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54.xml" ContentType="application/vnd.openxmlformats-officedocument.presentationml.tags+xml"/>
  <Override PartName="/ppt/notesSlides/notesSlide5.xml" ContentType="application/vnd.openxmlformats-officedocument.presentationml.notesSlide+xml"/>
  <Override PartName="/ppt/tags/tag45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tags/tag45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tags/tag45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tags/tag45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tags/tag45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733" r:id="rId6"/>
    <p:sldMasterId id="2147483755" r:id="rId7"/>
    <p:sldMasterId id="2147483771" r:id="rId8"/>
    <p:sldMasterId id="2147483802" r:id="rId9"/>
  </p:sldMasterIdLst>
  <p:notesMasterIdLst>
    <p:notesMasterId r:id="rId42"/>
  </p:notesMasterIdLst>
  <p:sldIdLst>
    <p:sldId id="274" r:id="rId10"/>
    <p:sldId id="2147374470" r:id="rId11"/>
    <p:sldId id="258" r:id="rId12"/>
    <p:sldId id="2147374678" r:id="rId13"/>
    <p:sldId id="2096975823" r:id="rId14"/>
    <p:sldId id="2147374718" r:id="rId15"/>
    <p:sldId id="5874" r:id="rId16"/>
    <p:sldId id="2147374679" r:id="rId17"/>
    <p:sldId id="2147374720" r:id="rId18"/>
    <p:sldId id="2147374719" r:id="rId19"/>
    <p:sldId id="2147374700" r:id="rId20"/>
    <p:sldId id="2147374721" r:id="rId21"/>
    <p:sldId id="2147374705" r:id="rId22"/>
    <p:sldId id="2147374698" r:id="rId23"/>
    <p:sldId id="2147374707" r:id="rId24"/>
    <p:sldId id="2147374699" r:id="rId25"/>
    <p:sldId id="2147374453" r:id="rId26"/>
    <p:sldId id="2147374708" r:id="rId27"/>
    <p:sldId id="2147374701" r:id="rId28"/>
    <p:sldId id="5893" r:id="rId29"/>
    <p:sldId id="2147374709" r:id="rId30"/>
    <p:sldId id="2147374702" r:id="rId31"/>
    <p:sldId id="2147374725" r:id="rId32"/>
    <p:sldId id="2147374710" r:id="rId33"/>
    <p:sldId id="2147374703" r:id="rId34"/>
    <p:sldId id="2147374704" r:id="rId35"/>
    <p:sldId id="2147374682" r:id="rId36"/>
    <p:sldId id="2147374694" r:id="rId37"/>
    <p:sldId id="2147374680" r:id="rId38"/>
    <p:sldId id="2147374446" r:id="rId39"/>
    <p:sldId id="2147374447" r:id="rId40"/>
    <p:sldId id="213480496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74"/>
            <p14:sldId id="2147374470"/>
            <p14:sldId id="258"/>
          </p14:sldIdLst>
        </p14:section>
        <p14:section name="Intro to the use of AOMs" id="{BB3C35D5-088F-4BF9-8AD0-5CD5B97023C1}">
          <p14:sldIdLst>
            <p14:sldId id="2147374678"/>
            <p14:sldId id="2096975823"/>
            <p14:sldId id="2147374718"/>
          </p14:sldIdLst>
        </p14:section>
        <p14:section name="Overview of pharmacotherapy options" id="{A477AAEF-8280-47A7-AC59-F9E8CEC95343}">
          <p14:sldIdLst>
            <p14:sldId id="5874"/>
            <p14:sldId id="2147374679"/>
          </p14:sldIdLst>
        </p14:section>
        <p14:section name="Approved for long-term use" id="{AAE14961-6228-489C-B700-6580FF9B8372}">
          <p14:sldIdLst/>
        </p14:section>
        <p14:section name="Tirzepatide" id="{4656D960-57F2-44E4-9720-85138149F5CD}">
          <p14:sldIdLst>
            <p14:sldId id="2147374720"/>
            <p14:sldId id="2147374719"/>
            <p14:sldId id="2147374700"/>
          </p14:sldIdLst>
        </p14:section>
        <p14:section name="GLP-1RAs" id="{0FEB353B-0F3B-4976-B3FF-E6CD464807F2}">
          <p14:sldIdLst>
            <p14:sldId id="2147374721"/>
            <p14:sldId id="2147374705"/>
            <p14:sldId id="2147374698"/>
            <p14:sldId id="2147374707"/>
            <p14:sldId id="2147374699"/>
          </p14:sldIdLst>
        </p14:section>
        <p14:section name="Naltrexone/bupropion" id="{98AF4A4F-BB78-41EB-81BF-3185758F9297}">
          <p14:sldIdLst>
            <p14:sldId id="2147374453"/>
            <p14:sldId id="2147374708"/>
            <p14:sldId id="2147374701"/>
          </p14:sldIdLst>
        </p14:section>
        <p14:section name="PHEN/TPM" id="{205D85C0-0603-401E-89BE-D8D4DDE00750}">
          <p14:sldIdLst>
            <p14:sldId id="5893"/>
            <p14:sldId id="2147374709"/>
            <p14:sldId id="2147374702"/>
          </p14:sldIdLst>
        </p14:section>
        <p14:section name="Orlistat" id="{D4066A56-DB06-462D-A76C-A33C36830660}">
          <p14:sldIdLst>
            <p14:sldId id="2147374725"/>
            <p14:sldId id="2147374710"/>
            <p14:sldId id="2147374703"/>
          </p14:sldIdLst>
        </p14:section>
        <p14:section name="Approved for short-term use" id="{CA1922AA-C37C-4E43-BAEC-2DE2E757D2BE}">
          <p14:sldIdLst/>
        </p14:section>
        <p14:section name="Phentermine" id="{708F4F0F-A543-4937-880D-F793E8F09418}">
          <p14:sldIdLst>
            <p14:sldId id="2147374704"/>
            <p14:sldId id="2147374682"/>
            <p14:sldId id="2147374694"/>
          </p14:sldIdLst>
        </p14:section>
        <p14:section name="Summary" id="{AA08BB65-F2E0-4655-8426-80DE6038E5ED}">
          <p14:sldIdLst>
            <p14:sldId id="2147374680"/>
          </p14:sldIdLst>
        </p14:section>
        <p14:section name="Key takeaways" id="{006E6943-8A28-4076-B7F4-D14D266713B0}">
          <p14:sldIdLst>
            <p14:sldId id="2147374446"/>
          </p14:sldIdLst>
        </p14:section>
        <p14:section name="Assessment questions" id="{FC033F7F-DCD7-4EC6-A4B0-DDC6F313A8FF}">
          <p14:sldIdLst>
            <p14:sldId id="2147374447"/>
            <p14:sldId id="2134804967"/>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0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226D552D-F717-0D31-EAEA-92D1483D43D2}" name="KHWT (Kris Washington)" initials="K(W" userId="S::KHWT@novonordisk.com::0dc148ca-708f-4b3d-8d88-69e96d1aed9c" providerId="AD"/>
  <p188:author id="{0B3A423D-4925-A5A9-9566-F72C5C98EE24}" name="marissa.scent@bhsi.com" initials="ma" userId="S::urn:spo:guest#marissa.scent@bhsi.com::" providerId="AD"/>
  <p188:author id="{E4FE064D-6AB6-C3FB-0A7A-2DFEDC5135E2}" name="cxmo@novonordisk.com" initials="cx" userId="S::urn:spo:guest#cxmo@novonordisk.com::" providerId="AD"/>
  <p188:author id="{95F9C850-147E-B596-AF3E-292AE9A9058E}" name="Melody Pan" initials="MP" userId="S::mpan@sixdegreesmed.com::49f53791-e15b-4be1-8419-ca191a4199fb" providerId="AD"/>
  <p188:author id="{1B204351-E37D-1051-4B69-D5B00FBF3465}" name="Jared Riviere" initials="JR" userId="S::JRiviere@sixdegreesmed.com::df3fe6f6-663c-4113-ad1a-045ca72d538d" providerId="AD"/>
  <p188:author id="{473D5053-9AFB-3D66-95E5-FC4E6E84D316}" name="cornier@musc.edu" initials="co" userId="S::urn:spo:guest#cornier@musc.edu::" providerId="AD"/>
  <p188:author id="{92633A5B-4E03-33EA-496E-00996C6BDFA3}" name="Dan Junik" initials="DJ" userId="S::djunik@sixdegreesmed.com::569f5115-2f36-43da-9dd2-748646b8a4fb" providerId="AD"/>
  <p188:author id="{5681AC69-2D96-BD7A-58A4-AF57D8298DE7}" name="BRSZ (Gabriel Smolarz)" initials="BS" userId="S::brsz_novonordisk.com#ext#@sixdegreesmed.com::fe3a2788-a25e-430b-ab55-086b4040e359" providerId="AD"/>
  <p188:author id="{E8344C95-EF71-0EE3-7853-EEF49F4694DC}" name="MJNR (Manjunatha Revanna)" initials="MR" userId="S::mjnr@novonordisk.com::c4b9e4f3-f963-4451-9916-83f48fbfb23b" providerId="AD"/>
  <p188:author id="{8EFCA19D-E39B-8646-ACCA-01C9DF3A1067}" name="Sama Hameed" initials="SH" userId="S::shameed@sixdegreesmed.com::df897a66-a8dd-43bf-850f-ba477c194f3b" providerId="AD"/>
  <p188:author id="{DBC5319F-8119-722E-99E2-C96E7E0C77CE}" name="Nikta Tamashekan" initials="NT" userId="Nikta Tamashekan" providerId="None"/>
  <p188:author id="{660B61A7-3A8D-B6B9-3D5E-57B26B7F5813}" name="Six Degrees Medical " initials="SDM" userId="Six Degrees Medical " providerId="None"/>
  <p188:author id="{80894DB3-E7E6-CA76-EC96-D426F27DF09E}" name="Hunter Nixon" initials="HN" userId="S::HNixon@sixdegreesmed.com::38e2e862-e3a3-44c8-a71c-50f8359f2c2d" providerId="AD"/>
  <p188:author id="{8F2628B6-C927-8BCC-6FB4-9E67730AB5F2}" name="LGNS (Logan Poole)" initials="LP" userId="S::lgns@novonordisk.com::eccc664d-ea80-47c9-975a-bb819935f877" providerId="AD"/>
  <p188:author id="{A403EEC7-D45E-CF43-F02C-3AA960C95ED0}" name="BRSZ (Gabriel Smolarz)" initials="BS" userId="S::brsz@novonordisk.com::0bb70a97-6657-4730-aa20-f334c76ea336" providerId="AD"/>
  <p188:author id="{C38856D3-27A9-77F2-4676-840C3EB4FE90}" name="jtir@novonordisk.com" initials="jt" userId="S::urn:spo:guest#jtir@novonordisk.com::" providerId="AD"/>
  <p188:author id="{A91777DC-237A-981E-69C4-60CCE6359473}" name="Octavia Blakely" initials="OB" userId="9459d7914d27e7bc" providerId="Windows Live"/>
  <p188:author id="{D88D62E8-60AD-BBD0-3127-78B6B586E714}" name="khwt@novonordisk.com" initials="kh" userId="S::urn:spo:guest#khwt@novonordisk.com::" providerId="AD"/>
  <p188:author id="{C71BF0EF-F165-52C9-45C1-5E73B47E4C7C}" name="BRSZ (Gabriel Smolarz)" initials="B(S" userId="S::BRSZ@novonordisk.com::0bb70a97-6657-4730-aa20-f334c76ea336" providerId="AD"/>
  <p188:author id="{D2B7FFF2-D125-3119-1FF1-CCC1B060510A}" name="Emma Fowler" initials="EF" userId="S::efowler@sixdegreesmed.com::cff9c7a7-972f-4867-bcfc-17ade1d235fa" providerId="AD"/>
  <p188:author id="{FA351DFA-956C-255D-3E6B-4CB124477C14}" name="Scot Cameron" initials="SC" userId="37e0c133fe8a6dc2" providerId="Windows Live"/>
  <p188:author id="{F69499FE-B30C-1260-D74E-34DDE82E5E05}" name="Six Degrees Medical" initials="SDM" userId="Six Degrees Medica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E3"/>
    <a:srgbClr val="D8EAF8"/>
    <a:srgbClr val="DEEBF7"/>
    <a:srgbClr val="F2F2F2"/>
    <a:srgbClr val="DAE3F3"/>
    <a:srgbClr val="5B9BD5"/>
    <a:srgbClr val="FFFFFF"/>
    <a:srgbClr val="001965"/>
    <a:srgbClr val="44546A"/>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FC0DC-7A5F-4CFB-9467-1B52F18694A7}" v="1" dt="2024-06-21T14:36:2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5119" autoAdjust="0"/>
  </p:normalViewPr>
  <p:slideViewPr>
    <p:cSldViewPr snapToGrid="0">
      <p:cViewPr varScale="1">
        <p:scale>
          <a:sx n="88" d="100"/>
          <a:sy n="88" d="100"/>
        </p:scale>
        <p:origin x="754" y="67"/>
      </p:cViewPr>
      <p:guideLst>
        <p:guide orient="horz" pos="576"/>
        <p:guide pos="408"/>
        <p:guide orient="horz" pos="4080"/>
      </p:guideLst>
    </p:cSldViewPr>
  </p:slideViewPr>
  <p:notesTextViewPr>
    <p:cViewPr>
      <p:scale>
        <a:sx n="1" d="1"/>
        <a:sy n="1" d="1"/>
      </p:scale>
      <p:origin x="0" y="0"/>
    </p:cViewPr>
  </p:notesTextViewPr>
  <p:sorterViewPr>
    <p:cViewPr>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8A1FC0DC-7A5F-4CFB-9467-1B52F18694A7}"/>
    <pc:docChg chg="modSld">
      <pc:chgData name="Elisha Shin" userId="19c3a70e-67e8-41a3-a3bb-c5e7a71219d8" providerId="ADAL" clId="{8A1FC0DC-7A5F-4CFB-9467-1B52F18694A7}" dt="2024-06-21T14:36:27.967" v="0"/>
      <pc:docMkLst>
        <pc:docMk/>
      </pc:docMkLst>
      <pc:sldChg chg="modSp">
        <pc:chgData name="Elisha Shin" userId="19c3a70e-67e8-41a3-a3bb-c5e7a71219d8" providerId="ADAL" clId="{8A1FC0DC-7A5F-4CFB-9467-1B52F18694A7}" dt="2024-06-21T14:36:27.967" v="0"/>
        <pc:sldMkLst>
          <pc:docMk/>
          <pc:sldMk cId="4088368589" sldId="2147374470"/>
        </pc:sldMkLst>
        <pc:graphicFrameChg chg="mod">
          <ac:chgData name="Elisha Shin" userId="19c3a70e-67e8-41a3-a3bb-c5e7a71219d8" providerId="ADAL" clId="{8A1FC0DC-7A5F-4CFB-9467-1B52F18694A7}" dt="2024-06-21T14:36:27.967" v="0"/>
          <ac:graphicFrameMkLst>
            <pc:docMk/>
            <pc:sldMk cId="4088368589" sldId="2147374470"/>
            <ac:graphicFrameMk id="2" creationId="{7728819A-2935-B518-383C-DD70B298AF2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2D01-4D7F-986F-653A30E9620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Tirzepatide</c:v>
                </c:pt>
                <c:pt idx="1">
                  <c:v>Placebo</c:v>
                </c:pt>
              </c:strCache>
            </c:strRef>
          </c:cat>
          <c:val>
            <c:numRef>
              <c:f>Sheet1!$B$2:$B$3</c:f>
              <c:numCache>
                <c:formatCode>0.00%</c:formatCode>
                <c:ptCount val="2"/>
                <c:pt idx="0">
                  <c:v>-0.20899999999999999</c:v>
                </c:pt>
                <c:pt idx="1">
                  <c:v>-3.1E-2</c:v>
                </c:pt>
              </c:numCache>
            </c:numRef>
          </c:val>
          <c:extLst>
            <c:ext xmlns:c16="http://schemas.microsoft.com/office/drawing/2014/chart" uri="{C3380CC4-5D6E-409C-BE32-E72D297353CC}">
              <c16:uniqueId val="{00000000-2D01-4D7F-986F-653A30E9620F}"/>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9C3F-4F04-937B-D4BA02923D4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Semaglutide</c:v>
                </c:pt>
                <c:pt idx="1">
                  <c:v>Placebo</c:v>
                </c:pt>
              </c:strCache>
            </c:strRef>
          </c:cat>
          <c:val>
            <c:numRef>
              <c:f>Sheet1!$B$2:$B$3</c:f>
              <c:numCache>
                <c:formatCode>0.00%</c:formatCode>
                <c:ptCount val="2"/>
                <c:pt idx="0">
                  <c:v>-0.14899999999999999</c:v>
                </c:pt>
                <c:pt idx="1">
                  <c:v>-2.4E-2</c:v>
                </c:pt>
              </c:numCache>
            </c:numRef>
          </c:val>
          <c:extLst>
            <c:ext xmlns:c16="http://schemas.microsoft.com/office/drawing/2014/chart" uri="{C3380CC4-5D6E-409C-BE32-E72D297353CC}">
              <c16:uniqueId val="{00000002-9C3F-4F04-937B-D4BA02923D4B}"/>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27DD-476B-9A6D-0BA24D7DB9E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Liraglutide</c:v>
                </c:pt>
                <c:pt idx="1">
                  <c:v>Placebo</c:v>
                </c:pt>
              </c:strCache>
            </c:strRef>
          </c:cat>
          <c:val>
            <c:numRef>
              <c:f>Sheet1!$B$2:$B$3</c:f>
              <c:numCache>
                <c:formatCode>0.00%</c:formatCode>
                <c:ptCount val="2"/>
                <c:pt idx="0">
                  <c:v>-7.4999999999999997E-2</c:v>
                </c:pt>
                <c:pt idx="1">
                  <c:v>-0.04</c:v>
                </c:pt>
              </c:numCache>
            </c:numRef>
          </c:val>
          <c:extLst>
            <c:ext xmlns:c16="http://schemas.microsoft.com/office/drawing/2014/chart" uri="{C3380CC4-5D6E-409C-BE32-E72D297353CC}">
              <c16:uniqueId val="{00000002-27DD-476B-9A6D-0BA24D7DB9EF}"/>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C3F8-44EF-9512-8D5E305CE52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Naltrexone/bupropion</c:v>
                </c:pt>
                <c:pt idx="1">
                  <c:v>Placebo</c:v>
                </c:pt>
              </c:strCache>
            </c:strRef>
          </c:cat>
          <c:val>
            <c:numRef>
              <c:f>Sheet1!$B$2:$B$3</c:f>
              <c:numCache>
                <c:formatCode>0.00%</c:formatCode>
                <c:ptCount val="2"/>
                <c:pt idx="0">
                  <c:v>-6.4000000000000001E-2</c:v>
                </c:pt>
                <c:pt idx="1">
                  <c:v>-1.2E-2</c:v>
                </c:pt>
              </c:numCache>
            </c:numRef>
          </c:val>
          <c:extLst>
            <c:ext xmlns:c16="http://schemas.microsoft.com/office/drawing/2014/chart" uri="{C3380CC4-5D6E-409C-BE32-E72D297353CC}">
              <c16:uniqueId val="{00000002-C3F8-44EF-9512-8D5E305CE522}"/>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55EC-4F2D-8128-DBAD8B6E374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Phentermine/topiramate</c:v>
                </c:pt>
                <c:pt idx="1">
                  <c:v>Placebo</c:v>
                </c:pt>
              </c:strCache>
            </c:strRef>
          </c:cat>
          <c:val>
            <c:numRef>
              <c:f>Sheet1!$B$2:$B$3</c:f>
              <c:numCache>
                <c:formatCode>0.00%</c:formatCode>
                <c:ptCount val="2"/>
                <c:pt idx="0">
                  <c:v>-0.109</c:v>
                </c:pt>
                <c:pt idx="1">
                  <c:v>-1.6E-2</c:v>
                </c:pt>
              </c:numCache>
            </c:numRef>
          </c:val>
          <c:extLst>
            <c:ext xmlns:c16="http://schemas.microsoft.com/office/drawing/2014/chart" uri="{C3380CC4-5D6E-409C-BE32-E72D297353CC}">
              <c16:uniqueId val="{00000002-55EC-4F2D-8128-DBAD8B6E374F}"/>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4E22-44A0-9A94-F0C89725186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Orlistat</c:v>
                </c:pt>
                <c:pt idx="1">
                  <c:v>Placebo</c:v>
                </c:pt>
              </c:strCache>
            </c:strRef>
          </c:cat>
          <c:val>
            <c:numRef>
              <c:f>Sheet1!$B$2:$B$3</c:f>
              <c:numCache>
                <c:formatCode>0.00%</c:formatCode>
                <c:ptCount val="2"/>
                <c:pt idx="0">
                  <c:v>-9.6000000000000002E-2</c:v>
                </c:pt>
                <c:pt idx="1">
                  <c:v>-5.6000000000000001E-2</c:v>
                </c:pt>
              </c:numCache>
            </c:numRef>
          </c:val>
          <c:extLst>
            <c:ext xmlns:c16="http://schemas.microsoft.com/office/drawing/2014/chart" uri="{C3380CC4-5D6E-409C-BE32-E72D297353CC}">
              <c16:uniqueId val="{00000002-4E22-44A0-9A94-F0C89725186E}"/>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CEA0-4B68-BF7D-72010119D9A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Phentermine</c:v>
                </c:pt>
                <c:pt idx="1">
                  <c:v>Placebo</c:v>
                </c:pt>
              </c:strCache>
            </c:strRef>
          </c:cat>
          <c:val>
            <c:numRef>
              <c:f>Sheet1!$B$2:$B$3</c:f>
              <c:numCache>
                <c:formatCode>0.00%</c:formatCode>
                <c:ptCount val="2"/>
                <c:pt idx="0">
                  <c:v>-7.3800000000000004E-2</c:v>
                </c:pt>
                <c:pt idx="1">
                  <c:v>-2.2800000000000001E-2</c:v>
                </c:pt>
              </c:numCache>
            </c:numRef>
          </c:val>
          <c:extLst>
            <c:ext xmlns:c16="http://schemas.microsoft.com/office/drawing/2014/chart" uri="{C3380CC4-5D6E-409C-BE32-E72D297353CC}">
              <c16:uniqueId val="{00000002-CEA0-4B68-BF7D-72010119D9A4}"/>
            </c:ext>
          </c:extLst>
        </c:ser>
        <c:dLbls>
          <c:showLegendKey val="0"/>
          <c:showVal val="0"/>
          <c:showCatName val="0"/>
          <c:showSerName val="0"/>
          <c:showPercent val="0"/>
          <c:showBubbleSize val="0"/>
        </c:dLbls>
        <c:gapWidth val="150"/>
        <c:overlap val="-27"/>
        <c:axId val="1510939663"/>
        <c:axId val="2122209695"/>
      </c:barChart>
      <c:catAx>
        <c:axId val="1510939663"/>
        <c:scaling>
          <c:orientation val="minMax"/>
        </c:scaling>
        <c:delete val="1"/>
        <c:axPos val="b"/>
        <c:numFmt formatCode="General" sourceLinked="1"/>
        <c:majorTickMark val="none"/>
        <c:minorTickMark val="none"/>
        <c:tickLblPos val="nextTo"/>
        <c:crossAx val="2122209695"/>
        <c:crosses val="autoZero"/>
        <c:auto val="1"/>
        <c:lblAlgn val="ctr"/>
        <c:lblOffset val="100"/>
        <c:noMultiLvlLbl val="0"/>
      </c:catAx>
      <c:valAx>
        <c:axId val="2122209695"/>
        <c:scaling>
          <c:orientation val="minMax"/>
        </c:scaling>
        <c:delete val="1"/>
        <c:axPos val="l"/>
        <c:numFmt formatCode="0.00%" sourceLinked="1"/>
        <c:majorTickMark val="none"/>
        <c:minorTickMark val="none"/>
        <c:tickLblPos val="nextTo"/>
        <c:crossAx val="15109396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435531496063"/>
          <c:y val="9.7054681529608666E-2"/>
          <c:w val="0.6026830708661417"/>
          <c:h val="0.78029744215689945"/>
        </c:manualLayout>
      </c:layout>
      <c:barChart>
        <c:barDir val="bar"/>
        <c:grouping val="clustered"/>
        <c:varyColors val="0"/>
        <c:ser>
          <c:idx val="0"/>
          <c:order val="0"/>
          <c:tx>
            <c:strRef>
              <c:f>Sheet1!$B$1</c:f>
              <c:strCache>
                <c:ptCount val="1"/>
                <c:pt idx="0">
                  <c:v>Mean weight reduction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Tirzepatide 15 mg</c:v>
                </c:pt>
                <c:pt idx="1">
                  <c:v>Semaglutide 2.4 mg</c:v>
                </c:pt>
                <c:pt idx="2">
                  <c:v>Phentermine 15 mg/Topiramate 92 mg ER</c:v>
                </c:pt>
                <c:pt idx="3">
                  <c:v>Orlistat 120 mg</c:v>
                </c:pt>
                <c:pt idx="4">
                  <c:v>Liraglutide 3 mg</c:v>
                </c:pt>
                <c:pt idx="5">
                  <c:v>Phentermine 15 mg</c:v>
                </c:pt>
                <c:pt idx="6">
                  <c:v>Naltrexone 32 mg/bupropion 360 mg SR</c:v>
                </c:pt>
              </c:strCache>
            </c:strRef>
          </c:cat>
          <c:val>
            <c:numRef>
              <c:f>Sheet1!$B$2:$B$8</c:f>
              <c:numCache>
                <c:formatCode>0%</c:formatCode>
                <c:ptCount val="7"/>
                <c:pt idx="0">
                  <c:v>0.20899999999999999</c:v>
                </c:pt>
                <c:pt idx="1">
                  <c:v>0.14899999999999999</c:v>
                </c:pt>
                <c:pt idx="2">
                  <c:v>0.109</c:v>
                </c:pt>
                <c:pt idx="3">
                  <c:v>9.6000000000000002E-2</c:v>
                </c:pt>
                <c:pt idx="4">
                  <c:v>7.4999999999999997E-2</c:v>
                </c:pt>
                <c:pt idx="5">
                  <c:v>7.3999999999999996E-2</c:v>
                </c:pt>
                <c:pt idx="6">
                  <c:v>6.4000000000000001E-2</c:v>
                </c:pt>
              </c:numCache>
            </c:numRef>
          </c:val>
          <c:extLst>
            <c:ext xmlns:c16="http://schemas.microsoft.com/office/drawing/2014/chart" uri="{C3380CC4-5D6E-409C-BE32-E72D297353CC}">
              <c16:uniqueId val="{00000000-0F3A-4E9A-9C9D-973890DC89D7}"/>
            </c:ext>
          </c:extLst>
        </c:ser>
        <c:dLbls>
          <c:showLegendKey val="0"/>
          <c:showVal val="0"/>
          <c:showCatName val="0"/>
          <c:showSerName val="0"/>
          <c:showPercent val="0"/>
          <c:showBubbleSize val="0"/>
        </c:dLbls>
        <c:gapWidth val="90"/>
        <c:axId val="91082208"/>
        <c:axId val="652007967"/>
      </c:barChart>
      <c:catAx>
        <c:axId val="910822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52007967"/>
        <c:crosses val="autoZero"/>
        <c:auto val="1"/>
        <c:lblAlgn val="ctr"/>
        <c:lblOffset val="100"/>
        <c:noMultiLvlLbl val="0"/>
      </c:catAx>
      <c:valAx>
        <c:axId val="652007967"/>
        <c:scaling>
          <c:orientation val="minMax"/>
        </c:scaling>
        <c:delete val="0"/>
        <c:axPos val="b"/>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1082208"/>
        <c:crosses val="autoZero"/>
        <c:crossBetween val="between"/>
      </c:valAx>
      <c:spPr>
        <a:noFill/>
        <a:ln>
          <a:noFill/>
        </a:ln>
        <a:effectLst/>
      </c:spPr>
    </c:plotArea>
    <c:legend>
      <c:legendPos val="b"/>
      <c:layout>
        <c:manualLayout>
          <c:xMode val="edge"/>
          <c:yMode val="edge"/>
          <c:x val="0.35533739374739415"/>
          <c:y val="0.94298905738099703"/>
          <c:w val="0.2980571282470294"/>
          <c:h val="5.7010942619002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52BE-03E9-4385-B31D-4D95E8207667}" type="datetimeFigureOut">
              <a:rPr lang="en-CA" smtClean="0"/>
              <a:t>2024-06-21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96964-119A-4C87-92B3-6DE355C27AA2}" type="slidenum">
              <a:rPr lang="en-CA" smtClean="0"/>
              <a:t>‹#›</a:t>
            </a:fld>
            <a:endParaRPr lang="en-CA"/>
          </a:p>
        </p:txBody>
      </p:sp>
    </p:spTree>
    <p:extLst>
      <p:ext uri="{BB962C8B-B14F-4D97-AF65-F5344CB8AC3E}">
        <p14:creationId xmlns:p14="http://schemas.microsoft.com/office/powerpoint/2010/main" val="304876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accessdata.fda.gov/drugsatfda_docs/label/2015/020766s035lbl.pdf" TargetMode="External"/><Relationship Id="rId3" Type="http://schemas.openxmlformats.org/officeDocument/2006/relationships/hyperlink" Target="https://www.accessdata.fda.gov/drugsatfda_docs/label/2023/217806s000lbl.pdf" TargetMode="External"/><Relationship Id="rId7" Type="http://schemas.openxmlformats.org/officeDocument/2006/relationships/hyperlink" Target="https://www.accessdata.fda.gov/drugsatfda_docs/label/2012/022580s000lbl.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ccessdata.fda.gov/drugsatfda_docs/label/2020/200063s015lbl.pdf" TargetMode="External"/><Relationship Id="rId5" Type="http://schemas.openxmlformats.org/officeDocument/2006/relationships/hyperlink" Target="https://www.novo-pi.com/saxenda.pdf" TargetMode="External"/><Relationship Id="rId4" Type="http://schemas.openxmlformats.org/officeDocument/2006/relationships/hyperlink" Target="https://www.novo-pi.com/wegovy.pdf" TargetMode="External"/><Relationship Id="rId9" Type="http://schemas.openxmlformats.org/officeDocument/2006/relationships/hyperlink" Target="https://dailymed.nlm.nih.gov/dailymed/getFile.cfm?setid=f5b2f9d8-2226-476e-9caf-9d41e6891c46&amp;type=pdf#:~:text=The%20usual%20adult%20dose%20is,to%202%20hours%20after%20breakfas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a:t>
            </a:fld>
            <a:endParaRPr lang="en-CA"/>
          </a:p>
        </p:txBody>
      </p:sp>
    </p:spTree>
    <p:extLst>
      <p:ext uri="{BB962C8B-B14F-4D97-AF65-F5344CB8AC3E}">
        <p14:creationId xmlns:p14="http://schemas.microsoft.com/office/powerpoint/2010/main" val="312520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GIP and GLP-1 are incretin hormones mainly released from the small intestine after a meal, which prompts insulin secretion from pancreatic beta cells.</a:t>
            </a:r>
          </a:p>
          <a:p>
            <a:r>
              <a:rPr lang="en-US" b="0" i="0" dirty="0">
                <a:solidFill>
                  <a:srgbClr val="000000"/>
                </a:solidFill>
                <a:effectLst/>
                <a:latin typeface="Arial" panose="020B0604020202020204" pitchFamily="34" charset="0"/>
                <a:cs typeface="Arial" panose="020B0604020202020204" pitchFamily="34" charset="0"/>
              </a:rPr>
              <a:t>Glucagon-like peptide-1 receptor agonists (GLP-1RAs) and glucose-dependent insulinotropic polypeptide receptor agonists (GIPs), mimic the actions of natural GLP-1 and GIP at their receptors:</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In the hypothalamus, activates POMC neurons and inhibits NPY neurons to promote satiety and reduce hunger, thus leading to suppression of appetite</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Reduces appetite by slowing down the time it takes the stomach to empty, while interacting with the brain areas, mainly the hypothalamus, harboring GLP-1 and GIP receptors to signal satiety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the pancreas, stimulates insulin secretion after an oral glucose load via the incretin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adipocytes, GIP promotes triglyceride storage and increases insulin sensitivity, thus clearing fatty acids and glucose from the blood</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696964-119A-4C87-92B3-6DE355C27AA2}" type="slidenum">
              <a:rPr lang="en-CA" smtClean="0"/>
              <a:t>12</a:t>
            </a:fld>
            <a:endParaRPr lang="en-CA"/>
          </a:p>
        </p:txBody>
      </p:sp>
    </p:spTree>
    <p:extLst>
      <p:ext uri="{BB962C8B-B14F-4D97-AF65-F5344CB8AC3E}">
        <p14:creationId xmlns:p14="http://schemas.microsoft.com/office/powerpoint/2010/main" val="364412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STEP 1</a:t>
            </a:r>
          </a:p>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mean age 46.5 years; mean BMI 37.9 kg/m</a:t>
            </a:r>
            <a:r>
              <a:rPr lang="en-US" baseline="30000">
                <a:latin typeface="Arial" panose="020B0604020202020204" pitchFamily="34" charset="0"/>
                <a:cs typeface="Arial" panose="020B0604020202020204" pitchFamily="34" charset="0"/>
              </a:rPr>
              <a:t>2</a:t>
            </a:r>
          </a:p>
          <a:p>
            <a:r>
              <a:rPr lang="en-US" b="1">
                <a:latin typeface="Arial" panose="020B0604020202020204" pitchFamily="34" charset="0"/>
                <a:cs typeface="Arial" panose="020B0604020202020204" pitchFamily="34" charset="0"/>
              </a:rPr>
              <a:t>Primary outcomes: </a:t>
            </a:r>
            <a:r>
              <a:rPr lang="en-US">
                <a:latin typeface="Arial" panose="020B0604020202020204" pitchFamily="34" charset="0"/>
                <a:cs typeface="Arial" panose="020B0604020202020204" pitchFamily="34" charset="0"/>
              </a:rPr>
              <a:t>the percentage change in body weight and weight reduction of at least 5% to week 68. Semaglutide-treated patients compared to placebo-treated were more likely to lose at least 5% of baseline body weight at week 68. Semaglutide provided a statistically significant 15% reduction in body weight versus placebo over a period of 68 weeks. </a:t>
            </a:r>
          </a:p>
          <a:p>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semaglutide was associated with greater improvements in cardiometabolic parameters versus placebo.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MACE data is from the </a:t>
            </a:r>
            <a:r>
              <a:rPr lang="en-US" b="1">
                <a:latin typeface="Arial" panose="020B0604020202020204" pitchFamily="34" charset="0"/>
                <a:cs typeface="Arial" panose="020B0604020202020204" pitchFamily="34" charset="0"/>
              </a:rPr>
              <a:t>SELECT</a:t>
            </a:r>
            <a:r>
              <a:rPr lang="en-US">
                <a:latin typeface="Arial" panose="020B0604020202020204" pitchFamily="34" charset="0"/>
                <a:cs typeface="Arial" panose="020B0604020202020204" pitchFamily="34" charset="0"/>
              </a:rPr>
              <a:t> study.</a:t>
            </a:r>
          </a:p>
        </p:txBody>
      </p:sp>
      <p:sp>
        <p:nvSpPr>
          <p:cNvPr id="4" name="Slide Number Placeholder 3"/>
          <p:cNvSpPr>
            <a:spLocks noGrp="1"/>
          </p:cNvSpPr>
          <p:nvPr>
            <p:ph type="sldNum" sz="quarter" idx="5"/>
          </p:nvPr>
        </p:nvSpPr>
        <p:spPr/>
        <p:txBody>
          <a:bodyPr/>
          <a:lstStyle/>
          <a:p>
            <a:fld id="{83696964-119A-4C87-92B3-6DE355C27AA2}" type="slidenum">
              <a:rPr lang="en-CA" smtClean="0"/>
              <a:t>13</a:t>
            </a:fld>
            <a:endParaRPr lang="en-CA"/>
          </a:p>
        </p:txBody>
      </p:sp>
    </p:spTree>
    <p:extLst>
      <p:ext uri="{BB962C8B-B14F-4D97-AF65-F5344CB8AC3E}">
        <p14:creationId xmlns:p14="http://schemas.microsoft.com/office/powerpoint/2010/main" val="315632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Gastrointestinal disorders, namely nausea, diarrhea, vomiting and constipation, were the most frequently reported adverse events and occurred in more participants treated with semaglutide than with placebo.</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14</a:t>
            </a:fld>
            <a:endParaRPr lang="en-CA"/>
          </a:p>
        </p:txBody>
      </p:sp>
    </p:spTree>
    <p:extLst>
      <p:ext uri="{BB962C8B-B14F-4D97-AF65-F5344CB8AC3E}">
        <p14:creationId xmlns:p14="http://schemas.microsoft.com/office/powerpoint/2010/main" val="140959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aged ≥18 years with stable body weight and BMI ≥30 kg/m</a:t>
            </a:r>
            <a:r>
              <a:rPr lang="en-US" baseline="30000">
                <a:latin typeface="Arial" panose="020B0604020202020204" pitchFamily="34" charset="0"/>
                <a:cs typeface="Arial" panose="020B0604020202020204" pitchFamily="34" charset="0"/>
              </a:rPr>
              <a:t>2 </a:t>
            </a:r>
          </a:p>
          <a:p>
            <a:r>
              <a:rPr lang="en-US" b="1">
                <a:latin typeface="Arial" panose="020B0604020202020204" pitchFamily="34" charset="0"/>
                <a:cs typeface="Arial" panose="020B0604020202020204" pitchFamily="34" charset="0"/>
              </a:rPr>
              <a:t>Primary outcomes</a:t>
            </a:r>
            <a:r>
              <a:rPr lang="en-US">
                <a:latin typeface="Arial" panose="020B0604020202020204" pitchFamily="34" charset="0"/>
                <a:cs typeface="Arial" panose="020B0604020202020204" pitchFamily="34" charset="0"/>
              </a:rPr>
              <a:t>: percent change in body weight from baseline to week 56 and the proportion of participants who lost ≥5% of baseline body weight. </a:t>
            </a:r>
            <a:r>
              <a:rPr lang="en-US" err="1">
                <a:latin typeface="Arial" panose="020B0604020202020204" pitchFamily="34" charset="0"/>
                <a:cs typeface="Arial" panose="020B0604020202020204" pitchFamily="34" charset="0"/>
              </a:rPr>
              <a:t>Liraglutide+IBT</a:t>
            </a:r>
            <a:r>
              <a:rPr lang="en-US">
                <a:latin typeface="Arial" panose="020B0604020202020204" pitchFamily="34" charset="0"/>
                <a:cs typeface="Arial" panose="020B0604020202020204" pitchFamily="34" charset="0"/>
              </a:rPr>
              <a:t> treatment provided a statistically significant weight loss of ~8% body weight compared to </a:t>
            </a:r>
            <a:r>
              <a:rPr lang="en-US" err="1">
                <a:latin typeface="Arial" panose="020B0604020202020204" pitchFamily="34" charset="0"/>
                <a:cs typeface="Arial" panose="020B0604020202020204" pitchFamily="34" charset="0"/>
              </a:rPr>
              <a:t>placebo+IBT-treated</a:t>
            </a:r>
            <a:r>
              <a:rPr lang="en-US">
                <a:latin typeface="Arial" panose="020B0604020202020204" pitchFamily="34" charset="0"/>
                <a:cs typeface="Arial" panose="020B0604020202020204" pitchFamily="34" charset="0"/>
              </a:rPr>
              <a:t> participants. </a:t>
            </a:r>
          </a:p>
          <a:p>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liraglutide was associated with greater improvements in cardiometabolic parameters versus placebo.</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15</a:t>
            </a:fld>
            <a:endParaRPr lang="en-CA"/>
          </a:p>
        </p:txBody>
      </p:sp>
    </p:spTree>
    <p:extLst>
      <p:ext uri="{BB962C8B-B14F-4D97-AF65-F5344CB8AC3E}">
        <p14:creationId xmlns:p14="http://schemas.microsoft.com/office/powerpoint/2010/main" val="315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Liraglutide 3.0 mg combined with IBT was generally well tolerated. The most frequent adverse events were gastrointestinal, e.g., nausea, and most events were mild or moderate in severity.</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16</a:t>
            </a:fld>
            <a:endParaRPr lang="en-CA"/>
          </a:p>
        </p:txBody>
      </p:sp>
    </p:spTree>
    <p:extLst>
      <p:ext uri="{BB962C8B-B14F-4D97-AF65-F5344CB8AC3E}">
        <p14:creationId xmlns:p14="http://schemas.microsoft.com/office/powerpoint/2010/main" val="12425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8575" y="735013"/>
            <a:ext cx="7073900" cy="3979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139" rtl="0" eaLnBrk="0" fontAlgn="base" latinLnBrk="0" hangingPunct="0">
              <a:lnSpc>
                <a:spcPct val="100000"/>
              </a:lnSpc>
              <a:spcBef>
                <a:spcPct val="0"/>
              </a:spcBef>
              <a:spcAft>
                <a:spcPts val="600"/>
              </a:spcAft>
              <a:buClrTx/>
              <a:buSzTx/>
              <a:buFont typeface="Arial" pitchFamily="34" charset="0"/>
              <a:buNone/>
              <a:tabLst/>
              <a:defRPr/>
            </a:pPr>
            <a:r>
              <a:rPr lang="en-US">
                <a:latin typeface="Arial" panose="020B0604020202020204" pitchFamily="34" charset="0"/>
                <a:cs typeface="Arial" panose="020B0604020202020204" pitchFamily="34" charset="0"/>
              </a:rPr>
              <a:t>The naltrexone/bupropion works synergistically to regulate homeostatic food intake and energy expenditure as well as hedonic eating behavior and decision making.</a:t>
            </a:r>
          </a:p>
          <a:p>
            <a:pPr marL="0" marR="0" lvl="0" indent="0" algn="l" defTabSz="1219139" rtl="0" eaLnBrk="0" fontAlgn="base" latinLnBrk="0" hangingPunct="0">
              <a:lnSpc>
                <a:spcPct val="100000"/>
              </a:lnSpc>
              <a:spcBef>
                <a:spcPct val="0"/>
              </a:spcBef>
              <a:spcAft>
                <a:spcPts val="600"/>
              </a:spcAft>
              <a:buClrTx/>
              <a:buSzTx/>
              <a:buFont typeface="Arial" pitchFamily="34" charset="0"/>
              <a:buNone/>
              <a:tabLst/>
              <a:defRPr/>
            </a:pPr>
            <a:endParaRPr lang="en-US" sz="1200" b="0" i="0" u="none" strike="noStrike" kern="1200" baseline="0">
              <a:solidFill>
                <a:schemeClr val="tx1"/>
              </a:solidFill>
              <a:latin typeface="Arial" panose="020B0604020202020204" pitchFamily="34" charset="0"/>
              <a:cs typeface="Arial" panose="020B0604020202020204" pitchFamily="34" charset="0"/>
            </a:endParaRPr>
          </a:p>
          <a:p>
            <a:pPr marL="0" marR="0" lvl="0" indent="0" algn="l" defTabSz="1219139" rtl="0" eaLnBrk="0" fontAlgn="base" latinLnBrk="0" hangingPunct="0">
              <a:lnSpc>
                <a:spcPct val="100000"/>
              </a:lnSpc>
              <a:spcBef>
                <a:spcPct val="0"/>
              </a:spcBef>
              <a:spcAft>
                <a:spcPts val="600"/>
              </a:spcAft>
              <a:buClrTx/>
              <a:buSzTx/>
              <a:buFont typeface="Arial" pitchFamily="34" charset="0"/>
              <a:buNone/>
              <a:tabLst/>
              <a:defRPr/>
            </a:pPr>
            <a:r>
              <a:rPr lang="en-US" sz="1200" b="0" i="0" u="none" strike="noStrike" kern="1200" baseline="0">
                <a:solidFill>
                  <a:schemeClr val="tx1"/>
                </a:solidFill>
                <a:latin typeface="Arial" panose="020B0604020202020204" pitchFamily="34" charset="0"/>
                <a:cs typeface="Arial" panose="020B0604020202020204" pitchFamily="34" charset="0"/>
              </a:rPr>
              <a:t>Beta-endorphin binds to the inhibitory mu-opioid receptor (MOP-R) on POMC cells and acts like a “brake” to reduce activity of POMC cells. Bupropion stimulates activity of POMC cells, increasing POMC production. Naltrexone blocks the MOP-R and prevents the beta-endorphin-mediated feedback autoinhibition of POMC cells. Together, the naltrexone/bupropion combination produces a greater increase in POMC activity than either drug alone. This increased POMC activity is thought to contribute to weight loss in humans via reduced food-seeking behavior, increased satiety and increased energy expenditure.</a:t>
            </a:r>
          </a:p>
        </p:txBody>
      </p:sp>
      <p:sp>
        <p:nvSpPr>
          <p:cNvPr id="20484" name="Slide Number Placeholder 3"/>
          <p:cNvSpPr>
            <a:spLocks noGrp="1"/>
          </p:cNvSpPr>
          <p:nvPr>
            <p:ph type="sldNum" sz="quarter" idx="5"/>
          </p:nvPr>
        </p:nvSpPr>
        <p:spPr bwMode="auto">
          <a:xfrm>
            <a:off x="3888275" y="217663"/>
            <a:ext cx="2974602" cy="2144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lvl1pPr>
              <a:spcBef>
                <a:spcPct val="30000"/>
              </a:spcBef>
              <a:defRPr sz="1200">
                <a:solidFill>
                  <a:schemeClr val="tx1"/>
                </a:solidFill>
                <a:latin typeface="Verdana" panose="020B0604030504040204" pitchFamily="34" charset="0"/>
              </a:defRPr>
            </a:lvl1pPr>
            <a:lvl2pPr marL="743544" indent="-285979">
              <a:spcBef>
                <a:spcPct val="30000"/>
              </a:spcBef>
              <a:defRPr sz="1200">
                <a:solidFill>
                  <a:schemeClr val="tx1"/>
                </a:solidFill>
                <a:latin typeface="Verdana" panose="020B0604030504040204" pitchFamily="34" charset="0"/>
              </a:defRPr>
            </a:lvl2pPr>
            <a:lvl3pPr marL="1143914" indent="-228783">
              <a:spcBef>
                <a:spcPct val="30000"/>
              </a:spcBef>
              <a:defRPr sz="1200">
                <a:solidFill>
                  <a:schemeClr val="tx1"/>
                </a:solidFill>
                <a:latin typeface="Verdana" panose="020B0604030504040204" pitchFamily="34" charset="0"/>
              </a:defRPr>
            </a:lvl3pPr>
            <a:lvl4pPr marL="1601480" indent="-228783">
              <a:spcBef>
                <a:spcPct val="30000"/>
              </a:spcBef>
              <a:defRPr sz="1200">
                <a:solidFill>
                  <a:schemeClr val="tx1"/>
                </a:solidFill>
                <a:latin typeface="Verdana" panose="020B0604030504040204" pitchFamily="34" charset="0"/>
              </a:defRPr>
            </a:lvl4pPr>
            <a:lvl5pPr marL="2059046" indent="-228783">
              <a:spcBef>
                <a:spcPct val="30000"/>
              </a:spcBef>
              <a:defRPr sz="1200">
                <a:solidFill>
                  <a:schemeClr val="tx1"/>
                </a:solidFill>
                <a:latin typeface="Verdana" panose="020B0604030504040204" pitchFamily="34" charset="0"/>
              </a:defRPr>
            </a:lvl5pPr>
            <a:lvl6pPr marL="2516612" indent="-228783" eaLnBrk="0" fontAlgn="base" hangingPunct="0">
              <a:spcBef>
                <a:spcPct val="30000"/>
              </a:spcBef>
              <a:spcAft>
                <a:spcPct val="0"/>
              </a:spcAft>
              <a:defRPr sz="1200">
                <a:solidFill>
                  <a:schemeClr val="tx1"/>
                </a:solidFill>
                <a:latin typeface="Verdana" panose="020B0604030504040204" pitchFamily="34" charset="0"/>
              </a:defRPr>
            </a:lvl6pPr>
            <a:lvl7pPr marL="2974177" indent="-228783" eaLnBrk="0" fontAlgn="base" hangingPunct="0">
              <a:spcBef>
                <a:spcPct val="30000"/>
              </a:spcBef>
              <a:spcAft>
                <a:spcPct val="0"/>
              </a:spcAft>
              <a:defRPr sz="1200">
                <a:solidFill>
                  <a:schemeClr val="tx1"/>
                </a:solidFill>
                <a:latin typeface="Verdana" panose="020B0604030504040204" pitchFamily="34" charset="0"/>
              </a:defRPr>
            </a:lvl7pPr>
            <a:lvl8pPr marL="3431743" indent="-228783" eaLnBrk="0" fontAlgn="base" hangingPunct="0">
              <a:spcBef>
                <a:spcPct val="30000"/>
              </a:spcBef>
              <a:spcAft>
                <a:spcPct val="0"/>
              </a:spcAft>
              <a:defRPr sz="1200">
                <a:solidFill>
                  <a:schemeClr val="tx1"/>
                </a:solidFill>
                <a:latin typeface="Verdana" panose="020B0604030504040204" pitchFamily="34" charset="0"/>
              </a:defRPr>
            </a:lvl8pPr>
            <a:lvl9pPr marL="3889309" indent="-228783" eaLnBrk="0" fontAlgn="base" hangingPunct="0">
              <a:spcBef>
                <a:spcPct val="30000"/>
              </a:spcBef>
              <a:spcAft>
                <a:spcPct val="0"/>
              </a:spcAft>
              <a:defRPr sz="12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682949F-4F3C-43BE-9E7B-88524DD18D40}" type="slidenum">
              <a:rPr kumimoji="0" lang="en-US" altLang="en-US" sz="900" b="0" i="0" u="none" strike="noStrike" kern="1200" cap="none" spc="0" normalizeH="0" baseline="0" noProof="0" smtClean="0">
                <a:ln>
                  <a:noFill/>
                </a:ln>
                <a:solidFill>
                  <a:srgbClr val="000000"/>
                </a:solidFill>
                <a:effectLst/>
                <a:uLnTx/>
                <a:uFillTx/>
                <a:latin typeface="Apis For Office" panose="020B0504010101010104" pitchFamily="34" charset="0"/>
                <a:ea typeface="MS PGothic" panose="020B0600070205080204" pitchFamily="34"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900" b="0" i="0" u="none" strike="noStrike" kern="1200" cap="none" spc="0" normalizeH="0" baseline="0" noProof="0">
              <a:ln>
                <a:noFill/>
              </a:ln>
              <a:solidFill>
                <a:srgbClr val="000000"/>
              </a:solidFill>
              <a:effectLst/>
              <a:uLnTx/>
              <a:uFillTx/>
              <a:latin typeface="Apis For Office" panose="020B05040101010101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407451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adults aged 18-65 years with obesity (BMI 30-45 kg/m</a:t>
            </a: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or overweight (27-45 kg/m</a:t>
            </a: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with controlled dyslipidemia and/or hypertension) without diabetes</a:t>
            </a:r>
          </a:p>
          <a:p>
            <a:r>
              <a:rPr lang="en-US" b="1">
                <a:latin typeface="Arial" panose="020B0604020202020204" pitchFamily="34" charset="0"/>
                <a:cs typeface="Arial" panose="020B0604020202020204" pitchFamily="34" charset="0"/>
              </a:rPr>
              <a:t>Primary outcomes</a:t>
            </a:r>
            <a:r>
              <a:rPr lang="en-US">
                <a:latin typeface="Arial" panose="020B0604020202020204" pitchFamily="34" charset="0"/>
                <a:cs typeface="Arial" panose="020B0604020202020204" pitchFamily="34" charset="0"/>
              </a:rPr>
              <a:t>: the percent change in weight and the proportion of participants with 5% weight loss at week 28, with secondary endpoint analyses of these measures at week 56. Naltrexone/bupropion treatment resulted in a statistically significant ~6.4% reduction in body weight versus placebo at 56 weeks. </a:t>
            </a:r>
          </a:p>
          <a:p>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naltrexone produced greater improvements in various cardiometabolic parameters versus placebo.</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18</a:t>
            </a:fld>
            <a:endParaRPr lang="en-CA"/>
          </a:p>
        </p:txBody>
      </p:sp>
    </p:spTree>
    <p:extLst>
      <p:ext uri="{BB962C8B-B14F-4D97-AF65-F5344CB8AC3E}">
        <p14:creationId xmlns:p14="http://schemas.microsoft.com/office/powerpoint/2010/main" val="115510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The most common adverse event with naltrexone/bupropion was nausea, which was generally mild to moderate and transient.</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19</a:t>
            </a:fld>
            <a:endParaRPr lang="en-CA"/>
          </a:p>
        </p:txBody>
      </p:sp>
    </p:spTree>
    <p:extLst>
      <p:ext uri="{BB962C8B-B14F-4D97-AF65-F5344CB8AC3E}">
        <p14:creationId xmlns:p14="http://schemas.microsoft.com/office/powerpoint/2010/main" val="404438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1200">
                <a:latin typeface="Arial" panose="020B0604020202020204" pitchFamily="34" charset="0"/>
                <a:cs typeface="Arial" panose="020B0604020202020204" pitchFamily="34" charset="0"/>
              </a:rPr>
              <a:t>Phentermine stimulates noradrenaline and dopamine release in the hypothalamus, which is understood to stimulate POMC neurons to release </a:t>
            </a:r>
            <a:r>
              <a:rPr lang="en-US" sz="1200">
                <a:latin typeface="Arial" panose="020B0604020202020204" pitchFamily="34" charset="0"/>
                <a:cs typeface="Arial" panose="020B0604020202020204" pitchFamily="34" charset="0"/>
              </a:rPr>
              <a:t>ɑ-MSH</a:t>
            </a:r>
            <a:r>
              <a:rPr lang="en-US" altLang="en-US" sz="1200">
                <a:latin typeface="Arial" panose="020B0604020202020204" pitchFamily="34" charset="0"/>
                <a:cs typeface="Arial" panose="020B0604020202020204" pitchFamily="34" charset="0"/>
              </a:rPr>
              <a:t> resulting in appetite reduction.</a:t>
            </a:r>
          </a:p>
          <a:p>
            <a:r>
              <a:rPr lang="en-US" altLang="en-US" sz="1200">
                <a:latin typeface="Arial" panose="020B0604020202020204" pitchFamily="34" charset="0"/>
                <a:cs typeface="Arial" panose="020B0604020202020204" pitchFamily="34" charset="0"/>
              </a:rPr>
              <a:t>Topiramate hypothetically inhibits appetite through enhancement of GABA activity and antagonism of AMPA/</a:t>
            </a:r>
            <a:r>
              <a:rPr lang="en-US" altLang="en-US" sz="1200" err="1">
                <a:latin typeface="Arial" panose="020B0604020202020204" pitchFamily="34" charset="0"/>
                <a:cs typeface="Arial" panose="020B0604020202020204" pitchFamily="34" charset="0"/>
              </a:rPr>
              <a:t>kainate</a:t>
            </a:r>
            <a:r>
              <a:rPr lang="en-US" altLang="en-US" sz="1200">
                <a:latin typeface="Arial" panose="020B0604020202020204" pitchFamily="34" charset="0"/>
                <a:cs typeface="Arial" panose="020B0604020202020204" pitchFamily="34" charset="0"/>
              </a:rPr>
              <a:t> receptors, leading to decreased glutamate-mediated excitation. This may reduce the output of the neurotransmitters </a:t>
            </a:r>
            <a:r>
              <a:rPr lang="en-US" altLang="en-US" sz="1200" err="1">
                <a:latin typeface="Arial" panose="020B0604020202020204" pitchFamily="34" charset="0"/>
                <a:cs typeface="Arial" panose="020B0604020202020204" pitchFamily="34" charset="0"/>
              </a:rPr>
              <a:t>AgRP</a:t>
            </a:r>
            <a:r>
              <a:rPr lang="en-US" altLang="en-US" sz="1200">
                <a:latin typeface="Arial" panose="020B0604020202020204" pitchFamily="34" charset="0"/>
                <a:cs typeface="Arial" panose="020B0604020202020204" pitchFamily="34" charset="0"/>
              </a:rPr>
              <a:t> and NPY, leading to an inhibition of appetite. Inhibition of carbonic anhydrase may also play a role.</a:t>
            </a:r>
          </a:p>
          <a:p>
            <a:endParaRPr lang="en-US" altLang="en-US" sz="1200">
              <a:latin typeface="Arial" panose="020B0604020202020204" pitchFamily="34" charset="0"/>
              <a:cs typeface="Arial" panose="020B0604020202020204" pitchFamily="34" charset="0"/>
            </a:endParaRPr>
          </a:p>
          <a:p>
            <a:pPr marL="0" marR="0" lvl="0" indent="0" algn="l" defTabSz="1219139" rtl="0" eaLnBrk="0" fontAlgn="base" latinLnBrk="0" hangingPunct="0">
              <a:lnSpc>
                <a:spcPct val="100000"/>
              </a:lnSpc>
              <a:spcBef>
                <a:spcPct val="0"/>
              </a:spcBef>
              <a:buClrTx/>
              <a:buSzTx/>
              <a:buFontTx/>
              <a:buNone/>
              <a:tabLst/>
              <a:defRPr/>
            </a:pPr>
            <a:r>
              <a:rPr kumimoji="0" lang="en-US" sz="12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AgRP</a:t>
            </a: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/NPY</a:t>
            </a:r>
            <a:endParaRPr kumimoji="0" lang="en-US" sz="1200" b="1"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endParaRP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Hunger signals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lang="en-US" sz="1200">
                <a:solidFill>
                  <a:schemeClr val="tx1"/>
                </a:solidFill>
                <a:latin typeface="Arial" panose="020B0604020202020204" pitchFamily="34" charset="0"/>
                <a:cs typeface="Arial" panose="020B0604020202020204" pitchFamily="34" charset="0"/>
              </a:rPr>
              <a:t>GABA reduces stimulation of these signals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Decreased firing leads to weight loss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Inhibited by actions of topiramate</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Co-expressed in neurons located in the arcuate nucleus of the hypothalamus</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39" rtl="0" eaLnBrk="0" fontAlgn="base" latinLnBrk="0" hangingPunct="0">
              <a:lnSpc>
                <a:spcPct val="100000"/>
              </a:lnSpc>
              <a:spcBef>
                <a:spcPct val="0"/>
              </a:spcBef>
              <a:buClrTx/>
              <a:buSzTx/>
              <a:buFontTx/>
              <a:buNone/>
              <a:tabLst/>
              <a:defRPr/>
            </a:pP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Proopiomelanocortin (POMC):</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Satiety signal</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Increased firing leads to weight loss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Activated by phentermine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Expressed in neurons located in the arcuate nucleus of the hypothalamus</a:t>
            </a:r>
          </a:p>
          <a:p>
            <a:pPr marL="0" marR="0" lvl="0" indent="0" algn="l" defTabSz="1219139" rtl="0" eaLnBrk="0" fontAlgn="base" latinLnBrk="0" hangingPunct="0">
              <a:lnSpc>
                <a:spcPct val="100000"/>
              </a:lnSpc>
              <a:spcBef>
                <a:spcPct val="0"/>
              </a:spcBef>
              <a:buClrTx/>
              <a:buSzTx/>
              <a:buFont typeface="Arial" pitchFamily="34" charset="0"/>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lang="en-US" alt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7C66B-6E69-4350-9724-F60EDC68B39F}" type="slidenum">
              <a:rPr kumimoji="0" 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
        <p:nvSpPr>
          <p:cNvPr id="7" name="Slide Image Placeholder 6">
            <a:extLst>
              <a:ext uri="{FF2B5EF4-FFF2-40B4-BE49-F238E27FC236}">
                <a16:creationId xmlns:a16="http://schemas.microsoft.com/office/drawing/2014/main" id="{B6879C19-FDCB-4F8C-9496-80696E7AA36E}"/>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54625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adults aged 18-70 years with BMI ≥35kg/m</a:t>
            </a:r>
            <a:r>
              <a:rPr lang="en-US" baseline="30000">
                <a:latin typeface="Arial" panose="020B0604020202020204" pitchFamily="34" charset="0"/>
                <a:cs typeface="Arial" panose="020B0604020202020204" pitchFamily="34" charset="0"/>
              </a:rPr>
              <a:t>2 </a:t>
            </a:r>
            <a:r>
              <a:rPr lang="en-US" baseline="0">
                <a:latin typeface="Arial" panose="020B0604020202020204" pitchFamily="34" charset="0"/>
                <a:cs typeface="Arial" panose="020B0604020202020204" pitchFamily="34" charset="0"/>
              </a:rPr>
              <a:t>(no upper limit)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Primary outcomes</a:t>
            </a:r>
            <a:r>
              <a:rPr lang="en-US">
                <a:latin typeface="Arial" panose="020B0604020202020204" pitchFamily="34" charset="0"/>
                <a:cs typeface="Arial" panose="020B0604020202020204" pitchFamily="34" charset="0"/>
              </a:rPr>
              <a:t>: the percent change in weight and the proportion of participants with 5% weight loss at week 56. Phentermine/topiramate treatment resulted in a statistically significant ~11% reduction in body weight versus placebo at 56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the phentermine 15/topiramate 92 group had significantly greater changes relative to placebo in several cardiometabolic parameters, including waist circumference, systolic and diastolic blood pressure, fasting glucose and lipid profile.</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21</a:t>
            </a:fld>
            <a:endParaRPr lang="en-CA"/>
          </a:p>
        </p:txBody>
      </p:sp>
    </p:spTree>
    <p:extLst>
      <p:ext uri="{BB962C8B-B14F-4D97-AF65-F5344CB8AC3E}">
        <p14:creationId xmlns:p14="http://schemas.microsoft.com/office/powerpoint/2010/main" val="385266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3</a:t>
            </a:fld>
            <a:endParaRPr lang="en-CA"/>
          </a:p>
        </p:txBody>
      </p:sp>
    </p:spTree>
    <p:extLst>
      <p:ext uri="{BB962C8B-B14F-4D97-AF65-F5344CB8AC3E}">
        <p14:creationId xmlns:p14="http://schemas.microsoft.com/office/powerpoint/2010/main" val="231064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The most common adverse events were paresthesia, dry mouth, constipation, dysgeusia, and insomnia.</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22</a:t>
            </a:fld>
            <a:endParaRPr lang="en-CA"/>
          </a:p>
        </p:txBody>
      </p:sp>
    </p:spTree>
    <p:extLst>
      <p:ext uri="{BB962C8B-B14F-4D97-AF65-F5344CB8AC3E}">
        <p14:creationId xmlns:p14="http://schemas.microsoft.com/office/powerpoint/2010/main" val="331988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Orlistat is a reversible inhibitor of gastrointestinal (gastric and pancreatic) lipases. It forms a covalent bond with the active serine residue site of gastric and pancreatic lipases. The inactivated enzymes are thus unavailable to hydrolyze dietary fat in the form of triglycerides into absorbable free fatty acids and monoglycerides. As undigested triglycerides are not absorbed, the resulting caloric deficit may have a positive effect on weight control.</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8275" y="217730"/>
            <a:ext cx="2974602" cy="214625"/>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73E650AD-6A65-42D1-92F7-B0A9A2A75189}"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55350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Participants</a:t>
            </a:r>
            <a:r>
              <a:rPr lang="en-US"/>
              <a:t>: adults (mean age 43 years) with </a:t>
            </a:r>
            <a:r>
              <a:rPr lang="en-US" b="0" i="0">
                <a:solidFill>
                  <a:srgbClr val="383636"/>
                </a:solidFill>
                <a:effectLst/>
                <a:latin typeface="Helvetica Neue"/>
              </a:rPr>
              <a:t>a BMI ≥30 kg/m</a:t>
            </a:r>
            <a:r>
              <a:rPr lang="en-US" b="0" i="0" baseline="30000">
                <a:solidFill>
                  <a:srgbClr val="383636"/>
                </a:solidFill>
                <a:effectLst/>
                <a:latin typeface="Helvetica Neue"/>
              </a:rPr>
              <a:t>2</a:t>
            </a:r>
            <a:r>
              <a:rPr lang="en-US" b="0" i="0">
                <a:solidFill>
                  <a:srgbClr val="383636"/>
                </a:solidFill>
                <a:effectLst/>
                <a:latin typeface="Helvetica Neue"/>
              </a:rPr>
              <a:t> and normal (79%) or impaired (21%) glucose tolerance (IGT)</a:t>
            </a:r>
            <a:endParaRPr lang="en-US"/>
          </a:p>
          <a:p>
            <a:r>
              <a:rPr lang="en-US" b="1"/>
              <a:t>Primary outcomes</a:t>
            </a:r>
            <a:r>
              <a:rPr lang="en-US"/>
              <a:t>: time to onset of type 2 diabetes and absolute change in body weight (kg). Orlistat + lifestyle changes provided a statistically significant ~10% reduction in body weight compared to placebo + lifestyle changes (and significantly reduced the progression to type 2 diabetes compared to placebo: a 37.3% risk reduction).</a:t>
            </a:r>
          </a:p>
          <a:p>
            <a:r>
              <a:rPr lang="en-US" b="1"/>
              <a:t>Cardiometabolic outcomes</a:t>
            </a:r>
            <a:r>
              <a:rPr lang="en-US"/>
              <a:t>: treatment with orlistat + lifestyle changes resulted in early and significant improvements in cardiovascular risk factors that were sustained throughout the study, including blood pressure, waist circumference, and lipids versus placebo + lifestyle changes</a:t>
            </a:r>
          </a:p>
        </p:txBody>
      </p:sp>
      <p:sp>
        <p:nvSpPr>
          <p:cNvPr id="4" name="Slide Number Placeholder 3"/>
          <p:cNvSpPr>
            <a:spLocks noGrp="1"/>
          </p:cNvSpPr>
          <p:nvPr>
            <p:ph type="sldNum" sz="quarter" idx="5"/>
          </p:nvPr>
        </p:nvSpPr>
        <p:spPr/>
        <p:txBody>
          <a:bodyPr/>
          <a:lstStyle/>
          <a:p>
            <a:fld id="{83696964-119A-4C87-92B3-6DE355C27AA2}" type="slidenum">
              <a:rPr lang="en-CA" smtClean="0"/>
              <a:t>24</a:t>
            </a:fld>
            <a:endParaRPr lang="en-CA"/>
          </a:p>
        </p:txBody>
      </p:sp>
    </p:spTree>
    <p:extLst>
      <p:ext uri="{BB962C8B-B14F-4D97-AF65-F5344CB8AC3E}">
        <p14:creationId xmlns:p14="http://schemas.microsoft.com/office/powerpoint/2010/main" val="315637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The most common adverse events with orlistat were gastrointestinal, and most were mild to moderate in intensity, occurring during the early phase of treatment.</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25</a:t>
            </a:fld>
            <a:endParaRPr lang="en-CA"/>
          </a:p>
        </p:txBody>
      </p:sp>
    </p:spTree>
    <p:extLst>
      <p:ext uri="{BB962C8B-B14F-4D97-AF65-F5344CB8AC3E}">
        <p14:creationId xmlns:p14="http://schemas.microsoft.com/office/powerpoint/2010/main" val="54432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1219139" rtl="0" eaLnBrk="0" fontAlgn="base" latinLnBrk="0" hangingPunct="0">
              <a:lnSpc>
                <a:spcPct val="100000"/>
              </a:lnSpc>
              <a:spcBef>
                <a:spcPct val="0"/>
              </a:spcBef>
              <a:buClrTx/>
              <a:buSzTx/>
              <a:buFontTx/>
              <a:buNone/>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Phentermine is approved as a short-term (up to 12 weeks) adjunct in a regimen of weight reduction including exercise, behavioral modification and caloric restriction in the management of obesity for patients with a </a:t>
            </a:r>
            <a:r>
              <a:rPr lang="en-US" sz="1200" b="0" i="0">
                <a:solidFill>
                  <a:srgbClr val="1F1F1F"/>
                </a:solidFill>
                <a:effectLst/>
                <a:latin typeface="Arial" panose="020B0604020202020204" pitchFamily="34" charset="0"/>
                <a:cs typeface="Arial" panose="020B0604020202020204" pitchFamily="34" charset="0"/>
              </a:rPr>
              <a:t>BMI ≥30 kg/m</a:t>
            </a:r>
            <a:r>
              <a:rPr lang="en-US" sz="1200" b="0" i="0" baseline="30000">
                <a:solidFill>
                  <a:srgbClr val="1F1F1F"/>
                </a:solidFill>
                <a:effectLst/>
                <a:latin typeface="Arial" panose="020B0604020202020204" pitchFamily="34" charset="0"/>
                <a:cs typeface="Arial" panose="020B0604020202020204" pitchFamily="34" charset="0"/>
              </a:rPr>
              <a:t>2</a:t>
            </a:r>
            <a:r>
              <a:rPr lang="en-US" sz="1200" b="0" i="0">
                <a:solidFill>
                  <a:srgbClr val="1F1F1F"/>
                </a:solidFill>
                <a:effectLst/>
                <a:latin typeface="Arial" panose="020B0604020202020204" pitchFamily="34" charset="0"/>
                <a:cs typeface="Arial" panose="020B0604020202020204" pitchFamily="34" charset="0"/>
              </a:rPr>
              <a:t>, or ≥27 kg/m</a:t>
            </a:r>
            <a:r>
              <a:rPr lang="en-US" sz="1200" b="0" i="0" baseline="30000">
                <a:solidFill>
                  <a:srgbClr val="1F1F1F"/>
                </a:solidFill>
                <a:effectLst/>
                <a:latin typeface="Arial" panose="020B0604020202020204" pitchFamily="34" charset="0"/>
                <a:cs typeface="Arial" panose="020B0604020202020204" pitchFamily="34" charset="0"/>
              </a:rPr>
              <a:t>2</a:t>
            </a:r>
            <a:r>
              <a:rPr lang="en-US" sz="1200" b="0" i="0">
                <a:solidFill>
                  <a:srgbClr val="1F1F1F"/>
                </a:solidFill>
                <a:effectLst/>
                <a:latin typeface="Arial" panose="020B0604020202020204" pitchFamily="34" charset="0"/>
                <a:cs typeface="Arial" panose="020B0604020202020204" pitchFamily="34" charset="0"/>
              </a:rPr>
              <a:t> in the presence of other risk factors. Phentermine stimulates the release of norepinephrine and prevents the reuptake of dopamine, both of which activate POMC leading to appetite suppression.</a:t>
            </a:r>
            <a:endPar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9139" rtl="0" eaLnBrk="0" fontAlgn="base" latinLnBrk="0" hangingPunct="0">
              <a:lnSpc>
                <a:spcPct val="100000"/>
              </a:lnSpc>
              <a:spcBef>
                <a:spcPct val="0"/>
              </a:spcBef>
              <a:buClrTx/>
              <a:buSzTx/>
              <a:buFontTx/>
              <a:buNone/>
              <a:tabLst/>
              <a:defRPr/>
            </a:pPr>
            <a:r>
              <a:rPr kumimoji="0" lang="en-US"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Proopiomelanocortin (POMC)</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Satiety signal</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Increased firing leads to weight loss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Activated by phentermine </a:t>
            </a:r>
          </a:p>
          <a:p>
            <a:pPr marL="179380" marR="0" lvl="0" indent="-179380" algn="l" defTabSz="1219139" rtl="0" eaLnBrk="0" fontAlgn="base" latinLnBrk="0" hangingPunct="0">
              <a:lnSpc>
                <a:spcPct val="100000"/>
              </a:lnSpc>
              <a:spcBef>
                <a:spcPct val="0"/>
              </a:spcBef>
              <a:buClrTx/>
              <a:buSzTx/>
              <a:buFont typeface="Arial"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Expressed in neurons located in the arcuate nucleus of the hypothalamus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7C66B-6E69-4350-9724-F60EDC68B39F}" type="slidenum">
              <a:rPr kumimoji="0" lang="en-US" sz="900" b="0" i="0" u="none" strike="noStrike" kern="1200" cap="none" spc="0" normalizeH="0" baseline="0" noProof="0" smtClean="0">
                <a:ln>
                  <a:noFill/>
                </a:ln>
                <a:solidFill>
                  <a:srgbClr val="E64A0E"/>
                </a:solidFill>
                <a:effectLst/>
                <a:uLnTx/>
                <a:uFillTx/>
                <a:latin typeface="Apis For Office" panose="020B05040101010101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a:ln>
                <a:noFill/>
              </a:ln>
              <a:solidFill>
                <a:srgbClr val="E64A0E"/>
              </a:solidFill>
              <a:effectLst/>
              <a:uLnTx/>
              <a:uFillTx/>
              <a:latin typeface="Apis For Office" panose="020B0504010101010104" pitchFamily="34" charset="0"/>
              <a:ea typeface="+mn-ea"/>
              <a:cs typeface="+mn-cs"/>
            </a:endParaRPr>
          </a:p>
        </p:txBody>
      </p:sp>
      <p:sp>
        <p:nvSpPr>
          <p:cNvPr id="7" name="Slide Image Placeholder 6">
            <a:extLst>
              <a:ext uri="{FF2B5EF4-FFF2-40B4-BE49-F238E27FC236}">
                <a16:creationId xmlns:a16="http://schemas.microsoft.com/office/drawing/2014/main" id="{B6879C19-FDCB-4F8C-9496-80696E7AA36E}"/>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306439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adults aged 18-70; BMI ≥30 kg/m</a:t>
            </a: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and ≤45 kg/m</a:t>
            </a:r>
            <a:r>
              <a:rPr lang="en-US" baseline="30000">
                <a:latin typeface="Arial" panose="020B0604020202020204" pitchFamily="34" charset="0"/>
                <a:cs typeface="Arial" panose="020B0604020202020204" pitchFamily="34" charset="0"/>
              </a:rPr>
              <a:t>2</a:t>
            </a:r>
          </a:p>
          <a:p>
            <a:r>
              <a:rPr lang="en-US" b="1">
                <a:latin typeface="Arial" panose="020B0604020202020204" pitchFamily="34" charset="0"/>
                <a:cs typeface="Arial" panose="020B0604020202020204" pitchFamily="34" charset="0"/>
              </a:rPr>
              <a:t>Primary outcomes: </a:t>
            </a:r>
            <a:r>
              <a:rPr lang="en-US">
                <a:latin typeface="Arial" panose="020B0604020202020204" pitchFamily="34" charset="0"/>
                <a:cs typeface="Arial" panose="020B0604020202020204" pitchFamily="34" charset="0"/>
              </a:rPr>
              <a:t>percent weight loss and the percentage of participants achieving 5% weight loss by week 28 in the intention-to-treat population. Phentermine delivered a statistically significant ~7.4% reduction in body weight versus ~2.3% for placebo over a period of 28 weeks. </a:t>
            </a:r>
          </a:p>
          <a:p>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there were no significant improvements in cardiometabolic parameters in the phentermine monotherapy group compared to placebo.</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27</a:t>
            </a:fld>
            <a:endParaRPr lang="en-CA"/>
          </a:p>
        </p:txBody>
      </p:sp>
    </p:spTree>
    <p:extLst>
      <p:ext uri="{BB962C8B-B14F-4D97-AF65-F5344CB8AC3E}">
        <p14:creationId xmlns:p14="http://schemas.microsoft.com/office/powerpoint/2010/main" val="2530196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Most treatment-emergent adverse events were mild to moderate in severity.</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28</a:t>
            </a:fld>
            <a:endParaRPr lang="en-CA"/>
          </a:p>
        </p:txBody>
      </p:sp>
    </p:spTree>
    <p:extLst>
      <p:ext uri="{BB962C8B-B14F-4D97-AF65-F5344CB8AC3E}">
        <p14:creationId xmlns:p14="http://schemas.microsoft.com/office/powerpoint/2010/main" val="2805463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a:latin typeface="Arial" panose="020B0604020202020204" pitchFamily="34" charset="0"/>
                <a:cs typeface="Arial" panose="020B0604020202020204" pitchFamily="34" charset="0"/>
              </a:rPr>
              <a:t>While all anti-obesity medications improve weight and metabolic parameters, anti-obesity medications have a variable weight loss response rate as each therapeutic has variable potencies and effects. Therefore, expect heterogeneity in weight loss response.</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US">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err="1">
                <a:latin typeface="Arial" panose="020B0604020202020204" pitchFamily="34" charset="0"/>
                <a:cs typeface="Arial" panose="020B0604020202020204" pitchFamily="34" charset="0"/>
              </a:rPr>
              <a:t>Apovian</a:t>
            </a:r>
            <a:r>
              <a:rPr lang="en-US" sz="1200">
                <a:latin typeface="Arial" panose="020B0604020202020204" pitchFamily="34" charset="0"/>
                <a:cs typeface="Arial" panose="020B0604020202020204" pitchFamily="34" charset="0"/>
              </a:rPr>
              <a:t> CM et al. Obesity (Silver Spring). 2013. 21;935–943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a:latin typeface="Arial" panose="020B0604020202020204" pitchFamily="34" charset="0"/>
                <a:cs typeface="Arial" panose="020B0604020202020204" pitchFamily="34" charset="0"/>
              </a:rPr>
              <a:t>Aronne LJ et al. Obesity. 2013. 21;2163–2171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i="0" err="1">
                <a:solidFill>
                  <a:schemeClr val="tx1"/>
                </a:solidFill>
                <a:latin typeface="Arial" panose="020B0604020202020204" pitchFamily="34" charset="0"/>
                <a:cs typeface="Arial" panose="020B0604020202020204" pitchFamily="34" charset="0"/>
              </a:rPr>
              <a:t>Wadden</a:t>
            </a:r>
            <a:r>
              <a:rPr lang="en-GB" sz="1200" i="0">
                <a:solidFill>
                  <a:schemeClr val="tx1"/>
                </a:solidFill>
                <a:latin typeface="Arial" panose="020B0604020202020204" pitchFamily="34" charset="0"/>
                <a:cs typeface="Arial" panose="020B0604020202020204" pitchFamily="34" charset="0"/>
              </a:rPr>
              <a:t> et al. Obesity. 2020;28:529-536</a:t>
            </a:r>
            <a:endParaRPr lang="en-US" sz="1200">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a:latin typeface="Arial" panose="020B0604020202020204" pitchFamily="34" charset="0"/>
                <a:cs typeface="Arial" panose="020B0604020202020204" pitchFamily="34" charset="0"/>
              </a:rPr>
              <a:t>Torgerson JS et al. Diabetes Care 2004;27:155–161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a:latin typeface="Arial" panose="020B0604020202020204" pitchFamily="34" charset="0"/>
                <a:cs typeface="Arial" panose="020B0604020202020204" pitchFamily="34" charset="0"/>
              </a:rPr>
              <a:t>Allison DB et al. Obesity (Silver Spring) 2012;20:330–342</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en-US" sz="1200" i="0" u="none" strike="noStrike" kern="120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Garvey WT et al. Nat Med 28, 2083–2091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err="1">
                <a:latin typeface="Arial" panose="020B0604020202020204" pitchFamily="34" charset="0"/>
                <a:cs typeface="Arial" panose="020B0604020202020204" pitchFamily="34" charset="0"/>
              </a:rPr>
              <a:t>Jastreboff</a:t>
            </a:r>
            <a:r>
              <a:rPr lang="en-US">
                <a:latin typeface="Arial" panose="020B0604020202020204" pitchFamily="34" charset="0"/>
                <a:cs typeface="Arial" panose="020B0604020202020204" pitchFamily="34" charset="0"/>
              </a:rPr>
              <a:t> AM. et al. N Engl J Med. 2022;387:205–216</a:t>
            </a:r>
          </a:p>
        </p:txBody>
      </p:sp>
      <p:sp>
        <p:nvSpPr>
          <p:cNvPr id="4" name="Slide Number Placeholder 3"/>
          <p:cNvSpPr>
            <a:spLocks noGrp="1"/>
          </p:cNvSpPr>
          <p:nvPr>
            <p:ph type="sldNum" sz="quarter" idx="5"/>
          </p:nvPr>
        </p:nvSpPr>
        <p:spPr/>
        <p:txBody>
          <a:bodyPr/>
          <a:lstStyle/>
          <a:p>
            <a:fld id="{83696964-119A-4C87-92B3-6DE355C27AA2}" type="slidenum">
              <a:rPr lang="en-CA" smtClean="0"/>
              <a:t>29</a:t>
            </a:fld>
            <a:endParaRPr lang="en-CA"/>
          </a:p>
        </p:txBody>
      </p:sp>
    </p:spTree>
    <p:extLst>
      <p:ext uri="{BB962C8B-B14F-4D97-AF65-F5344CB8AC3E}">
        <p14:creationId xmlns:p14="http://schemas.microsoft.com/office/powerpoint/2010/main" val="399991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E -&gt; </a:t>
            </a:r>
            <a:r>
              <a:rPr lang="en-US" sz="1200" dirty="0">
                <a:effectLst/>
                <a:latin typeface="Arial" panose="020B0604020202020204" pitchFamily="34" charset="0"/>
                <a:ea typeface="Calibri" panose="020F0502020204030204" pitchFamily="34" charset="0"/>
                <a:cs typeface="Arial" panose="020B0604020202020204" pitchFamily="34" charset="0"/>
              </a:rPr>
              <a:t>*Learning point: Indications for prescription of anti-obesity medication are BMI ≥30 or BMI ≥27 with an obesity-related complication such as diabetes, hypertension or hyperlipidemia. There are no restrictions on older age or need to previously try other weight loss programs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E -&gt; </a:t>
            </a:r>
            <a:r>
              <a:rPr lang="en-US" sz="1200" dirty="0">
                <a:effectLst/>
                <a:latin typeface="Arial" panose="020B0604020202020204" pitchFamily="34" charset="0"/>
                <a:ea typeface="Calibri" panose="020F0502020204030204" pitchFamily="34" charset="0"/>
                <a:cs typeface="Arial" panose="020B0604020202020204" pitchFamily="34" charset="0"/>
              </a:rPr>
              <a:t>*Learning point: Naltrexone/bupropion is contraindicated in those with a history of seizure disorders.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Arial" panose="020B0604020202020204" pitchFamily="34" charset="0"/>
                <a:cs typeface="Arial" panose="020B0604020202020204" pitchFamily="34" charset="0"/>
              </a:rPr>
              <a:t>C -&gt; </a:t>
            </a:r>
            <a:r>
              <a:rPr lang="en-US" sz="1200" dirty="0">
                <a:effectLst/>
                <a:latin typeface="Arial" panose="020B0604020202020204" pitchFamily="34" charset="0"/>
                <a:ea typeface="Calibri" panose="020F0502020204030204" pitchFamily="34" charset="0"/>
                <a:cs typeface="Arial" panose="020B0604020202020204" pitchFamily="34" charset="0"/>
              </a:rPr>
              <a:t>*Learning point: Mechanism of action (MOA) for most anti-obesity medications is neurological and hormonal suppression of appetite. The only exception is orlistat which works for blocking intestinal absorption of dietary fat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31</a:t>
            </a:fld>
            <a:endParaRPr lang="en-CA"/>
          </a:p>
        </p:txBody>
      </p:sp>
    </p:spTree>
    <p:extLst>
      <p:ext uri="{BB962C8B-B14F-4D97-AF65-F5344CB8AC3E}">
        <p14:creationId xmlns:p14="http://schemas.microsoft.com/office/powerpoint/2010/main" val="8063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 addition to lifestyle modifications, currently approved AOMs target the pathways in the brain and periphery (gastrointestinal) to help restore hormonal imbalances and decrease energy intake, increase satiety and promote weight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latin typeface="Arial" panose="020B0604020202020204" pitchFamily="34" charset="0"/>
                <a:cs typeface="Arial" panose="020B0604020202020204" pitchFamily="34" charset="0"/>
              </a:rPr>
              <a:t>Principles of AOMs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AOMs affect pathophysiological pathways that lead to obesity:</a:t>
            </a:r>
            <a:r>
              <a:rPr lang="en-US" b="0" i="0">
                <a:solidFill>
                  <a:srgbClr val="000000"/>
                </a:solidFill>
                <a:effectLst/>
                <a:latin typeface="Arial" panose="020B0604020202020204" pitchFamily="34" charset="0"/>
                <a:cs typeface="Arial" panose="020B0604020202020204" pitchFamily="34" charset="0"/>
              </a:rPr>
              <a:t> Current obesity pharmacotherapy targets the underlying neurohormonal dysregulations that cause weight gain and prevent sustained weight loss. Changes in hormones in response to diet-induced weight loss, such as reduction in the anorexigenic hormone leptin and increase in the orexigenic hormone ghrelin, create a physiologic environment conducive to the body returning to its previously established, higher body weight set point. Additional adaptation responses to diet-induced weight loss affecting energy expenditure, including reductions in basal metabolic rate, also challenge weight loss maintenance.</a:t>
            </a:r>
            <a:endParaRPr lang="en-US" sz="1200" b="1" baseline="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Treatments benefit both weight and comorbidities:</a:t>
            </a:r>
            <a:r>
              <a:rPr lang="en-US" b="0" i="0">
                <a:solidFill>
                  <a:srgbClr val="000000"/>
                </a:solidFill>
                <a:effectLst/>
                <a:latin typeface="Arial" panose="020B0604020202020204" pitchFamily="34" charset="0"/>
                <a:cs typeface="Arial" panose="020B0604020202020204" pitchFamily="34" charset="0"/>
              </a:rPr>
              <a:t> The goals of obesity treatment are primary, secondary, and tertiary prevention; i.e., to prevent the development or exacerbation of obesity and its complications. For example, improvements in cardiometabolic risk factors and reduced diabetes risk have been consistently reported in Phase 3 trials for AOMs.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panose="020B0604020202020204" pitchFamily="34" charset="0"/>
                <a:cs typeface="Arial" panose="020B0604020202020204" pitchFamily="34" charset="0"/>
              </a:rPr>
              <a:t>Expect heterogeneity in weight loss response:</a:t>
            </a:r>
            <a:r>
              <a:rPr lang="en-US" b="0" i="0">
                <a:solidFill>
                  <a:srgbClr val="000000"/>
                </a:solidFill>
                <a:effectLst/>
                <a:latin typeface="Arial" panose="020B0604020202020204" pitchFamily="34" charset="0"/>
                <a:cs typeface="Arial" panose="020B0604020202020204" pitchFamily="34" charset="0"/>
              </a:rPr>
              <a:t> Phase 3 trials have consistently demonstrated that AOMs achieve significantly greater weight loss than placebo when combined with lifestyle modifications. The average efficacy in these studies ranges from 5-10% total body weight loss. However, as with any medical therapy, significant inter-individual response variability has been reported, including the possibility of no weight loss (non-responders) to 20% or greater weight loss.</a:t>
            </a:r>
          </a:p>
          <a:p>
            <a:pPr algn="l">
              <a:buFont typeface="Arial" panose="020B0604020202020204" pitchFamily="34" charset="0"/>
              <a:buNone/>
            </a:pPr>
            <a:r>
              <a:rPr lang="en-US" b="1" i="0">
                <a:solidFill>
                  <a:srgbClr val="000000"/>
                </a:solidFill>
                <a:effectLst/>
                <a:latin typeface="Arial" panose="020B0604020202020204" pitchFamily="34" charset="0"/>
                <a:cs typeface="Arial" panose="020B0604020202020204" pitchFamily="34" charset="0"/>
              </a:rPr>
              <a:t>Lifelong treatment:</a:t>
            </a:r>
            <a:r>
              <a:rPr lang="en-US" b="0" i="0">
                <a:solidFill>
                  <a:srgbClr val="000000"/>
                </a:solidFill>
                <a:effectLst/>
                <a:latin typeface="Arial" panose="020B0604020202020204" pitchFamily="34" charset="0"/>
                <a:cs typeface="Arial" panose="020B0604020202020204" pitchFamily="34" charset="0"/>
              </a:rPr>
              <a:t> Because obesity is a chronic disease, pharmacotherapy should be prescribed with the intent of lifelong use and as part of a comprehensive management plan that includes nutrition, physical activity, and behavioral counseling. Discontinuation of an AOM often leads to weight regain.</a:t>
            </a:r>
          </a:p>
        </p:txBody>
      </p:sp>
      <p:sp>
        <p:nvSpPr>
          <p:cNvPr id="4" name="Slide Number Placeholder 3"/>
          <p:cNvSpPr>
            <a:spLocks noGrp="1"/>
          </p:cNvSpPr>
          <p:nvPr>
            <p:ph type="sldNum" sz="quarter" idx="5"/>
          </p:nvPr>
        </p:nvSpPr>
        <p:spPr/>
        <p:txBody>
          <a:bodyPr/>
          <a:lstStyle/>
          <a:p>
            <a:fld id="{83696964-119A-4C87-92B3-6DE355C27AA2}" type="slidenum">
              <a:rPr lang="en-CA" smtClean="0"/>
              <a:t>4</a:t>
            </a:fld>
            <a:endParaRPr lang="en-CA"/>
          </a:p>
        </p:txBody>
      </p:sp>
    </p:spTree>
    <p:extLst>
      <p:ext uri="{BB962C8B-B14F-4D97-AF65-F5344CB8AC3E}">
        <p14:creationId xmlns:p14="http://schemas.microsoft.com/office/powerpoint/2010/main" val="373768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Arial" panose="020B0604020202020204" pitchFamily="34" charset="0"/>
                <a:cs typeface="Arial" panose="020B0604020202020204" pitchFamily="34" charset="0"/>
              </a:rPr>
              <a:t>Although lifestyle intervention is the mainstay of all weight management treatment, there is increasing recognition of the need for adjunctive treatments for patients with obesity who are at high medical risk and who are unable to achieve or maintain sufficient weight loss to improve their health.</a:t>
            </a:r>
          </a:p>
          <a:p>
            <a:endParaRPr lang="en-US" b="0" i="0">
              <a:solidFill>
                <a:srgbClr val="212121"/>
              </a:solidFill>
              <a:effectLst/>
              <a:latin typeface="Arial" panose="020B0604020202020204" pitchFamily="34" charset="0"/>
              <a:cs typeface="Arial" panose="020B0604020202020204" pitchFamily="34" charset="0"/>
            </a:endParaRPr>
          </a:p>
          <a:p>
            <a:r>
              <a:rPr lang="en-US" b="0" i="0">
                <a:solidFill>
                  <a:srgbClr val="212121"/>
                </a:solidFill>
                <a:effectLst/>
                <a:latin typeface="Arial" panose="020B0604020202020204" pitchFamily="34" charset="0"/>
                <a:cs typeface="Arial" panose="020B0604020202020204" pitchFamily="34" charset="0"/>
              </a:rPr>
              <a:t>For individuals with BMI ≥30 kg/m</a:t>
            </a:r>
            <a:r>
              <a:rPr lang="en-US" b="0" i="0" baseline="30000">
                <a:solidFill>
                  <a:srgbClr val="212121"/>
                </a:solidFill>
                <a:effectLst/>
                <a:latin typeface="Arial" panose="020B0604020202020204" pitchFamily="34" charset="0"/>
                <a:cs typeface="Arial" panose="020B0604020202020204" pitchFamily="34" charset="0"/>
              </a:rPr>
              <a:t>2</a:t>
            </a:r>
            <a:r>
              <a:rPr lang="en-US" b="0" i="0">
                <a:solidFill>
                  <a:srgbClr val="212121"/>
                </a:solidFill>
                <a:effectLst/>
                <a:latin typeface="Arial" panose="020B0604020202020204" pitchFamily="34" charset="0"/>
                <a:cs typeface="Arial" panose="020B0604020202020204" pitchFamily="34" charset="0"/>
              </a:rPr>
              <a:t> or BMI ≥27 kg/m</a:t>
            </a:r>
            <a:r>
              <a:rPr lang="en-US" b="0" i="0" baseline="30000">
                <a:solidFill>
                  <a:srgbClr val="212121"/>
                </a:solidFill>
                <a:effectLst/>
                <a:latin typeface="Arial" panose="020B0604020202020204" pitchFamily="34" charset="0"/>
                <a:cs typeface="Arial" panose="020B0604020202020204" pitchFamily="34" charset="0"/>
              </a:rPr>
              <a:t>2</a:t>
            </a:r>
            <a:r>
              <a:rPr lang="en-US" b="0" i="0">
                <a:solidFill>
                  <a:srgbClr val="212121"/>
                </a:solidFill>
                <a:effectLst/>
                <a:latin typeface="Arial" panose="020B0604020202020204" pitchFamily="34" charset="0"/>
                <a:cs typeface="Arial" panose="020B0604020202020204" pitchFamily="34" charset="0"/>
              </a:rPr>
              <a:t> with ≥ 1 weight-related complication who are motivated to lose weight, pharmacotherapy can be considered as an adjunct to comprehensive lifestyle intervention to help achieve targeted weight loss and health goals.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40495B0-9516-4603-8F28-AA95796A9FAA}" type="slidenum">
              <a:rPr lang="en-US" smtClean="0"/>
              <a:t>5</a:t>
            </a:fld>
            <a:endParaRPr lang="en-US"/>
          </a:p>
        </p:txBody>
      </p:sp>
    </p:spTree>
    <p:extLst>
      <p:ext uri="{BB962C8B-B14F-4D97-AF65-F5344CB8AC3E}">
        <p14:creationId xmlns:p14="http://schemas.microsoft.com/office/powerpoint/2010/main" val="199115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solidFill>
                  <a:srgbClr val="82786F"/>
                </a:solidFill>
                <a:latin typeface="Arial" panose="020B0604020202020204" pitchFamily="34" charset="0"/>
                <a:cs typeface="Arial" panose="020B0604020202020204" pitchFamily="34" charset="0"/>
              </a:rPr>
              <a:t>These medications are FDA-approved for non-syndromic obesity. </a:t>
            </a:r>
            <a:r>
              <a:rPr lang="en-US" b="0" i="0" dirty="0">
                <a:solidFill>
                  <a:srgbClr val="505050"/>
                </a:solidFill>
                <a:effectLst/>
                <a:latin typeface="Arial" panose="020B0604020202020204" pitchFamily="34" charset="0"/>
                <a:cs typeface="Arial" panose="020B0604020202020204" pitchFamily="34" charset="0"/>
              </a:rPr>
              <a:t>All anti-obesity medications improve weight and metabolic parameters, with variable potency and effects depending on the specific drug, class and dosing.</a:t>
            </a:r>
            <a:endParaRPr lang="en-US" altLang="en-US" sz="1200" b="0" dirty="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b="0" dirty="0">
              <a:solidFill>
                <a:srgbClr val="82786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solidFill>
                  <a:srgbClr val="82786F"/>
                </a:solidFill>
                <a:latin typeface="Arial" panose="020B0604020202020204" pitchFamily="34" charset="0"/>
                <a:cs typeface="Arial" panose="020B0604020202020204" pitchFamily="34" charset="0"/>
              </a:rPr>
              <a:t>Slide 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solidFill>
                  <a:srgbClr val="82786F"/>
                </a:solidFill>
                <a:latin typeface="Arial" panose="020B0604020202020204" pitchFamily="34" charset="0"/>
                <a:cs typeface="Arial" panose="020B0604020202020204" pitchFamily="34" charset="0"/>
              </a:rPr>
              <a:t>Bray GA </a:t>
            </a:r>
            <a:r>
              <a:rPr lang="en-US" sz="1200" i="1" dirty="0">
                <a:solidFill>
                  <a:srgbClr val="82786F"/>
                </a:solidFill>
                <a:latin typeface="Arial" panose="020B0604020202020204" pitchFamily="34" charset="0"/>
                <a:cs typeface="Arial" panose="020B0604020202020204" pitchFamily="34" charset="0"/>
              </a:rPr>
              <a:t>et al. Lancet </a:t>
            </a:r>
            <a:r>
              <a:rPr lang="en-US" sz="1200" dirty="0">
                <a:solidFill>
                  <a:srgbClr val="82786F"/>
                </a:solidFill>
                <a:latin typeface="Arial" panose="020B0604020202020204" pitchFamily="34" charset="0"/>
                <a:cs typeface="Arial" panose="020B0604020202020204" pitchFamily="34" charset="0"/>
              </a:rPr>
              <a:t>2016;387:1947–1956.</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err="1"/>
              <a:t>Grunvald</a:t>
            </a:r>
            <a:r>
              <a:rPr lang="en-US" sz="1200" dirty="0"/>
              <a:t> E et al. Gastroenterology. 2022;163:1198–1225</a:t>
            </a:r>
            <a:r>
              <a:rPr lang="en-US" sz="1200" dirty="0">
                <a:solidFill>
                  <a:srgbClr val="82786F"/>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srgbClr val="82786F"/>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Zepbound</a:t>
            </a:r>
            <a:r>
              <a:rPr lang="en-CA" sz="1200" dirty="0"/>
              <a:t>™ (</a:t>
            </a:r>
            <a:r>
              <a:rPr lang="en-CA" sz="1200" dirty="0" err="1"/>
              <a:t>tirzepatide</a:t>
            </a:r>
            <a:r>
              <a:rPr lang="en-CA" sz="1200" dirty="0"/>
              <a:t>) Prescribing Information. Available at: </a:t>
            </a:r>
            <a:r>
              <a:rPr lang="en-CA" sz="1200" dirty="0">
                <a:hlinkClick r:id="rId3"/>
              </a:rPr>
              <a:t>https://www.accessdata.fda.gov/drugsatfda_docs/label/2023/217806s000lbl.pdf</a:t>
            </a:r>
            <a:r>
              <a:rPr lang="en-CA" sz="1200" dirty="0"/>
              <a:t>. Accessed March 2024</a:t>
            </a:r>
            <a:r>
              <a:rPr lang="en-US" sz="1200" dirty="0"/>
              <a:t>.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Wegovy</a:t>
            </a:r>
            <a:r>
              <a:rPr lang="en-CA" sz="1200" dirty="0"/>
              <a:t>™ (Semaglutide 2.4 mg) Prescribing Information. Available at: </a:t>
            </a:r>
            <a:r>
              <a:rPr lang="en-CA" sz="1200" dirty="0">
                <a:hlinkClick r:id="rId4"/>
              </a:rPr>
              <a:t>https://www.novo-pi.com/wegovy.pdf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Saxenda</a:t>
            </a:r>
            <a:r>
              <a:rPr lang="en-CA" sz="1200" baseline="30000" dirty="0"/>
              <a:t>®</a:t>
            </a:r>
            <a:r>
              <a:rPr lang="en-CA" sz="1200" dirty="0"/>
              <a:t> (liraglutide 3 mg) Prescribing Information. Available at: </a:t>
            </a:r>
            <a:r>
              <a:rPr lang="en-CA" sz="1200" dirty="0">
                <a:hlinkClick r:id="rId5"/>
              </a:rPr>
              <a:t>https://www.novo-pi.com/saxenda.pdf</a:t>
            </a:r>
            <a:r>
              <a:rPr lang="en-CA" sz="1200" dirty="0"/>
              <a:t>. Accessed April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err="1"/>
              <a:t>Contrave</a:t>
            </a:r>
            <a:r>
              <a:rPr lang="en-CA" sz="1200" dirty="0"/>
              <a:t>® (naltrexone HCl and bupropion HCl) Prescribing Information. Available at: </a:t>
            </a:r>
            <a:r>
              <a:rPr lang="en-CA" sz="1200" dirty="0">
                <a:hlinkClick r:id="rId6"/>
              </a:rPr>
              <a:t>https://www.accessdata.fda.gov/drugsatfda_docs/label/2020/200063s015lbl.pdf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a:t>Qsymia™ (phentermine and topiramate extended-release) Prescribing Information. Available at: </a:t>
            </a:r>
            <a:r>
              <a:rPr lang="en-CA" sz="1200" dirty="0">
                <a:hlinkClick r:id="rId7"/>
              </a:rPr>
              <a:t>https://www.accessdata.fda.gov/drugsatfda_docs/label/2012/022580s000lbl.pdf</a:t>
            </a:r>
            <a:r>
              <a:rPr lang="en-CA" sz="1200" dirty="0"/>
              <a:t>. Accessed March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CA" sz="1200" dirty="0"/>
              <a:t>FDA. Xenical® (Orlistat) Prescribing Information. Available at: </a:t>
            </a:r>
            <a:r>
              <a:rPr lang="en-CA" sz="1200" dirty="0">
                <a:hlinkClick r:id="rId8"/>
              </a:rPr>
              <a:t>https://www.accessdata.fda.gov/drugsatfda_docs/label/2015/020766s035lbl.pdf</a:t>
            </a:r>
            <a:r>
              <a:rPr lang="en-CA" sz="1200" dirty="0"/>
              <a:t>. Accessed February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noProof="0" dirty="0" err="1"/>
              <a:t>Adipex</a:t>
            </a:r>
            <a:r>
              <a:rPr lang="en-US" sz="1200" noProof="0" dirty="0"/>
              <a:t>-P</a:t>
            </a:r>
            <a:r>
              <a:rPr lang="en-US" sz="1200" baseline="30000" noProof="0" dirty="0"/>
              <a:t>®</a:t>
            </a:r>
            <a:r>
              <a:rPr lang="en-US" sz="1200" noProof="0" dirty="0"/>
              <a:t> Prescribing </a:t>
            </a:r>
            <a:r>
              <a:rPr lang="en-US" sz="1200" dirty="0"/>
              <a:t>Information. Available at: </a:t>
            </a:r>
            <a:r>
              <a:rPr lang="en-US" sz="1200" dirty="0">
                <a:hlinkClick r:id="rId9"/>
              </a:rPr>
              <a:t>https://dailymed.nlm.nih.gov/dailymed/getFile.cfm?setid=f5b2f9d8-2226-476e-9caf-9d41e6891c46&amp;type=pdf#:~:text=The%20usual%20adult%20dose%20is,to%202%20hours%20after%20breakfast</a:t>
            </a:r>
            <a:r>
              <a:rPr lang="en-US" sz="1200" dirty="0"/>
              <a:t>. Accessed April 2024.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endParaRPr lang="en-US" sz="1200" dirty="0">
              <a:solidFill>
                <a:srgbClr val="82786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18623" y="9378369"/>
            <a:ext cx="2921985" cy="494213"/>
          </a:xfrm>
          <a:prstGeom prst="rect">
            <a:avLst/>
          </a:prstGeom>
        </p:spPr>
        <p:txBody>
          <a:bodyPr lIns="91513" tIns="45757" rIns="91513" bIns="45757"/>
          <a:lstStyle/>
          <a:p>
            <a:pPr marL="0" marR="0" lvl="0" indent="0" algn="l" defTabSz="914400" rtl="0" eaLnBrk="1" fontAlgn="base" latinLnBrk="0" hangingPunct="1">
              <a:lnSpc>
                <a:spcPct val="100000"/>
              </a:lnSpc>
              <a:spcBef>
                <a:spcPct val="0"/>
              </a:spcBef>
              <a:spcAft>
                <a:spcPct val="0"/>
              </a:spcAft>
              <a:buClrTx/>
              <a:buSzTx/>
              <a:buFontTx/>
              <a:buNone/>
              <a:tabLst/>
              <a:defRPr/>
            </a:pPr>
            <a:fld id="{9AB74CF2-9621-4E9E-8D12-A6BED3AEDE85}" type="slidenum">
              <a:rPr kumimoji="0" lang="en-US" sz="1800" b="0" i="0" u="none" strike="noStrike" kern="1200" cap="none" spc="0" normalizeH="0" baseline="0" noProof="0" smtClean="0">
                <a:ln>
                  <a:noFill/>
                </a:ln>
                <a:solidFill>
                  <a:srgbClr val="001965"/>
                </a:solidFill>
                <a:effectLst/>
                <a:uLnTx/>
                <a:uFillTx/>
                <a:latin typeface="Apis For Office" panose="020B05040101010101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a:ln>
                <a:noFill/>
              </a:ln>
              <a:solidFill>
                <a:srgbClr val="001965"/>
              </a:solidFill>
              <a:effectLst/>
              <a:uLnTx/>
              <a:uFillTx/>
              <a:latin typeface="Apis For Office" panose="020B0504010101010104" pitchFamily="34" charset="0"/>
              <a:ea typeface="+mn-ea"/>
              <a:cs typeface="Arial" charset="0"/>
            </a:endParaRPr>
          </a:p>
        </p:txBody>
      </p:sp>
    </p:spTree>
    <p:extLst>
      <p:ext uri="{BB962C8B-B14F-4D97-AF65-F5344CB8AC3E}">
        <p14:creationId xmlns:p14="http://schemas.microsoft.com/office/powerpoint/2010/main" val="376488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a:solidFill>
                  <a:srgbClr val="82786F"/>
                </a:solidFill>
              </a:rPr>
              <a:t>Most of these medications act centrally, to reduce appetite and increase satiety, and secondarily, in the gastrointestinal tract to slow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Phentermine/topiramate: both act on the hypothalamus via </a:t>
            </a:r>
            <a:r>
              <a:rPr lang="it-IT" b="0" i="0">
                <a:solidFill>
                  <a:srgbClr val="505050"/>
                </a:solidFill>
                <a:effectLst/>
                <a:latin typeface="Source Sans Pro" panose="020B0503030403020204" pitchFamily="34" charset="0"/>
              </a:rPr>
              <a:t>NE agonism/GABA agonism, glutamate antagonism</a:t>
            </a:r>
            <a:endParaRPr lang="en-US" altLang="en-US" sz="1200" b="0">
              <a:solidFill>
                <a:srgbClr val="82786F"/>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Liraglutide and semaglutide: as GLP-1RAs, act centrally by decreasing appetite and peripherally on the pancreas by increasing insulin secretion and on the GI tract leading to decreased intestinal motility and delayed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Bupropion/naltrexone: acts on the hypothalamus via </a:t>
            </a:r>
            <a:r>
              <a:rPr lang="en-US" altLang="en-US" sz="1200" b="0" err="1">
                <a:solidFill>
                  <a:srgbClr val="82786F"/>
                </a:solidFill>
              </a:rPr>
              <a:t>opoid</a:t>
            </a:r>
            <a:r>
              <a:rPr lang="en-US" altLang="en-US" sz="1200" b="0">
                <a:solidFill>
                  <a:srgbClr val="82786F"/>
                </a:solidFill>
              </a:rPr>
              <a:t> antagonism/dopamine and NE reuptake inhibitors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Tirzepatide: is a dual GIP/GLP-1 dual agonist acting centrally in the hypothalamus to decrease food intake and peripherally by delaying gastric emptying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a:solidFill>
                  <a:srgbClr val="82786F"/>
                </a:solidFill>
              </a:rPr>
              <a:t>Orlistat: acts peripherally in the small intestine as a gastric and pancreatic lipase inhibitor, thus decreasing dietary fat absorption</a:t>
            </a:r>
          </a:p>
          <a:p>
            <a:endParaRPr lang="en-US" b="0"/>
          </a:p>
          <a:p>
            <a:endParaRPr lang="en-US"/>
          </a:p>
        </p:txBody>
      </p:sp>
      <p:sp>
        <p:nvSpPr>
          <p:cNvPr id="7" name="Slide Image Placeholder 6">
            <a:extLst>
              <a:ext uri="{FF2B5EF4-FFF2-40B4-BE49-F238E27FC236}">
                <a16:creationId xmlns:a16="http://schemas.microsoft.com/office/drawing/2014/main" id="{BD28C80A-B3BD-42AA-9250-8449B708BE11}"/>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267239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cs typeface="Arial" panose="020B0604020202020204" pitchFamily="34" charset="0"/>
              </a:rPr>
              <a:t>GIP and GLP-1 are incretin hormones mainly released from the small intestine after a meal, which prompts insulin secretion from pancreatic beta cells.</a:t>
            </a:r>
          </a:p>
          <a:p>
            <a:r>
              <a:rPr lang="en-US" b="0" i="0" dirty="0">
                <a:solidFill>
                  <a:srgbClr val="000000"/>
                </a:solidFill>
                <a:effectLst/>
                <a:latin typeface="Arial" panose="020B0604020202020204" pitchFamily="34" charset="0"/>
                <a:cs typeface="Arial" panose="020B0604020202020204" pitchFamily="34" charset="0"/>
              </a:rPr>
              <a:t>Glucagon-like peptide-1 receptor agonists (GLP-1RAs) and glucose-dependent insulinotropic polypeptide receptor agonists (GIPs), mimic the actions of natural GLP-1 and GIP at their receptors:</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In the hypothalamus, activates POMC neurons and inhibits NPY neurons to promote satiety and reduce hunger, thus leading to suppression of appetite</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Reduces appetite by slowing down the time it takes the stomach to empty, while interacting with the brain areas, mainly the hypothalamus, harboring GLP-1 and GIP receptors to signal satiety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the pancreas, stimulates insulin secretion after an oral glucose load via the incretin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In adipocytes, GIP promotes triglyceride storage and increases insulin sensitivity, thus clearing fatty acids and glucose from the blood</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696964-119A-4C87-92B3-6DE355C27AA2}" type="slidenum">
              <a:rPr lang="en-CA" smtClean="0"/>
              <a:t>9</a:t>
            </a:fld>
            <a:endParaRPr lang="en-CA"/>
          </a:p>
        </p:txBody>
      </p:sp>
    </p:spTree>
    <p:extLst>
      <p:ext uri="{BB962C8B-B14F-4D97-AF65-F5344CB8AC3E}">
        <p14:creationId xmlns:p14="http://schemas.microsoft.com/office/powerpoint/2010/main" val="399803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Participants</a:t>
            </a:r>
            <a:r>
              <a:rPr lang="en-US">
                <a:latin typeface="Arial" panose="020B0604020202020204" pitchFamily="34" charset="0"/>
                <a:cs typeface="Arial" panose="020B0604020202020204" pitchFamily="34" charset="0"/>
              </a:rPr>
              <a:t>: adults with BMI ≥30 kg/m</a:t>
            </a: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or ≥27 kg/m</a:t>
            </a:r>
            <a:r>
              <a:rPr lang="en-US" baseline="30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 and at least one weight-related complication, excluding diabetes</a:t>
            </a:r>
          </a:p>
          <a:p>
            <a:r>
              <a:rPr lang="en-US" b="1">
                <a:latin typeface="Arial" panose="020B0604020202020204" pitchFamily="34" charset="0"/>
                <a:cs typeface="Arial" panose="020B0604020202020204" pitchFamily="34" charset="0"/>
              </a:rPr>
              <a:t>Primary outcomes</a:t>
            </a:r>
            <a:r>
              <a:rPr lang="en-US">
                <a:latin typeface="Arial" panose="020B0604020202020204" pitchFamily="34" charset="0"/>
                <a:cs typeface="Arial" panose="020B0604020202020204" pitchFamily="34" charset="0"/>
              </a:rPr>
              <a:t>: percentage change in weight from baseline and a weight reduction of ≥5% to week 72. At a 15 mg dose, the participants treated with tirzepatide achieved a statistically significant mean weight loss of ~21% compared to placebo-treated participants. </a:t>
            </a:r>
          </a:p>
          <a:p>
            <a:r>
              <a:rPr lang="en-US" b="1">
                <a:latin typeface="Arial" panose="020B0604020202020204" pitchFamily="34" charset="0"/>
                <a:cs typeface="Arial" panose="020B0604020202020204" pitchFamily="34" charset="0"/>
              </a:rPr>
              <a:t>Cardiometabolic outcomes</a:t>
            </a:r>
            <a:r>
              <a:rPr lang="en-US">
                <a:latin typeface="Arial" panose="020B0604020202020204" pitchFamily="34" charset="0"/>
                <a:cs typeface="Arial" panose="020B0604020202020204" pitchFamily="34" charset="0"/>
              </a:rPr>
              <a:t>: Improvements in all prespecified cardiometabolic measures were observed with tirzepatide versus placebo.</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10</a:t>
            </a:fld>
            <a:endParaRPr lang="en-CA"/>
          </a:p>
        </p:txBody>
      </p:sp>
    </p:spTree>
    <p:extLst>
      <p:ext uri="{BB962C8B-B14F-4D97-AF65-F5344CB8AC3E}">
        <p14:creationId xmlns:p14="http://schemas.microsoft.com/office/powerpoint/2010/main" val="255931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The most common adverse events with </a:t>
            </a:r>
            <a:r>
              <a:rPr lang="en-US" err="1">
                <a:latin typeface="Arial" panose="020B0604020202020204" pitchFamily="34" charset="0"/>
                <a:cs typeface="Arial" panose="020B0604020202020204" pitchFamily="34" charset="0"/>
              </a:rPr>
              <a:t>tirzepatide</a:t>
            </a:r>
            <a:r>
              <a:rPr lang="en-US">
                <a:latin typeface="Arial" panose="020B0604020202020204" pitchFamily="34" charset="0"/>
                <a:cs typeface="Arial" panose="020B0604020202020204" pitchFamily="34" charset="0"/>
              </a:rPr>
              <a:t> were gastrointestinal, and most were mild to moderate in severity, occurring primarily during dose escalation.</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696964-119A-4C87-92B3-6DE355C27AA2}" type="slidenum">
              <a:rPr lang="en-CA" smtClean="0"/>
              <a:t>11</a:t>
            </a:fld>
            <a:endParaRPr lang="en-CA"/>
          </a:p>
        </p:txBody>
      </p:sp>
    </p:spTree>
    <p:extLst>
      <p:ext uri="{BB962C8B-B14F-4D97-AF65-F5344CB8AC3E}">
        <p14:creationId xmlns:p14="http://schemas.microsoft.com/office/powerpoint/2010/main" val="348120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9.xml"/><Relationship Id="rId1" Type="http://schemas.openxmlformats.org/officeDocument/2006/relationships/tags" Target="../tags/tag26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oleObject" Target="../embeddings/oleObject1.bin"/></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tags" Target="../tags/tag364.xml"/><Relationship Id="rId4" Type="http://schemas.openxmlformats.org/officeDocument/2006/relationships/image" Target="../media/image21.emf"/></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362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7151053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Title slide with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A7952A-77E8-9130-0278-3355D1CF3B12}"/>
              </a:ext>
            </a:extLst>
          </p:cNvPr>
          <p:cNvSpPr/>
          <p:nvPr userDrawn="1"/>
        </p:nvSpPr>
        <p:spPr>
          <a:xfrm>
            <a:off x="1206632" y="1244338"/>
            <a:ext cx="5664950" cy="823973"/>
          </a:xfrm>
          <a:prstGeom prst="rect">
            <a:avLst/>
          </a:prstGeom>
          <a:gradFill flip="none" rotWithShape="1">
            <a:gsLst>
              <a:gs pos="0">
                <a:schemeClr val="bg1">
                  <a:alpha val="0"/>
                </a:schemeClr>
              </a:gs>
              <a:gs pos="50000">
                <a:schemeClr val="accent5">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err="1"/>
          </a:p>
        </p:txBody>
      </p:sp>
      <p:sp>
        <p:nvSpPr>
          <p:cNvPr id="4" name="Rectangle 3">
            <a:extLst>
              <a:ext uri="{FF2B5EF4-FFF2-40B4-BE49-F238E27FC236}">
                <a16:creationId xmlns:a16="http://schemas.microsoft.com/office/drawing/2014/main" id="{A41E261B-111B-89A9-7132-9848895C7137}"/>
              </a:ext>
            </a:extLst>
          </p:cNvPr>
          <p:cNvSpPr/>
          <p:nvPr userDrawn="1"/>
        </p:nvSpPr>
        <p:spPr>
          <a:xfrm>
            <a:off x="6871581" y="172016"/>
            <a:ext cx="5178582" cy="6527548"/>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solidFill>
                <a:srgbClr val="001965"/>
              </a:solidFill>
            </a:endParaRP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endParaRPr lang="en-GB"/>
          </a:p>
        </p:txBody>
      </p:sp>
      <p:pic>
        <p:nvPicPr>
          <p:cNvPr id="3" name="Picture 2">
            <a:extLst>
              <a:ext uri="{FF2B5EF4-FFF2-40B4-BE49-F238E27FC236}">
                <a16:creationId xmlns:a16="http://schemas.microsoft.com/office/drawing/2014/main" id="{B0878C5B-E50B-669B-15CC-8D3B28275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162"/>
            <a:ext cx="6672221" cy="3937635"/>
          </a:xfrm>
          <a:prstGeom prst="rect">
            <a:avLst/>
          </a:prstGeom>
        </p:spPr>
      </p:pic>
      <p:sp>
        <p:nvSpPr>
          <p:cNvPr id="2" name="Title 1"/>
          <p:cNvSpPr>
            <a:spLocks noGrp="1"/>
          </p:cNvSpPr>
          <p:nvPr>
            <p:ph type="ctrTitle" hasCustomPrompt="1"/>
          </p:nvPr>
        </p:nvSpPr>
        <p:spPr>
          <a:xfrm>
            <a:off x="6980222" y="971137"/>
            <a:ext cx="4893854" cy="3097604"/>
          </a:xfrm>
        </p:spPr>
        <p:txBody>
          <a:bodyPr tIns="91440" bIns="91440" anchor="b" anchorCtr="0"/>
          <a:lstStyle>
            <a:lvl1pPr algn="r">
              <a:lnSpc>
                <a:spcPct val="100000"/>
              </a:lnSpc>
              <a:defRPr sz="3600">
                <a:solidFill>
                  <a:schemeClr val="tx2"/>
                </a:solidFill>
                <a:latin typeface="+mj-lt"/>
              </a:defRPr>
            </a:lvl1pPr>
          </a:lstStyle>
          <a:p>
            <a:r>
              <a:rPr lang="en-GB"/>
              <a:t>Click to add title</a:t>
            </a:r>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979922" y="4175530"/>
            <a:ext cx="4893854" cy="2034470"/>
          </a:xfrm>
        </p:spPr>
        <p:txBody>
          <a:bodyPr/>
          <a:lstStyle>
            <a:lvl1pPr marL="0" indent="0" algn="r">
              <a:buNone/>
              <a:defRPr sz="1800">
                <a:solidFill>
                  <a:schemeClr val="accent5"/>
                </a:solidFill>
                <a:latin typeface="+mj-lt"/>
              </a:defRPr>
            </a:lvl1pPr>
            <a:lvl2pPr marL="269993"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6E21EFD0-65AE-8A43-F360-E68E0711701E}"/>
              </a:ext>
            </a:extLst>
          </p:cNvPr>
          <p:cNvSpPr>
            <a:spLocks noGrp="1"/>
          </p:cNvSpPr>
          <p:nvPr>
            <p:ph type="pic" sz="quarter" idx="18"/>
          </p:nvPr>
        </p:nvSpPr>
        <p:spPr>
          <a:xfrm>
            <a:off x="3644295" y="1020238"/>
            <a:ext cx="2517775" cy="2398713"/>
          </a:xfrm>
          <a:solidFill>
            <a:schemeClr val="bg2">
              <a:lumMod val="20000"/>
              <a:lumOff val="80000"/>
            </a:schemeClr>
          </a:solidFill>
          <a:ln w="34925">
            <a:solidFill>
              <a:schemeClr val="accent5"/>
            </a:solidFill>
            <a:miter lim="800000"/>
          </a:ln>
        </p:spPr>
        <p:txBody>
          <a:bodyPr lIns="91440" tIns="91440" rIns="91440" bIns="91440" anchor="ctr" anchorCtr="0"/>
          <a:lstStyle>
            <a:lvl1pPr marL="0" indent="0" algn="ctr">
              <a:buNone/>
              <a:defRPr/>
            </a:lvl1pPr>
          </a:lstStyle>
          <a:p>
            <a:endParaRPr lang="en-CA"/>
          </a:p>
        </p:txBody>
      </p:sp>
    </p:spTree>
    <p:extLst>
      <p:ext uri="{BB962C8B-B14F-4D97-AF65-F5344CB8AC3E}">
        <p14:creationId xmlns:p14="http://schemas.microsoft.com/office/powerpoint/2010/main" val="52244129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1962814"/>
            <a:ext cx="8652001" cy="1871629"/>
          </a:xfrm>
        </p:spPr>
        <p:txBody>
          <a:bodyPr tIns="91440" bIns="91440" anchor="b" anchorCtr="0"/>
          <a:lstStyle>
            <a:lvl1pPr algn="l">
              <a:lnSpc>
                <a:spcPct val="100000"/>
              </a:lnSpc>
              <a:defRPr sz="4400">
                <a:solidFill>
                  <a:schemeClr val="tx2"/>
                </a:solidFill>
                <a:latin typeface="+mj-lt"/>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1" y="3941233"/>
            <a:ext cx="8652001" cy="940659"/>
          </a:xfrm>
        </p:spPr>
        <p:txBody>
          <a:bodyPr/>
          <a:lstStyle>
            <a:lvl1pPr marL="0" indent="0">
              <a:buNone/>
              <a:defRPr>
                <a:solidFill>
                  <a:schemeClr val="accent5"/>
                </a:solidFill>
                <a:latin typeface="+mj-lt"/>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endParaRPr lang="en-GB"/>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974329"/>
            <a:ext cx="8652933" cy="690033"/>
          </a:xfrm>
        </p:spPr>
        <p:txBody>
          <a:bodyPr/>
          <a:lstStyle>
            <a:lvl1pPr marL="0" indent="0">
              <a:buNone/>
              <a:defRPr sz="1600">
                <a:solidFill>
                  <a:schemeClr val="accent3"/>
                </a:solidFill>
                <a:latin typeface="+mj-lt"/>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40871365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644800"/>
            <a:ext cx="1920000" cy="154800"/>
          </a:xfrm>
        </p:spPr>
        <p:txBody>
          <a:bodyPr/>
          <a:lstStyle>
            <a:lvl1pPr marL="0" indent="0">
              <a:buNone/>
              <a:defRPr sz="1000" b="1">
                <a:solidFill>
                  <a:schemeClr val="tx2"/>
                </a:solidFill>
              </a:defRPr>
            </a:lvl1pPr>
          </a:lstStyle>
          <a:p>
            <a:pPr lvl="0"/>
            <a:r>
              <a:rPr lang="en-GB"/>
              <a:t>Insert name</a:t>
            </a:r>
          </a:p>
        </p:txBody>
      </p:sp>
      <p:sp>
        <p:nvSpPr>
          <p:cNvPr id="29" name="Text Placeholder 9">
            <a:extLst>
              <a:ext uri="{FF2B5EF4-FFF2-40B4-BE49-F238E27FC236}">
                <a16:creationId xmlns:a16="http://schemas.microsoft.com/office/drawing/2014/main" id="{2BFF97BE-94AD-42AA-A3DB-5B131AB35A60}"/>
              </a:ext>
            </a:extLst>
          </p:cNvPr>
          <p:cNvSpPr>
            <a:spLocks noGrp="1"/>
          </p:cNvSpPr>
          <p:nvPr>
            <p:ph type="body" sz="quarter" idx="15" hasCustomPrompt="1"/>
          </p:nvPr>
        </p:nvSpPr>
        <p:spPr>
          <a:xfrm>
            <a:off x="5136000" y="5900400"/>
            <a:ext cx="1920000" cy="309600"/>
          </a:xfrm>
        </p:spPr>
        <p:txBody>
          <a:bodyPr/>
          <a:lstStyle>
            <a:lvl1pPr marL="0" indent="0">
              <a:buNone/>
              <a:defRPr sz="1000" b="0">
                <a:solidFill>
                  <a:schemeClr val="tx2"/>
                </a:solidFill>
              </a:defRPr>
            </a:lvl1pPr>
          </a:lstStyle>
          <a:p>
            <a:pPr lvl="0"/>
            <a:r>
              <a:rPr lang="en-GB"/>
              <a:t>Insert title</a:t>
            </a:r>
          </a:p>
        </p:txBody>
      </p:sp>
      <p:sp>
        <p:nvSpPr>
          <p:cNvPr id="30" name="Text Placeholder 9">
            <a:extLst>
              <a:ext uri="{FF2B5EF4-FFF2-40B4-BE49-F238E27FC236}">
                <a16:creationId xmlns:a16="http://schemas.microsoft.com/office/drawing/2014/main" id="{1A1E9AD3-ADA1-4763-9893-4057C2CF93B6}"/>
              </a:ext>
            </a:extLst>
          </p:cNvPr>
          <p:cNvSpPr>
            <a:spLocks noGrp="1"/>
          </p:cNvSpPr>
          <p:nvPr>
            <p:ph type="body" sz="quarter" idx="17" hasCustomPrompt="1"/>
          </p:nvPr>
        </p:nvSpPr>
        <p:spPr>
          <a:xfrm>
            <a:off x="7380355" y="5900400"/>
            <a:ext cx="1920000" cy="309600"/>
          </a:xfrm>
        </p:spPr>
        <p:txBody>
          <a:bodyPr/>
          <a:lstStyle>
            <a:lvl1pPr marL="0" indent="0">
              <a:buNone/>
              <a:defRPr sz="1000" b="0">
                <a:solidFill>
                  <a:schemeClr val="tx2"/>
                </a:solidFill>
              </a:defRPr>
            </a:lvl1pPr>
          </a:lstStyle>
          <a:p>
            <a:pPr lvl="0"/>
            <a:r>
              <a:rPr lang="en-GB"/>
              <a:t>Insert place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7380354" y="5644800"/>
            <a:ext cx="1920001" cy="154800"/>
          </a:xfrm>
        </p:spPr>
        <p:txBody>
          <a:bodyPr/>
          <a:lstStyle>
            <a:lvl1pPr>
              <a:defRPr sz="1000" b="1">
                <a:solidFill>
                  <a:schemeClr val="tx2"/>
                </a:solidFill>
              </a:defRPr>
            </a:lvl1pPr>
          </a:lstStyle>
          <a:p>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1" name="Footer Placeholder 7">
            <a:extLst>
              <a:ext uri="{FF2B5EF4-FFF2-40B4-BE49-F238E27FC236}">
                <a16:creationId xmlns:a16="http://schemas.microsoft.com/office/drawing/2014/main" id="{3619EDAC-4320-41F5-B9CB-6CF8C3F2CC13}"/>
              </a:ext>
            </a:extLst>
          </p:cNvPr>
          <p:cNvSpPr>
            <a:spLocks noGrp="1"/>
          </p:cNvSpPr>
          <p:nvPr>
            <p:ph type="ftr" sz="quarter" idx="3"/>
          </p:nvPr>
        </p:nvSpPr>
        <p:spPr>
          <a:xfrm>
            <a:off x="9625912" y="5900399"/>
            <a:ext cx="1919288" cy="308313"/>
          </a:xfrm>
          <a:prstGeom prst="rect">
            <a:avLst/>
          </a:prstGeom>
        </p:spPr>
        <p:txBody>
          <a:bodyPr vert="horz" lIns="0" tIns="0" rIns="0" bIns="0" rtlCol="0" anchor="t"/>
          <a:lstStyle>
            <a:lvl1pPr algn="l">
              <a:defRPr sz="1000">
                <a:solidFill>
                  <a:schemeClr val="tx2"/>
                </a:solidFill>
              </a:defRPr>
            </a:lvl1pPr>
          </a:lstStyle>
          <a:p>
            <a:endParaRPr lang="en-GB"/>
          </a:p>
        </p:txBody>
      </p:sp>
      <p:sp>
        <p:nvSpPr>
          <p:cNvPr id="12" name="Slide Number Placeholder 8">
            <a:extLst>
              <a:ext uri="{FF2B5EF4-FFF2-40B4-BE49-F238E27FC236}">
                <a16:creationId xmlns:a16="http://schemas.microsoft.com/office/drawing/2014/main" id="{6EC1ABD1-7336-4768-9B10-EE224AA916BA}"/>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3" name="Tagline" descr="{&quot;templafy&quot;:{&quot;id&quot;:&quot;581dc7cc-aa99-4532-99bd-df375afd7ae8&quot;}}" title="Form.PLogoChoice.PLogoInsertion">
            <a:extLst>
              <a:ext uri="{FF2B5EF4-FFF2-40B4-BE49-F238E27FC236}">
                <a16:creationId xmlns:a16="http://schemas.microsoft.com/office/drawing/2014/main"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418168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4ADE6F-D72C-2970-4CB4-1A7CC84D84AE}"/>
              </a:ext>
            </a:extLst>
          </p:cNvPr>
          <p:cNvGrpSpPr/>
          <p:nvPr userDrawn="1"/>
        </p:nvGrpSpPr>
        <p:grpSpPr>
          <a:xfrm>
            <a:off x="-18288" y="586219"/>
            <a:ext cx="11117179" cy="5532895"/>
            <a:chOff x="0" y="1066800"/>
            <a:chExt cx="11117179" cy="5532895"/>
          </a:xfrm>
        </p:grpSpPr>
        <p:pic>
          <p:nvPicPr>
            <p:cNvPr id="8" name="Picture 7">
              <a:extLst>
                <a:ext uri="{FF2B5EF4-FFF2-40B4-BE49-F238E27FC236}">
                  <a16:creationId xmlns:a16="http://schemas.microsoft.com/office/drawing/2014/main" id="{6ED3B035-D877-8496-4283-D5D08EC6DC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1117179" cy="5532895"/>
            </a:xfrm>
            <a:prstGeom prst="rect">
              <a:avLst/>
            </a:prstGeom>
          </p:spPr>
        </p:pic>
        <p:sp>
          <p:nvSpPr>
            <p:cNvPr id="10" name="Oval 9">
              <a:extLst>
                <a:ext uri="{FF2B5EF4-FFF2-40B4-BE49-F238E27FC236}">
                  <a16:creationId xmlns:a16="http://schemas.microsoft.com/office/drawing/2014/main" id="{D065321C-173B-0CB0-4D4D-6E51D6274FF1}"/>
                </a:ext>
              </a:extLst>
            </p:cNvPr>
            <p:cNvSpPr/>
            <p:nvPr userDrawn="1"/>
          </p:nvSpPr>
          <p:spPr>
            <a:xfrm>
              <a:off x="8431731" y="1193532"/>
              <a:ext cx="2550695" cy="255069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err="1">
                <a:ln>
                  <a:noFill/>
                </a:ln>
                <a:solidFill>
                  <a:srgbClr val="FFFFFF"/>
                </a:solidFill>
                <a:effectLst/>
                <a:uLnTx/>
                <a:uFillTx/>
                <a:latin typeface="Apis For Office"/>
                <a:ea typeface="+mn-ea"/>
                <a:cs typeface="+mn-cs"/>
              </a:endParaRPr>
            </a:p>
          </p:txBody>
        </p:sp>
      </p:grpSp>
      <p:sp>
        <p:nvSpPr>
          <p:cNvPr id="2" name="Title 1"/>
          <p:cNvSpPr>
            <a:spLocks noGrp="1"/>
          </p:cNvSpPr>
          <p:nvPr>
            <p:ph type="ctrTitle" hasCustomPrompt="1"/>
          </p:nvPr>
        </p:nvSpPr>
        <p:spPr>
          <a:xfrm>
            <a:off x="648000" y="1004133"/>
            <a:ext cx="7379470" cy="2403208"/>
          </a:xfrm>
        </p:spPr>
        <p:txBody>
          <a:bodyPr bIns="144000" anchor="t" anchorCtr="0"/>
          <a:lstStyle>
            <a:lvl1pPr algn="l">
              <a:lnSpc>
                <a:spcPct val="100000"/>
              </a:lnSpc>
              <a:defRPr sz="4000" i="1">
                <a:solidFill>
                  <a:schemeClr val="accent5"/>
                </a:solidFill>
                <a:latin typeface="Apis For Office Light" panose="020B0404010101010104" pitchFamily="34" charset="0"/>
                <a:ea typeface="Apis For Office Light" panose="020B0404010101010104" pitchFamily="34" charset="0"/>
                <a:cs typeface="Apis For Office Light" panose="020B0404010101010104" pitchFamily="34" charset="0"/>
              </a:defRPr>
            </a:lvl1pPr>
          </a:lstStyle>
          <a:p>
            <a:r>
              <a:rPr lang="en-GB"/>
              <a:t>Click to add title</a:t>
            </a:r>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3" name="Tagline" descr="{&quot;templafy&quot;:{&quot;id&quot;:&quot;3d6df307-4cfd-4c95-b1db-788d67a9c46b&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4103460845"/>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5562000"/>
          </a:xfrm>
        </p:spPr>
        <p:txBody>
          <a:bodyPr bIns="144000" anchor="ctr"/>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tx2"/>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tx2"/>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tx2"/>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1998" y="5652000"/>
            <a:ext cx="1920001" cy="154800"/>
          </a:xfrm>
        </p:spPr>
        <p:txBody>
          <a:bodyPr/>
          <a:lstStyle>
            <a:lvl1pPr>
              <a:defRPr sz="1000" b="1">
                <a:solidFill>
                  <a:schemeClr val="tx2"/>
                </a:solidFill>
              </a:defRPr>
            </a:lvl1pPr>
          </a:lstStyle>
          <a:p>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3" name="Tagline" descr="{&quot;templafy&quot;:{&quot;id&quot;:&quot;3d6df307-4cfd-4c95-b1db-788d67a9c46b&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255478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700" i="1">
                <a:solidFill>
                  <a:schemeClr val="bg1"/>
                </a:solidFill>
              </a:defRPr>
            </a:lvl1pPr>
          </a:lstStyle>
          <a:p>
            <a:pPr lvl="0"/>
            <a:r>
              <a:rPr lang="en-GB"/>
              <a:t>Insert notes</a:t>
            </a:r>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6" name="Tagline" descr="{&quot;templafy&quot;:{&quot;id&quot;:&quot;d8fe3e08-db6d-4794-89eb-f305b73089fe&quot;}}" title="Form.PLogoChoice.PLogoInsertionWhite">
            <a:extLst>
              <a:ext uri="{FF2B5EF4-FFF2-40B4-BE49-F238E27FC236}">
                <a16:creationId xmlns:a16="http://schemas.microsoft.com/office/drawing/2014/main" id="{D9E9F619-DDA7-4396-BEF5-E42E21A0A60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15867450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lvl1pPr>
          </a:lstStyle>
          <a:p>
            <a:pPr lvl="0"/>
            <a:r>
              <a:rPr lang="en-GB"/>
              <a:t>Click to add trumpet</a:t>
            </a:r>
          </a:p>
        </p:txBody>
      </p:sp>
    </p:spTree>
    <p:extLst>
      <p:ext uri="{BB962C8B-B14F-4D97-AF65-F5344CB8AC3E}">
        <p14:creationId xmlns:p14="http://schemas.microsoft.com/office/powerpoint/2010/main" val="8118110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3325791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2191914980"/>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380961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5827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4221201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604809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19951343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2" name="Text Placeholder 4">
            <a:extLst>
              <a:ext uri="{FF2B5EF4-FFF2-40B4-BE49-F238E27FC236}">
                <a16:creationId xmlns:a16="http://schemas.microsoft.com/office/drawing/2014/main" id="{E9E10E2D-8F9B-BF83-F49D-C720D31E7BC1}"/>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chemeClr val="tx2"/>
                </a:solidFill>
              </a:defRPr>
            </a:lvl1pPr>
          </a:lstStyle>
          <a:p>
            <a:pPr lvl="0"/>
            <a:r>
              <a:rPr lang="en-GB"/>
              <a:t>Insert notes</a:t>
            </a:r>
          </a:p>
        </p:txBody>
      </p:sp>
    </p:spTree>
    <p:extLst>
      <p:ext uri="{BB962C8B-B14F-4D97-AF65-F5344CB8AC3E}">
        <p14:creationId xmlns:p14="http://schemas.microsoft.com/office/powerpoint/2010/main" val="63788045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5187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21 June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419283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17030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21 June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44003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21 June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30171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a:p>
        </p:txBody>
      </p:sp>
    </p:spTree>
    <p:extLst>
      <p:ext uri="{BB962C8B-B14F-4D97-AF65-F5344CB8AC3E}">
        <p14:creationId xmlns:p14="http://schemas.microsoft.com/office/powerpoint/2010/main" val="30210129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ED70B67E-998B-4D45-BA54-A1E612DB3CD6}" type="datetime3">
              <a:rPr lang="en-US" smtClean="0"/>
              <a:t>21 June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DA1D20B0-5E36-45F0-8FF7-AAF3B0852312}"/>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marL="0" indent="0">
              <a:buNone/>
              <a:defRPr lang="en-GB" sz="800" i="1" dirty="0"/>
            </a:lvl1pPr>
          </a:lstStyle>
          <a:p>
            <a:pPr marL="270000" lvl="0" indent="-270000"/>
            <a:r>
              <a:rPr lang="en-GB"/>
              <a:t>Insert notes</a:t>
            </a:r>
          </a:p>
        </p:txBody>
      </p:sp>
    </p:spTree>
    <p:extLst>
      <p:ext uri="{BB962C8B-B14F-4D97-AF65-F5344CB8AC3E}">
        <p14:creationId xmlns:p14="http://schemas.microsoft.com/office/powerpoint/2010/main" val="848757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BB86BB79-7576-480D-960F-3B4B37225968}" type="datetime3">
              <a:rPr lang="en-US" smtClean="0"/>
              <a:t>21 June 2024</a:t>
            </a:fld>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8" name="Text Placeholder 4">
            <a:extLst>
              <a:ext uri="{FF2B5EF4-FFF2-40B4-BE49-F238E27FC236}">
                <a16:creationId xmlns:a16="http://schemas.microsoft.com/office/drawing/2014/main" id="{5233564D-7FCB-4452-8A90-1CC944345F48}"/>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marL="0" indent="0">
              <a:buNone/>
              <a:defRPr lang="en-GB" sz="800" i="1" dirty="0"/>
            </a:lvl1pPr>
          </a:lstStyle>
          <a:p>
            <a:pPr marL="270000" lvl="0" indent="-270000"/>
            <a:r>
              <a:rPr lang="en-GB"/>
              <a:t>Insert notes</a:t>
            </a:r>
          </a:p>
        </p:txBody>
      </p:sp>
    </p:spTree>
    <p:extLst>
      <p:ext uri="{BB962C8B-B14F-4D97-AF65-F5344CB8AC3E}">
        <p14:creationId xmlns:p14="http://schemas.microsoft.com/office/powerpoint/2010/main" val="297443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31283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9C2E8A-1037-8D49-0A2D-96B90410F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6850" y="4543425"/>
            <a:ext cx="3105150" cy="2314575"/>
          </a:xfrm>
          <a:prstGeom prst="rect">
            <a:avLst/>
          </a:prstGeom>
        </p:spPr>
      </p:pic>
      <p:sp>
        <p:nvSpPr>
          <p:cNvPr id="7" name="Rectangle 6">
            <a:extLst>
              <a:ext uri="{FF2B5EF4-FFF2-40B4-BE49-F238E27FC236}">
                <a16:creationId xmlns:a16="http://schemas.microsoft.com/office/drawing/2014/main" id="{F6B1CB9B-47E8-ABFE-94B7-A689F3F1A6B5}"/>
              </a:ext>
            </a:extLst>
          </p:cNvPr>
          <p:cNvSpPr/>
          <p:nvPr userDrawn="1"/>
        </p:nvSpPr>
        <p:spPr>
          <a:xfrm>
            <a:off x="0" y="0"/>
            <a:ext cx="12192000" cy="1052423"/>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a:latin typeface="+mj-lt"/>
            </a:endParaRPr>
          </a:p>
        </p:txBody>
      </p:sp>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a:xfrm>
            <a:off x="320624" y="266234"/>
            <a:ext cx="11679698" cy="687298"/>
          </a:xfrm>
        </p:spPr>
        <p:txBody>
          <a:bodyPr>
            <a:normAutofit/>
          </a:bodyPr>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a:xfrm>
            <a:off x="553527" y="1460500"/>
            <a:ext cx="10902351"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a:xfrm>
            <a:off x="320623" y="6346406"/>
            <a:ext cx="10515600" cy="365125"/>
          </a:xfrm>
        </p:spPr>
        <p:txBody>
          <a:bodyPr anchor="b"/>
          <a:lstStyle>
            <a:lvl1pPr>
              <a:spcAft>
                <a:spcPts val="600"/>
              </a:spcAft>
              <a:defRPr sz="1000"/>
            </a:lvl1pPr>
          </a:lstStyle>
          <a:p>
            <a:fld id="{3B8F5D31-75CE-4FCF-8BE7-2735715FB5EA}" type="datetimeFigureOut">
              <a:rPr lang="en-CA" smtClean="0"/>
              <a:pPr/>
              <a:t>2024-06-21</a:t>
            </a:fld>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a:xfrm>
            <a:off x="11455879" y="6362068"/>
            <a:ext cx="657046" cy="365125"/>
          </a:xfrm>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686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50073261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69299230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44288636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4838064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3408178025"/>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1823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80051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20258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26587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268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91070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486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494541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752347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21 June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041189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 name="Title 1"/>
          <p:cNvSpPr>
            <a:spLocks noGrp="1"/>
          </p:cNvSpPr>
          <p:nvPr>
            <p:ph type="ctrTitle" hasCustomPrompt="1"/>
          </p:nvPr>
        </p:nvSpPr>
        <p:spPr>
          <a:xfrm>
            <a:off x="647999" y="648000"/>
            <a:ext cx="8652001" cy="5562000"/>
          </a:xfrm>
        </p:spPr>
        <p:txBody>
          <a:bodyPr bIns="144000" anchor="ctr"/>
          <a:lstStyle>
            <a:lvl1pPr algn="l">
              <a:lnSpc>
                <a:spcPct val="100000"/>
              </a:lnSpc>
              <a:defRPr sz="440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1998" y="5652000"/>
            <a:ext cx="1920001" cy="154800"/>
          </a:xfrm>
        </p:spPr>
        <p:txBody>
          <a:bodyPr/>
          <a:lstStyle>
            <a:lvl1pPr>
              <a:defRPr sz="1000" b="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44FC0115-4875-40D6-A8D9-5C4D9A459273}" type="datetime3">
              <a:rPr lang="en-US" smtClean="0"/>
              <a:pPr/>
              <a:t>21 June 2024</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endParaRPr lang="en-GB"/>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4" name="Slide Number Placeholder 8">
            <a:extLst>
              <a:ext uri="{FF2B5EF4-FFF2-40B4-BE49-F238E27FC236}">
                <a16:creationId xmlns:a16="http://schemas.microsoft.com/office/drawing/2014/main" id="{4589B76A-6F33-43A1-BEAC-5DD74727BCF8}"/>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23AA811B-2EBD-4900-905E-5BE206449611}" type="slidenum">
              <a:rPr lang="en-GB" smtClean="0"/>
              <a:pPr/>
              <a:t>‹#›</a:t>
            </a:fld>
            <a:endParaRPr lang="en-GB"/>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2" name="Content Placeholder 4">
            <a:extLst>
              <a:ext uri="{FF2B5EF4-FFF2-40B4-BE49-F238E27FC236}">
                <a16:creationId xmlns:a16="http://schemas.microsoft.com/office/drawing/2014/main" id="{ECF5142D-9E2E-4235-B92D-4F01728E67FD}"/>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chemeClr val="bg1"/>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2035319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7999" y="648000"/>
            <a:ext cx="8652001" cy="5562000"/>
          </a:xfrm>
        </p:spPr>
        <p:txBody>
          <a:bodyPr bIns="144000" anchor="ctr"/>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tx2"/>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tx2"/>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tx2"/>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1998" y="5652000"/>
            <a:ext cx="1920001" cy="154800"/>
          </a:xfrm>
        </p:spPr>
        <p:txBody>
          <a:bodyPr/>
          <a:lstStyle>
            <a:lvl1pPr>
              <a:defRPr sz="1000" b="1">
                <a:solidFill>
                  <a:schemeClr val="tx2"/>
                </a:solidFill>
              </a:defRPr>
            </a:lvl1pPr>
          </a:lstStyle>
          <a:p>
            <a:fld id="{8699034A-DB2F-4958-9806-AEFE466D7AB3}" type="datetime3">
              <a:rPr lang="en-US" smtClean="0"/>
              <a:t>21 June 2024</a:t>
            </a:fld>
            <a:endParaRPr lang="en-GB"/>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22" name="Content Placeholder 4">
            <a:extLst>
              <a:ext uri="{FF2B5EF4-FFF2-40B4-BE49-F238E27FC236}">
                <a16:creationId xmlns:a16="http://schemas.microsoft.com/office/drawing/2014/main" id="{C665DFAC-26FA-47EF-82EF-F4C6713CA1E2}"/>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1965"/>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1564419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6" y="2163600"/>
            <a:ext cx="6408844" cy="2379600"/>
          </a:xfrm>
        </p:spPr>
        <p:txBody>
          <a:bodyPr anchor="ctr"/>
          <a:lstStyle>
            <a:lvl1pPr algn="l">
              <a:lnSpc>
                <a:spcPct val="100000"/>
              </a:lnSpc>
              <a:defRPr sz="44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644800"/>
            <a:ext cx="1920000" cy="154800"/>
          </a:xfrm>
        </p:spPr>
        <p:txBody>
          <a:bodyPr/>
          <a:lstStyle>
            <a:lvl1pPr marL="0" indent="0">
              <a:buNone/>
              <a:defRPr sz="1000" b="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name</a:t>
            </a:r>
          </a:p>
        </p:txBody>
      </p:sp>
      <p:sp>
        <p:nvSpPr>
          <p:cNvPr id="29" name="Text Placeholder 9">
            <a:extLst>
              <a:ext uri="{FF2B5EF4-FFF2-40B4-BE49-F238E27FC236}">
                <a16:creationId xmlns:a16="http://schemas.microsoft.com/office/drawing/2014/main" id="{2BFF97BE-94AD-42AA-A3DB-5B131AB35A60}"/>
              </a:ext>
            </a:extLst>
          </p:cNvPr>
          <p:cNvSpPr>
            <a:spLocks noGrp="1"/>
          </p:cNvSpPr>
          <p:nvPr>
            <p:ph type="body" sz="quarter" idx="15" hasCustomPrompt="1"/>
          </p:nvPr>
        </p:nvSpPr>
        <p:spPr>
          <a:xfrm>
            <a:off x="5136000" y="5900400"/>
            <a:ext cx="1920000" cy="309600"/>
          </a:xfrm>
        </p:spPr>
        <p:txBody>
          <a:bodyPr/>
          <a:lstStyle>
            <a:lvl1pPr marL="0" indent="0">
              <a:buNone/>
              <a:defRPr sz="1000" b="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title</a:t>
            </a:r>
          </a:p>
        </p:txBody>
      </p:sp>
      <p:sp>
        <p:nvSpPr>
          <p:cNvPr id="30" name="Text Placeholder 9">
            <a:extLst>
              <a:ext uri="{FF2B5EF4-FFF2-40B4-BE49-F238E27FC236}">
                <a16:creationId xmlns:a16="http://schemas.microsoft.com/office/drawing/2014/main" id="{1A1E9AD3-ADA1-4763-9893-4057C2CF93B6}"/>
              </a:ext>
            </a:extLst>
          </p:cNvPr>
          <p:cNvSpPr>
            <a:spLocks noGrp="1"/>
          </p:cNvSpPr>
          <p:nvPr>
            <p:ph type="body" sz="quarter" idx="17" hasCustomPrompt="1"/>
          </p:nvPr>
        </p:nvSpPr>
        <p:spPr>
          <a:xfrm>
            <a:off x="7380355" y="5900400"/>
            <a:ext cx="1920000" cy="309600"/>
          </a:xfrm>
        </p:spPr>
        <p:txBody>
          <a:bodyPr/>
          <a:lstStyle>
            <a:lvl1pPr marL="0" indent="0">
              <a:buNone/>
              <a:defRPr sz="1000" b="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pPr lvl="0"/>
            <a:r>
              <a:rPr lang="en-GB"/>
              <a:t>Insert place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7380354" y="5644800"/>
            <a:ext cx="1920001" cy="154800"/>
          </a:xfrm>
        </p:spPr>
        <p:txBody>
          <a:bodyPr/>
          <a:lstStyle>
            <a:lvl1pPr>
              <a:defRPr sz="1000" b="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DB8D4610-676C-4EF4-B1F4-CB964C8F8150}" type="datetime3">
              <a:rPr lang="en-US" smtClean="0"/>
              <a:pPr/>
              <a:t>21 June 2024</a:t>
            </a:fld>
            <a:endParaRPr lang="en-GB"/>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atin typeface="Apis For Office" panose="020B0504010101010104" pitchFamily="34" charset="0"/>
                <a:ea typeface="Apis For Office" panose="020B0504010101010104" pitchFamily="34" charset="0"/>
                <a:cs typeface="Apis For Office" panose="020B0504010101010104" pitchFamily="34" charset="0"/>
              </a:defRPr>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1" name="Footer Placeholder 7">
            <a:extLst>
              <a:ext uri="{FF2B5EF4-FFF2-40B4-BE49-F238E27FC236}">
                <a16:creationId xmlns:a16="http://schemas.microsoft.com/office/drawing/2014/main" id="{3619EDAC-4320-41F5-B9CB-6CF8C3F2CC13}"/>
              </a:ext>
            </a:extLst>
          </p:cNvPr>
          <p:cNvSpPr>
            <a:spLocks noGrp="1"/>
          </p:cNvSpPr>
          <p:nvPr>
            <p:ph type="ftr" sz="quarter" idx="3"/>
          </p:nvPr>
        </p:nvSpPr>
        <p:spPr>
          <a:xfrm>
            <a:off x="9625912" y="5900399"/>
            <a:ext cx="1919288" cy="308313"/>
          </a:xfrm>
          <a:prstGeom prst="rect">
            <a:avLst/>
          </a:prstGeom>
        </p:spPr>
        <p:txBody>
          <a:bodyPr vert="horz" lIns="0" tIns="0" rIns="0" bIns="0" rtlCol="0" anchor="t"/>
          <a:lstStyle>
            <a:lvl1pPr algn="l">
              <a:defRPr sz="10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endParaRPr lang="en-GB"/>
          </a:p>
        </p:txBody>
      </p:sp>
      <p:sp>
        <p:nvSpPr>
          <p:cNvPr id="12" name="Slide Number Placeholder 8">
            <a:extLst>
              <a:ext uri="{FF2B5EF4-FFF2-40B4-BE49-F238E27FC236}">
                <a16:creationId xmlns:a16="http://schemas.microsoft.com/office/drawing/2014/main" id="{6EC1ABD1-7336-4768-9B10-EE224AA916BA}"/>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23AA811B-2EBD-4900-905E-5BE206449611}" type="slidenum">
              <a:rPr lang="en-GB" smtClean="0"/>
              <a:pPr/>
              <a:t>‹#›</a:t>
            </a:fld>
            <a:endParaRPr lang="en-GB"/>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CFCDB02C-C393-45D0-9339-45B1931BD426}"/>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0" name="Content Placeholder 4">
            <a:extLst>
              <a:ext uri="{FF2B5EF4-FFF2-40B4-BE49-F238E27FC236}">
                <a16:creationId xmlns:a16="http://schemas.microsoft.com/office/drawing/2014/main" id="{85E210AC-7853-438B-9293-17FEDF451419}"/>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1965"/>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4113090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12192000"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90500" y="2105535"/>
            <a:ext cx="10292105" cy="2989020"/>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892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GB" noProof="0"/>
              <a:t>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647999" y="648000"/>
            <a:ext cx="1920001" cy="5562000"/>
          </a:xfrm>
        </p:spPr>
        <p:txBody>
          <a:bodyPr anchor="ctr"/>
          <a:lstStyle>
            <a:lvl1pPr marL="0" indent="0">
              <a:spcBef>
                <a:spcPts val="300"/>
              </a:spcBef>
              <a:spcAft>
                <a:spcPts val="600"/>
              </a:spcAft>
              <a:buFont typeface="Arial" panose="020B0604020202020204" pitchFamily="34" charset="0"/>
              <a:buChar char="​"/>
              <a:defRPr sz="2000">
                <a:solidFill>
                  <a:schemeClr val="tx2"/>
                </a:solidFill>
              </a:defRPr>
            </a:lvl1pPr>
            <a:lvl2pPr marL="0" indent="0">
              <a:spcBef>
                <a:spcPts val="300"/>
              </a:spcBef>
              <a:spcAft>
                <a:spcPts val="600"/>
              </a:spcAft>
              <a:buFont typeface="Arial" panose="020B0604020202020204" pitchFamily="34" charset="0"/>
              <a:buChar char="​"/>
              <a:defRPr sz="2000" b="1">
                <a:solidFill>
                  <a:schemeClr val="tx2"/>
                </a:solidFill>
              </a:defRPr>
            </a:lvl2pPr>
            <a:lvl3pPr marL="0" indent="0">
              <a:spcBef>
                <a:spcPts val="300"/>
              </a:spcBef>
              <a:spcAft>
                <a:spcPts val="600"/>
              </a:spcAft>
              <a:buFont typeface="Arial" panose="020B0604020202020204" pitchFamily="34" charset="0"/>
              <a:buChar char="​"/>
              <a:defRPr sz="2000">
                <a:solidFill>
                  <a:schemeClr val="tx2"/>
                </a:solidFill>
              </a:defRPr>
            </a:lvl3pPr>
            <a:lvl4pPr marL="0" indent="0">
              <a:spcBef>
                <a:spcPts val="300"/>
              </a:spcBef>
              <a:spcAft>
                <a:spcPts val="600"/>
              </a:spcAft>
              <a:buFont typeface="Arial" panose="020B0604020202020204" pitchFamily="34" charset="0"/>
              <a:buChar char="​"/>
              <a:defRPr sz="2000">
                <a:solidFill>
                  <a:schemeClr val="tx2"/>
                </a:solidFill>
              </a:defRPr>
            </a:lvl4pPr>
            <a:lvl5pPr marL="0" indent="0">
              <a:spcBef>
                <a:spcPts val="300"/>
              </a:spcBef>
              <a:spcAft>
                <a:spcPts val="600"/>
              </a:spcAft>
              <a:buFont typeface="Arial" panose="020B0604020202020204" pitchFamily="34" charset="0"/>
              <a:buChar char="​"/>
              <a:defRPr sz="2000">
                <a:solidFill>
                  <a:schemeClr val="tx2"/>
                </a:solidFill>
              </a:defRPr>
            </a:lvl5pPr>
            <a:lvl6pPr marL="0" indent="0">
              <a:spcBef>
                <a:spcPts val="300"/>
              </a:spcBef>
              <a:spcAft>
                <a:spcPts val="600"/>
              </a:spcAft>
              <a:buFont typeface="Arial" panose="020B0604020202020204" pitchFamily="34" charset="0"/>
              <a:buChar char="​"/>
              <a:defRPr sz="2000">
                <a:solidFill>
                  <a:schemeClr val="tx2"/>
                </a:solidFill>
              </a:defRPr>
            </a:lvl6pPr>
            <a:lvl7pPr marL="0" indent="0">
              <a:spcBef>
                <a:spcPts val="300"/>
              </a:spcBef>
              <a:spcAft>
                <a:spcPts val="600"/>
              </a:spcAft>
              <a:buFont typeface="Arial" panose="020B0604020202020204" pitchFamily="34" charset="0"/>
              <a:buChar char="​"/>
              <a:defRPr sz="2000">
                <a:solidFill>
                  <a:schemeClr val="tx2"/>
                </a:solidFill>
              </a:defRPr>
            </a:lvl7pPr>
            <a:lvl8pPr marL="0" indent="0">
              <a:spcBef>
                <a:spcPts val="300"/>
              </a:spcBef>
              <a:spcAft>
                <a:spcPts val="600"/>
              </a:spcAft>
              <a:buFont typeface="Arial" panose="020B0604020202020204" pitchFamily="34" charset="0"/>
              <a:buChar char="​"/>
              <a:defRPr sz="2000">
                <a:solidFill>
                  <a:schemeClr val="tx2"/>
                </a:solidFill>
              </a:defRPr>
            </a:lvl8pPr>
            <a:lvl9pPr marL="0" indent="0">
              <a:spcBef>
                <a:spcPts val="300"/>
              </a:spcBef>
              <a:spcAft>
                <a:spcPts val="600"/>
              </a:spcAft>
              <a:buFont typeface="Arial" panose="020B0604020202020204" pitchFamily="34" charset="0"/>
              <a:buChar char="​"/>
              <a:defRPr sz="2000">
                <a:solidFill>
                  <a:schemeClr val="tx2"/>
                </a:solidFill>
              </a:defRPr>
            </a:lvl9pPr>
          </a:lstStyle>
          <a:p>
            <a:pPr lvl="0"/>
            <a:r>
              <a:rPr lang="en-US"/>
              <a:t>09.00-09.30</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nb-NO"/>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fld id="{E154932B-CAF4-4887-967A-7DBC49158EB4}" type="datetime3">
              <a:rPr lang="en-US" smtClean="0"/>
              <a:t>21 June 2024</a:t>
            </a:fld>
            <a:endParaRPr lang="en-GB"/>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a:t>
            </a:fld>
            <a:endParaRPr lang="en-GB"/>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2"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B3C1CADE-9463-4A8D-B4E6-273C0EC9AFF5}"/>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19" name="Content Placeholder 4">
            <a:extLst>
              <a:ext uri="{FF2B5EF4-FFF2-40B4-BE49-F238E27FC236}">
                <a16:creationId xmlns:a16="http://schemas.microsoft.com/office/drawing/2014/main" id="{133163B2-7858-491C-8C3B-54C54E287846}"/>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1965"/>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2010029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2" name="Title 1"/>
          <p:cNvSpPr>
            <a:spLocks noGrp="1"/>
          </p:cNvSpPr>
          <p:nvPr>
            <p:ph type="ctrTitle" hasCustomPrompt="1"/>
          </p:nvPr>
        </p:nvSpPr>
        <p:spPr>
          <a:xfrm>
            <a:off x="647999"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3D240FBF-8305-4F82-AD7B-5098CE85A03E}" type="datetime3">
              <a:rPr lang="en-US" smtClean="0"/>
              <a:t>21 June 2024</a:t>
            </a:fld>
            <a:endParaRPr lang="en-GB"/>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700" i="1">
                <a:solidFill>
                  <a:schemeClr val="bg1"/>
                </a:solidFill>
              </a:defRPr>
            </a:lvl1pPr>
          </a:lstStyle>
          <a:p>
            <a:pPr lvl="0"/>
            <a:r>
              <a:rPr lang="en-GB"/>
              <a:t>Insert notes</a:t>
            </a:r>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18"/>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a:p>
        </p:txBody>
      </p:sp>
      <p:sp>
        <p:nvSpPr>
          <p:cNvPr id="6"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D9E9F619-DDA7-4396-BEF5-E42E21A0A600}"/>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18" name="Content Placeholder 4">
            <a:extLst>
              <a:ext uri="{FF2B5EF4-FFF2-40B4-BE49-F238E27FC236}">
                <a16:creationId xmlns:a16="http://schemas.microsoft.com/office/drawing/2014/main" id="{BB4043A4-C448-442F-83A3-B34DB18E7E3A}"/>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chemeClr val="bg1"/>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2576398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0179946" cy="324000"/>
          </a:xfrm>
        </p:spPr>
        <p:txBody>
          <a:bodyPr anchor="b"/>
          <a:lstStyle>
            <a:lvl1pPr marL="0" indent="0">
              <a:buNone/>
              <a:defRPr sz="8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35CE953C-AC85-4E49-A6E2-3902AA1608BD}"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7999" y="648000"/>
            <a:ext cx="10896001" cy="324000"/>
          </a:xfrm>
        </p:spPr>
        <p:txBody>
          <a:bodyPr/>
          <a:lstStyle>
            <a:lvl1pPr marL="0" indent="0">
              <a:buNone/>
              <a:defRPr sz="1400" b="1" cap="all" baseline="0"/>
            </a:lvl1pPr>
          </a:lstStyle>
          <a:p>
            <a:pPr lvl="0"/>
            <a:r>
              <a:rPr lang="en-GB"/>
              <a:t>Click to add trumpet</a:t>
            </a:r>
          </a:p>
        </p:txBody>
      </p:sp>
    </p:spTree>
    <p:extLst>
      <p:ext uri="{BB962C8B-B14F-4D97-AF65-F5344CB8AC3E}">
        <p14:creationId xmlns:p14="http://schemas.microsoft.com/office/powerpoint/2010/main" val="371098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14151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92263F9-D018-4DE9-AE2C-811FAB15C56E}"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BB82031A-0A2A-46CC-AB24-316B87CA363D}"/>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marL="0" indent="0">
              <a:buNone/>
              <a:defRPr lang="en-GB" sz="800" i="1" dirty="0"/>
            </a:lvl1pPr>
          </a:lstStyle>
          <a:p>
            <a:pPr marL="270000" lvl="0" indent="-270000"/>
            <a:r>
              <a:rPr lang="en-GB"/>
              <a:t>Insert notes</a:t>
            </a:r>
          </a:p>
        </p:txBody>
      </p:sp>
    </p:spTree>
    <p:extLst>
      <p:ext uri="{BB962C8B-B14F-4D97-AF65-F5344CB8AC3E}">
        <p14:creationId xmlns:p14="http://schemas.microsoft.com/office/powerpoint/2010/main" val="174767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ED70B67E-998B-4D45-BA54-A1E612DB3CD6}" type="datetime3">
              <a:rPr lang="en-US" smtClean="0"/>
              <a:t>21 June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9" name="Text Placeholder 4">
            <a:extLst>
              <a:ext uri="{FF2B5EF4-FFF2-40B4-BE49-F238E27FC236}">
                <a16:creationId xmlns:a16="http://schemas.microsoft.com/office/drawing/2014/main" id="{DA1D20B0-5E36-45F0-8FF7-AAF3B0852312}"/>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marL="0" indent="0">
              <a:buNone/>
              <a:defRPr lang="en-GB" sz="800" i="1" dirty="0"/>
            </a:lvl1pPr>
          </a:lstStyle>
          <a:p>
            <a:pPr marL="270000" lvl="0" indent="-270000"/>
            <a:r>
              <a:rPr lang="en-GB"/>
              <a:t>Insert notes</a:t>
            </a:r>
          </a:p>
        </p:txBody>
      </p:sp>
    </p:spTree>
    <p:extLst>
      <p:ext uri="{BB962C8B-B14F-4D97-AF65-F5344CB8AC3E}">
        <p14:creationId xmlns:p14="http://schemas.microsoft.com/office/powerpoint/2010/main" val="236569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BB86BB79-7576-480D-960F-3B4B37225968}" type="datetime3">
              <a:rPr lang="en-US" smtClean="0"/>
              <a:t>21 June 2024</a:t>
            </a:fld>
            <a:endParaRPr lang="en-GB"/>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8" name="Text Placeholder 4">
            <a:extLst>
              <a:ext uri="{FF2B5EF4-FFF2-40B4-BE49-F238E27FC236}">
                <a16:creationId xmlns:a16="http://schemas.microsoft.com/office/drawing/2014/main" id="{5233564D-7FCB-4452-8A90-1CC944345F48}"/>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marL="0" indent="0">
              <a:buNone/>
              <a:defRPr lang="en-GB" sz="800" i="1" dirty="0"/>
            </a:lvl1pPr>
          </a:lstStyle>
          <a:p>
            <a:pPr marL="270000" lvl="0" indent="-270000"/>
            <a:r>
              <a:rPr lang="en-GB"/>
              <a:t>Insert notes</a:t>
            </a:r>
          </a:p>
        </p:txBody>
      </p:sp>
    </p:spTree>
    <p:extLst>
      <p:ext uri="{BB962C8B-B14F-4D97-AF65-F5344CB8AC3E}">
        <p14:creationId xmlns:p14="http://schemas.microsoft.com/office/powerpoint/2010/main" val="2542504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6"/>
          </a:xfrm>
        </p:spPr>
        <p:txBody>
          <a:bodyPr/>
          <a:lstStyle/>
          <a:p>
            <a:r>
              <a:rPr lang="en-GB" noProof="0"/>
              <a:t>Click to add title</a:t>
            </a:r>
          </a:p>
        </p:txBody>
      </p:sp>
      <p:sp>
        <p:nvSpPr>
          <p:cNvPr id="3" name="Content Placeholder 2"/>
          <p:cNvSpPr>
            <a:spLocks noGrp="1"/>
          </p:cNvSpPr>
          <p:nvPr>
            <p:ph idx="1" hasCustomPrompt="1"/>
          </p:nvPr>
        </p:nvSpPr>
        <p:spPr>
          <a:xfrm>
            <a:off x="648000" y="1940566"/>
            <a:ext cx="4164000" cy="4269434"/>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vert="horz" lIns="0" tIns="0" rIns="0" bIns="0" rtlCol="0" anchor="b">
            <a:noAutofit/>
          </a:bodyPr>
          <a:lstStyle>
            <a:lvl1pPr>
              <a:defRPr lang="en-GB" sz="800" i="1" dirty="0"/>
            </a:lvl1pPr>
          </a:lstStyle>
          <a:p>
            <a:pPr marL="0" lvl="0" indent="0">
              <a:buNone/>
            </a:pPr>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95C19F20-AE07-4AEB-AF8E-164A46937005}"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5999" y="324000"/>
            <a:ext cx="6732001" cy="6210000"/>
          </a:xfrm>
          <a:solidFill>
            <a:schemeClr val="bg1"/>
          </a:solidFill>
        </p:spPr>
        <p:txBody>
          <a:bodyPr tIns="72000"/>
          <a:lstStyle>
            <a:lvl1pPr marL="0" indent="0" algn="ctr">
              <a:buNone/>
              <a:defRPr sz="1400"/>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800">
                <a:solidFill>
                  <a:schemeClr val="tx2"/>
                </a:solidFill>
              </a:defRPr>
            </a:lvl1pPr>
          </a:lstStyle>
          <a:p>
            <a:pPr lvl="0"/>
            <a:r>
              <a:rPr lang="en-GB"/>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AD76CD6D-257F-451B-A84B-5F86799B060C}"/>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2227347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4"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fld id="{FAD95102-81B6-4A58-9978-8E5FE0CF4EDA}" type="datetime3">
              <a:rPr lang="en-US" smtClean="0"/>
              <a:t>21 June 2024</a:t>
            </a:fld>
            <a:endParaRPr lang="en-GB"/>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10" name="Text Placeholder 4">
            <a:extLst>
              <a:ext uri="{FF2B5EF4-FFF2-40B4-BE49-F238E27FC236}">
                <a16:creationId xmlns:a16="http://schemas.microsoft.com/office/drawing/2014/main" id="{DF1E4E7B-B33F-4C61-9BE7-E8CE0F1CEE6F}"/>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a:defRPr lang="en-GB" sz="800" i="1" dirty="0"/>
            </a:lvl1pPr>
          </a:lstStyle>
          <a:p>
            <a:pPr marL="0" lvl="0" indent="0">
              <a:buNone/>
            </a:pPr>
            <a:r>
              <a:rPr lang="en-GB"/>
              <a:t>Insert notes</a:t>
            </a:r>
          </a:p>
        </p:txBody>
      </p:sp>
    </p:spTree>
    <p:extLst>
      <p:ext uri="{BB962C8B-B14F-4D97-AF65-F5344CB8AC3E}">
        <p14:creationId xmlns:p14="http://schemas.microsoft.com/office/powerpoint/2010/main" val="1068724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5467532-26CE-464F-8AF2-4CA009A8544A}"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663752B1-7906-44B5-B581-DBFEF03A7CFD}"/>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a:defRPr lang="en-GB" sz="800" i="1" dirty="0"/>
            </a:lvl1pPr>
          </a:lstStyle>
          <a:p>
            <a:pPr marL="0" lvl="0" indent="0">
              <a:buNone/>
            </a:pPr>
            <a:r>
              <a:rPr lang="en-GB"/>
              <a:t>Insert notes</a:t>
            </a:r>
          </a:p>
        </p:txBody>
      </p:sp>
    </p:spTree>
    <p:extLst>
      <p:ext uri="{BB962C8B-B14F-4D97-AF65-F5344CB8AC3E}">
        <p14:creationId xmlns:p14="http://schemas.microsoft.com/office/powerpoint/2010/main" val="1492701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0" y="647700"/>
            <a:ext cx="10895014" cy="1292866"/>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45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9063000" y="1944000"/>
            <a:ext cx="24810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Level 6</a:t>
            </a:r>
          </a:p>
          <a:p>
            <a:pPr lvl="6"/>
            <a:r>
              <a:rPr lang="en-GB" noProof="0"/>
              <a:t>Level 7</a:t>
            </a:r>
          </a:p>
          <a:p>
            <a:pPr lvl="7"/>
            <a:r>
              <a:rPr lang="en-GB" noProof="0"/>
              <a:t>Level 8</a:t>
            </a:r>
          </a:p>
          <a:p>
            <a:pPr lvl="8"/>
            <a:r>
              <a:rPr lang="en-GB" noProof="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BE22FA3-5D2D-49F9-BF94-E4C3D3B871DE}"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52E24A09-F121-496F-BAA5-F6C29D22A9A6}"/>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a:defRPr lang="en-GB" sz="800" i="1" dirty="0"/>
            </a:lvl1pPr>
          </a:lstStyle>
          <a:p>
            <a:pPr marL="0" lvl="0" indent="0">
              <a:buNone/>
            </a:pPr>
            <a:r>
              <a:rPr lang="en-GB"/>
              <a:t>Insert notes</a:t>
            </a:r>
          </a:p>
        </p:txBody>
      </p:sp>
    </p:spTree>
    <p:extLst>
      <p:ext uri="{BB962C8B-B14F-4D97-AF65-F5344CB8AC3E}">
        <p14:creationId xmlns:p14="http://schemas.microsoft.com/office/powerpoint/2010/main" val="1503356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4"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05136503-28B5-4831-A3C7-E7B009BE19D2}"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5" name="Text Placeholder 4">
            <a:extLst>
              <a:ext uri="{FF2B5EF4-FFF2-40B4-BE49-F238E27FC236}">
                <a16:creationId xmlns:a16="http://schemas.microsoft.com/office/drawing/2014/main" id="{36D52813-B537-4CFD-9F85-AA6F68C96E17}"/>
              </a:ext>
            </a:extLst>
          </p:cNvPr>
          <p:cNvSpPr>
            <a:spLocks noGrp="1"/>
          </p:cNvSpPr>
          <p:nvPr>
            <p:ph type="body" sz="quarter" idx="13" hasCustomPrompt="1"/>
          </p:nvPr>
        </p:nvSpPr>
        <p:spPr>
          <a:xfrm>
            <a:off x="647999" y="6210000"/>
            <a:ext cx="10179946" cy="324000"/>
          </a:xfrm>
        </p:spPr>
        <p:txBody>
          <a:bodyPr vert="horz" lIns="0" tIns="0" rIns="0" bIns="0" rtlCol="0" anchor="b">
            <a:noAutofit/>
          </a:bodyPr>
          <a:lstStyle>
            <a:lvl1pPr>
              <a:defRPr lang="en-GB" sz="800" i="1" dirty="0"/>
            </a:lvl1pPr>
          </a:lstStyle>
          <a:p>
            <a:pPr marL="0" lvl="0" indent="0">
              <a:buNone/>
            </a:pPr>
            <a:r>
              <a:rPr lang="en-GB"/>
              <a:t>Insert notes</a:t>
            </a:r>
          </a:p>
        </p:txBody>
      </p:sp>
    </p:spTree>
    <p:extLst>
      <p:ext uri="{BB962C8B-B14F-4D97-AF65-F5344CB8AC3E}">
        <p14:creationId xmlns:p14="http://schemas.microsoft.com/office/powerpoint/2010/main" val="3480382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Editorial">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8F7754C-3E86-406C-B149-CDBE81C128E2}"/>
              </a:ext>
            </a:extLst>
          </p:cNvPr>
          <p:cNvSpPr>
            <a:spLocks noGrp="1"/>
          </p:cNvSpPr>
          <p:nvPr>
            <p:ph type="pic" sz="quarter" idx="13" hasCustomPrompt="1"/>
          </p:nvPr>
        </p:nvSpPr>
        <p:spPr>
          <a:xfrm>
            <a:off x="0" y="0"/>
            <a:ext cx="12193200" cy="6861600"/>
          </a:xfrm>
          <a:custGeom>
            <a:avLst/>
            <a:gdLst>
              <a:gd name="connsiteX0" fmla="*/ 11666200 w 12193200"/>
              <a:gd name="connsiteY0" fmla="*/ 756760 h 6861600"/>
              <a:gd name="connsiteX1" fmla="*/ 11678975 w 12193200"/>
              <a:gd name="connsiteY1" fmla="*/ 761119 h 6861600"/>
              <a:gd name="connsiteX2" fmla="*/ 11678975 w 12193200"/>
              <a:gd name="connsiteY2" fmla="*/ 808195 h 6861600"/>
              <a:gd name="connsiteX3" fmla="*/ 11678845 w 12193200"/>
              <a:gd name="connsiteY3" fmla="*/ 808195 h 6861600"/>
              <a:gd name="connsiteX4" fmla="*/ 11667095 w 12193200"/>
              <a:gd name="connsiteY4" fmla="*/ 813579 h 6861600"/>
              <a:gd name="connsiteX5" fmla="*/ 11644998 w 12193200"/>
              <a:gd name="connsiteY5" fmla="*/ 784080 h 6861600"/>
              <a:gd name="connsiteX6" fmla="*/ 11666200 w 12193200"/>
              <a:gd name="connsiteY6" fmla="*/ 756760 h 6861600"/>
              <a:gd name="connsiteX7" fmla="*/ 11553608 w 12193200"/>
              <a:gd name="connsiteY7" fmla="*/ 755951 h 6861600"/>
              <a:gd name="connsiteX8" fmla="*/ 11565369 w 12193200"/>
              <a:gd name="connsiteY8" fmla="*/ 760439 h 6861600"/>
              <a:gd name="connsiteX9" fmla="*/ 11571638 w 12193200"/>
              <a:gd name="connsiteY9" fmla="*/ 784954 h 6861600"/>
              <a:gd name="connsiteX10" fmla="*/ 11565369 w 12193200"/>
              <a:gd name="connsiteY10" fmla="*/ 809339 h 6861600"/>
              <a:gd name="connsiteX11" fmla="*/ 11553608 w 12193200"/>
              <a:gd name="connsiteY11" fmla="*/ 813698 h 6861600"/>
              <a:gd name="connsiteX12" fmla="*/ 11542106 w 12193200"/>
              <a:gd name="connsiteY12" fmla="*/ 809339 h 6861600"/>
              <a:gd name="connsiteX13" fmla="*/ 11535837 w 12193200"/>
              <a:gd name="connsiteY13" fmla="*/ 784954 h 6861600"/>
              <a:gd name="connsiteX14" fmla="*/ 11542106 w 12193200"/>
              <a:gd name="connsiteY14" fmla="*/ 760439 h 6861600"/>
              <a:gd name="connsiteX15" fmla="*/ 11553608 w 12193200"/>
              <a:gd name="connsiteY15" fmla="*/ 755951 h 6861600"/>
              <a:gd name="connsiteX16" fmla="*/ 11389948 w 12193200"/>
              <a:gd name="connsiteY16" fmla="*/ 755951 h 6861600"/>
              <a:gd name="connsiteX17" fmla="*/ 11401504 w 12193200"/>
              <a:gd name="connsiteY17" fmla="*/ 760439 h 6861600"/>
              <a:gd name="connsiteX18" fmla="*/ 11407795 w 12193200"/>
              <a:gd name="connsiteY18" fmla="*/ 784954 h 6861600"/>
              <a:gd name="connsiteX19" fmla="*/ 11401504 w 12193200"/>
              <a:gd name="connsiteY19" fmla="*/ 809339 h 6861600"/>
              <a:gd name="connsiteX20" fmla="*/ 11389948 w 12193200"/>
              <a:gd name="connsiteY20" fmla="*/ 813698 h 6861600"/>
              <a:gd name="connsiteX21" fmla="*/ 11378133 w 12193200"/>
              <a:gd name="connsiteY21" fmla="*/ 809339 h 6861600"/>
              <a:gd name="connsiteX22" fmla="*/ 11371843 w 12193200"/>
              <a:gd name="connsiteY22" fmla="*/ 784954 h 6861600"/>
              <a:gd name="connsiteX23" fmla="*/ 11378133 w 12193200"/>
              <a:gd name="connsiteY23" fmla="*/ 760439 h 6861600"/>
              <a:gd name="connsiteX24" fmla="*/ 11389948 w 12193200"/>
              <a:gd name="connsiteY24" fmla="*/ 755951 h 6861600"/>
              <a:gd name="connsiteX25" fmla="*/ 11267462 w 12193200"/>
              <a:gd name="connsiteY25" fmla="*/ 755951 h 6861600"/>
              <a:gd name="connsiteX26" fmla="*/ 11279148 w 12193200"/>
              <a:gd name="connsiteY26" fmla="*/ 760439 h 6861600"/>
              <a:gd name="connsiteX27" fmla="*/ 11285438 w 12193200"/>
              <a:gd name="connsiteY27" fmla="*/ 784954 h 6861600"/>
              <a:gd name="connsiteX28" fmla="*/ 11279148 w 12193200"/>
              <a:gd name="connsiteY28" fmla="*/ 809339 h 6861600"/>
              <a:gd name="connsiteX29" fmla="*/ 11267462 w 12193200"/>
              <a:gd name="connsiteY29" fmla="*/ 813698 h 6861600"/>
              <a:gd name="connsiteX30" fmla="*/ 11255907 w 12193200"/>
              <a:gd name="connsiteY30" fmla="*/ 809339 h 6861600"/>
              <a:gd name="connsiteX31" fmla="*/ 11249616 w 12193200"/>
              <a:gd name="connsiteY31" fmla="*/ 784954 h 6861600"/>
              <a:gd name="connsiteX32" fmla="*/ 11255907 w 12193200"/>
              <a:gd name="connsiteY32" fmla="*/ 760439 h 6861600"/>
              <a:gd name="connsiteX33" fmla="*/ 11267462 w 12193200"/>
              <a:gd name="connsiteY33" fmla="*/ 755951 h 6861600"/>
              <a:gd name="connsiteX34" fmla="*/ 11708668 w 12193200"/>
              <a:gd name="connsiteY34" fmla="*/ 750006 h 6861600"/>
              <a:gd name="connsiteX35" fmla="*/ 11706381 w 12193200"/>
              <a:gd name="connsiteY35" fmla="*/ 752433 h 6861600"/>
              <a:gd name="connsiteX36" fmla="*/ 11706381 w 12193200"/>
              <a:gd name="connsiteY36" fmla="*/ 817032 h 6861600"/>
              <a:gd name="connsiteX37" fmla="*/ 11708420 w 12193200"/>
              <a:gd name="connsiteY37" fmla="*/ 819459 h 6861600"/>
              <a:gd name="connsiteX38" fmla="*/ 11715671 w 12193200"/>
              <a:gd name="connsiteY38" fmla="*/ 819459 h 6861600"/>
              <a:gd name="connsiteX39" fmla="*/ 11718206 w 12193200"/>
              <a:gd name="connsiteY39" fmla="*/ 817032 h 6861600"/>
              <a:gd name="connsiteX40" fmla="*/ 11718206 w 12193200"/>
              <a:gd name="connsiteY40" fmla="*/ 752433 h 6861600"/>
              <a:gd name="connsiteX41" fmla="*/ 11715660 w 12193200"/>
              <a:gd name="connsiteY41" fmla="*/ 750006 h 6861600"/>
              <a:gd name="connsiteX42" fmla="*/ 11708668 w 12193200"/>
              <a:gd name="connsiteY42" fmla="*/ 750006 h 6861600"/>
              <a:gd name="connsiteX43" fmla="*/ 11826514 w 12193200"/>
              <a:gd name="connsiteY43" fmla="*/ 749671 h 6861600"/>
              <a:gd name="connsiteX44" fmla="*/ 11822404 w 12193200"/>
              <a:gd name="connsiteY44" fmla="*/ 751851 h 6861600"/>
              <a:gd name="connsiteX45" fmla="*/ 11798623 w 12193200"/>
              <a:gd name="connsiteY45" fmla="*/ 781695 h 6861600"/>
              <a:gd name="connsiteX46" fmla="*/ 11798105 w 12193200"/>
              <a:gd name="connsiteY46" fmla="*/ 782461 h 6861600"/>
              <a:gd name="connsiteX47" fmla="*/ 11798234 w 12193200"/>
              <a:gd name="connsiteY47" fmla="*/ 783227 h 6861600"/>
              <a:gd name="connsiteX48" fmla="*/ 11822145 w 12193200"/>
              <a:gd name="connsiteY48" fmla="*/ 817420 h 6861600"/>
              <a:gd name="connsiteX49" fmla="*/ 11826126 w 12193200"/>
              <a:gd name="connsiteY49" fmla="*/ 819470 h 6861600"/>
              <a:gd name="connsiteX50" fmla="*/ 11835254 w 12193200"/>
              <a:gd name="connsiteY50" fmla="*/ 819470 h 6861600"/>
              <a:gd name="connsiteX51" fmla="*/ 11837175 w 12193200"/>
              <a:gd name="connsiteY51" fmla="*/ 817798 h 6861600"/>
              <a:gd name="connsiteX52" fmla="*/ 11836279 w 12193200"/>
              <a:gd name="connsiteY52" fmla="*/ 816136 h 6861600"/>
              <a:gd name="connsiteX53" fmla="*/ 11810826 w 12193200"/>
              <a:gd name="connsiteY53" fmla="*/ 782450 h 6861600"/>
              <a:gd name="connsiteX54" fmla="*/ 11810567 w 12193200"/>
              <a:gd name="connsiteY54" fmla="*/ 782192 h 6861600"/>
              <a:gd name="connsiteX55" fmla="*/ 11834607 w 12193200"/>
              <a:gd name="connsiteY55" fmla="*/ 753890 h 6861600"/>
              <a:gd name="connsiteX56" fmla="*/ 11835254 w 12193200"/>
              <a:gd name="connsiteY56" fmla="*/ 751203 h 6861600"/>
              <a:gd name="connsiteX57" fmla="*/ 11832816 w 12193200"/>
              <a:gd name="connsiteY57" fmla="*/ 749671 h 6861600"/>
              <a:gd name="connsiteX58" fmla="*/ 11826514 w 12193200"/>
              <a:gd name="connsiteY58" fmla="*/ 749671 h 6861600"/>
              <a:gd name="connsiteX59" fmla="*/ 11301634 w 12193200"/>
              <a:gd name="connsiteY59" fmla="*/ 749671 h 6861600"/>
              <a:gd name="connsiteX60" fmla="*/ 11299832 w 12193200"/>
              <a:gd name="connsiteY60" fmla="*/ 751462 h 6861600"/>
              <a:gd name="connsiteX61" fmla="*/ 11300350 w 12193200"/>
              <a:gd name="connsiteY61" fmla="*/ 753383 h 6861600"/>
              <a:gd name="connsiteX62" fmla="*/ 11324605 w 12193200"/>
              <a:gd name="connsiteY62" fmla="*/ 817399 h 6861600"/>
              <a:gd name="connsiteX63" fmla="*/ 11326785 w 12193200"/>
              <a:gd name="connsiteY63" fmla="*/ 819449 h 6861600"/>
              <a:gd name="connsiteX64" fmla="*/ 11332050 w 12193200"/>
              <a:gd name="connsiteY64" fmla="*/ 819449 h 6861600"/>
              <a:gd name="connsiteX65" fmla="*/ 11334489 w 12193200"/>
              <a:gd name="connsiteY65" fmla="*/ 817399 h 6861600"/>
              <a:gd name="connsiteX66" fmla="*/ 11358108 w 12193200"/>
              <a:gd name="connsiteY66" fmla="*/ 753135 h 6861600"/>
              <a:gd name="connsiteX67" fmla="*/ 11358366 w 12193200"/>
              <a:gd name="connsiteY67" fmla="*/ 751085 h 6861600"/>
              <a:gd name="connsiteX68" fmla="*/ 11356694 w 12193200"/>
              <a:gd name="connsiteY68" fmla="*/ 749671 h 6861600"/>
              <a:gd name="connsiteX69" fmla="*/ 11350015 w 12193200"/>
              <a:gd name="connsiteY69" fmla="*/ 749671 h 6861600"/>
              <a:gd name="connsiteX70" fmla="*/ 11348343 w 12193200"/>
              <a:gd name="connsiteY70" fmla="*/ 751592 h 6861600"/>
              <a:gd name="connsiteX71" fmla="*/ 11330885 w 12193200"/>
              <a:gd name="connsiteY71" fmla="*/ 802908 h 6861600"/>
              <a:gd name="connsiteX72" fmla="*/ 11312920 w 12193200"/>
              <a:gd name="connsiteY72" fmla="*/ 751851 h 6861600"/>
              <a:gd name="connsiteX73" fmla="*/ 11309845 w 12193200"/>
              <a:gd name="connsiteY73" fmla="*/ 749671 h 6861600"/>
              <a:gd name="connsiteX74" fmla="*/ 11301634 w 12193200"/>
              <a:gd name="connsiteY74" fmla="*/ 749671 h 6861600"/>
              <a:gd name="connsiteX75" fmla="*/ 11754223 w 12193200"/>
              <a:gd name="connsiteY75" fmla="*/ 748506 h 6861600"/>
              <a:gd name="connsiteX76" fmla="*/ 11731241 w 12193200"/>
              <a:gd name="connsiteY76" fmla="*/ 767625 h 6861600"/>
              <a:gd name="connsiteX77" fmla="*/ 11749346 w 12193200"/>
              <a:gd name="connsiteY77" fmla="*/ 788417 h 6861600"/>
              <a:gd name="connsiteX78" fmla="*/ 11764236 w 12193200"/>
              <a:gd name="connsiteY78" fmla="*/ 801894 h 6861600"/>
              <a:gd name="connsiteX79" fmla="*/ 11750500 w 12193200"/>
              <a:gd name="connsiteY79" fmla="*/ 813698 h 6861600"/>
              <a:gd name="connsiteX80" fmla="*/ 11733679 w 12193200"/>
              <a:gd name="connsiteY80" fmla="*/ 806641 h 6861600"/>
              <a:gd name="connsiteX81" fmla="*/ 11728673 w 12193200"/>
              <a:gd name="connsiteY81" fmla="*/ 811130 h 6861600"/>
              <a:gd name="connsiteX82" fmla="*/ 11750241 w 12193200"/>
              <a:gd name="connsiteY82" fmla="*/ 821402 h 6861600"/>
              <a:gd name="connsiteX83" fmla="*/ 11774896 w 12193200"/>
              <a:gd name="connsiteY83" fmla="*/ 800610 h 6861600"/>
              <a:gd name="connsiteX84" fmla="*/ 11741901 w 12193200"/>
              <a:gd name="connsiteY84" fmla="*/ 766471 h 6861600"/>
              <a:gd name="connsiteX85" fmla="*/ 11753457 w 12193200"/>
              <a:gd name="connsiteY85" fmla="*/ 756199 h 6861600"/>
              <a:gd name="connsiteX86" fmla="*/ 11767322 w 12193200"/>
              <a:gd name="connsiteY86" fmla="*/ 761335 h 6861600"/>
              <a:gd name="connsiteX87" fmla="*/ 11772328 w 12193200"/>
              <a:gd name="connsiteY87" fmla="*/ 756587 h 6861600"/>
              <a:gd name="connsiteX88" fmla="*/ 11754223 w 12193200"/>
              <a:gd name="connsiteY88" fmla="*/ 748506 h 6861600"/>
              <a:gd name="connsiteX89" fmla="*/ 11614257 w 12193200"/>
              <a:gd name="connsiteY89" fmla="*/ 748117 h 6861600"/>
              <a:gd name="connsiteX90" fmla="*/ 11599001 w 12193200"/>
              <a:gd name="connsiteY90" fmla="*/ 750167 h 6861600"/>
              <a:gd name="connsiteX91" fmla="*/ 11592721 w 12193200"/>
              <a:gd name="connsiteY91" fmla="*/ 755660 h 6861600"/>
              <a:gd name="connsiteX92" fmla="*/ 11592721 w 12193200"/>
              <a:gd name="connsiteY92" fmla="*/ 816902 h 6861600"/>
              <a:gd name="connsiteX93" fmla="*/ 11595418 w 12193200"/>
              <a:gd name="connsiteY93" fmla="*/ 819071 h 6861600"/>
              <a:gd name="connsiteX94" fmla="*/ 11602216 w 12193200"/>
              <a:gd name="connsiteY94" fmla="*/ 819071 h 6861600"/>
              <a:gd name="connsiteX95" fmla="*/ 11604654 w 12193200"/>
              <a:gd name="connsiteY95" fmla="*/ 816902 h 6861600"/>
              <a:gd name="connsiteX96" fmla="*/ 11604654 w 12193200"/>
              <a:gd name="connsiteY96" fmla="*/ 760774 h 6861600"/>
              <a:gd name="connsiteX97" fmla="*/ 11611452 w 12193200"/>
              <a:gd name="connsiteY97" fmla="*/ 754764 h 6861600"/>
              <a:gd name="connsiteX98" fmla="*/ 11625943 w 12193200"/>
              <a:gd name="connsiteY98" fmla="*/ 761033 h 6861600"/>
              <a:gd name="connsiteX99" fmla="*/ 11631823 w 12193200"/>
              <a:gd name="connsiteY99" fmla="*/ 755152 h 6861600"/>
              <a:gd name="connsiteX100" fmla="*/ 11614257 w 12193200"/>
              <a:gd name="connsiteY100" fmla="*/ 748117 h 6861600"/>
              <a:gd name="connsiteX101" fmla="*/ 11553619 w 12193200"/>
              <a:gd name="connsiteY101" fmla="*/ 748117 h 6861600"/>
              <a:gd name="connsiteX102" fmla="*/ 11536236 w 12193200"/>
              <a:gd name="connsiteY102" fmla="*/ 753124 h 6861600"/>
              <a:gd name="connsiteX103" fmla="*/ 11523450 w 12193200"/>
              <a:gd name="connsiteY103" fmla="*/ 784954 h 6861600"/>
              <a:gd name="connsiteX104" fmla="*/ 11536236 w 12193200"/>
              <a:gd name="connsiteY104" fmla="*/ 816654 h 6861600"/>
              <a:gd name="connsiteX105" fmla="*/ 11553619 w 12193200"/>
              <a:gd name="connsiteY105" fmla="*/ 821531 h 6861600"/>
              <a:gd name="connsiteX106" fmla="*/ 11571001 w 12193200"/>
              <a:gd name="connsiteY106" fmla="*/ 816654 h 6861600"/>
              <a:gd name="connsiteX107" fmla="*/ 11583917 w 12193200"/>
              <a:gd name="connsiteY107" fmla="*/ 784954 h 6861600"/>
              <a:gd name="connsiteX108" fmla="*/ 11571001 w 12193200"/>
              <a:gd name="connsiteY108" fmla="*/ 753124 h 6861600"/>
              <a:gd name="connsiteX109" fmla="*/ 11553619 w 12193200"/>
              <a:gd name="connsiteY109" fmla="*/ 748117 h 6861600"/>
              <a:gd name="connsiteX110" fmla="*/ 11486031 w 12193200"/>
              <a:gd name="connsiteY110" fmla="*/ 748117 h 6861600"/>
              <a:gd name="connsiteX111" fmla="*/ 11465229 w 12193200"/>
              <a:gd name="connsiteY111" fmla="*/ 751452 h 6861600"/>
              <a:gd name="connsiteX112" fmla="*/ 11459230 w 12193200"/>
              <a:gd name="connsiteY112" fmla="*/ 756965 h 6861600"/>
              <a:gd name="connsiteX113" fmla="*/ 11459230 w 12193200"/>
              <a:gd name="connsiteY113" fmla="*/ 817010 h 6861600"/>
              <a:gd name="connsiteX114" fmla="*/ 11461787 w 12193200"/>
              <a:gd name="connsiteY114" fmla="*/ 819449 h 6861600"/>
              <a:gd name="connsiteX115" fmla="*/ 11468422 w 12193200"/>
              <a:gd name="connsiteY115" fmla="*/ 819449 h 6861600"/>
              <a:gd name="connsiteX116" fmla="*/ 11471228 w 12193200"/>
              <a:gd name="connsiteY116" fmla="*/ 816751 h 6861600"/>
              <a:gd name="connsiteX117" fmla="*/ 11471228 w 12193200"/>
              <a:gd name="connsiteY117" fmla="*/ 761454 h 6861600"/>
              <a:gd name="connsiteX118" fmla="*/ 11485654 w 12193200"/>
              <a:gd name="connsiteY118" fmla="*/ 755422 h 6861600"/>
              <a:gd name="connsiteX119" fmla="*/ 11501223 w 12193200"/>
              <a:gd name="connsiteY119" fmla="*/ 771844 h 6861600"/>
              <a:gd name="connsiteX120" fmla="*/ 11501223 w 12193200"/>
              <a:gd name="connsiteY120" fmla="*/ 816751 h 6861600"/>
              <a:gd name="connsiteX121" fmla="*/ 11504288 w 12193200"/>
              <a:gd name="connsiteY121" fmla="*/ 819449 h 6861600"/>
              <a:gd name="connsiteX122" fmla="*/ 11511690 w 12193200"/>
              <a:gd name="connsiteY122" fmla="*/ 819449 h 6861600"/>
              <a:gd name="connsiteX123" fmla="*/ 11512963 w 12193200"/>
              <a:gd name="connsiteY123" fmla="*/ 816762 h 6861600"/>
              <a:gd name="connsiteX124" fmla="*/ 11512963 w 12193200"/>
              <a:gd name="connsiteY124" fmla="*/ 770312 h 6861600"/>
              <a:gd name="connsiteX125" fmla="*/ 11486031 w 12193200"/>
              <a:gd name="connsiteY125" fmla="*/ 748117 h 6861600"/>
              <a:gd name="connsiteX126" fmla="*/ 11389700 w 12193200"/>
              <a:gd name="connsiteY126" fmla="*/ 748117 h 6861600"/>
              <a:gd name="connsiteX127" fmla="*/ 11372242 w 12193200"/>
              <a:gd name="connsiteY127" fmla="*/ 753124 h 6861600"/>
              <a:gd name="connsiteX128" fmla="*/ 11359402 w 12193200"/>
              <a:gd name="connsiteY128" fmla="*/ 784954 h 6861600"/>
              <a:gd name="connsiteX129" fmla="*/ 11372242 w 12193200"/>
              <a:gd name="connsiteY129" fmla="*/ 816654 h 6861600"/>
              <a:gd name="connsiteX130" fmla="*/ 11389700 w 12193200"/>
              <a:gd name="connsiteY130" fmla="*/ 821531 h 6861600"/>
              <a:gd name="connsiteX131" fmla="*/ 11407158 w 12193200"/>
              <a:gd name="connsiteY131" fmla="*/ 816654 h 6861600"/>
              <a:gd name="connsiteX132" fmla="*/ 11420127 w 12193200"/>
              <a:gd name="connsiteY132" fmla="*/ 784954 h 6861600"/>
              <a:gd name="connsiteX133" fmla="*/ 11407158 w 12193200"/>
              <a:gd name="connsiteY133" fmla="*/ 753124 h 6861600"/>
              <a:gd name="connsiteX134" fmla="*/ 11389700 w 12193200"/>
              <a:gd name="connsiteY134" fmla="*/ 748117 h 6861600"/>
              <a:gd name="connsiteX135" fmla="*/ 11267473 w 12193200"/>
              <a:gd name="connsiteY135" fmla="*/ 748117 h 6861600"/>
              <a:gd name="connsiteX136" fmla="*/ 11250015 w 12193200"/>
              <a:gd name="connsiteY136" fmla="*/ 753124 h 6861600"/>
              <a:gd name="connsiteX137" fmla="*/ 11237046 w 12193200"/>
              <a:gd name="connsiteY137" fmla="*/ 784954 h 6861600"/>
              <a:gd name="connsiteX138" fmla="*/ 11250015 w 12193200"/>
              <a:gd name="connsiteY138" fmla="*/ 816654 h 6861600"/>
              <a:gd name="connsiteX139" fmla="*/ 11267473 w 12193200"/>
              <a:gd name="connsiteY139" fmla="*/ 821531 h 6861600"/>
              <a:gd name="connsiteX140" fmla="*/ 11284931 w 12193200"/>
              <a:gd name="connsiteY140" fmla="*/ 816654 h 6861600"/>
              <a:gd name="connsiteX141" fmla="*/ 11297771 w 12193200"/>
              <a:gd name="connsiteY141" fmla="*/ 784954 h 6861600"/>
              <a:gd name="connsiteX142" fmla="*/ 11284931 w 12193200"/>
              <a:gd name="connsiteY142" fmla="*/ 753124 h 6861600"/>
              <a:gd name="connsiteX143" fmla="*/ 11267473 w 12193200"/>
              <a:gd name="connsiteY143" fmla="*/ 748117 h 6861600"/>
              <a:gd name="connsiteX144" fmla="*/ 11199756 w 12193200"/>
              <a:gd name="connsiteY144" fmla="*/ 748117 h 6861600"/>
              <a:gd name="connsiteX145" fmla="*/ 11178857 w 12193200"/>
              <a:gd name="connsiteY145" fmla="*/ 751452 h 6861600"/>
              <a:gd name="connsiteX146" fmla="*/ 11172825 w 12193200"/>
              <a:gd name="connsiteY146" fmla="*/ 756965 h 6861600"/>
              <a:gd name="connsiteX147" fmla="*/ 11172825 w 12193200"/>
              <a:gd name="connsiteY147" fmla="*/ 817010 h 6861600"/>
              <a:gd name="connsiteX148" fmla="*/ 11175263 w 12193200"/>
              <a:gd name="connsiteY148" fmla="*/ 819449 h 6861600"/>
              <a:gd name="connsiteX149" fmla="*/ 11181932 w 12193200"/>
              <a:gd name="connsiteY149" fmla="*/ 819449 h 6861600"/>
              <a:gd name="connsiteX150" fmla="*/ 11184748 w 12193200"/>
              <a:gd name="connsiteY150" fmla="*/ 816751 h 6861600"/>
              <a:gd name="connsiteX151" fmla="*/ 11184748 w 12193200"/>
              <a:gd name="connsiteY151" fmla="*/ 761454 h 6861600"/>
              <a:gd name="connsiteX152" fmla="*/ 11199238 w 12193200"/>
              <a:gd name="connsiteY152" fmla="*/ 755422 h 6861600"/>
              <a:gd name="connsiteX153" fmla="*/ 11214884 w 12193200"/>
              <a:gd name="connsiteY153" fmla="*/ 771844 h 6861600"/>
              <a:gd name="connsiteX154" fmla="*/ 11214884 w 12193200"/>
              <a:gd name="connsiteY154" fmla="*/ 816751 h 6861600"/>
              <a:gd name="connsiteX155" fmla="*/ 11217959 w 12193200"/>
              <a:gd name="connsiteY155" fmla="*/ 819449 h 6861600"/>
              <a:gd name="connsiteX156" fmla="*/ 11225393 w 12193200"/>
              <a:gd name="connsiteY156" fmla="*/ 819449 h 6861600"/>
              <a:gd name="connsiteX157" fmla="*/ 11226817 w 12193200"/>
              <a:gd name="connsiteY157" fmla="*/ 816762 h 6861600"/>
              <a:gd name="connsiteX158" fmla="*/ 11226817 w 12193200"/>
              <a:gd name="connsiteY158" fmla="*/ 770312 h 6861600"/>
              <a:gd name="connsiteX159" fmla="*/ 11199756 w 12193200"/>
              <a:gd name="connsiteY159" fmla="*/ 748117 h 6861600"/>
              <a:gd name="connsiteX160" fmla="*/ 11681273 w 12193200"/>
              <a:gd name="connsiteY160" fmla="*/ 724801 h 6861600"/>
              <a:gd name="connsiteX161" fmla="*/ 11678845 w 12193200"/>
              <a:gd name="connsiteY161" fmla="*/ 727876 h 6861600"/>
              <a:gd name="connsiteX162" fmla="*/ 11678845 w 12193200"/>
              <a:gd name="connsiteY162" fmla="*/ 752250 h 6861600"/>
              <a:gd name="connsiteX163" fmla="*/ 11664279 w 12193200"/>
              <a:gd name="connsiteY163" fmla="*/ 748527 h 6861600"/>
              <a:gd name="connsiteX164" fmla="*/ 11632848 w 12193200"/>
              <a:gd name="connsiteY164" fmla="*/ 784954 h 6861600"/>
              <a:gd name="connsiteX165" fmla="*/ 11666707 w 12193200"/>
              <a:gd name="connsiteY165" fmla="*/ 821510 h 6861600"/>
              <a:gd name="connsiteX166" fmla="*/ 11690477 w 12193200"/>
              <a:gd name="connsiteY166" fmla="*/ 812036 h 6861600"/>
              <a:gd name="connsiteX167" fmla="*/ 11690477 w 12193200"/>
              <a:gd name="connsiteY167" fmla="*/ 727498 h 6861600"/>
              <a:gd name="connsiteX168" fmla="*/ 11687919 w 12193200"/>
              <a:gd name="connsiteY168" fmla="*/ 724801 h 6861600"/>
              <a:gd name="connsiteX169" fmla="*/ 11681273 w 12193200"/>
              <a:gd name="connsiteY169" fmla="*/ 724801 h 6861600"/>
              <a:gd name="connsiteX170" fmla="*/ 11786797 w 12193200"/>
              <a:gd name="connsiteY170" fmla="*/ 724552 h 6861600"/>
              <a:gd name="connsiteX171" fmla="*/ 11784607 w 12193200"/>
              <a:gd name="connsiteY171" fmla="*/ 726732 h 6861600"/>
              <a:gd name="connsiteX172" fmla="*/ 11784607 w 12193200"/>
              <a:gd name="connsiteY172" fmla="*/ 817280 h 6861600"/>
              <a:gd name="connsiteX173" fmla="*/ 11786797 w 12193200"/>
              <a:gd name="connsiteY173" fmla="*/ 819330 h 6861600"/>
              <a:gd name="connsiteX174" fmla="*/ 11793864 w 12193200"/>
              <a:gd name="connsiteY174" fmla="*/ 819330 h 6861600"/>
              <a:gd name="connsiteX175" fmla="*/ 11796303 w 12193200"/>
              <a:gd name="connsiteY175" fmla="*/ 817409 h 6861600"/>
              <a:gd name="connsiteX176" fmla="*/ 11796303 w 12193200"/>
              <a:gd name="connsiteY176" fmla="*/ 726473 h 6861600"/>
              <a:gd name="connsiteX177" fmla="*/ 11793864 w 12193200"/>
              <a:gd name="connsiteY177" fmla="*/ 724552 h 6861600"/>
              <a:gd name="connsiteX178" fmla="*/ 11786797 w 12193200"/>
              <a:gd name="connsiteY178" fmla="*/ 724552 h 6861600"/>
              <a:gd name="connsiteX179" fmla="*/ 11712617 w 12193200"/>
              <a:gd name="connsiteY179" fmla="*/ 723776 h 6861600"/>
              <a:gd name="connsiteX180" fmla="*/ 11705237 w 12193200"/>
              <a:gd name="connsiteY180" fmla="*/ 730940 h 6861600"/>
              <a:gd name="connsiteX181" fmla="*/ 11712358 w 12193200"/>
              <a:gd name="connsiteY181" fmla="*/ 737975 h 6861600"/>
              <a:gd name="connsiteX182" fmla="*/ 11719609 w 12193200"/>
              <a:gd name="connsiteY182" fmla="*/ 730433 h 6861600"/>
              <a:gd name="connsiteX183" fmla="*/ 11712617 w 12193200"/>
              <a:gd name="connsiteY183" fmla="*/ 723776 h 6861600"/>
              <a:gd name="connsiteX184" fmla="*/ 11855021 w 12193200"/>
              <a:gd name="connsiteY184" fmla="*/ 713601 h 6861600"/>
              <a:gd name="connsiteX185" fmla="*/ 11855284 w 12193200"/>
              <a:gd name="connsiteY185" fmla="*/ 713794 h 6861600"/>
              <a:gd name="connsiteX186" fmla="*/ 11855021 w 12193200"/>
              <a:gd name="connsiteY186" fmla="*/ 713860 h 6861600"/>
              <a:gd name="connsiteX187" fmla="*/ 11855021 w 12193200"/>
              <a:gd name="connsiteY187" fmla="*/ 713601 h 6861600"/>
              <a:gd name="connsiteX188" fmla="*/ 11847209 w 12193200"/>
              <a:gd name="connsiteY188" fmla="*/ 704235 h 6861600"/>
              <a:gd name="connsiteX189" fmla="*/ 11851428 w 12193200"/>
              <a:gd name="connsiteY189" fmla="*/ 704235 h 6861600"/>
              <a:gd name="connsiteX190" fmla="*/ 11857190 w 12193200"/>
              <a:gd name="connsiteY190" fmla="*/ 707699 h 6861600"/>
              <a:gd name="connsiteX191" fmla="*/ 11851817 w 12193200"/>
              <a:gd name="connsiteY191" fmla="*/ 711162 h 6861600"/>
              <a:gd name="connsiteX192" fmla="*/ 11847209 w 12193200"/>
              <a:gd name="connsiteY192" fmla="*/ 711162 h 6861600"/>
              <a:gd name="connsiteX193" fmla="*/ 11843627 w 12193200"/>
              <a:gd name="connsiteY193" fmla="*/ 701020 h 6861600"/>
              <a:gd name="connsiteX194" fmla="*/ 11843627 w 12193200"/>
              <a:gd name="connsiteY194" fmla="*/ 724250 h 6861600"/>
              <a:gd name="connsiteX195" fmla="*/ 11847468 w 12193200"/>
              <a:gd name="connsiteY195" fmla="*/ 724250 h 6861600"/>
              <a:gd name="connsiteX196" fmla="*/ 11847468 w 12193200"/>
              <a:gd name="connsiteY196" fmla="*/ 714367 h 6861600"/>
              <a:gd name="connsiteX197" fmla="*/ 11849648 w 12193200"/>
              <a:gd name="connsiteY197" fmla="*/ 714367 h 6861600"/>
              <a:gd name="connsiteX198" fmla="*/ 11856553 w 12193200"/>
              <a:gd name="connsiteY198" fmla="*/ 720528 h 6861600"/>
              <a:gd name="connsiteX199" fmla="*/ 11858603 w 12193200"/>
              <a:gd name="connsiteY199" fmla="*/ 724121 h 6861600"/>
              <a:gd name="connsiteX200" fmla="*/ 11863081 w 12193200"/>
              <a:gd name="connsiteY200" fmla="*/ 724121 h 6861600"/>
              <a:gd name="connsiteX201" fmla="*/ 11860265 w 12193200"/>
              <a:gd name="connsiteY201" fmla="*/ 719503 h 6861600"/>
              <a:gd name="connsiteX202" fmla="*/ 11857064 w 12193200"/>
              <a:gd name="connsiteY202" fmla="*/ 715107 h 6861600"/>
              <a:gd name="connsiteX203" fmla="*/ 11855284 w 12193200"/>
              <a:gd name="connsiteY203" fmla="*/ 713794 h 6861600"/>
              <a:gd name="connsiteX204" fmla="*/ 11858039 w 12193200"/>
              <a:gd name="connsiteY204" fmla="*/ 713106 h 6861600"/>
              <a:gd name="connsiteX205" fmla="*/ 11861549 w 12193200"/>
              <a:gd name="connsiteY205" fmla="*/ 707310 h 6861600"/>
              <a:gd name="connsiteX206" fmla="*/ 11859370 w 12193200"/>
              <a:gd name="connsiteY206" fmla="*/ 702822 h 6861600"/>
              <a:gd name="connsiteX207" fmla="*/ 11851817 w 12193200"/>
              <a:gd name="connsiteY207" fmla="*/ 701020 h 6861600"/>
              <a:gd name="connsiteX208" fmla="*/ 11843627 w 12193200"/>
              <a:gd name="connsiteY208" fmla="*/ 701020 h 6861600"/>
              <a:gd name="connsiteX209" fmla="*/ 11852712 w 12193200"/>
              <a:gd name="connsiteY209" fmla="*/ 694611 h 6861600"/>
              <a:gd name="connsiteX210" fmla="*/ 11870623 w 12193200"/>
              <a:gd name="connsiteY210" fmla="*/ 712446 h 6861600"/>
              <a:gd name="connsiteX211" fmla="*/ 11852712 w 12193200"/>
              <a:gd name="connsiteY211" fmla="*/ 730541 h 6861600"/>
              <a:gd name="connsiteX212" fmla="*/ 11834931 w 12193200"/>
              <a:gd name="connsiteY212" fmla="*/ 712446 h 6861600"/>
              <a:gd name="connsiteX213" fmla="*/ 11852712 w 12193200"/>
              <a:gd name="connsiteY213" fmla="*/ 694611 h 6861600"/>
              <a:gd name="connsiteX214" fmla="*/ 11852712 w 12193200"/>
              <a:gd name="connsiteY214" fmla="*/ 690888 h 6861600"/>
              <a:gd name="connsiteX215" fmla="*/ 11831348 w 12193200"/>
              <a:gd name="connsiteY215" fmla="*/ 712446 h 6861600"/>
              <a:gd name="connsiteX216" fmla="*/ 11852712 w 12193200"/>
              <a:gd name="connsiteY216" fmla="*/ 734004 h 6861600"/>
              <a:gd name="connsiteX217" fmla="*/ 11874076 w 12193200"/>
              <a:gd name="connsiteY217" fmla="*/ 712446 h 6861600"/>
              <a:gd name="connsiteX218" fmla="*/ 11852712 w 12193200"/>
              <a:gd name="connsiteY218" fmla="*/ 690888 h 6861600"/>
              <a:gd name="connsiteX219" fmla="*/ 11639380 w 12193200"/>
              <a:gd name="connsiteY219" fmla="*/ 551044 h 6861600"/>
              <a:gd name="connsiteX220" fmla="*/ 11641189 w 12193200"/>
              <a:gd name="connsiteY220" fmla="*/ 551862 h 6861600"/>
              <a:gd name="connsiteX221" fmla="*/ 11644652 w 12193200"/>
              <a:gd name="connsiteY221" fmla="*/ 634274 h 6861600"/>
              <a:gd name="connsiteX222" fmla="*/ 11640682 w 12193200"/>
              <a:gd name="connsiteY222" fmla="*/ 633508 h 6861600"/>
              <a:gd name="connsiteX223" fmla="*/ 11634273 w 12193200"/>
              <a:gd name="connsiteY223" fmla="*/ 599671 h 6861600"/>
              <a:gd name="connsiteX224" fmla="*/ 11638243 w 12193200"/>
              <a:gd name="connsiteY224" fmla="*/ 552250 h 6861600"/>
              <a:gd name="connsiteX225" fmla="*/ 11639380 w 12193200"/>
              <a:gd name="connsiteY225" fmla="*/ 551044 h 6861600"/>
              <a:gd name="connsiteX226" fmla="*/ 11490639 w 12193200"/>
              <a:gd name="connsiteY226" fmla="*/ 502002 h 6861600"/>
              <a:gd name="connsiteX227" fmla="*/ 11550015 w 12193200"/>
              <a:gd name="connsiteY227" fmla="*/ 504052 h 6861600"/>
              <a:gd name="connsiteX228" fmla="*/ 11548343 w 12193200"/>
              <a:gd name="connsiteY228" fmla="*/ 536605 h 6861600"/>
              <a:gd name="connsiteX229" fmla="*/ 11499486 w 12193200"/>
              <a:gd name="connsiteY229" fmla="*/ 541094 h 6861600"/>
              <a:gd name="connsiteX230" fmla="*/ 11492948 w 12193200"/>
              <a:gd name="connsiteY230" fmla="*/ 533659 h 6861600"/>
              <a:gd name="connsiteX231" fmla="*/ 11490639 w 12193200"/>
              <a:gd name="connsiteY231" fmla="*/ 502002 h 6861600"/>
              <a:gd name="connsiteX232" fmla="*/ 11594253 w 12193200"/>
              <a:gd name="connsiteY232" fmla="*/ 498797 h 6861600"/>
              <a:gd name="connsiteX233" fmla="*/ 11598612 w 12193200"/>
              <a:gd name="connsiteY233" fmla="*/ 520075 h 6861600"/>
              <a:gd name="connsiteX234" fmla="*/ 11588351 w 12193200"/>
              <a:gd name="connsiteY234" fmla="*/ 527509 h 6861600"/>
              <a:gd name="connsiteX235" fmla="*/ 11580011 w 12193200"/>
              <a:gd name="connsiteY235" fmla="*/ 500718 h 6861600"/>
              <a:gd name="connsiteX236" fmla="*/ 11594253 w 12193200"/>
              <a:gd name="connsiteY236" fmla="*/ 498797 h 6861600"/>
              <a:gd name="connsiteX237" fmla="*/ 11441405 w 12193200"/>
              <a:gd name="connsiteY237" fmla="*/ 491374 h 6861600"/>
              <a:gd name="connsiteX238" fmla="*/ 11460384 w 12193200"/>
              <a:gd name="connsiteY238" fmla="*/ 496499 h 6861600"/>
              <a:gd name="connsiteX239" fmla="*/ 11442948 w 12193200"/>
              <a:gd name="connsiteY239" fmla="*/ 533670 h 6861600"/>
              <a:gd name="connsiteX240" fmla="*/ 11434607 w 12193200"/>
              <a:gd name="connsiteY240" fmla="*/ 527131 h 6861600"/>
              <a:gd name="connsiteX241" fmla="*/ 11441405 w 12193200"/>
              <a:gd name="connsiteY241" fmla="*/ 491374 h 6861600"/>
              <a:gd name="connsiteX242" fmla="*/ 11419441 w 12193200"/>
              <a:gd name="connsiteY242" fmla="*/ 484343 h 6861600"/>
              <a:gd name="connsiteX243" fmla="*/ 11431543 w 12193200"/>
              <a:gd name="connsiteY243" fmla="*/ 488299 h 6861600"/>
              <a:gd name="connsiteX244" fmla="*/ 11423202 w 12193200"/>
              <a:gd name="connsiteY244" fmla="*/ 532257 h 6861600"/>
              <a:gd name="connsiteX245" fmla="*/ 11444102 w 12193200"/>
              <a:gd name="connsiteY245" fmla="*/ 543154 h 6861600"/>
              <a:gd name="connsiteX246" fmla="*/ 11469620 w 12193200"/>
              <a:gd name="connsiteY246" fmla="*/ 498549 h 6861600"/>
              <a:gd name="connsiteX247" fmla="*/ 11481672 w 12193200"/>
              <a:gd name="connsiteY247" fmla="*/ 500729 h 6861600"/>
              <a:gd name="connsiteX248" fmla="*/ 11485395 w 12193200"/>
              <a:gd name="connsiteY248" fmla="*/ 542507 h 6861600"/>
              <a:gd name="connsiteX249" fmla="*/ 11498472 w 12193200"/>
              <a:gd name="connsiteY249" fmla="*/ 550707 h 6861600"/>
              <a:gd name="connsiteX250" fmla="*/ 11555917 w 12193200"/>
              <a:gd name="connsiteY250" fmla="*/ 543532 h 6861600"/>
              <a:gd name="connsiteX251" fmla="*/ 11559122 w 12193200"/>
              <a:gd name="connsiteY251" fmla="*/ 503286 h 6861600"/>
              <a:gd name="connsiteX252" fmla="*/ 11570149 w 12193200"/>
              <a:gd name="connsiteY252" fmla="*/ 502002 h 6861600"/>
              <a:gd name="connsiteX253" fmla="*/ 11579385 w 12193200"/>
              <a:gd name="connsiteY253" fmla="*/ 528405 h 6861600"/>
              <a:gd name="connsiteX254" fmla="*/ 11598752 w 12193200"/>
              <a:gd name="connsiteY254" fmla="*/ 531739 h 6861600"/>
              <a:gd name="connsiteX255" fmla="*/ 11602723 w 12193200"/>
              <a:gd name="connsiteY255" fmla="*/ 497772 h 6861600"/>
              <a:gd name="connsiteX256" fmla="*/ 11625673 w 12193200"/>
              <a:gd name="connsiteY256" fmla="*/ 533282 h 6861600"/>
              <a:gd name="connsiteX257" fmla="*/ 11612855 w 12193200"/>
              <a:gd name="connsiteY257" fmla="*/ 586216 h 6861600"/>
              <a:gd name="connsiteX258" fmla="*/ 11537326 w 12193200"/>
              <a:gd name="connsiteY258" fmla="*/ 569427 h 6861600"/>
              <a:gd name="connsiteX259" fmla="*/ 11459488 w 12193200"/>
              <a:gd name="connsiteY259" fmla="*/ 611465 h 6861600"/>
              <a:gd name="connsiteX260" fmla="*/ 11456154 w 12193200"/>
              <a:gd name="connsiteY260" fmla="*/ 612360 h 6861600"/>
              <a:gd name="connsiteX261" fmla="*/ 11418325 w 12193200"/>
              <a:gd name="connsiteY261" fmla="*/ 585191 h 6861600"/>
              <a:gd name="connsiteX262" fmla="*/ 11388707 w 12193200"/>
              <a:gd name="connsiteY262" fmla="*/ 549434 h 6861600"/>
              <a:gd name="connsiteX263" fmla="*/ 11414743 w 12193200"/>
              <a:gd name="connsiteY263" fmla="*/ 487403 h 6861600"/>
              <a:gd name="connsiteX264" fmla="*/ 11419441 w 12193200"/>
              <a:gd name="connsiteY264" fmla="*/ 484343 h 6861600"/>
              <a:gd name="connsiteX265" fmla="*/ 11358173 w 12193200"/>
              <a:gd name="connsiteY265" fmla="*/ 469801 h 6861600"/>
              <a:gd name="connsiteX266" fmla="*/ 11346260 w 12193200"/>
              <a:gd name="connsiteY266" fmla="*/ 478275 h 6861600"/>
              <a:gd name="connsiteX267" fmla="*/ 11361744 w 12193200"/>
              <a:gd name="connsiteY267" fmla="*/ 470744 h 6861600"/>
              <a:gd name="connsiteX268" fmla="*/ 11358173 w 12193200"/>
              <a:gd name="connsiteY268" fmla="*/ 469801 h 6861600"/>
              <a:gd name="connsiteX269" fmla="*/ 11354455 w 12193200"/>
              <a:gd name="connsiteY269" fmla="*/ 453696 h 6861600"/>
              <a:gd name="connsiteX270" fmla="*/ 11379471 w 12193200"/>
              <a:gd name="connsiteY270" fmla="*/ 464454 h 6861600"/>
              <a:gd name="connsiteX271" fmla="*/ 11401267 w 12193200"/>
              <a:gd name="connsiteY271" fmla="*/ 487522 h 6861600"/>
              <a:gd name="connsiteX272" fmla="*/ 11376515 w 12193200"/>
              <a:gd name="connsiteY272" fmla="*/ 541611 h 6861600"/>
              <a:gd name="connsiteX273" fmla="*/ 11357665 w 12193200"/>
              <a:gd name="connsiteY273" fmla="*/ 511745 h 6861600"/>
              <a:gd name="connsiteX274" fmla="*/ 11330734 w 12193200"/>
              <a:gd name="connsiteY274" fmla="*/ 504052 h 6861600"/>
              <a:gd name="connsiteX275" fmla="*/ 11328166 w 12193200"/>
              <a:gd name="connsiteY275" fmla="*/ 491881 h 6861600"/>
              <a:gd name="connsiteX276" fmla="*/ 11335600 w 12193200"/>
              <a:gd name="connsiteY276" fmla="*/ 481879 h 6861600"/>
              <a:gd name="connsiteX277" fmla="*/ 11338297 w 12193200"/>
              <a:gd name="connsiteY277" fmla="*/ 470604 h 6861600"/>
              <a:gd name="connsiteX278" fmla="*/ 11349972 w 12193200"/>
              <a:gd name="connsiteY278" fmla="*/ 456124 h 6861600"/>
              <a:gd name="connsiteX279" fmla="*/ 11354455 w 12193200"/>
              <a:gd name="connsiteY279" fmla="*/ 453696 h 6861600"/>
              <a:gd name="connsiteX280" fmla="*/ 11324025 w 12193200"/>
              <a:gd name="connsiteY280" fmla="*/ 392924 h 6861600"/>
              <a:gd name="connsiteX281" fmla="*/ 11322134 w 12193200"/>
              <a:gd name="connsiteY281" fmla="*/ 400006 h 6861600"/>
              <a:gd name="connsiteX282" fmla="*/ 11335988 w 12193200"/>
              <a:gd name="connsiteY282" fmla="*/ 441536 h 6861600"/>
              <a:gd name="connsiteX283" fmla="*/ 11339193 w 12193200"/>
              <a:gd name="connsiteY283" fmla="*/ 451786 h 6861600"/>
              <a:gd name="connsiteX284" fmla="*/ 11328425 w 12193200"/>
              <a:gd name="connsiteY284" fmla="*/ 467162 h 6861600"/>
              <a:gd name="connsiteX285" fmla="*/ 11327270 w 12193200"/>
              <a:gd name="connsiteY285" fmla="*/ 474855 h 6861600"/>
              <a:gd name="connsiteX286" fmla="*/ 11315477 w 12193200"/>
              <a:gd name="connsiteY286" fmla="*/ 490748 h 6861600"/>
              <a:gd name="connsiteX287" fmla="*/ 11317268 w 12193200"/>
              <a:gd name="connsiteY287" fmla="*/ 503696 h 6861600"/>
              <a:gd name="connsiteX288" fmla="*/ 11327788 w 12193200"/>
              <a:gd name="connsiteY288" fmla="*/ 514594 h 6861600"/>
              <a:gd name="connsiteX289" fmla="*/ 11341890 w 12193200"/>
              <a:gd name="connsiteY289" fmla="*/ 516137 h 6861600"/>
              <a:gd name="connsiteX290" fmla="*/ 11358561 w 12193200"/>
              <a:gd name="connsiteY290" fmla="*/ 529214 h 6861600"/>
              <a:gd name="connsiteX291" fmla="*/ 11388308 w 12193200"/>
              <a:gd name="connsiteY291" fmla="*/ 580476 h 6861600"/>
              <a:gd name="connsiteX292" fmla="*/ 11394717 w 12193200"/>
              <a:gd name="connsiteY292" fmla="*/ 606490 h 6861600"/>
              <a:gd name="connsiteX293" fmla="*/ 11360611 w 12193200"/>
              <a:gd name="connsiteY293" fmla="*/ 709026 h 6861600"/>
              <a:gd name="connsiteX294" fmla="*/ 11362402 w 12193200"/>
              <a:gd name="connsiteY294" fmla="*/ 719406 h 6861600"/>
              <a:gd name="connsiteX295" fmla="*/ 11388567 w 12193200"/>
              <a:gd name="connsiteY295" fmla="*/ 719406 h 6861600"/>
              <a:gd name="connsiteX296" fmla="*/ 11394210 w 12193200"/>
              <a:gd name="connsiteY296" fmla="*/ 711972 h 6861600"/>
              <a:gd name="connsiteX297" fmla="*/ 11429094 w 12193200"/>
              <a:gd name="connsiteY297" fmla="*/ 608411 h 6861600"/>
              <a:gd name="connsiteX298" fmla="*/ 11464484 w 12193200"/>
              <a:gd name="connsiteY298" fmla="*/ 709921 h 6861600"/>
              <a:gd name="connsiteX299" fmla="*/ 11468207 w 12193200"/>
              <a:gd name="connsiteY299" fmla="*/ 719665 h 6861600"/>
              <a:gd name="connsiteX300" fmla="*/ 11490650 w 12193200"/>
              <a:gd name="connsiteY300" fmla="*/ 719665 h 6861600"/>
              <a:gd name="connsiteX301" fmla="*/ 11497954 w 12193200"/>
              <a:gd name="connsiteY301" fmla="*/ 713126 h 6861600"/>
              <a:gd name="connsiteX302" fmla="*/ 11473979 w 12193200"/>
              <a:gd name="connsiteY302" fmla="*/ 619309 h 6861600"/>
              <a:gd name="connsiteX303" fmla="*/ 11535276 w 12193200"/>
              <a:gd name="connsiteY303" fmla="*/ 595345 h 6861600"/>
              <a:gd name="connsiteX304" fmla="*/ 11569383 w 12193200"/>
              <a:gd name="connsiteY304" fmla="*/ 622136 h 6861600"/>
              <a:gd name="connsiteX305" fmla="*/ 11512315 w 12193200"/>
              <a:gd name="connsiteY305" fmla="*/ 709932 h 6861600"/>
              <a:gd name="connsiteX306" fmla="*/ 11514624 w 12193200"/>
              <a:gd name="connsiteY306" fmla="*/ 719417 h 6861600"/>
              <a:gd name="connsiteX307" fmla="*/ 11538351 w 12193200"/>
              <a:gd name="connsiteY307" fmla="*/ 719417 h 6861600"/>
              <a:gd name="connsiteX308" fmla="*/ 11547069 w 12193200"/>
              <a:gd name="connsiteY308" fmla="*/ 713903 h 6861600"/>
              <a:gd name="connsiteX309" fmla="*/ 11598623 w 12193200"/>
              <a:gd name="connsiteY309" fmla="*/ 630983 h 6861600"/>
              <a:gd name="connsiteX310" fmla="*/ 11608496 w 12193200"/>
              <a:gd name="connsiteY310" fmla="*/ 600869 h 6861600"/>
              <a:gd name="connsiteX311" fmla="*/ 11599130 w 12193200"/>
              <a:gd name="connsiteY311" fmla="*/ 710062 h 6861600"/>
              <a:gd name="connsiteX312" fmla="*/ 11601439 w 12193200"/>
              <a:gd name="connsiteY312" fmla="*/ 719287 h 6861600"/>
              <a:gd name="connsiteX313" fmla="*/ 11622857 w 12193200"/>
              <a:gd name="connsiteY313" fmla="*/ 719287 h 6861600"/>
              <a:gd name="connsiteX314" fmla="*/ 11629525 w 12193200"/>
              <a:gd name="connsiteY314" fmla="*/ 711087 h 6861600"/>
              <a:gd name="connsiteX315" fmla="*/ 11634650 w 12193200"/>
              <a:gd name="connsiteY315" fmla="*/ 693014 h 6861600"/>
              <a:gd name="connsiteX316" fmla="*/ 11654018 w 12193200"/>
              <a:gd name="connsiteY316" fmla="*/ 688018 h 6861600"/>
              <a:gd name="connsiteX317" fmla="*/ 11659024 w 12193200"/>
              <a:gd name="connsiteY317" fmla="*/ 680584 h 6861600"/>
              <a:gd name="connsiteX318" fmla="*/ 11654654 w 12193200"/>
              <a:gd name="connsiteY318" fmla="*/ 520852 h 6861600"/>
              <a:gd name="connsiteX319" fmla="*/ 11603360 w 12193200"/>
              <a:gd name="connsiteY319" fmla="*/ 487533 h 6861600"/>
              <a:gd name="connsiteX320" fmla="*/ 11526547 w 12193200"/>
              <a:gd name="connsiteY320" fmla="*/ 493424 h 6861600"/>
              <a:gd name="connsiteX321" fmla="*/ 11402033 w 12193200"/>
              <a:gd name="connsiteY321" fmla="*/ 464842 h 6861600"/>
              <a:gd name="connsiteX322" fmla="*/ 11401644 w 12193200"/>
              <a:gd name="connsiteY322" fmla="*/ 459199 h 6861600"/>
              <a:gd name="connsiteX323" fmla="*/ 11433960 w 12193200"/>
              <a:gd name="connsiteY323" fmla="*/ 433314 h 6861600"/>
              <a:gd name="connsiteX324" fmla="*/ 11431392 w 12193200"/>
              <a:gd name="connsiteY324" fmla="*/ 426398 h 6861600"/>
              <a:gd name="connsiteX325" fmla="*/ 11365995 w 12193200"/>
              <a:gd name="connsiteY325" fmla="*/ 438191 h 6861600"/>
              <a:gd name="connsiteX326" fmla="*/ 11327648 w 12193200"/>
              <a:gd name="connsiteY326" fmla="*/ 397568 h 6861600"/>
              <a:gd name="connsiteX327" fmla="*/ 11324025 w 12193200"/>
              <a:gd name="connsiteY327" fmla="*/ 392924 h 6861600"/>
              <a:gd name="connsiteX328" fmla="*/ 11391491 w 12193200"/>
              <a:gd name="connsiteY328" fmla="*/ 334037 h 6861600"/>
              <a:gd name="connsiteX329" fmla="*/ 11426364 w 12193200"/>
              <a:gd name="connsiteY329" fmla="*/ 368996 h 6861600"/>
              <a:gd name="connsiteX330" fmla="*/ 11391491 w 12193200"/>
              <a:gd name="connsiteY330" fmla="*/ 403955 h 6861600"/>
              <a:gd name="connsiteX331" fmla="*/ 11356360 w 12193200"/>
              <a:gd name="connsiteY331" fmla="*/ 368996 h 6861600"/>
              <a:gd name="connsiteX332" fmla="*/ 11391491 w 12193200"/>
              <a:gd name="connsiteY332" fmla="*/ 334037 h 6861600"/>
              <a:gd name="connsiteX333" fmla="*/ 11389959 w 12193200"/>
              <a:gd name="connsiteY333" fmla="*/ 321618 h 6861600"/>
              <a:gd name="connsiteX334" fmla="*/ 11337262 w 12193200"/>
              <a:gd name="connsiteY334" fmla="*/ 374510 h 6861600"/>
              <a:gd name="connsiteX335" fmla="*/ 11389959 w 12193200"/>
              <a:gd name="connsiteY335" fmla="*/ 427401 h 6861600"/>
              <a:gd name="connsiteX336" fmla="*/ 11442656 w 12193200"/>
              <a:gd name="connsiteY336" fmla="*/ 374510 h 6861600"/>
              <a:gd name="connsiteX337" fmla="*/ 11389959 w 12193200"/>
              <a:gd name="connsiteY337" fmla="*/ 321618 h 6861600"/>
              <a:gd name="connsiteX338" fmla="*/ 0 w 12193200"/>
              <a:gd name="connsiteY338" fmla="*/ 0 h 6861600"/>
              <a:gd name="connsiteX339" fmla="*/ 12193200 w 12193200"/>
              <a:gd name="connsiteY339" fmla="*/ 0 h 6861600"/>
              <a:gd name="connsiteX340" fmla="*/ 12193200 w 12193200"/>
              <a:gd name="connsiteY340" fmla="*/ 6861600 h 6861600"/>
              <a:gd name="connsiteX341" fmla="*/ 0 w 12193200"/>
              <a:gd name="connsiteY341"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3200" h="6861600">
                <a:moveTo>
                  <a:pt x="11666200" y="756760"/>
                </a:moveTo>
                <a:cubicBezTo>
                  <a:pt x="11673094" y="756760"/>
                  <a:pt x="11676288" y="758939"/>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6"/>
                </a:moveTo>
                <a:cubicBezTo>
                  <a:pt x="11706381" y="750006"/>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6"/>
                  <a:pt x="11715660" y="750006"/>
                </a:cubicBezTo>
                <a:cubicBezTo>
                  <a:pt x="11708668" y="750006"/>
                  <a:pt x="11708668" y="750006"/>
                  <a:pt x="11708668" y="750006"/>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2"/>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60"/>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6"/>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4"/>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1"/>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1"/>
                  <a:pt x="11469620" y="498549"/>
                </a:cubicBezTo>
                <a:cubicBezTo>
                  <a:pt x="11473850" y="499574"/>
                  <a:pt x="11477313" y="500092"/>
                  <a:pt x="11481672" y="500729"/>
                </a:cubicBezTo>
                <a:cubicBezTo>
                  <a:pt x="11482190" y="532516"/>
                  <a:pt x="11484111" y="539691"/>
                  <a:pt x="11485395" y="542507"/>
                </a:cubicBezTo>
                <a:cubicBezTo>
                  <a:pt x="11487833" y="548398"/>
                  <a:pt x="11493735" y="550330"/>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2"/>
                </a:cubicBezTo>
                <a:cubicBezTo>
                  <a:pt x="11628371" y="495722"/>
                  <a:pt x="11627086" y="512511"/>
                  <a:pt x="11625673" y="533282"/>
                </a:cubicBezTo>
                <a:cubicBezTo>
                  <a:pt x="11624389" y="553793"/>
                  <a:pt x="11619771" y="582882"/>
                  <a:pt x="11612855" y="586216"/>
                </a:cubicBezTo>
                <a:cubicBezTo>
                  <a:pt x="11605798" y="589162"/>
                  <a:pt x="11594771" y="570323"/>
                  <a:pt x="11537326" y="569427"/>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4"/>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7"/>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7"/>
                  <a:pt x="11535276" y="595345"/>
                </a:cubicBezTo>
                <a:cubicBezTo>
                  <a:pt x="11554773" y="577790"/>
                  <a:pt x="11580421" y="588428"/>
                  <a:pt x="11569383" y="622136"/>
                </a:cubicBezTo>
                <a:cubicBezTo>
                  <a:pt x="11558614" y="655714"/>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8"/>
                </a:cubicBezTo>
                <a:cubicBezTo>
                  <a:pt x="11326493" y="394428"/>
                  <a:pt x="11325115" y="392699"/>
                  <a:pt x="11324025" y="392924"/>
                </a:cubicBezTo>
                <a:close/>
                <a:moveTo>
                  <a:pt x="11391491" y="334037"/>
                </a:moveTo>
                <a:cubicBezTo>
                  <a:pt x="11410848" y="334037"/>
                  <a:pt x="11426364" y="349790"/>
                  <a:pt x="11426364" y="368996"/>
                </a:cubicBezTo>
                <a:cubicBezTo>
                  <a:pt x="11426364" y="388332"/>
                  <a:pt x="11410848" y="403955"/>
                  <a:pt x="11391491" y="403955"/>
                </a:cubicBezTo>
                <a:cubicBezTo>
                  <a:pt x="11372134" y="403955"/>
                  <a:pt x="11356360" y="388332"/>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3200" y="0"/>
                </a:lnTo>
                <a:lnTo>
                  <a:pt x="12193200" y="6861600"/>
                </a:lnTo>
                <a:lnTo>
                  <a:pt x="0" y="6861600"/>
                </a:lnTo>
                <a:close/>
              </a:path>
            </a:pathLst>
          </a:custGeom>
          <a:solidFill>
            <a:srgbClr val="D4D7DC"/>
          </a:solidFill>
        </p:spPr>
        <p:txBody>
          <a:bodyPr wrap="square" tIns="72000" anchor="t" anchorCtr="0">
            <a:noAutofit/>
          </a:bodyPr>
          <a:lstStyle>
            <a:lvl1pPr marL="0" indent="0" algn="ctr">
              <a:buNone/>
              <a:defRPr sz="1400">
                <a:solidFill>
                  <a:schemeClr val="bg1"/>
                </a:solidFill>
              </a:defRPr>
            </a:lvl1pPr>
          </a:lstStyle>
          <a:p>
            <a:pPr marL="0" marR="0" lvl="0" indent="0" algn="ctr" defTabSz="914400"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3" name="Title 2">
            <a:extLst>
              <a:ext uri="{FF2B5EF4-FFF2-40B4-BE49-F238E27FC236}">
                <a16:creationId xmlns:a16="http://schemas.microsoft.com/office/drawing/2014/main" id="{B4C3EE7D-BC64-44D4-965B-AAAA5C4BD6BC}"/>
              </a:ext>
            </a:extLst>
          </p:cNvPr>
          <p:cNvSpPr>
            <a:spLocks noGrp="1"/>
          </p:cNvSpPr>
          <p:nvPr>
            <p:ph type="title" hasCustomPrompt="1"/>
          </p:nvPr>
        </p:nvSpPr>
        <p:spPr>
          <a:xfrm>
            <a:off x="648000" y="648000"/>
            <a:ext cx="6408000" cy="5562000"/>
          </a:xfrm>
        </p:spPr>
        <p:txBody>
          <a:bodyPr anchor="ctr"/>
          <a:lstStyle>
            <a:lvl1pPr>
              <a:lnSpc>
                <a:spcPct val="120000"/>
              </a:lnSpc>
              <a:defRPr sz="7200">
                <a:solidFill>
                  <a:schemeClr val="bg1"/>
                </a:solidFill>
              </a:defRPr>
            </a:lvl1pPr>
          </a:lstStyle>
          <a:p>
            <a:r>
              <a:rPr lang="en-GB"/>
              <a:t>Click to add title</a:t>
            </a:r>
          </a:p>
        </p:txBody>
      </p:sp>
      <p:sp>
        <p:nvSpPr>
          <p:cNvPr id="5" name="Text Placeholder 4">
            <a:extLst>
              <a:ext uri="{FF2B5EF4-FFF2-40B4-BE49-F238E27FC236}">
                <a16:creationId xmlns:a16="http://schemas.microsoft.com/office/drawing/2014/main" id="{42E69A22-4168-4C89-915E-68554934A99F}"/>
              </a:ext>
            </a:extLst>
          </p:cNvPr>
          <p:cNvSpPr>
            <a:spLocks noGrp="1"/>
          </p:cNvSpPr>
          <p:nvPr>
            <p:ph type="body" sz="quarter" idx="19" hasCustomPrompt="1"/>
          </p:nvPr>
        </p:nvSpPr>
        <p:spPr>
          <a:xfrm>
            <a:off x="7380000" y="2781000"/>
            <a:ext cx="4164000" cy="3429000"/>
          </a:xfrm>
        </p:spPr>
        <p:txBody>
          <a:bodyPr anchor="b"/>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add text</a:t>
            </a:r>
          </a:p>
        </p:txBody>
      </p:sp>
      <p:sp>
        <p:nvSpPr>
          <p:cNvPr id="6" name="Date Placeholder 5">
            <a:extLst>
              <a:ext uri="{FF2B5EF4-FFF2-40B4-BE49-F238E27FC236}">
                <a16:creationId xmlns:a16="http://schemas.microsoft.com/office/drawing/2014/main" id="{72E73A1B-874D-4A61-944C-6104EF22B9DD}"/>
              </a:ext>
            </a:extLst>
          </p:cNvPr>
          <p:cNvSpPr>
            <a:spLocks noGrp="1"/>
          </p:cNvSpPr>
          <p:nvPr>
            <p:ph type="dt" sz="half" idx="15"/>
          </p:nvPr>
        </p:nvSpPr>
        <p:spPr/>
        <p:txBody>
          <a:bodyPr/>
          <a:lstStyle>
            <a:lvl1pPr>
              <a:defRPr>
                <a:solidFill>
                  <a:schemeClr val="bg1"/>
                </a:solidFill>
              </a:defRPr>
            </a:lvl1pPr>
          </a:lstStyle>
          <a:p>
            <a:fld id="{8A7299B3-696F-45BC-8E56-1C74D63E639F}" type="datetime3">
              <a:rPr lang="en-US" smtClean="0"/>
              <a:t>21 June 2024</a:t>
            </a:fld>
            <a:endParaRPr lang="en-GB"/>
          </a:p>
        </p:txBody>
      </p:sp>
      <p:sp>
        <p:nvSpPr>
          <p:cNvPr id="9" name="Footer Placeholder 8">
            <a:extLst>
              <a:ext uri="{FF2B5EF4-FFF2-40B4-BE49-F238E27FC236}">
                <a16:creationId xmlns:a16="http://schemas.microsoft.com/office/drawing/2014/main" id="{C123DF4B-C0EB-448C-B355-2743629DD45A}"/>
              </a:ext>
            </a:extLst>
          </p:cNvPr>
          <p:cNvSpPr>
            <a:spLocks noGrp="1"/>
          </p:cNvSpPr>
          <p:nvPr>
            <p:ph type="ftr" sz="quarter" idx="16"/>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D92667E6-AA52-4ED3-B122-113FB4F8CA46}"/>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2"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B6E51AD8-D258-457C-9483-72C95483B714}"/>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19" name="Content Placeholder 4">
            <a:extLst>
              <a:ext uri="{FF2B5EF4-FFF2-40B4-BE49-F238E27FC236}">
                <a16:creationId xmlns:a16="http://schemas.microsoft.com/office/drawing/2014/main" id="{6C179ED2-4BFE-4874-8087-335827F2F8AC}"/>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chemeClr val="bg1"/>
                </a:solidFill>
                <a:effectLst/>
                <a:uLnTx/>
                <a:uFillTx/>
                <a:latin typeface="Apis For Office"/>
                <a:ea typeface="+mn-ea"/>
                <a:cs typeface="+mn-cs"/>
              </a:rPr>
              <a:t>For Field Medical Employee Use in Scientific Exchange. © 2022 Novo Nordisk.</a:t>
            </a:r>
          </a:p>
        </p:txBody>
      </p:sp>
    </p:spTree>
    <p:extLst>
      <p:ext uri="{BB962C8B-B14F-4D97-AF65-F5344CB8AC3E}">
        <p14:creationId xmlns:p14="http://schemas.microsoft.com/office/powerpoint/2010/main" val="277870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ditorial Pi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323999" y="3429000"/>
            <a:ext cx="11544001" cy="3105000"/>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7999" y="648000"/>
            <a:ext cx="8652001" cy="3105000"/>
          </a:xfrm>
        </p:spPr>
        <p:txBody>
          <a:bodyPr anchor="b"/>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5135999" y="4077000"/>
            <a:ext cx="4164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4">
            <a:extLst>
              <a:ext uri="{FF2B5EF4-FFF2-40B4-BE49-F238E27FC236}">
                <a16:creationId xmlns:a16="http://schemas.microsoft.com/office/drawing/2014/main" id="{95E1B88D-BEB4-49A3-83C3-C98DF1AC3317}"/>
              </a:ext>
            </a:extLst>
          </p:cNvPr>
          <p:cNvSpPr>
            <a:spLocks noGrp="1"/>
          </p:cNvSpPr>
          <p:nvPr>
            <p:ph type="body" sz="quarter" idx="16" hasCustomPrompt="1"/>
          </p:nvPr>
        </p:nvSpPr>
        <p:spPr>
          <a:xfrm>
            <a:off x="9624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5886000"/>
            <a:ext cx="1920000" cy="324000"/>
          </a:xfrm>
        </p:spPr>
        <p:txBody>
          <a:bodyPr anchor="b"/>
          <a:lstStyle>
            <a:lvl1pPr marL="0" indent="0">
              <a:buNone/>
              <a:defRPr sz="8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EC23F839-4B92-4EA0-A2E5-D41A6C25ABAD}"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278407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02497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ditoria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0" y="324000"/>
            <a:ext cx="8975999" cy="621000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4164000" cy="5562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5963AFDB-4271-4C68-A703-EF1F536B75EF}"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7CDAC364-33E1-4E5D-B7FA-E4D384921297}"/>
              </a:ext>
            </a:extLst>
          </p:cNvPr>
          <p:cNvSpPr>
            <a:spLocks noGrp="1"/>
          </p:cNvSpPr>
          <p:nvPr>
            <p:ph sz="quarter" idx="14" hasCustomPrompt="1"/>
          </p:nvPr>
        </p:nvSpPr>
        <p:spPr>
          <a:xfrm>
            <a:off x="5135999" y="648000"/>
            <a:ext cx="4164001" cy="5562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F8270947-5EF6-40DC-A2E5-BBCD8A56EE7C}"/>
              </a:ext>
            </a:extLst>
          </p:cNvPr>
          <p:cNvSpPr>
            <a:spLocks noGrp="1"/>
          </p:cNvSpPr>
          <p:nvPr>
            <p:ph sz="quarter" idx="15" hasCustomPrompt="1"/>
          </p:nvPr>
        </p:nvSpPr>
        <p:spPr>
          <a:xfrm>
            <a:off x="9624000" y="648000"/>
            <a:ext cx="1920000" cy="5562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3683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ditoria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5135999" y="324000"/>
            <a:ext cx="6732001" cy="6210000"/>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6408000" cy="2133000"/>
          </a:xfrm>
        </p:spPr>
        <p:txBody>
          <a:bodyPr anchor="t"/>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3429000"/>
            <a:ext cx="1920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7380000" y="3429000"/>
            <a:ext cx="4164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F1321D69-C00A-46C7-AFEA-2A3B13BE34A9}"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Tree>
    <p:extLst>
      <p:ext uri="{BB962C8B-B14F-4D97-AF65-F5344CB8AC3E}">
        <p14:creationId xmlns:p14="http://schemas.microsoft.com/office/powerpoint/2010/main" val="1448480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ditorial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0" y="324000"/>
            <a:ext cx="8975999" cy="6210000"/>
          </a:xfrm>
          <a:prstGeom prst="rect">
            <a:avLst/>
          </a:prstGeom>
          <a:solidFill>
            <a:srgbClr val="E9EB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648000" y="648000"/>
            <a:ext cx="4164000" cy="3105000"/>
          </a:xfrm>
        </p:spPr>
        <p:txBody>
          <a:bodyPr anchor="t"/>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8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6464A8D-000C-41ED-950D-72EC10DCD4C6}" type="datetime3">
              <a:rPr lang="en-US" smtClean="0"/>
              <a:t>21 June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4" name="Content Placeholder 3">
            <a:extLst>
              <a:ext uri="{FF2B5EF4-FFF2-40B4-BE49-F238E27FC236}">
                <a16:creationId xmlns:a16="http://schemas.microsoft.com/office/drawing/2014/main" id="{B0C40FC7-04A9-4263-9DB4-3DAAFE35D369}"/>
              </a:ext>
            </a:extLst>
          </p:cNvPr>
          <p:cNvSpPr>
            <a:spLocks noGrp="1"/>
          </p:cNvSpPr>
          <p:nvPr>
            <p:ph sz="quarter" idx="14" hasCustomPrompt="1"/>
          </p:nvPr>
        </p:nvSpPr>
        <p:spPr>
          <a:xfrm>
            <a:off x="647999" y="4077000"/>
            <a:ext cx="1920000" cy="2133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D3F5C81B-CCBB-449E-A906-622504023D22}"/>
              </a:ext>
            </a:extLst>
          </p:cNvPr>
          <p:cNvSpPr>
            <a:spLocks noGrp="1"/>
          </p:cNvSpPr>
          <p:nvPr>
            <p:ph sz="quarter" idx="15" hasCustomPrompt="1"/>
          </p:nvPr>
        </p:nvSpPr>
        <p:spPr>
          <a:xfrm>
            <a:off x="5135999" y="648000"/>
            <a:ext cx="6408001" cy="3105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4BBF8239-2E8F-4667-916C-3F586A89212F}"/>
              </a:ext>
            </a:extLst>
          </p:cNvPr>
          <p:cNvSpPr>
            <a:spLocks noGrp="1"/>
          </p:cNvSpPr>
          <p:nvPr>
            <p:ph sz="quarter" idx="16" hasCustomPrompt="1"/>
          </p:nvPr>
        </p:nvSpPr>
        <p:spPr>
          <a:xfrm>
            <a:off x="5135999" y="4076999"/>
            <a:ext cx="4164000" cy="21330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a:extLst>
              <a:ext uri="{FF2B5EF4-FFF2-40B4-BE49-F238E27FC236}">
                <a16:creationId xmlns:a16="http://schemas.microsoft.com/office/drawing/2014/main" id="{0901DBFD-EC7A-43B4-895D-0575D5391E8E}"/>
              </a:ext>
            </a:extLst>
          </p:cNvPr>
          <p:cNvSpPr>
            <a:spLocks noGrp="1"/>
          </p:cNvSpPr>
          <p:nvPr>
            <p:ph sz="quarter" idx="17" hasCustomPrompt="1"/>
          </p:nvPr>
        </p:nvSpPr>
        <p:spPr>
          <a:xfrm>
            <a:off x="9623999" y="4076999"/>
            <a:ext cx="1920000" cy="2133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6584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FED93FBC-0A9E-4A96-B0F8-8555185C6A52}" type="datetime3">
              <a:rPr lang="en-US" smtClean="0"/>
              <a:t>21 June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191078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 Cover">
    <p:bg>
      <p:bgPr>
        <a:solidFill>
          <a:schemeClr val="tx2"/>
        </a:solid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C6E9D854-E550-4BCB-91EA-9535EC567503}"/>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noProof="0"/>
          </a:p>
        </p:txBody>
      </p:sp>
      <p:sp>
        <p:nvSpPr>
          <p:cNvPr id="3" name="Rectangle 2">
            <a:extLst>
              <a:ext uri="{FF2B5EF4-FFF2-40B4-BE49-F238E27FC236}">
                <a16:creationId xmlns:a16="http://schemas.microsoft.com/office/drawing/2014/main" id="{3980C894-9D8D-4E84-92B9-6EA4ECCC00D1}"/>
              </a:ext>
            </a:extLst>
          </p:cNvPr>
          <p:cNvSpPr/>
          <p:nvPr/>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 name="Title 1"/>
          <p:cNvSpPr>
            <a:spLocks noGrp="1"/>
          </p:cNvSpPr>
          <p:nvPr>
            <p:ph type="ctrTitle" hasCustomPrompt="1"/>
          </p:nvPr>
        </p:nvSpPr>
        <p:spPr>
          <a:xfrm>
            <a:off x="648001" y="648000"/>
            <a:ext cx="8652001" cy="3104851"/>
          </a:xfrm>
        </p:spPr>
        <p:txBody>
          <a:bodyPr bIns="144000" anchor="b"/>
          <a:lstStyle>
            <a:lvl1pPr algn="l">
              <a:lnSpc>
                <a:spcPct val="100000"/>
              </a:lnSpc>
              <a:defRPr sz="5867">
                <a:solidFill>
                  <a:schemeClr val="bg1"/>
                </a:solidFill>
              </a:defRPr>
            </a:lvl1pPr>
          </a:lstStyle>
          <a:p>
            <a:r>
              <a:rPr lang="en-US"/>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798220"/>
            <a:ext cx="1920000" cy="154800"/>
          </a:xfrm>
        </p:spPr>
        <p:txBody>
          <a:bodyPr anchor="b"/>
          <a:lstStyle>
            <a:lvl1pPr marL="0" indent="0">
              <a:buNone/>
              <a:defRPr sz="1000" b="1">
                <a:solidFill>
                  <a:schemeClr val="bg1"/>
                </a:solidFill>
              </a:defRPr>
            </a:lvl1pPr>
          </a:lstStyle>
          <a:p>
            <a:pPr lvl="0"/>
            <a:r>
              <a:rPr lang="en-US"/>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646989" y="6053913"/>
            <a:ext cx="1920001" cy="154800"/>
          </a:xfrm>
        </p:spPr>
        <p:txBody>
          <a:bodyPr/>
          <a:lstStyle>
            <a:lvl1pPr>
              <a:defRPr sz="1000" b="1">
                <a:solidFill>
                  <a:schemeClr val="bg1"/>
                </a:solidFill>
              </a:defRPr>
            </a:lvl1pPr>
          </a:lstStyle>
          <a:p>
            <a:fld id="{25028105-4851-4BA5-9B0A-CC8460D49964}" type="datetime1">
              <a:rPr lang="en-US" smtClean="0"/>
              <a:t>6/21/2024</a:t>
            </a:fld>
            <a:endParaRPr lang="en-US"/>
          </a:p>
        </p:txBody>
      </p:sp>
      <p:sp>
        <p:nvSpPr>
          <p:cNvPr id="13" name="Freeform: Shape 12">
            <a:extLst>
              <a:ext uri="{FF2B5EF4-FFF2-40B4-BE49-F238E27FC236}">
                <a16:creationId xmlns:a16="http://schemas.microsoft.com/office/drawing/2014/main" id="{7FDF5EDE-8F7F-4DF3-B844-7C0C4E6AC641}"/>
              </a:ext>
            </a:extLst>
          </p:cNvPr>
          <p:cNvSpPr/>
          <p:nvPr/>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648001" y="3753001"/>
            <a:ext cx="8652001" cy="1309148"/>
          </a:xfrm>
        </p:spPr>
        <p:txBody>
          <a:bodyPr/>
          <a:lstStyle>
            <a:lvl1pPr marL="0" indent="0">
              <a:buNone/>
              <a:defRPr sz="3733">
                <a:solidFill>
                  <a:schemeClr val="bg1"/>
                </a:solidFill>
                <a:latin typeface="+mj-lt"/>
              </a:defRPr>
            </a:lvl1pPr>
          </a:lstStyle>
          <a:p>
            <a:pPr lvl="0"/>
            <a:r>
              <a:rPr lang="en-US"/>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6876000"/>
            <a:ext cx="0" cy="0"/>
          </a:xfrm>
        </p:spPr>
        <p:txBody>
          <a:bodyPr/>
          <a:lstStyle>
            <a:lvl1pPr algn="l">
              <a:defRPr sz="133">
                <a:noFill/>
              </a:defRPr>
            </a:lvl1pPr>
          </a:lstStyle>
          <a:p>
            <a:r>
              <a:rPr lang="en-US"/>
              <a:t>Liraglutide 3.0 mg Clinical Library</a:t>
            </a:r>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6876000"/>
            <a:ext cx="0" cy="0"/>
          </a:xfrm>
          <a:prstGeom prst="rect">
            <a:avLst/>
          </a:prstGeom>
        </p:spPr>
        <p:txBody>
          <a:bodyPr vert="horz" lIns="0" tIns="0" rIns="0" bIns="0" rtlCol="0" anchor="b"/>
          <a:lstStyle>
            <a:lvl1pPr algn="l">
              <a:defRPr sz="133">
                <a:noFill/>
              </a:defRPr>
            </a:lvl1pPr>
          </a:lstStyle>
          <a:p>
            <a:fld id="{23AA811B-2EBD-4900-905E-5BE206449611}" type="slidenum">
              <a:rPr lang="en-US" smtClean="0"/>
              <a:pPr/>
              <a:t>‹#›</a:t>
            </a:fld>
            <a:endParaRPr lang="en-US"/>
          </a:p>
        </p:txBody>
      </p:sp>
      <p:sp>
        <p:nvSpPr>
          <p:cNvPr id="11" name="Content Placeholder 4">
            <a:extLst>
              <a:ext uri="{FF2B5EF4-FFF2-40B4-BE49-F238E27FC236}">
                <a16:creationId xmlns:a16="http://schemas.microsoft.com/office/drawing/2014/main" id="{52430AD0-9C2D-48CC-8EB1-1A36C1D88A02}"/>
              </a:ext>
            </a:extLst>
          </p:cNvPr>
          <p:cNvSpPr txBox="1">
            <a:spLocks/>
          </p:cNvSpPr>
          <p:nvPr/>
        </p:nvSpPr>
        <p:spPr>
          <a:xfrm>
            <a:off x="3475833" y="6603971"/>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685892" fontAlgn="base">
              <a:defRPr/>
            </a:pPr>
            <a:r>
              <a:rPr lang="en-US" sz="800" b="0" baseline="30000">
                <a:solidFill>
                  <a:schemeClr val="bg1"/>
                </a:solidFill>
                <a:cs typeface="Arial" pitchFamily="34" charset="0"/>
              </a:rPr>
              <a:t>©</a:t>
            </a:r>
            <a:r>
              <a:rPr lang="en-US" sz="800" b="0">
                <a:solidFill>
                  <a:schemeClr val="bg1"/>
                </a:solidFill>
                <a:cs typeface="Arial" pitchFamily="34" charset="0"/>
              </a:rPr>
              <a:t>2021 Novo Nordisk • For use by field medical employees in scientific exchange</a:t>
            </a:r>
          </a:p>
        </p:txBody>
      </p:sp>
    </p:spTree>
    <p:extLst>
      <p:ext uri="{BB962C8B-B14F-4D97-AF65-F5344CB8AC3E}">
        <p14:creationId xmlns:p14="http://schemas.microsoft.com/office/powerpoint/2010/main" val="396212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0900-66DB-41A0-AB2B-E509200AAFEA}"/>
              </a:ext>
            </a:extLst>
          </p:cNvPr>
          <p:cNvSpPr>
            <a:spLocks noGrp="1"/>
          </p:cNvSpPr>
          <p:nvPr>
            <p:ph type="title"/>
          </p:nvPr>
        </p:nvSpPr>
        <p:spPr>
          <a:xfrm>
            <a:off x="648001" y="972000"/>
            <a:ext cx="11296351" cy="443021"/>
          </a:xfrm>
        </p:spPr>
        <p:txBody>
          <a:bodyPr/>
          <a:lstStyle/>
          <a:p>
            <a:r>
              <a:rPr lang="en-US"/>
              <a:t>Click to edit Master title style</a:t>
            </a:r>
          </a:p>
        </p:txBody>
      </p:sp>
      <p:sp>
        <p:nvSpPr>
          <p:cNvPr id="3" name="Date Placeholder 2">
            <a:extLst>
              <a:ext uri="{FF2B5EF4-FFF2-40B4-BE49-F238E27FC236}">
                <a16:creationId xmlns:a16="http://schemas.microsoft.com/office/drawing/2014/main" id="{FC918565-8B73-4D05-AD03-0BD414AF7308}"/>
              </a:ext>
            </a:extLst>
          </p:cNvPr>
          <p:cNvSpPr>
            <a:spLocks noGrp="1"/>
          </p:cNvSpPr>
          <p:nvPr>
            <p:ph type="dt" sz="half" idx="10"/>
          </p:nvPr>
        </p:nvSpPr>
        <p:spPr/>
        <p:txBody>
          <a:bodyPr/>
          <a:lstStyle/>
          <a:p>
            <a:fld id="{8416EEA2-6F8D-4044-AC24-0D0824FDFA3B}" type="datetime1">
              <a:rPr lang="en-US" smtClean="0"/>
              <a:t>6/21/2024</a:t>
            </a:fld>
            <a:endParaRPr lang="en-GB"/>
          </a:p>
        </p:txBody>
      </p:sp>
      <p:sp>
        <p:nvSpPr>
          <p:cNvPr id="4" name="Footer Placeholder 3">
            <a:extLst>
              <a:ext uri="{FF2B5EF4-FFF2-40B4-BE49-F238E27FC236}">
                <a16:creationId xmlns:a16="http://schemas.microsoft.com/office/drawing/2014/main" id="{8CAEFD4C-65EA-47EC-A26F-6BF9734037C6}"/>
              </a:ext>
            </a:extLst>
          </p:cNvPr>
          <p:cNvSpPr>
            <a:spLocks noGrp="1"/>
          </p:cNvSpPr>
          <p:nvPr>
            <p:ph type="ftr" sz="quarter" idx="11"/>
          </p:nvPr>
        </p:nvSpPr>
        <p:spPr/>
        <p:txBody>
          <a:bodyPr/>
          <a:lstStyle/>
          <a:p>
            <a:r>
              <a:rPr lang="en-GB"/>
              <a:t>Liraglutide 3.0 mg Clinical Library</a:t>
            </a:r>
          </a:p>
        </p:txBody>
      </p:sp>
      <p:sp>
        <p:nvSpPr>
          <p:cNvPr id="5" name="Slide Number Placeholder 4">
            <a:extLst>
              <a:ext uri="{FF2B5EF4-FFF2-40B4-BE49-F238E27FC236}">
                <a16:creationId xmlns:a16="http://schemas.microsoft.com/office/drawing/2014/main" id="{02936487-048F-404F-B391-C9C9D539518A}"/>
              </a:ext>
            </a:extLst>
          </p:cNvPr>
          <p:cNvSpPr>
            <a:spLocks noGrp="1"/>
          </p:cNvSpPr>
          <p:nvPr>
            <p:ph type="sldNum" sz="quarter" idx="12"/>
          </p:nvPr>
        </p:nvSpPr>
        <p:spPr/>
        <p:txBody>
          <a:bodyPr/>
          <a:lstStyle/>
          <a:p>
            <a:fld id="{23AA811B-2EBD-4900-905E-5BE206449611}" type="slidenum">
              <a:rPr lang="en-GB" smtClean="0"/>
              <a:pPr/>
              <a:t>‹#›</a:t>
            </a:fld>
            <a:endParaRPr lang="en-GB"/>
          </a:p>
        </p:txBody>
      </p:sp>
      <p:grpSp>
        <p:nvGrpSpPr>
          <p:cNvPr id="72" name="Group 71">
            <a:extLst>
              <a:ext uri="{FF2B5EF4-FFF2-40B4-BE49-F238E27FC236}">
                <a16:creationId xmlns:a16="http://schemas.microsoft.com/office/drawing/2014/main" id="{BAB71F24-BD64-4810-9FB2-6227557BB603}"/>
              </a:ext>
            </a:extLst>
          </p:cNvPr>
          <p:cNvGrpSpPr/>
          <p:nvPr userDrawn="1"/>
        </p:nvGrpSpPr>
        <p:grpSpPr>
          <a:xfrm>
            <a:off x="1362019" y="1679545"/>
            <a:ext cx="9467963" cy="4772943"/>
            <a:chOff x="889581" y="1156422"/>
            <a:chExt cx="7100972" cy="3579707"/>
          </a:xfrm>
        </p:grpSpPr>
        <p:grpSp>
          <p:nvGrpSpPr>
            <p:cNvPr id="57" name="Group 56">
              <a:extLst>
                <a:ext uri="{FF2B5EF4-FFF2-40B4-BE49-F238E27FC236}">
                  <a16:creationId xmlns:a16="http://schemas.microsoft.com/office/drawing/2014/main" id="{D28B53C1-820F-466C-8F64-A913D6BC6186}"/>
                </a:ext>
              </a:extLst>
            </p:cNvPr>
            <p:cNvGrpSpPr/>
            <p:nvPr userDrawn="1"/>
          </p:nvGrpSpPr>
          <p:grpSpPr>
            <a:xfrm>
              <a:off x="889581" y="2911850"/>
              <a:ext cx="2655959" cy="274320"/>
              <a:chOff x="383733" y="2473662"/>
              <a:chExt cx="2655959" cy="274320"/>
            </a:xfrm>
          </p:grpSpPr>
          <p:sp>
            <p:nvSpPr>
              <p:cNvPr id="36" name="Rectangle: Rounded Corners 35">
                <a:extLst>
                  <a:ext uri="{FF2B5EF4-FFF2-40B4-BE49-F238E27FC236}">
                    <a16:creationId xmlns:a16="http://schemas.microsoft.com/office/drawing/2014/main" id="{F7067280-2C8E-4B4F-BA67-AFAC5B0CBADD}"/>
                  </a:ext>
                </a:extLst>
              </p:cNvPr>
              <p:cNvSpPr/>
              <p:nvPr/>
            </p:nvSpPr>
            <p:spPr>
              <a:xfrm>
                <a:off x="662252" y="2473662"/>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Diabetes </a:t>
                </a:r>
              </a:p>
            </p:txBody>
          </p:sp>
          <p:sp>
            <p:nvSpPr>
              <p:cNvPr id="37" name="Oval 36">
                <a:extLst>
                  <a:ext uri="{FF2B5EF4-FFF2-40B4-BE49-F238E27FC236}">
                    <a16:creationId xmlns:a16="http://schemas.microsoft.com/office/drawing/2014/main" id="{BBB79083-3B8D-4D34-8F56-084BB0096971}"/>
                  </a:ext>
                </a:extLst>
              </p:cNvPr>
              <p:cNvSpPr/>
              <p:nvPr/>
            </p:nvSpPr>
            <p:spPr>
              <a:xfrm>
                <a:off x="383733" y="2473662"/>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05</a:t>
                </a:r>
              </a:p>
            </p:txBody>
          </p:sp>
        </p:grpSp>
        <p:grpSp>
          <p:nvGrpSpPr>
            <p:cNvPr id="58" name="Group 57">
              <a:extLst>
                <a:ext uri="{FF2B5EF4-FFF2-40B4-BE49-F238E27FC236}">
                  <a16:creationId xmlns:a16="http://schemas.microsoft.com/office/drawing/2014/main" id="{EEABC1DE-DEF7-4AFC-A548-9AFF042E13F1}"/>
                </a:ext>
              </a:extLst>
            </p:cNvPr>
            <p:cNvGrpSpPr/>
            <p:nvPr userDrawn="1"/>
          </p:nvGrpSpPr>
          <p:grpSpPr>
            <a:xfrm>
              <a:off x="889581" y="3350707"/>
              <a:ext cx="2655959" cy="274320"/>
              <a:chOff x="383733" y="2813848"/>
              <a:chExt cx="2655959" cy="274320"/>
            </a:xfrm>
          </p:grpSpPr>
          <p:sp>
            <p:nvSpPr>
              <p:cNvPr id="34" name="Rectangle: Rounded Corners 33">
                <a:extLst>
                  <a:ext uri="{FF2B5EF4-FFF2-40B4-BE49-F238E27FC236}">
                    <a16:creationId xmlns:a16="http://schemas.microsoft.com/office/drawing/2014/main" id="{45F7004E-F8EE-43F6-8B70-D1B96461BBEA}"/>
                  </a:ext>
                </a:extLst>
              </p:cNvPr>
              <p:cNvSpPr/>
              <p:nvPr/>
            </p:nvSpPr>
            <p:spPr>
              <a:xfrm>
                <a:off x="662252" y="2813848"/>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Maintenance </a:t>
                </a:r>
              </a:p>
            </p:txBody>
          </p:sp>
          <p:sp>
            <p:nvSpPr>
              <p:cNvPr id="35" name="Oval 34">
                <a:extLst>
                  <a:ext uri="{FF2B5EF4-FFF2-40B4-BE49-F238E27FC236}">
                    <a16:creationId xmlns:a16="http://schemas.microsoft.com/office/drawing/2014/main" id="{C34BBB94-6E37-4227-9B97-3B16DB5D8B11}"/>
                  </a:ext>
                </a:extLst>
              </p:cNvPr>
              <p:cNvSpPr/>
              <p:nvPr/>
            </p:nvSpPr>
            <p:spPr>
              <a:xfrm>
                <a:off x="383733" y="2813848"/>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06</a:t>
                </a:r>
              </a:p>
            </p:txBody>
          </p:sp>
        </p:grpSp>
        <p:grpSp>
          <p:nvGrpSpPr>
            <p:cNvPr id="56" name="Group 55">
              <a:extLst>
                <a:ext uri="{FF2B5EF4-FFF2-40B4-BE49-F238E27FC236}">
                  <a16:creationId xmlns:a16="http://schemas.microsoft.com/office/drawing/2014/main" id="{C512C292-C2D6-432A-B306-C901BC2E5068}"/>
                </a:ext>
              </a:extLst>
            </p:cNvPr>
            <p:cNvGrpSpPr/>
            <p:nvPr userDrawn="1"/>
          </p:nvGrpSpPr>
          <p:grpSpPr>
            <a:xfrm>
              <a:off x="889581" y="2472993"/>
              <a:ext cx="2655959" cy="274320"/>
              <a:chOff x="383733" y="2133476"/>
              <a:chExt cx="2655959" cy="274320"/>
            </a:xfrm>
          </p:grpSpPr>
          <p:sp>
            <p:nvSpPr>
              <p:cNvPr id="18" name="Rectangle: Rounded Corners 17">
                <a:extLst>
                  <a:ext uri="{FF2B5EF4-FFF2-40B4-BE49-F238E27FC236}">
                    <a16:creationId xmlns:a16="http://schemas.microsoft.com/office/drawing/2014/main" id="{FF69F146-2181-48F2-BCA5-56D67214E789}"/>
                  </a:ext>
                </a:extLst>
              </p:cNvPr>
              <p:cNvSpPr/>
              <p:nvPr/>
            </p:nvSpPr>
            <p:spPr>
              <a:xfrm>
                <a:off x="662252" y="2133476"/>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Obesity and Prediabetes 3 Years</a:t>
                </a:r>
              </a:p>
            </p:txBody>
          </p:sp>
          <p:sp>
            <p:nvSpPr>
              <p:cNvPr id="19" name="Oval 18">
                <a:extLst>
                  <a:ext uri="{FF2B5EF4-FFF2-40B4-BE49-F238E27FC236}">
                    <a16:creationId xmlns:a16="http://schemas.microsoft.com/office/drawing/2014/main" id="{39DC9D4B-6DAE-4094-8FF3-A7E695FA8149}"/>
                  </a:ext>
                </a:extLst>
              </p:cNvPr>
              <p:cNvSpPr/>
              <p:nvPr/>
            </p:nvSpPr>
            <p:spPr>
              <a:xfrm>
                <a:off x="383733" y="2133476"/>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04</a:t>
                </a:r>
              </a:p>
            </p:txBody>
          </p:sp>
        </p:grpSp>
        <p:grpSp>
          <p:nvGrpSpPr>
            <p:cNvPr id="67" name="Group 66">
              <a:extLst>
                <a:ext uri="{FF2B5EF4-FFF2-40B4-BE49-F238E27FC236}">
                  <a16:creationId xmlns:a16="http://schemas.microsoft.com/office/drawing/2014/main" id="{7CE8CE57-ED24-4113-9FF8-CB90D2B67A55}"/>
                </a:ext>
              </a:extLst>
            </p:cNvPr>
            <p:cNvGrpSpPr/>
            <p:nvPr userDrawn="1"/>
          </p:nvGrpSpPr>
          <p:grpSpPr>
            <a:xfrm>
              <a:off x="889581" y="1156422"/>
              <a:ext cx="6093112" cy="274320"/>
              <a:chOff x="889581" y="1156422"/>
              <a:chExt cx="6093112" cy="274320"/>
            </a:xfrm>
          </p:grpSpPr>
          <p:grpSp>
            <p:nvGrpSpPr>
              <p:cNvPr id="30" name="Group 29">
                <a:extLst>
                  <a:ext uri="{FF2B5EF4-FFF2-40B4-BE49-F238E27FC236}">
                    <a16:creationId xmlns:a16="http://schemas.microsoft.com/office/drawing/2014/main" id="{8AA564BA-B803-4525-8EAB-4342CFC7746A}"/>
                  </a:ext>
                </a:extLst>
              </p:cNvPr>
              <p:cNvGrpSpPr/>
              <p:nvPr userDrawn="1"/>
            </p:nvGrpSpPr>
            <p:grpSpPr>
              <a:xfrm>
                <a:off x="889581" y="1156422"/>
                <a:ext cx="2655959" cy="274320"/>
                <a:chOff x="383733" y="1112918"/>
                <a:chExt cx="2655959" cy="274320"/>
              </a:xfrm>
            </p:grpSpPr>
            <p:sp>
              <p:nvSpPr>
                <p:cNvPr id="16" name="Rectangle: Rounded Corners 15">
                  <a:extLst>
                    <a:ext uri="{FF2B5EF4-FFF2-40B4-BE49-F238E27FC236}">
                      <a16:creationId xmlns:a16="http://schemas.microsoft.com/office/drawing/2014/main" id="{261AAFB4-5721-482D-99EF-2312A92423C4}"/>
                    </a:ext>
                  </a:extLst>
                </p:cNvPr>
                <p:cNvSpPr/>
                <p:nvPr/>
              </p:nvSpPr>
              <p:spPr>
                <a:xfrm>
                  <a:off x="662252" y="1112918"/>
                  <a:ext cx="2377440" cy="257175"/>
                </a:xfrm>
                <a:prstGeom prst="roundRect">
                  <a:avLst>
                    <a:gd name="adj" fmla="val 0"/>
                  </a:avLst>
                </a:prstGeom>
                <a:solidFill>
                  <a:schemeClr val="bg1"/>
                </a:solidFill>
              </p:spPr>
              <p:txBody>
                <a:bodyPr wrap="square" lIns="91440" rIns="0" anchor="ctr">
                  <a:noAutofit/>
                </a:bodyPr>
                <a:lstStyle/>
                <a:p>
                  <a:r>
                    <a:rPr lang="en-US" sz="1200" b="1">
                      <a:solidFill>
                        <a:schemeClr val="accent1"/>
                      </a:solidFill>
                    </a:rPr>
                    <a:t>Mechanism of Action </a:t>
                  </a:r>
                </a:p>
              </p:txBody>
            </p:sp>
            <p:sp>
              <p:nvSpPr>
                <p:cNvPr id="17" name="Oval 16">
                  <a:extLst>
                    <a:ext uri="{FF2B5EF4-FFF2-40B4-BE49-F238E27FC236}">
                      <a16:creationId xmlns:a16="http://schemas.microsoft.com/office/drawing/2014/main" id="{DB0AC8E0-6C1D-4D3C-901D-2AFAB91CBCDF}"/>
                    </a:ext>
                  </a:extLst>
                </p:cNvPr>
                <p:cNvSpPr/>
                <p:nvPr/>
              </p:nvSpPr>
              <p:spPr>
                <a:xfrm>
                  <a:off x="383733" y="1112918"/>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01</a:t>
                  </a:r>
                </a:p>
              </p:txBody>
            </p:sp>
          </p:grpSp>
          <p:grpSp>
            <p:nvGrpSpPr>
              <p:cNvPr id="61" name="Group 60">
                <a:extLst>
                  <a:ext uri="{FF2B5EF4-FFF2-40B4-BE49-F238E27FC236}">
                    <a16:creationId xmlns:a16="http://schemas.microsoft.com/office/drawing/2014/main" id="{DCAE8965-83C9-454A-BF31-AB8C70C033C1}"/>
                  </a:ext>
                </a:extLst>
              </p:cNvPr>
              <p:cNvGrpSpPr/>
              <p:nvPr userDrawn="1"/>
            </p:nvGrpSpPr>
            <p:grpSpPr>
              <a:xfrm>
                <a:off x="4326734" y="1156422"/>
                <a:ext cx="2655959" cy="274320"/>
                <a:chOff x="383733" y="3834406"/>
                <a:chExt cx="2655959" cy="274320"/>
              </a:xfrm>
            </p:grpSpPr>
            <p:sp>
              <p:nvSpPr>
                <p:cNvPr id="39" name="Oval 38">
                  <a:extLst>
                    <a:ext uri="{FF2B5EF4-FFF2-40B4-BE49-F238E27FC236}">
                      <a16:creationId xmlns:a16="http://schemas.microsoft.com/office/drawing/2014/main" id="{5F842023-D54E-4454-9DEF-BF474A1EDBC8}"/>
                    </a:ext>
                  </a:extLst>
                </p:cNvPr>
                <p:cNvSpPr/>
                <p:nvPr/>
              </p:nvSpPr>
              <p:spPr>
                <a:xfrm>
                  <a:off x="383733" y="3834406"/>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09</a:t>
                  </a:r>
                </a:p>
              </p:txBody>
            </p:sp>
            <p:sp>
              <p:nvSpPr>
                <p:cNvPr id="40" name="Rectangle: Rounded Corners 39">
                  <a:extLst>
                    <a:ext uri="{FF2B5EF4-FFF2-40B4-BE49-F238E27FC236}">
                      <a16:creationId xmlns:a16="http://schemas.microsoft.com/office/drawing/2014/main" id="{E326BAB0-8B1D-48CA-ACA9-4280436E8406}"/>
                    </a:ext>
                  </a:extLst>
                </p:cNvPr>
                <p:cNvSpPr/>
                <p:nvPr/>
              </p:nvSpPr>
              <p:spPr>
                <a:xfrm>
                  <a:off x="662252" y="3834406"/>
                  <a:ext cx="2377440" cy="257175"/>
                </a:xfrm>
                <a:prstGeom prst="roundRect">
                  <a:avLst>
                    <a:gd name="adj" fmla="val 0"/>
                  </a:avLst>
                </a:prstGeom>
                <a:solidFill>
                  <a:schemeClr val="bg1"/>
                </a:solidFill>
              </p:spPr>
              <p:txBody>
                <a:bodyPr wrap="square" lIns="91440" rIns="0" anchor="ctr">
                  <a:noAutofit/>
                </a:bodyPr>
                <a:lstStyle/>
                <a:p>
                  <a:pPr>
                    <a:lnSpc>
                      <a:spcPts val="1200"/>
                    </a:lnSpc>
                  </a:pPr>
                  <a:r>
                    <a:rPr lang="en-US" sz="1200" b="1">
                      <a:solidFill>
                        <a:schemeClr val="accent1"/>
                      </a:solidFill>
                    </a:rPr>
                    <a:t>SCALE Teens</a:t>
                  </a:r>
                </a:p>
              </p:txBody>
            </p:sp>
          </p:grpSp>
        </p:grpSp>
        <p:sp>
          <p:nvSpPr>
            <p:cNvPr id="41" name="Rectangle 40">
              <a:hlinkClick r:id="" action="ppaction://noaction"/>
              <a:extLst>
                <a:ext uri="{FF2B5EF4-FFF2-40B4-BE49-F238E27FC236}">
                  <a16:creationId xmlns:a16="http://schemas.microsoft.com/office/drawing/2014/main" id="{B4D32B63-2701-4D16-9696-B0E4BE905906}"/>
                </a:ext>
              </a:extLst>
            </p:cNvPr>
            <p:cNvSpPr/>
            <p:nvPr/>
          </p:nvSpPr>
          <p:spPr>
            <a:xfrm>
              <a:off x="4821458" y="2345522"/>
              <a:ext cx="2318585" cy="1207403"/>
            </a:xfrm>
            <a:prstGeom prst="rect">
              <a:avLst/>
            </a:prstGeom>
            <a:noFill/>
          </p:spPr>
          <p:txBody>
            <a:bodyPr wrap="none" lIns="0" tIns="0" rIns="0" bIns="0" anchor="t" anchorCtr="0">
              <a:noAutofit/>
            </a:bodyPr>
            <a:lstStyle/>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Obesity and Prediabetes</a:t>
              </a:r>
              <a:endParaRPr lang="en-US" sz="933">
                <a:solidFill>
                  <a:schemeClr val="accent1"/>
                </a:solidFill>
                <a:latin typeface="+mn-lt"/>
              </a:endParaRP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Diabetes</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Insulin</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IBT</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Teens</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Cardiovascular Safety: LEADER Trial</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Post Hoc Analyses</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Across SCALE Trials</a:t>
              </a:r>
            </a:p>
            <a:p>
              <a:pPr marL="182875" marR="0" lvl="1" indent="-182875" defTabSz="914354" rtl="0" eaLnBrk="1" fontAlgn="base" latinLnBrk="0" hangingPunct="1">
                <a:lnSpc>
                  <a:spcPts val="1333"/>
                </a:lnSpc>
                <a:spcBef>
                  <a:spcPct val="0"/>
                </a:spcBef>
                <a:buClr>
                  <a:srgbClr val="001979"/>
                </a:buClr>
                <a:buSzPct val="100000"/>
                <a:buFont typeface="+mj-lt"/>
                <a:buAutoNum type="alphaLcParenR"/>
                <a:tabLst/>
                <a:defRPr/>
              </a:pPr>
              <a:r>
                <a:rPr lang="en-US" sz="933">
                  <a:solidFill>
                    <a:srgbClr val="001965"/>
                  </a:solidFill>
                  <a:latin typeface="+mn-lt"/>
                </a:rPr>
                <a:t>Safety: SCALE Trials Summary</a:t>
              </a:r>
              <a:endParaRPr lang="en-US" sz="933">
                <a:solidFill>
                  <a:schemeClr val="accent1"/>
                </a:solidFill>
              </a:endParaRPr>
            </a:p>
          </p:txBody>
        </p:sp>
        <p:grpSp>
          <p:nvGrpSpPr>
            <p:cNvPr id="68" name="Group 67">
              <a:extLst>
                <a:ext uri="{FF2B5EF4-FFF2-40B4-BE49-F238E27FC236}">
                  <a16:creationId xmlns:a16="http://schemas.microsoft.com/office/drawing/2014/main" id="{4F650743-0674-448A-B952-9FAEEEAE09A9}"/>
                </a:ext>
              </a:extLst>
            </p:cNvPr>
            <p:cNvGrpSpPr/>
            <p:nvPr userDrawn="1"/>
          </p:nvGrpSpPr>
          <p:grpSpPr>
            <a:xfrm>
              <a:off x="889581" y="1595279"/>
              <a:ext cx="6093112" cy="274320"/>
              <a:chOff x="889581" y="1593308"/>
              <a:chExt cx="6093112" cy="274320"/>
            </a:xfrm>
          </p:grpSpPr>
          <p:grpSp>
            <p:nvGrpSpPr>
              <p:cNvPr id="54" name="Group 53">
                <a:extLst>
                  <a:ext uri="{FF2B5EF4-FFF2-40B4-BE49-F238E27FC236}">
                    <a16:creationId xmlns:a16="http://schemas.microsoft.com/office/drawing/2014/main" id="{017A73A7-7D38-456C-A4D2-E44BA77FB629}"/>
                  </a:ext>
                </a:extLst>
              </p:cNvPr>
              <p:cNvGrpSpPr/>
              <p:nvPr userDrawn="1"/>
            </p:nvGrpSpPr>
            <p:grpSpPr>
              <a:xfrm>
                <a:off x="889581" y="1593308"/>
                <a:ext cx="2655959" cy="274320"/>
                <a:chOff x="383733" y="1453104"/>
                <a:chExt cx="2655959" cy="274320"/>
              </a:xfrm>
            </p:grpSpPr>
            <p:sp>
              <p:nvSpPr>
                <p:cNvPr id="22" name="Rectangle: Rounded Corners 21">
                  <a:extLst>
                    <a:ext uri="{FF2B5EF4-FFF2-40B4-BE49-F238E27FC236}">
                      <a16:creationId xmlns:a16="http://schemas.microsoft.com/office/drawing/2014/main" id="{2301EC69-FD18-4519-A299-7452B255CA8A}"/>
                    </a:ext>
                  </a:extLst>
                </p:cNvPr>
                <p:cNvSpPr/>
                <p:nvPr/>
              </p:nvSpPr>
              <p:spPr>
                <a:xfrm>
                  <a:off x="662252" y="1453104"/>
                  <a:ext cx="2377440" cy="257175"/>
                </a:xfrm>
                <a:prstGeom prst="roundRect">
                  <a:avLst>
                    <a:gd name="adj" fmla="val 0"/>
                  </a:avLst>
                </a:prstGeom>
                <a:solidFill>
                  <a:schemeClr val="bg1"/>
                </a:solidFill>
              </p:spPr>
              <p:txBody>
                <a:bodyPr wrap="square" lIns="91440" rIns="0" anchor="ctr">
                  <a:noAutofit/>
                </a:bodyPr>
                <a:lstStyle/>
                <a:p>
                  <a:r>
                    <a:rPr lang="en-US" sz="1200" b="1">
                      <a:solidFill>
                        <a:schemeClr val="accent1"/>
                      </a:solidFill>
                    </a:rPr>
                    <a:t>Dose Finding Trial </a:t>
                  </a:r>
                </a:p>
              </p:txBody>
            </p:sp>
            <p:sp>
              <p:nvSpPr>
                <p:cNvPr id="23" name="Oval 22">
                  <a:extLst>
                    <a:ext uri="{FF2B5EF4-FFF2-40B4-BE49-F238E27FC236}">
                      <a16:creationId xmlns:a16="http://schemas.microsoft.com/office/drawing/2014/main" id="{B2D0772E-0CA1-44A7-9853-F94CAFD76059}"/>
                    </a:ext>
                  </a:extLst>
                </p:cNvPr>
                <p:cNvSpPr/>
                <p:nvPr/>
              </p:nvSpPr>
              <p:spPr>
                <a:xfrm>
                  <a:off x="383733" y="1453104"/>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02</a:t>
                  </a:r>
                </a:p>
              </p:txBody>
            </p:sp>
          </p:grpSp>
          <p:grpSp>
            <p:nvGrpSpPr>
              <p:cNvPr id="62" name="Group 61">
                <a:extLst>
                  <a:ext uri="{FF2B5EF4-FFF2-40B4-BE49-F238E27FC236}">
                    <a16:creationId xmlns:a16="http://schemas.microsoft.com/office/drawing/2014/main" id="{2EBA9074-5CAF-4C37-9D8F-A1C0330CAA1A}"/>
                  </a:ext>
                </a:extLst>
              </p:cNvPr>
              <p:cNvGrpSpPr/>
              <p:nvPr userDrawn="1"/>
            </p:nvGrpSpPr>
            <p:grpSpPr>
              <a:xfrm>
                <a:off x="4326734" y="1593308"/>
                <a:ext cx="2655959" cy="274320"/>
                <a:chOff x="383733" y="4174592"/>
                <a:chExt cx="2655959" cy="274320"/>
              </a:xfrm>
            </p:grpSpPr>
            <p:sp>
              <p:nvSpPr>
                <p:cNvPr id="43" name="Rectangle: Rounded Corners 42">
                  <a:extLst>
                    <a:ext uri="{FF2B5EF4-FFF2-40B4-BE49-F238E27FC236}">
                      <a16:creationId xmlns:a16="http://schemas.microsoft.com/office/drawing/2014/main" id="{B5F8204D-0E6B-4BED-99CA-AADD08B2880F}"/>
                    </a:ext>
                  </a:extLst>
                </p:cNvPr>
                <p:cNvSpPr/>
                <p:nvPr/>
              </p:nvSpPr>
              <p:spPr>
                <a:xfrm>
                  <a:off x="662252" y="4174592"/>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Post Hoc Analyses</a:t>
                  </a:r>
                </a:p>
              </p:txBody>
            </p:sp>
            <p:sp>
              <p:nvSpPr>
                <p:cNvPr id="44" name="Oval 43">
                  <a:extLst>
                    <a:ext uri="{FF2B5EF4-FFF2-40B4-BE49-F238E27FC236}">
                      <a16:creationId xmlns:a16="http://schemas.microsoft.com/office/drawing/2014/main" id="{C6B3C9E4-BEFA-402C-8458-6A03834DF30D}"/>
                    </a:ext>
                  </a:extLst>
                </p:cNvPr>
                <p:cNvSpPr/>
                <p:nvPr/>
              </p:nvSpPr>
              <p:spPr>
                <a:xfrm>
                  <a:off x="383733" y="4174592"/>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10</a:t>
                  </a:r>
                </a:p>
              </p:txBody>
            </p:sp>
          </p:grpSp>
        </p:grpSp>
        <p:grpSp>
          <p:nvGrpSpPr>
            <p:cNvPr id="69" name="Group 68">
              <a:extLst>
                <a:ext uri="{FF2B5EF4-FFF2-40B4-BE49-F238E27FC236}">
                  <a16:creationId xmlns:a16="http://schemas.microsoft.com/office/drawing/2014/main" id="{B8DCCB4E-97C0-4171-823C-5E8214F68D4A}"/>
                </a:ext>
              </a:extLst>
            </p:cNvPr>
            <p:cNvGrpSpPr/>
            <p:nvPr userDrawn="1"/>
          </p:nvGrpSpPr>
          <p:grpSpPr>
            <a:xfrm>
              <a:off x="889581" y="2034136"/>
              <a:ext cx="6093112" cy="274320"/>
              <a:chOff x="889581" y="2026252"/>
              <a:chExt cx="6093112" cy="274320"/>
            </a:xfrm>
          </p:grpSpPr>
          <p:grpSp>
            <p:nvGrpSpPr>
              <p:cNvPr id="55" name="Group 54">
                <a:extLst>
                  <a:ext uri="{FF2B5EF4-FFF2-40B4-BE49-F238E27FC236}">
                    <a16:creationId xmlns:a16="http://schemas.microsoft.com/office/drawing/2014/main" id="{239A8598-370F-446B-BB00-B28B72C55429}"/>
                  </a:ext>
                </a:extLst>
              </p:cNvPr>
              <p:cNvGrpSpPr/>
              <p:nvPr userDrawn="1"/>
            </p:nvGrpSpPr>
            <p:grpSpPr>
              <a:xfrm>
                <a:off x="889581" y="2026252"/>
                <a:ext cx="2655959" cy="274320"/>
                <a:chOff x="383733" y="1793290"/>
                <a:chExt cx="2655959" cy="274320"/>
              </a:xfrm>
            </p:grpSpPr>
            <p:sp>
              <p:nvSpPr>
                <p:cNvPr id="20" name="Rectangle: Rounded Corners 19">
                  <a:extLst>
                    <a:ext uri="{FF2B5EF4-FFF2-40B4-BE49-F238E27FC236}">
                      <a16:creationId xmlns:a16="http://schemas.microsoft.com/office/drawing/2014/main" id="{272816F4-E5CC-4BFF-A9AE-FD36CF66ED97}"/>
                    </a:ext>
                  </a:extLst>
                </p:cNvPr>
                <p:cNvSpPr/>
                <p:nvPr/>
              </p:nvSpPr>
              <p:spPr>
                <a:xfrm>
                  <a:off x="662252" y="1793290"/>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Obesity and Prediabetes</a:t>
                  </a:r>
                </a:p>
              </p:txBody>
            </p:sp>
            <p:sp>
              <p:nvSpPr>
                <p:cNvPr id="21" name="Oval 20">
                  <a:extLst>
                    <a:ext uri="{FF2B5EF4-FFF2-40B4-BE49-F238E27FC236}">
                      <a16:creationId xmlns:a16="http://schemas.microsoft.com/office/drawing/2014/main" id="{3B7A520D-FEF7-4D4D-8D00-4A9B4081E00E}"/>
                    </a:ext>
                  </a:extLst>
                </p:cNvPr>
                <p:cNvSpPr/>
                <p:nvPr/>
              </p:nvSpPr>
              <p:spPr>
                <a:xfrm>
                  <a:off x="383733" y="1793290"/>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03</a:t>
                  </a:r>
                </a:p>
              </p:txBody>
            </p:sp>
          </p:grpSp>
          <p:grpSp>
            <p:nvGrpSpPr>
              <p:cNvPr id="63" name="Group 62">
                <a:extLst>
                  <a:ext uri="{FF2B5EF4-FFF2-40B4-BE49-F238E27FC236}">
                    <a16:creationId xmlns:a16="http://schemas.microsoft.com/office/drawing/2014/main" id="{077F9EDB-E55F-496E-BB7B-972D7463568B}"/>
                  </a:ext>
                </a:extLst>
              </p:cNvPr>
              <p:cNvGrpSpPr/>
              <p:nvPr userDrawn="1"/>
            </p:nvGrpSpPr>
            <p:grpSpPr>
              <a:xfrm>
                <a:off x="4326734" y="2026252"/>
                <a:ext cx="2655959" cy="274320"/>
                <a:chOff x="383733" y="4514778"/>
                <a:chExt cx="2655959" cy="274320"/>
              </a:xfrm>
            </p:grpSpPr>
            <p:sp>
              <p:nvSpPr>
                <p:cNvPr id="46" name="Rectangle: Rounded Corners 45">
                  <a:extLst>
                    <a:ext uri="{FF2B5EF4-FFF2-40B4-BE49-F238E27FC236}">
                      <a16:creationId xmlns:a16="http://schemas.microsoft.com/office/drawing/2014/main" id="{4826E259-B0AB-47FD-8F8B-4A5FD8190C44}"/>
                    </a:ext>
                  </a:extLst>
                </p:cNvPr>
                <p:cNvSpPr/>
                <p:nvPr/>
              </p:nvSpPr>
              <p:spPr>
                <a:xfrm>
                  <a:off x="662252" y="4514778"/>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Safety Overview </a:t>
                  </a:r>
                </a:p>
              </p:txBody>
            </p:sp>
            <p:sp>
              <p:nvSpPr>
                <p:cNvPr id="47" name="Oval 46">
                  <a:extLst>
                    <a:ext uri="{FF2B5EF4-FFF2-40B4-BE49-F238E27FC236}">
                      <a16:creationId xmlns:a16="http://schemas.microsoft.com/office/drawing/2014/main" id="{EC501ED2-0F22-4927-8C9E-C45670DB2D9A}"/>
                    </a:ext>
                  </a:extLst>
                </p:cNvPr>
                <p:cNvSpPr/>
                <p:nvPr/>
              </p:nvSpPr>
              <p:spPr>
                <a:xfrm>
                  <a:off x="383733" y="4514778"/>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11</a:t>
                  </a:r>
                </a:p>
              </p:txBody>
            </p:sp>
          </p:grpSp>
        </p:grpSp>
        <p:grpSp>
          <p:nvGrpSpPr>
            <p:cNvPr id="70" name="Group 69">
              <a:extLst>
                <a:ext uri="{FF2B5EF4-FFF2-40B4-BE49-F238E27FC236}">
                  <a16:creationId xmlns:a16="http://schemas.microsoft.com/office/drawing/2014/main" id="{91A46B16-3201-4689-8F56-62A1E74BB448}"/>
                </a:ext>
              </a:extLst>
            </p:cNvPr>
            <p:cNvGrpSpPr/>
            <p:nvPr userDrawn="1"/>
          </p:nvGrpSpPr>
          <p:grpSpPr>
            <a:xfrm>
              <a:off x="889581" y="3789564"/>
              <a:ext cx="6093112" cy="274320"/>
              <a:chOff x="889581" y="3781990"/>
              <a:chExt cx="6093112" cy="274320"/>
            </a:xfrm>
          </p:grpSpPr>
          <p:grpSp>
            <p:nvGrpSpPr>
              <p:cNvPr id="59" name="Group 58">
                <a:extLst>
                  <a:ext uri="{FF2B5EF4-FFF2-40B4-BE49-F238E27FC236}">
                    <a16:creationId xmlns:a16="http://schemas.microsoft.com/office/drawing/2014/main" id="{4E460E56-9F35-49E2-BB04-2185C1ACC988}"/>
                  </a:ext>
                </a:extLst>
              </p:cNvPr>
              <p:cNvGrpSpPr/>
              <p:nvPr userDrawn="1"/>
            </p:nvGrpSpPr>
            <p:grpSpPr>
              <a:xfrm>
                <a:off x="889581" y="3781990"/>
                <a:ext cx="2655959" cy="274320"/>
                <a:chOff x="383733" y="3154034"/>
                <a:chExt cx="2655959" cy="274320"/>
              </a:xfrm>
            </p:grpSpPr>
            <p:sp>
              <p:nvSpPr>
                <p:cNvPr id="28" name="Rectangle: Rounded Corners 27">
                  <a:extLst>
                    <a:ext uri="{FF2B5EF4-FFF2-40B4-BE49-F238E27FC236}">
                      <a16:creationId xmlns:a16="http://schemas.microsoft.com/office/drawing/2014/main" id="{95FF9CE4-6B72-48AC-A31E-C6E28649F3C5}"/>
                    </a:ext>
                  </a:extLst>
                </p:cNvPr>
                <p:cNvSpPr/>
                <p:nvPr/>
              </p:nvSpPr>
              <p:spPr>
                <a:xfrm>
                  <a:off x="662252" y="3154034"/>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Sleep Apnea</a:t>
                  </a:r>
                </a:p>
              </p:txBody>
            </p:sp>
            <p:sp>
              <p:nvSpPr>
                <p:cNvPr id="29" name="Oval 28">
                  <a:extLst>
                    <a:ext uri="{FF2B5EF4-FFF2-40B4-BE49-F238E27FC236}">
                      <a16:creationId xmlns:a16="http://schemas.microsoft.com/office/drawing/2014/main" id="{1E928F65-C689-431C-84EE-9C51F078E9BF}"/>
                    </a:ext>
                  </a:extLst>
                </p:cNvPr>
                <p:cNvSpPr/>
                <p:nvPr/>
              </p:nvSpPr>
              <p:spPr>
                <a:xfrm>
                  <a:off x="383733" y="3154034"/>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07</a:t>
                  </a:r>
                </a:p>
              </p:txBody>
            </p:sp>
          </p:grpSp>
          <p:grpSp>
            <p:nvGrpSpPr>
              <p:cNvPr id="64" name="Group 63">
                <a:extLst>
                  <a:ext uri="{FF2B5EF4-FFF2-40B4-BE49-F238E27FC236}">
                    <a16:creationId xmlns:a16="http://schemas.microsoft.com/office/drawing/2014/main" id="{688E7BBD-68AF-41D3-87C2-21875D46537B}"/>
                  </a:ext>
                </a:extLst>
              </p:cNvPr>
              <p:cNvGrpSpPr/>
              <p:nvPr userDrawn="1"/>
            </p:nvGrpSpPr>
            <p:grpSpPr>
              <a:xfrm>
                <a:off x="4326734" y="3781990"/>
                <a:ext cx="2655959" cy="274320"/>
                <a:chOff x="383733" y="4854964"/>
                <a:chExt cx="2655959" cy="274320"/>
              </a:xfrm>
            </p:grpSpPr>
            <p:sp>
              <p:nvSpPr>
                <p:cNvPr id="49" name="Rectangle: Rounded Corners 48">
                  <a:extLst>
                    <a:ext uri="{FF2B5EF4-FFF2-40B4-BE49-F238E27FC236}">
                      <a16:creationId xmlns:a16="http://schemas.microsoft.com/office/drawing/2014/main" id="{D433A52F-D5F6-4223-A5E3-D01FCE23009B}"/>
                    </a:ext>
                  </a:extLst>
                </p:cNvPr>
                <p:cNvSpPr/>
                <p:nvPr/>
              </p:nvSpPr>
              <p:spPr>
                <a:xfrm>
                  <a:off x="662252" y="4854964"/>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Prescribing Information </a:t>
                  </a:r>
                </a:p>
              </p:txBody>
            </p:sp>
            <p:sp>
              <p:nvSpPr>
                <p:cNvPr id="50" name="Oval 49">
                  <a:extLst>
                    <a:ext uri="{FF2B5EF4-FFF2-40B4-BE49-F238E27FC236}">
                      <a16:creationId xmlns:a16="http://schemas.microsoft.com/office/drawing/2014/main" id="{FA4B2854-22FA-45FE-B198-B85929BF02C9}"/>
                    </a:ext>
                  </a:extLst>
                </p:cNvPr>
                <p:cNvSpPr/>
                <p:nvPr/>
              </p:nvSpPr>
              <p:spPr>
                <a:xfrm>
                  <a:off x="383733" y="4854964"/>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12</a:t>
                  </a:r>
                </a:p>
              </p:txBody>
            </p:sp>
          </p:grpSp>
        </p:grpSp>
        <p:grpSp>
          <p:nvGrpSpPr>
            <p:cNvPr id="71" name="Group 70">
              <a:extLst>
                <a:ext uri="{FF2B5EF4-FFF2-40B4-BE49-F238E27FC236}">
                  <a16:creationId xmlns:a16="http://schemas.microsoft.com/office/drawing/2014/main" id="{D8CD756C-7810-4623-AAD0-0E095C6CC524}"/>
                </a:ext>
              </a:extLst>
            </p:cNvPr>
            <p:cNvGrpSpPr/>
            <p:nvPr userDrawn="1"/>
          </p:nvGrpSpPr>
          <p:grpSpPr>
            <a:xfrm>
              <a:off x="889581" y="4228423"/>
              <a:ext cx="6093112" cy="274320"/>
              <a:chOff x="889581" y="4228423"/>
              <a:chExt cx="6093112" cy="274320"/>
            </a:xfrm>
          </p:grpSpPr>
          <p:grpSp>
            <p:nvGrpSpPr>
              <p:cNvPr id="60" name="Group 59">
                <a:extLst>
                  <a:ext uri="{FF2B5EF4-FFF2-40B4-BE49-F238E27FC236}">
                    <a16:creationId xmlns:a16="http://schemas.microsoft.com/office/drawing/2014/main" id="{D949ADD1-F8B7-423F-9DA5-F991BEE369C1}"/>
                  </a:ext>
                </a:extLst>
              </p:cNvPr>
              <p:cNvGrpSpPr/>
              <p:nvPr userDrawn="1"/>
            </p:nvGrpSpPr>
            <p:grpSpPr>
              <a:xfrm>
                <a:off x="889581" y="4228423"/>
                <a:ext cx="2655959" cy="274320"/>
                <a:chOff x="383733" y="3494220"/>
                <a:chExt cx="2655959" cy="274320"/>
              </a:xfrm>
            </p:grpSpPr>
            <p:sp>
              <p:nvSpPr>
                <p:cNvPr id="32" name="Rectangle: Rounded Corners 31">
                  <a:extLst>
                    <a:ext uri="{FF2B5EF4-FFF2-40B4-BE49-F238E27FC236}">
                      <a16:creationId xmlns:a16="http://schemas.microsoft.com/office/drawing/2014/main" id="{147497FC-92C5-43FA-8A51-393BDBA34D60}"/>
                    </a:ext>
                  </a:extLst>
                </p:cNvPr>
                <p:cNvSpPr/>
                <p:nvPr/>
              </p:nvSpPr>
              <p:spPr>
                <a:xfrm>
                  <a:off x="662252" y="3494220"/>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SCALE Insulin</a:t>
                  </a:r>
                </a:p>
              </p:txBody>
            </p:sp>
            <p:sp>
              <p:nvSpPr>
                <p:cNvPr id="33" name="Oval 32">
                  <a:extLst>
                    <a:ext uri="{FF2B5EF4-FFF2-40B4-BE49-F238E27FC236}">
                      <a16:creationId xmlns:a16="http://schemas.microsoft.com/office/drawing/2014/main" id="{7B62B263-9E7D-460A-A567-8EB6B8DD0FAD}"/>
                    </a:ext>
                  </a:extLst>
                </p:cNvPr>
                <p:cNvSpPr/>
                <p:nvPr/>
              </p:nvSpPr>
              <p:spPr>
                <a:xfrm>
                  <a:off x="383733" y="3494220"/>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08</a:t>
                  </a:r>
                </a:p>
              </p:txBody>
            </p:sp>
          </p:grpSp>
          <p:grpSp>
            <p:nvGrpSpPr>
              <p:cNvPr id="65" name="Group 64">
                <a:extLst>
                  <a:ext uri="{FF2B5EF4-FFF2-40B4-BE49-F238E27FC236}">
                    <a16:creationId xmlns:a16="http://schemas.microsoft.com/office/drawing/2014/main" id="{57518BFA-E4F7-4FF3-8C48-06D19633A95F}"/>
                  </a:ext>
                </a:extLst>
              </p:cNvPr>
              <p:cNvGrpSpPr/>
              <p:nvPr userDrawn="1"/>
            </p:nvGrpSpPr>
            <p:grpSpPr>
              <a:xfrm>
                <a:off x="4326734" y="4228423"/>
                <a:ext cx="2655959" cy="274320"/>
                <a:chOff x="383733" y="5195152"/>
                <a:chExt cx="2655959" cy="274320"/>
              </a:xfrm>
            </p:grpSpPr>
            <p:sp>
              <p:nvSpPr>
                <p:cNvPr id="52" name="Oval 51">
                  <a:extLst>
                    <a:ext uri="{FF2B5EF4-FFF2-40B4-BE49-F238E27FC236}">
                      <a16:creationId xmlns:a16="http://schemas.microsoft.com/office/drawing/2014/main" id="{20E1707F-A4E0-4970-AFDC-D83C061C6AE5}"/>
                    </a:ext>
                  </a:extLst>
                </p:cNvPr>
                <p:cNvSpPr/>
                <p:nvPr/>
              </p:nvSpPr>
              <p:spPr>
                <a:xfrm>
                  <a:off x="383733" y="5195152"/>
                  <a:ext cx="274320" cy="27432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chemeClr val="bg1"/>
                      </a:solidFill>
                    </a:rPr>
                    <a:t>13</a:t>
                  </a:r>
                </a:p>
              </p:txBody>
            </p:sp>
            <p:sp>
              <p:nvSpPr>
                <p:cNvPr id="53" name="Rectangle: Rounded Corners 52">
                  <a:extLst>
                    <a:ext uri="{FF2B5EF4-FFF2-40B4-BE49-F238E27FC236}">
                      <a16:creationId xmlns:a16="http://schemas.microsoft.com/office/drawing/2014/main" id="{20B1A04E-A411-4219-B306-6F16C02DC1A9}"/>
                    </a:ext>
                  </a:extLst>
                </p:cNvPr>
                <p:cNvSpPr/>
                <p:nvPr/>
              </p:nvSpPr>
              <p:spPr>
                <a:xfrm>
                  <a:off x="662252" y="5195152"/>
                  <a:ext cx="2377440" cy="257175"/>
                </a:xfrm>
                <a:prstGeom prst="roundRect">
                  <a:avLst>
                    <a:gd name="adj" fmla="val 0"/>
                  </a:avLst>
                </a:prstGeom>
                <a:solidFill>
                  <a:schemeClr val="bg1"/>
                </a:solidFill>
              </p:spPr>
              <p:txBody>
                <a:bodyPr wrap="square" lIns="91440" rIns="0" anchor="ctr">
                  <a:noAutofit/>
                </a:bodyPr>
                <a:lstStyle/>
                <a:p>
                  <a:pPr marL="0" indent="0">
                    <a:buFont typeface="+mj-lt"/>
                    <a:buNone/>
                  </a:pPr>
                  <a:r>
                    <a:rPr lang="en-US" sz="1200" b="1">
                      <a:solidFill>
                        <a:schemeClr val="accent1"/>
                      </a:solidFill>
                    </a:rPr>
                    <a:t>Medication Adherence and Persistence </a:t>
                  </a:r>
                </a:p>
              </p:txBody>
            </p:sp>
          </p:grpSp>
        </p:grpSp>
        <p:sp>
          <p:nvSpPr>
            <p:cNvPr id="66" name="Rectangle 65">
              <a:hlinkClick r:id="" action="ppaction://noaction"/>
              <a:extLst>
                <a:ext uri="{FF2B5EF4-FFF2-40B4-BE49-F238E27FC236}">
                  <a16:creationId xmlns:a16="http://schemas.microsoft.com/office/drawing/2014/main" id="{8800DC09-24E8-4799-A55B-92E5CAEBDAAD}"/>
                </a:ext>
              </a:extLst>
            </p:cNvPr>
            <p:cNvSpPr/>
            <p:nvPr userDrawn="1"/>
          </p:nvSpPr>
          <p:spPr>
            <a:xfrm>
              <a:off x="4821458" y="4586364"/>
              <a:ext cx="3169095" cy="149765"/>
            </a:xfrm>
            <a:prstGeom prst="rect">
              <a:avLst/>
            </a:prstGeom>
            <a:noFill/>
          </p:spPr>
          <p:txBody>
            <a:bodyPr wrap="none" lIns="0" tIns="0" rIns="0" bIns="0" anchor="t" anchorCtr="0">
              <a:noAutofit/>
            </a:bodyPr>
            <a:lstStyle/>
            <a:p>
              <a:pPr marL="182875" marR="0" lvl="1" indent="-182875" defTabSz="914354" rtl="0" eaLnBrk="1" fontAlgn="base" latinLnBrk="0" hangingPunct="1">
                <a:lnSpc>
                  <a:spcPts val="1000"/>
                </a:lnSpc>
                <a:spcBef>
                  <a:spcPct val="0"/>
                </a:spcBef>
                <a:buClr>
                  <a:srgbClr val="001979"/>
                </a:buClr>
                <a:buSzPct val="100000"/>
                <a:buFont typeface="+mj-lt"/>
                <a:buAutoNum type="alphaLcParenR"/>
                <a:tabLst/>
                <a:defRPr/>
              </a:pPr>
              <a:r>
                <a:rPr lang="en-US" sz="933">
                  <a:solidFill>
                    <a:srgbClr val="001965"/>
                  </a:solidFill>
                  <a:latin typeface="Apis For Office" panose="020B0604020202020204" charset="0"/>
                </a:rPr>
                <a:t>Persistence of Newer Anti-Obesity Medications in a Real-World Setting</a:t>
              </a:r>
              <a:endParaRPr lang="en-US" sz="933">
                <a:solidFill>
                  <a:schemeClr val="accent1"/>
                </a:solidFill>
              </a:endParaRPr>
            </a:p>
          </p:txBody>
        </p:sp>
      </p:grpSp>
    </p:spTree>
    <p:extLst>
      <p:ext uri="{BB962C8B-B14F-4D97-AF65-F5344CB8AC3E}">
        <p14:creationId xmlns:p14="http://schemas.microsoft.com/office/powerpoint/2010/main" val="2758273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 Divider 0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397165" y="647701"/>
            <a:ext cx="10430649" cy="5562300"/>
          </a:xfrm>
        </p:spPr>
        <p:txBody>
          <a:bodyPr anchor="ctr">
            <a:noAutofit/>
          </a:bodyPr>
          <a:lstStyle>
            <a:lvl1pPr marL="0" indent="0">
              <a:buNone/>
              <a:defRPr sz="41299">
                <a:solidFill>
                  <a:srgbClr val="EBE8E5"/>
                </a:solidFill>
              </a:defRPr>
            </a:lvl1pPr>
          </a:lstStyle>
          <a:p>
            <a:pPr lvl="0"/>
            <a:r>
              <a:rPr lang="en-US"/>
              <a:t>01</a:t>
            </a:r>
          </a:p>
        </p:txBody>
      </p:sp>
      <p:sp>
        <p:nvSpPr>
          <p:cNvPr id="2" name="Title 1"/>
          <p:cNvSpPr>
            <a:spLocks noGrp="1"/>
          </p:cNvSpPr>
          <p:nvPr>
            <p:ph type="ctrTitle" hasCustomPrompt="1"/>
          </p:nvPr>
        </p:nvSpPr>
        <p:spPr>
          <a:xfrm>
            <a:off x="1623602" y="648000"/>
            <a:ext cx="7675975" cy="5562000"/>
          </a:xfrm>
        </p:spPr>
        <p:txBody>
          <a:bodyPr anchor="ctr"/>
          <a:lstStyle>
            <a:lvl1pPr algn="l">
              <a:defRPr sz="5867" b="1">
                <a:solidFill>
                  <a:schemeClr val="tx2"/>
                </a:solidFill>
              </a:defRPr>
            </a:lvl1pPr>
          </a:lstStyle>
          <a:p>
            <a:r>
              <a:rPr lang="en-US" noProof="0"/>
              <a:t>Click to add title</a:t>
            </a:r>
            <a:endParaRPr lang="en-US"/>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fld id="{23DCBC6C-DB99-47B4-A867-00C6BB0B6D49}" type="datetime1">
              <a:rPr lang="en-US" smtClean="0"/>
              <a:t>6/21/2024</a:t>
            </a:fld>
            <a:endParaRPr lang="en-US"/>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r>
              <a:rPr lang="en-US"/>
              <a:t>Liraglutide 3.0 mg Clinical Library</a:t>
            </a:r>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6"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C259898-72ED-48AD-B8DB-354C87B7C69D}"/>
              </a:ext>
            </a:extLst>
          </p:cNvPr>
          <p:cNvSpPr/>
          <p:nvPr/>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1" name="Content Placeholder 4">
            <a:extLst>
              <a:ext uri="{FF2B5EF4-FFF2-40B4-BE49-F238E27FC236}">
                <a16:creationId xmlns:a16="http://schemas.microsoft.com/office/drawing/2014/main" id="{127D9B0A-53AF-4ED4-A511-F652BEAD9923}"/>
              </a:ext>
            </a:extLst>
          </p:cNvPr>
          <p:cNvSpPr txBox="1">
            <a:spLocks/>
          </p:cNvSpPr>
          <p:nvPr/>
        </p:nvSpPr>
        <p:spPr>
          <a:xfrm>
            <a:off x="3475833" y="6603971"/>
            <a:ext cx="5240337" cy="180975"/>
          </a:xfrm>
          <a:prstGeom prst="rect">
            <a:avLst/>
          </a:prstGeom>
          <a:ln>
            <a:noFill/>
          </a:ln>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685892" fontAlgn="base">
              <a:defRPr/>
            </a:pPr>
            <a:r>
              <a:rPr lang="en-US" sz="800" b="0" baseline="30000">
                <a:solidFill>
                  <a:schemeClr val="tx2"/>
                </a:solidFill>
                <a:cs typeface="Arial" pitchFamily="34" charset="0"/>
              </a:rPr>
              <a:t>©</a:t>
            </a:r>
            <a:r>
              <a:rPr lang="en-US" sz="800" b="0">
                <a:solidFill>
                  <a:schemeClr val="tx2"/>
                </a:solidFill>
                <a:cs typeface="Arial" pitchFamily="34" charset="0"/>
              </a:rPr>
              <a:t>2021 Novo Nordisk • For use by field medical employees in scientific exchange</a:t>
            </a:r>
          </a:p>
        </p:txBody>
      </p:sp>
    </p:spTree>
    <p:extLst>
      <p:ext uri="{BB962C8B-B14F-4D97-AF65-F5344CB8AC3E}">
        <p14:creationId xmlns:p14="http://schemas.microsoft.com/office/powerpoint/2010/main" val="2959935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 Trumpe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US"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spcBef>
                <a:spcPts val="0"/>
              </a:spcBef>
              <a:spcAft>
                <a:spcPts val="0"/>
              </a:spcAft>
              <a:buNone/>
              <a:defRPr sz="700" i="0">
                <a:solidFill>
                  <a:schemeClr val="tx2"/>
                </a:solidFill>
              </a:defRPr>
            </a:lvl1pPr>
          </a:lstStyle>
          <a:p>
            <a:pPr lvl="0"/>
            <a:r>
              <a:rPr lang="en-US"/>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078E0688-4337-49DE-B2B4-6FFAE9AC9B33}" type="datetime1">
              <a:rPr lang="en-US" smtClean="0"/>
              <a:t>6/21/2024</a:t>
            </a:fld>
            <a:endParaRPr lang="en-US"/>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en-US"/>
              <a:t>Liraglutide 3.0 mg Clinical Library</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1" y="648000"/>
            <a:ext cx="10896001" cy="324000"/>
          </a:xfrm>
        </p:spPr>
        <p:txBody>
          <a:bodyPr/>
          <a:lstStyle>
            <a:lvl1pPr marL="0" indent="0">
              <a:buNone/>
              <a:defRPr sz="1400" b="0" cap="all" baseline="0">
                <a:solidFill>
                  <a:schemeClr val="accent4"/>
                </a:solidFill>
              </a:defRPr>
            </a:lvl1pPr>
          </a:lstStyle>
          <a:p>
            <a:pPr lvl="0"/>
            <a:r>
              <a:rPr lang="en-US"/>
              <a:t>Click to add trumpet</a:t>
            </a:r>
          </a:p>
        </p:txBody>
      </p:sp>
      <p:cxnSp>
        <p:nvCxnSpPr>
          <p:cNvPr id="11" name="Straight Connector 10">
            <a:extLst>
              <a:ext uri="{FF2B5EF4-FFF2-40B4-BE49-F238E27FC236}">
                <a16:creationId xmlns:a16="http://schemas.microsoft.com/office/drawing/2014/main" id="{DC42197C-5FC4-4657-8E7F-9BECDEA24194}"/>
              </a:ext>
            </a:extLst>
          </p:cNvPr>
          <p:cNvCxnSpPr>
            <a:cxnSpLocks/>
          </p:cNvCxnSpPr>
          <p:nvPr/>
        </p:nvCxnSpPr>
        <p:spPr>
          <a:xfrm>
            <a:off x="648001" y="954583"/>
            <a:ext cx="10896001" cy="0"/>
          </a:xfrm>
          <a:prstGeom prst="line">
            <a:avLst/>
          </a:prstGeom>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088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 Trumpet no tex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A97ABA6B-F525-4A2C-A65E-7F9B1898A144}"/>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noProof="0" err="1"/>
          </a:p>
        </p:txBody>
      </p:sp>
      <p:sp>
        <p:nvSpPr>
          <p:cNvPr id="2" name="Title 1"/>
          <p:cNvSpPr>
            <a:spLocks noGrp="1"/>
          </p:cNvSpPr>
          <p:nvPr>
            <p:ph type="title" hasCustomPrompt="1"/>
          </p:nvPr>
        </p:nvSpPr>
        <p:spPr>
          <a:xfrm>
            <a:off x="648000" y="972000"/>
            <a:ext cx="10896000" cy="972000"/>
          </a:xfrm>
        </p:spPr>
        <p:txBody>
          <a:bodyPr/>
          <a:lstStyle>
            <a:lvl1pPr>
              <a:defRPr sz="3200"/>
            </a:lvl1pPr>
          </a:lstStyle>
          <a:p>
            <a:r>
              <a:rPr lang="en-US"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custDataLst>
              <p:tags r:id="rId2"/>
            </p:custDataLst>
          </p:nvPr>
        </p:nvSpPr>
        <p:spPr>
          <a:xfrm>
            <a:off x="647999" y="5994400"/>
            <a:ext cx="10132891" cy="539600"/>
          </a:xfrm>
        </p:spPr>
        <p:txBody>
          <a:bodyPr anchor="b"/>
          <a:lstStyle>
            <a:lvl1pPr marL="0" indent="0">
              <a:lnSpc>
                <a:spcPts val="1000"/>
              </a:lnSpc>
              <a:spcBef>
                <a:spcPts val="0"/>
              </a:spcBef>
              <a:spcAft>
                <a:spcPts val="0"/>
              </a:spcAft>
              <a:buNone/>
              <a:defRPr sz="933" i="0">
                <a:solidFill>
                  <a:schemeClr val="tx2"/>
                </a:solidFill>
              </a:defRPr>
            </a:lvl1pPr>
          </a:lstStyle>
          <a:p>
            <a:pPr lvl="0"/>
            <a:r>
              <a:rPr lang="en-US"/>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A3EB4569-6E2F-4224-AF6C-5C820B336BB0}" type="datetime1">
              <a:rPr lang="en-US" smtClean="0"/>
              <a:t>6/21/2024</a:t>
            </a:fld>
            <a:endParaRPr lang="en-US"/>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en-US"/>
              <a:t>Liraglutide 3.0 mg Clinical Library</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1" y="648000"/>
            <a:ext cx="10896001" cy="324000"/>
          </a:xfrm>
        </p:spPr>
        <p:txBody>
          <a:bodyPr/>
          <a:lstStyle>
            <a:lvl1pPr marL="0" indent="0">
              <a:buNone/>
              <a:defRPr sz="1400" b="0" cap="all" baseline="0">
                <a:solidFill>
                  <a:schemeClr val="accent4"/>
                </a:solidFill>
              </a:defRPr>
            </a:lvl1pPr>
          </a:lstStyle>
          <a:p>
            <a:pPr lvl="0"/>
            <a:r>
              <a:rPr lang="en-US"/>
              <a:t>Click to add trumpet</a:t>
            </a:r>
          </a:p>
        </p:txBody>
      </p:sp>
      <p:cxnSp>
        <p:nvCxnSpPr>
          <p:cNvPr id="11" name="Straight Connector 10">
            <a:extLst>
              <a:ext uri="{FF2B5EF4-FFF2-40B4-BE49-F238E27FC236}">
                <a16:creationId xmlns:a16="http://schemas.microsoft.com/office/drawing/2014/main" id="{DC42197C-5FC4-4657-8E7F-9BECDEA24194}"/>
              </a:ext>
            </a:extLst>
          </p:cNvPr>
          <p:cNvCxnSpPr>
            <a:cxnSpLocks/>
          </p:cNvCxnSpPr>
          <p:nvPr/>
        </p:nvCxnSpPr>
        <p:spPr>
          <a:xfrm>
            <a:off x="648001" y="954583"/>
            <a:ext cx="10896001" cy="0"/>
          </a:xfrm>
          <a:prstGeom prst="line">
            <a:avLst/>
          </a:prstGeom>
          <a:ln w="190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404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 Content">
    <p:spTree>
      <p:nvGrpSpPr>
        <p:cNvPr id="1" name=""/>
        <p:cNvGrpSpPr/>
        <p:nvPr/>
      </p:nvGrpSpPr>
      <p:grpSpPr>
        <a:xfrm>
          <a:off x="0" y="0"/>
          <a:ext cx="0" cy="0"/>
          <a:chOff x="0" y="0"/>
          <a:chExt cx="0" cy="0"/>
        </a:xfrm>
      </p:grpSpPr>
      <p:sp>
        <p:nvSpPr>
          <p:cNvPr id="23" name="Do not remove" hidden="1">
            <a:extLst>
              <a:ext uri="{FF2B5EF4-FFF2-40B4-BE49-F238E27FC236}">
                <a16:creationId xmlns:a16="http://schemas.microsoft.com/office/drawing/2014/main" id="{340C2428-3126-4C42-A486-530D545B84E7}"/>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noProof="0"/>
          </a:p>
        </p:txBody>
      </p:sp>
      <p:sp>
        <p:nvSpPr>
          <p:cNvPr id="2" name="Title 1"/>
          <p:cNvSpPr>
            <a:spLocks noGrp="1"/>
          </p:cNvSpPr>
          <p:nvPr>
            <p:ph type="title" hasCustomPrompt="1"/>
          </p:nvPr>
        </p:nvSpPr>
        <p:spPr/>
        <p:txBody>
          <a:bodyPr/>
          <a:lstStyle/>
          <a:p>
            <a:r>
              <a:rPr lang="en-US"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F7CE9B0-D9A9-49E3-AC6B-EFC75A5F7249}" type="datetime1">
              <a:rPr lang="en-US" smtClean="0"/>
              <a:t>6/21/2024</a:t>
            </a:fld>
            <a:endParaRPr lang="en-US"/>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en-US"/>
              <a:t>Liraglutide 3.0 mg Clinical Library</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spcBef>
                <a:spcPts val="0"/>
              </a:spcBef>
              <a:spcAft>
                <a:spcPts val="0"/>
              </a:spcAft>
              <a:buNone/>
              <a:defRPr sz="700" i="0">
                <a:solidFill>
                  <a:schemeClr val="tx2"/>
                </a:solidFill>
              </a:defRPr>
            </a:lvl1pPr>
          </a:lstStyle>
          <a:p>
            <a:pPr lvl="0"/>
            <a:r>
              <a:rPr lang="en-US"/>
              <a:t>Insert notes</a:t>
            </a:r>
          </a:p>
        </p:txBody>
      </p:sp>
    </p:spTree>
    <p:extLst>
      <p:ext uri="{BB962C8B-B14F-4D97-AF65-F5344CB8AC3E}">
        <p14:creationId xmlns:p14="http://schemas.microsoft.com/office/powerpoint/2010/main" val="174487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561392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5907506" y="649288"/>
            <a:ext cx="5161548" cy="5884712"/>
          </a:xfrm>
          <a:solidFill>
            <a:srgbClr val="D8EAF8"/>
          </a:solidFill>
        </p:spPr>
        <p:txBody>
          <a:bodyPr/>
          <a:lstStyle>
            <a:lvl1pPr marL="0" indent="0">
              <a:buNone/>
              <a:defRPr sz="133">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1" cy="5238000"/>
          </a:xfrm>
        </p:spPr>
        <p:txBody>
          <a:bodyPr anchor="ctr"/>
          <a:lstStyle>
            <a:lvl1pPr>
              <a:lnSpc>
                <a:spcPct val="100000"/>
              </a:lnSpc>
              <a:defRPr sz="4400" b="0"/>
            </a:lvl1pPr>
          </a:lstStyle>
          <a:p>
            <a:r>
              <a:rPr lang="en-US"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spcBef>
                <a:spcPts val="0"/>
              </a:spcBef>
              <a:spcAft>
                <a:spcPts val="0"/>
              </a:spcAft>
              <a:buNone/>
              <a:defRPr sz="700" i="0">
                <a:solidFill>
                  <a:schemeClr val="tx2"/>
                </a:solidFill>
              </a:defRPr>
            </a:lvl1pPr>
          </a:lstStyle>
          <a:p>
            <a:pPr lvl="0"/>
            <a:r>
              <a:rPr lang="en-US"/>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fld id="{7A1EFE95-1FE4-4CA7-AE98-C0C20EB5E76D}" type="datetime1">
              <a:rPr lang="en-US" smtClean="0"/>
              <a:t>6/21/2024</a:t>
            </a:fld>
            <a:endParaRPr lang="en-US"/>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r>
              <a:rPr lang="en-US"/>
              <a:t>Liraglutide 3.0 mg Clinical Library</a:t>
            </a:r>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322244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324000" y="3429002"/>
            <a:ext cx="10745053" cy="3104999"/>
          </a:xfrm>
          <a:solidFill>
            <a:srgbClr val="D8EAF8"/>
          </a:solidFill>
        </p:spPr>
        <p:txBody>
          <a:bodyPr/>
          <a:lstStyle>
            <a:lvl1pPr marL="0" indent="0">
              <a:buNone/>
              <a:defRPr sz="133">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1" cy="5238000"/>
          </a:xfrm>
        </p:spPr>
        <p:txBody>
          <a:bodyPr anchor="ctr"/>
          <a:lstStyle>
            <a:lvl1pPr>
              <a:lnSpc>
                <a:spcPct val="100000"/>
              </a:lnSpc>
              <a:defRPr sz="4400" b="0"/>
            </a:lvl1pPr>
          </a:lstStyle>
          <a:p>
            <a:r>
              <a:rPr lang="en-US"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spcBef>
                <a:spcPts val="0"/>
              </a:spcBef>
              <a:spcAft>
                <a:spcPts val="0"/>
              </a:spcAft>
              <a:buNone/>
              <a:defRPr sz="700" i="0">
                <a:solidFill>
                  <a:schemeClr val="accent6"/>
                </a:solidFill>
              </a:defRPr>
            </a:lvl1pPr>
          </a:lstStyle>
          <a:p>
            <a:pPr lvl="0"/>
            <a:r>
              <a:rPr lang="en-US"/>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fld id="{62F127C9-5B23-481F-BBDC-306C72BFE45E}" type="datetime1">
              <a:rPr lang="en-US" smtClean="0"/>
              <a:t>6/21/2024</a:t>
            </a:fld>
            <a:endParaRPr lang="en-US"/>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r>
              <a:rPr lang="en-US"/>
              <a:t>Liraglutide 3.0 mg Clinical Library</a:t>
            </a:r>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559123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A. Content">
    <p:spTree>
      <p:nvGrpSpPr>
        <p:cNvPr id="1" name=""/>
        <p:cNvGrpSpPr/>
        <p:nvPr/>
      </p:nvGrpSpPr>
      <p:grpSpPr>
        <a:xfrm>
          <a:off x="0" y="0"/>
          <a:ext cx="0" cy="0"/>
          <a:chOff x="0" y="0"/>
          <a:chExt cx="0" cy="0"/>
        </a:xfrm>
      </p:grpSpPr>
      <p:sp>
        <p:nvSpPr>
          <p:cNvPr id="29" name="Do not remove" hidden="1">
            <a:extLst>
              <a:ext uri="{FF2B5EF4-FFF2-40B4-BE49-F238E27FC236}">
                <a16:creationId xmlns:a16="http://schemas.microsoft.com/office/drawing/2014/main" id="{6B9A5645-459D-4656-B2A1-58C995DBE9F9}"/>
              </a:ext>
            </a:extLst>
          </p:cNvPr>
          <p:cNvSpPr/>
          <p:nvPr>
            <p:custDataLst>
              <p:tags r:id="rId1"/>
            </p:custDataLst>
          </p:nvPr>
        </p:nvSpPr>
        <p:spPr>
          <a:xfrm>
            <a:off x="1" y="1"/>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 name="Title 1"/>
          <p:cNvSpPr>
            <a:spLocks noGrp="1"/>
          </p:cNvSpPr>
          <p:nvPr>
            <p:ph type="title" hasCustomPrompt="1"/>
          </p:nvPr>
        </p:nvSpPr>
        <p:spPr/>
        <p:txBody>
          <a:bodyPr/>
          <a:lstStyle/>
          <a:p>
            <a:r>
              <a:rPr lang="en-US"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060EA0D-E7E2-404F-AA31-328EC7234EF3}" type="datetime1">
              <a:rPr lang="en-US" smtClean="0"/>
              <a:t>6/21/2024</a:t>
            </a:fld>
            <a:endParaRPr lang="en-US"/>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en-US"/>
              <a:t>Liraglutide 3.0 mg Clinical Library</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spcBef>
                <a:spcPts val="0"/>
              </a:spcBef>
              <a:spcAft>
                <a:spcPts val="0"/>
              </a:spcAft>
              <a:buNone/>
              <a:defRPr sz="700" b="0" i="0">
                <a:solidFill>
                  <a:schemeClr val="tx2"/>
                </a:solidFill>
              </a:defRPr>
            </a:lvl1pPr>
          </a:lstStyle>
          <a:p>
            <a:pPr lvl="0"/>
            <a:r>
              <a:rPr lang="en-US"/>
              <a:t>Insert notes</a:t>
            </a:r>
          </a:p>
        </p:txBody>
      </p:sp>
    </p:spTree>
    <p:extLst>
      <p:ext uri="{BB962C8B-B14F-4D97-AF65-F5344CB8AC3E}">
        <p14:creationId xmlns:p14="http://schemas.microsoft.com/office/powerpoint/2010/main" val="2779362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add title</a:t>
            </a:r>
            <a:endParaRPr lang="en-US"/>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268644A3-D935-4B80-A430-416CA0EEE975}" type="datetime1">
              <a:rPr lang="en-US" smtClean="0"/>
              <a:t>6/21/2024</a:t>
            </a:fld>
            <a:endParaRPr lang="en-US"/>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r>
              <a:rPr lang="en-US"/>
              <a:t>Liraglutide 3.0 mg Clinical Library</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US" smtClean="0"/>
              <a:t>‹#›</a:t>
            </a:fld>
            <a:endParaRPr lang="en-US"/>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spcBef>
                <a:spcPts val="0"/>
              </a:spcBef>
              <a:spcAft>
                <a:spcPts val="0"/>
              </a:spcAft>
              <a:buNone/>
              <a:defRPr sz="700" i="0">
                <a:solidFill>
                  <a:schemeClr val="tx2"/>
                </a:solidFill>
              </a:defRPr>
            </a:lvl1pPr>
          </a:lstStyle>
          <a:p>
            <a:pPr lvl="0"/>
            <a:r>
              <a:rPr lang="en-US"/>
              <a:t>Insert notes</a:t>
            </a:r>
          </a:p>
        </p:txBody>
      </p:sp>
    </p:spTree>
    <p:extLst>
      <p:ext uri="{BB962C8B-B14F-4D97-AF65-F5344CB8AC3E}">
        <p14:creationId xmlns:p14="http://schemas.microsoft.com/office/powerpoint/2010/main" val="433437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B11AAA23-E86B-4BC3-A10C-23728DACD722}"/>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US" sz="2667" noProof="0"/>
          </a:p>
        </p:txBody>
      </p:sp>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CEB52774-884D-4044-9C67-B14EEEFBF47A}" type="datetime1">
              <a:rPr lang="en-US" smtClean="0"/>
              <a:t>6/21/2024</a:t>
            </a:fld>
            <a:endParaRPr lang="en-US"/>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r>
              <a:rPr lang="en-US"/>
              <a:t>Liraglutide 3.0 mg Clinical Library</a:t>
            </a:r>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A8E66540-AC6F-4957-9B57-497B9BB3FD75}" type="slidenum">
              <a:rPr lang="en-US" smtClean="0"/>
              <a:t>‹#›</a:t>
            </a:fld>
            <a:endParaRPr lang="en-US"/>
          </a:p>
        </p:txBody>
      </p:sp>
    </p:spTree>
    <p:extLst>
      <p:ext uri="{BB962C8B-B14F-4D97-AF65-F5344CB8AC3E}">
        <p14:creationId xmlns:p14="http://schemas.microsoft.com/office/powerpoint/2010/main" val="177345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 name="Freeform: Shape 2">
            <a:extLst>
              <a:ext uri="{FF2B5EF4-FFF2-40B4-BE49-F238E27FC236}">
                <a16:creationId xmlns:a16="http://schemas.microsoft.com/office/drawing/2014/main" id="{AE8B13B9-500C-41BD-AE32-64AABDD45343}"/>
              </a:ext>
            </a:extLst>
          </p:cNvPr>
          <p:cNvSpPr/>
          <p:nvPr/>
        </p:nvSpPr>
        <p:spPr>
          <a:xfrm>
            <a:off x="4818275" y="2518126"/>
            <a:ext cx="2555453" cy="1821751"/>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800"/>
          </a:p>
        </p:txBody>
      </p:sp>
    </p:spTree>
    <p:extLst>
      <p:ext uri="{BB962C8B-B14F-4D97-AF65-F5344CB8AC3E}">
        <p14:creationId xmlns:p14="http://schemas.microsoft.com/office/powerpoint/2010/main" val="2840303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 name="Freeform: Shape 2">
            <a:extLst>
              <a:ext uri="{FF2B5EF4-FFF2-40B4-BE49-F238E27FC236}">
                <a16:creationId xmlns:a16="http://schemas.microsoft.com/office/drawing/2014/main" id="{AE8B13B9-500C-41BD-AE32-64AABDD45343}"/>
              </a:ext>
            </a:extLst>
          </p:cNvPr>
          <p:cNvSpPr/>
          <p:nvPr/>
        </p:nvSpPr>
        <p:spPr>
          <a:xfrm>
            <a:off x="4818275" y="2518126"/>
            <a:ext cx="2555453" cy="1821751"/>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800"/>
          </a:p>
        </p:txBody>
      </p:sp>
    </p:spTree>
    <p:extLst>
      <p:ext uri="{BB962C8B-B14F-4D97-AF65-F5344CB8AC3E}">
        <p14:creationId xmlns:p14="http://schemas.microsoft.com/office/powerpoint/2010/main" val="3035971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Intentionally Blank">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8A14DB80-0A32-4686-9A39-6A67ABA9499C}"/>
              </a:ext>
            </a:extLst>
          </p:cNvPr>
          <p:cNvSpPr/>
          <p:nvPr>
            <p:custDataLst>
              <p:tags r:id="rId1"/>
            </p:custDataLst>
          </p:nvPr>
        </p:nvSpPr>
        <p:spPr>
          <a:xfrm>
            <a:off x="1" y="1"/>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Tree>
    <p:extLst>
      <p:ext uri="{BB962C8B-B14F-4D97-AF65-F5344CB8AC3E}">
        <p14:creationId xmlns:p14="http://schemas.microsoft.com/office/powerpoint/2010/main" val="3099143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p:nvSpPr>
        <p:spPr bwMode="white">
          <a:xfrm>
            <a:off x="430214"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p:nvSpPr>
        <p:spPr bwMode="white">
          <a:xfrm>
            <a:off x="430213" y="2588375"/>
            <a:ext cx="10152347"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p:nvSpPr>
        <p:spPr bwMode="white">
          <a:xfrm>
            <a:off x="430214"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Tree>
    <p:extLst>
      <p:ext uri="{BB962C8B-B14F-4D97-AF65-F5344CB8AC3E}">
        <p14:creationId xmlns:p14="http://schemas.microsoft.com/office/powerpoint/2010/main" val="3279758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1962814"/>
            <a:ext cx="8652001" cy="1871629"/>
          </a:xfrm>
        </p:spPr>
        <p:txBody>
          <a:bodyPr tIns="91440" bIns="91440" anchor="b" anchorCtr="0"/>
          <a:lstStyle>
            <a:lvl1pPr algn="l">
              <a:lnSpc>
                <a:spcPct val="100000"/>
              </a:lnSpc>
              <a:defRPr sz="4400">
                <a:solidFill>
                  <a:schemeClr val="tx2"/>
                </a:solidFill>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pPr defTabSz="913674"/>
            <a:endParaRPr lang="en-GB">
              <a:solidFill>
                <a:srgbClr val="001965"/>
              </a:solidFill>
            </a:endParaRPr>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1" y="3941233"/>
            <a:ext cx="8652001" cy="940659"/>
          </a:xfrm>
        </p:spPr>
        <p:txBody>
          <a:bodyPr/>
          <a:lstStyle>
            <a:lvl1pPr marL="0" indent="0">
              <a:buNone/>
              <a:defRPr>
                <a:solidFill>
                  <a:schemeClr val="accent5"/>
                </a:solidFill>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pPr defTabSz="913674"/>
            <a:fld id="{3406E89B-F1B0-48A4-8827-107446FBFBCE}" type="datetime3">
              <a:rPr lang="en-US" smtClean="0">
                <a:solidFill>
                  <a:srgbClr val="001965"/>
                </a:solidFill>
              </a:rPr>
              <a:pPr defTabSz="913674"/>
              <a:t>21 June 2024</a:t>
            </a:fld>
            <a:endParaRPr lang="en-GB">
              <a:solidFill>
                <a:srgbClr val="001965"/>
              </a:solidFill>
            </a:endParaRPr>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974329"/>
            <a:ext cx="8652933" cy="690033"/>
          </a:xfrm>
        </p:spPr>
        <p:txBody>
          <a:bodyPr/>
          <a:lstStyle>
            <a:lvl1pPr marL="0" indent="0">
              <a:buNone/>
              <a:defRPr sz="1600">
                <a:solidFill>
                  <a:schemeClr val="accent3"/>
                </a:solidFill>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330622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448304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 sema ">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205CDF6F-2ADC-48D6-AC02-A4CA37C721CF}"/>
              </a:ext>
            </a:extLst>
          </p:cNvPr>
          <p:cNvGrpSpPr/>
          <p:nvPr userDrawn="1"/>
        </p:nvGrpSpPr>
        <p:grpSpPr>
          <a:xfrm>
            <a:off x="-12697" y="-2481"/>
            <a:ext cx="12204697" cy="5603480"/>
            <a:chOff x="-9523" y="-1861"/>
            <a:chExt cx="9153523" cy="4202610"/>
          </a:xfrm>
        </p:grpSpPr>
        <p:pic>
          <p:nvPicPr>
            <p:cNvPr id="201" name="Picture 200">
              <a:extLst>
                <a:ext uri="{FF2B5EF4-FFF2-40B4-BE49-F238E27FC236}">
                  <a16:creationId xmlns:a16="http://schemas.microsoft.com/office/drawing/2014/main" id="{BE5A0D24-1E00-4A53-A361-E06BF4A5A2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42" t="25704" r="14433" b="22875"/>
            <a:stretch/>
          </p:blipFill>
          <p:spPr>
            <a:xfrm>
              <a:off x="-9523" y="-1861"/>
              <a:ext cx="9153523" cy="4178075"/>
            </a:xfrm>
            <a:prstGeom prst="rect">
              <a:avLst/>
            </a:prstGeom>
          </p:spPr>
        </p:pic>
        <p:pic>
          <p:nvPicPr>
            <p:cNvPr id="202" name="Picture 201">
              <a:extLst>
                <a:ext uri="{FF2B5EF4-FFF2-40B4-BE49-F238E27FC236}">
                  <a16:creationId xmlns:a16="http://schemas.microsoft.com/office/drawing/2014/main" id="{C2B8021B-8BCD-4E2A-96B3-2DE01FFA0B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8862" y="841628"/>
              <a:ext cx="2807879" cy="2320799"/>
            </a:xfrm>
            <a:prstGeom prst="rect">
              <a:avLst/>
            </a:prstGeom>
            <a:effectLst>
              <a:glow rad="228600">
                <a:srgbClr val="FFFFFF"/>
              </a:glow>
            </a:effectLst>
          </p:spPr>
        </p:pic>
        <p:grpSp>
          <p:nvGrpSpPr>
            <p:cNvPr id="203" name="Group 202">
              <a:extLst>
                <a:ext uri="{FF2B5EF4-FFF2-40B4-BE49-F238E27FC236}">
                  <a16:creationId xmlns:a16="http://schemas.microsoft.com/office/drawing/2014/main" id="{66E221BC-12BA-44DC-8968-67717CEDA60A}"/>
                </a:ext>
              </a:extLst>
            </p:cNvPr>
            <p:cNvGrpSpPr/>
            <p:nvPr userDrawn="1"/>
          </p:nvGrpSpPr>
          <p:grpSpPr>
            <a:xfrm>
              <a:off x="4519433" y="3221494"/>
              <a:ext cx="721220" cy="555175"/>
              <a:chOff x="5343975" y="4058097"/>
              <a:chExt cx="1102766" cy="848878"/>
            </a:xfrm>
            <a:solidFill>
              <a:srgbClr val="FFFFFF"/>
            </a:solidFill>
          </p:grpSpPr>
          <p:sp>
            <p:nvSpPr>
              <p:cNvPr id="358" name="Freeform 179">
                <a:extLst>
                  <a:ext uri="{FF2B5EF4-FFF2-40B4-BE49-F238E27FC236}">
                    <a16:creationId xmlns:a16="http://schemas.microsoft.com/office/drawing/2014/main" id="{0DD8BCE8-6D0C-4AA2-8CCE-B8848EF6979B}"/>
                  </a:ext>
                </a:extLst>
              </p:cNvPr>
              <p:cNvSpPr>
                <a:spLocks/>
              </p:cNvSpPr>
              <p:nvPr/>
            </p:nvSpPr>
            <p:spPr bwMode="auto">
              <a:xfrm>
                <a:off x="6237429" y="4387570"/>
                <a:ext cx="56204" cy="13567"/>
              </a:xfrm>
              <a:custGeom>
                <a:avLst/>
                <a:gdLst>
                  <a:gd name="T0" fmla="*/ 19 w 19"/>
                  <a:gd name="T1" fmla="*/ 1 h 5"/>
                  <a:gd name="T2" fmla="*/ 9 w 19"/>
                  <a:gd name="T3" fmla="*/ 5 h 5"/>
                  <a:gd name="T4" fmla="*/ 4 w 19"/>
                  <a:gd name="T5" fmla="*/ 4 h 5"/>
                  <a:gd name="T6" fmla="*/ 0 w 19"/>
                  <a:gd name="T7" fmla="*/ 0 h 5"/>
                  <a:gd name="T8" fmla="*/ 5 w 19"/>
                  <a:gd name="T9" fmla="*/ 3 h 5"/>
                  <a:gd name="T10" fmla="*/ 10 w 19"/>
                  <a:gd name="T11" fmla="*/ 3 h 5"/>
                  <a:gd name="T12" fmla="*/ 19 w 19"/>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1"/>
                    </a:moveTo>
                    <a:cubicBezTo>
                      <a:pt x="17" y="4"/>
                      <a:pt x="13" y="5"/>
                      <a:pt x="9" y="5"/>
                    </a:cubicBezTo>
                    <a:cubicBezTo>
                      <a:pt x="8" y="5"/>
                      <a:pt x="6" y="5"/>
                      <a:pt x="4" y="4"/>
                    </a:cubicBezTo>
                    <a:cubicBezTo>
                      <a:pt x="3" y="3"/>
                      <a:pt x="1" y="2"/>
                      <a:pt x="0" y="0"/>
                    </a:cubicBezTo>
                    <a:cubicBezTo>
                      <a:pt x="2" y="1"/>
                      <a:pt x="3" y="2"/>
                      <a:pt x="5" y="3"/>
                    </a:cubicBezTo>
                    <a:cubicBezTo>
                      <a:pt x="6" y="3"/>
                      <a:pt x="8" y="3"/>
                      <a:pt x="10" y="3"/>
                    </a:cubicBezTo>
                    <a:cubicBezTo>
                      <a:pt x="13" y="4"/>
                      <a:pt x="16" y="2"/>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9" name="Freeform 180">
                <a:extLst>
                  <a:ext uri="{FF2B5EF4-FFF2-40B4-BE49-F238E27FC236}">
                    <a16:creationId xmlns:a16="http://schemas.microsoft.com/office/drawing/2014/main" id="{28563B2E-E192-467E-A5F0-C4E72EEE3132}"/>
                  </a:ext>
                </a:extLst>
              </p:cNvPr>
              <p:cNvSpPr>
                <a:spLocks/>
              </p:cNvSpPr>
              <p:nvPr/>
            </p:nvSpPr>
            <p:spPr bwMode="auto">
              <a:xfrm>
                <a:off x="6142463" y="4122054"/>
                <a:ext cx="255826" cy="261641"/>
              </a:xfrm>
              <a:custGeom>
                <a:avLst/>
                <a:gdLst>
                  <a:gd name="T0" fmla="*/ 36 w 88"/>
                  <a:gd name="T1" fmla="*/ 12 h 90"/>
                  <a:gd name="T2" fmla="*/ 6 w 88"/>
                  <a:gd name="T3" fmla="*/ 70 h 90"/>
                  <a:gd name="T4" fmla="*/ 30 w 88"/>
                  <a:gd name="T5" fmla="*/ 89 h 90"/>
                  <a:gd name="T6" fmla="*/ 23 w 88"/>
                  <a:gd name="T7" fmla="*/ 80 h 90"/>
                  <a:gd name="T8" fmla="*/ 27 w 88"/>
                  <a:gd name="T9" fmla="*/ 32 h 90"/>
                  <a:gd name="T10" fmla="*/ 66 w 88"/>
                  <a:gd name="T11" fmla="*/ 51 h 90"/>
                  <a:gd name="T12" fmla="*/ 55 w 88"/>
                  <a:gd name="T13" fmla="*/ 90 h 90"/>
                  <a:gd name="T14" fmla="*/ 80 w 88"/>
                  <a:gd name="T15" fmla="*/ 71 h 90"/>
                  <a:gd name="T16" fmla="*/ 36 w 88"/>
                  <a:gd name="T17"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0">
                    <a:moveTo>
                      <a:pt x="36" y="12"/>
                    </a:moveTo>
                    <a:cubicBezTo>
                      <a:pt x="11" y="6"/>
                      <a:pt x="0" y="52"/>
                      <a:pt x="6" y="70"/>
                    </a:cubicBezTo>
                    <a:cubicBezTo>
                      <a:pt x="10" y="84"/>
                      <a:pt x="30" y="89"/>
                      <a:pt x="30" y="89"/>
                    </a:cubicBezTo>
                    <a:cubicBezTo>
                      <a:pt x="30" y="89"/>
                      <a:pt x="25" y="84"/>
                      <a:pt x="23" y="80"/>
                    </a:cubicBezTo>
                    <a:cubicBezTo>
                      <a:pt x="19" y="70"/>
                      <a:pt x="13" y="50"/>
                      <a:pt x="27" y="32"/>
                    </a:cubicBezTo>
                    <a:cubicBezTo>
                      <a:pt x="39" y="39"/>
                      <a:pt x="65" y="42"/>
                      <a:pt x="66" y="51"/>
                    </a:cubicBezTo>
                    <a:cubicBezTo>
                      <a:pt x="68" y="78"/>
                      <a:pt x="55" y="90"/>
                      <a:pt x="55" y="90"/>
                    </a:cubicBezTo>
                    <a:cubicBezTo>
                      <a:pt x="55" y="90"/>
                      <a:pt x="77" y="81"/>
                      <a:pt x="80" y="71"/>
                    </a:cubicBezTo>
                    <a:cubicBezTo>
                      <a:pt x="88" y="42"/>
                      <a:pt x="67" y="0"/>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0" name="Freeform 181">
                <a:extLst>
                  <a:ext uri="{FF2B5EF4-FFF2-40B4-BE49-F238E27FC236}">
                    <a16:creationId xmlns:a16="http://schemas.microsoft.com/office/drawing/2014/main" id="{037E6DCF-651C-4E3A-86C1-0D06E8CA47DB}"/>
                  </a:ext>
                </a:extLst>
              </p:cNvPr>
              <p:cNvSpPr>
                <a:spLocks/>
              </p:cNvSpPr>
              <p:nvPr/>
            </p:nvSpPr>
            <p:spPr bwMode="auto">
              <a:xfrm>
                <a:off x="6165720" y="4389508"/>
                <a:ext cx="60080" cy="106594"/>
              </a:xfrm>
              <a:custGeom>
                <a:avLst/>
                <a:gdLst>
                  <a:gd name="T0" fmla="*/ 12 w 31"/>
                  <a:gd name="T1" fmla="*/ 11 h 55"/>
                  <a:gd name="T2" fmla="*/ 27 w 31"/>
                  <a:gd name="T3" fmla="*/ 0 h 55"/>
                  <a:gd name="T4" fmla="*/ 31 w 31"/>
                  <a:gd name="T5" fmla="*/ 44 h 55"/>
                  <a:gd name="T6" fmla="*/ 0 w 31"/>
                  <a:gd name="T7" fmla="*/ 55 h 55"/>
                  <a:gd name="T8" fmla="*/ 12 w 31"/>
                  <a:gd name="T9" fmla="*/ 11 h 55"/>
                </a:gdLst>
                <a:ahLst/>
                <a:cxnLst>
                  <a:cxn ang="0">
                    <a:pos x="T0" y="T1"/>
                  </a:cxn>
                  <a:cxn ang="0">
                    <a:pos x="T2" y="T3"/>
                  </a:cxn>
                  <a:cxn ang="0">
                    <a:pos x="T4" y="T5"/>
                  </a:cxn>
                  <a:cxn ang="0">
                    <a:pos x="T6" y="T7"/>
                  </a:cxn>
                  <a:cxn ang="0">
                    <a:pos x="T8" y="T9"/>
                  </a:cxn>
                </a:cxnLst>
                <a:rect l="0" t="0" r="r" b="b"/>
                <a:pathLst>
                  <a:path w="31" h="55">
                    <a:moveTo>
                      <a:pt x="12" y="11"/>
                    </a:moveTo>
                    <a:lnTo>
                      <a:pt x="27" y="0"/>
                    </a:lnTo>
                    <a:lnTo>
                      <a:pt x="31" y="44"/>
                    </a:lnTo>
                    <a:lnTo>
                      <a:pt x="0" y="55"/>
                    </a:ln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1" name="Freeform 182">
                <a:extLst>
                  <a:ext uri="{FF2B5EF4-FFF2-40B4-BE49-F238E27FC236}">
                    <a16:creationId xmlns:a16="http://schemas.microsoft.com/office/drawing/2014/main" id="{7CE49889-797A-49DB-8C2B-71425B593739}"/>
                  </a:ext>
                </a:extLst>
              </p:cNvPr>
              <p:cNvSpPr>
                <a:spLocks/>
              </p:cNvSpPr>
              <p:nvPr/>
            </p:nvSpPr>
            <p:spPr bwMode="auto">
              <a:xfrm>
                <a:off x="6375033" y="4474784"/>
                <a:ext cx="9690" cy="15505"/>
              </a:xfrm>
              <a:custGeom>
                <a:avLst/>
                <a:gdLst>
                  <a:gd name="T0" fmla="*/ 1 w 3"/>
                  <a:gd name="T1" fmla="*/ 5 h 5"/>
                  <a:gd name="T2" fmla="*/ 3 w 3"/>
                  <a:gd name="T3" fmla="*/ 0 h 5"/>
                  <a:gd name="T4" fmla="*/ 0 w 3"/>
                  <a:gd name="T5" fmla="*/ 0 h 5"/>
                  <a:gd name="T6" fmla="*/ 1 w 3"/>
                  <a:gd name="T7" fmla="*/ 5 h 5"/>
                </a:gdLst>
                <a:ahLst/>
                <a:cxnLst>
                  <a:cxn ang="0">
                    <a:pos x="T0" y="T1"/>
                  </a:cxn>
                  <a:cxn ang="0">
                    <a:pos x="T2" y="T3"/>
                  </a:cxn>
                  <a:cxn ang="0">
                    <a:pos x="T4" y="T5"/>
                  </a:cxn>
                  <a:cxn ang="0">
                    <a:pos x="T6" y="T7"/>
                  </a:cxn>
                </a:cxnLst>
                <a:rect l="0" t="0" r="r" b="b"/>
                <a:pathLst>
                  <a:path w="3" h="5">
                    <a:moveTo>
                      <a:pt x="1" y="5"/>
                    </a:moveTo>
                    <a:cubicBezTo>
                      <a:pt x="2" y="4"/>
                      <a:pt x="2" y="2"/>
                      <a:pt x="3" y="0"/>
                    </a:cubicBezTo>
                    <a:cubicBezTo>
                      <a:pt x="0" y="0"/>
                      <a:pt x="0" y="0"/>
                      <a:pt x="0" y="0"/>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2" name="Freeform 183">
                <a:extLst>
                  <a:ext uri="{FF2B5EF4-FFF2-40B4-BE49-F238E27FC236}">
                    <a16:creationId xmlns:a16="http://schemas.microsoft.com/office/drawing/2014/main" id="{260B3637-984A-4EA3-A36E-6AF44ECF9E41}"/>
                  </a:ext>
                </a:extLst>
              </p:cNvPr>
              <p:cNvSpPr>
                <a:spLocks/>
              </p:cNvSpPr>
              <p:nvPr/>
            </p:nvSpPr>
            <p:spPr bwMode="auto">
              <a:xfrm>
                <a:off x="6309138" y="4389508"/>
                <a:ext cx="58142" cy="106594"/>
              </a:xfrm>
              <a:custGeom>
                <a:avLst/>
                <a:gdLst>
                  <a:gd name="T0" fmla="*/ 19 w 30"/>
                  <a:gd name="T1" fmla="*/ 11 h 55"/>
                  <a:gd name="T2" fmla="*/ 4 w 30"/>
                  <a:gd name="T3" fmla="*/ 0 h 55"/>
                  <a:gd name="T4" fmla="*/ 0 w 30"/>
                  <a:gd name="T5" fmla="*/ 44 h 55"/>
                  <a:gd name="T6" fmla="*/ 30 w 30"/>
                  <a:gd name="T7" fmla="*/ 55 h 55"/>
                  <a:gd name="T8" fmla="*/ 19 w 30"/>
                  <a:gd name="T9" fmla="*/ 11 h 55"/>
                </a:gdLst>
                <a:ahLst/>
                <a:cxnLst>
                  <a:cxn ang="0">
                    <a:pos x="T0" y="T1"/>
                  </a:cxn>
                  <a:cxn ang="0">
                    <a:pos x="T2" y="T3"/>
                  </a:cxn>
                  <a:cxn ang="0">
                    <a:pos x="T4" y="T5"/>
                  </a:cxn>
                  <a:cxn ang="0">
                    <a:pos x="T6" y="T7"/>
                  </a:cxn>
                  <a:cxn ang="0">
                    <a:pos x="T8" y="T9"/>
                  </a:cxn>
                </a:cxnLst>
                <a:rect l="0" t="0" r="r" b="b"/>
                <a:pathLst>
                  <a:path w="30" h="55">
                    <a:moveTo>
                      <a:pt x="19" y="11"/>
                    </a:moveTo>
                    <a:lnTo>
                      <a:pt x="4" y="0"/>
                    </a:lnTo>
                    <a:lnTo>
                      <a:pt x="0" y="44"/>
                    </a:lnTo>
                    <a:lnTo>
                      <a:pt x="30" y="55"/>
                    </a:lnTo>
                    <a:lnTo>
                      <a:pt x="1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3" name="Freeform 184">
                <a:extLst>
                  <a:ext uri="{FF2B5EF4-FFF2-40B4-BE49-F238E27FC236}">
                    <a16:creationId xmlns:a16="http://schemas.microsoft.com/office/drawing/2014/main" id="{6DC13DBA-22BF-43B8-95D8-33E4BA2C59B6}"/>
                  </a:ext>
                </a:extLst>
              </p:cNvPr>
              <p:cNvSpPr>
                <a:spLocks/>
              </p:cNvSpPr>
              <p:nvPr/>
            </p:nvSpPr>
            <p:spPr bwMode="auto">
              <a:xfrm>
                <a:off x="6297509" y="4486412"/>
                <a:ext cx="75585" cy="162799"/>
              </a:xfrm>
              <a:custGeom>
                <a:avLst/>
                <a:gdLst>
                  <a:gd name="T0" fmla="*/ 5 w 26"/>
                  <a:gd name="T1" fmla="*/ 0 h 56"/>
                  <a:gd name="T2" fmla="*/ 0 w 26"/>
                  <a:gd name="T3" fmla="*/ 56 h 56"/>
                  <a:gd name="T4" fmla="*/ 13 w 26"/>
                  <a:gd name="T5" fmla="*/ 52 h 56"/>
                  <a:gd name="T6" fmla="*/ 26 w 26"/>
                  <a:gd name="T7" fmla="*/ 8 h 56"/>
                  <a:gd name="T8" fmla="*/ 5 w 26"/>
                  <a:gd name="T9" fmla="*/ 0 h 56"/>
                </a:gdLst>
                <a:ahLst/>
                <a:cxnLst>
                  <a:cxn ang="0">
                    <a:pos x="T0" y="T1"/>
                  </a:cxn>
                  <a:cxn ang="0">
                    <a:pos x="T2" y="T3"/>
                  </a:cxn>
                  <a:cxn ang="0">
                    <a:pos x="T4" y="T5"/>
                  </a:cxn>
                  <a:cxn ang="0">
                    <a:pos x="T6" y="T7"/>
                  </a:cxn>
                  <a:cxn ang="0">
                    <a:pos x="T8" y="T9"/>
                  </a:cxn>
                </a:cxnLst>
                <a:rect l="0" t="0" r="r" b="b"/>
                <a:pathLst>
                  <a:path w="26" h="56">
                    <a:moveTo>
                      <a:pt x="5" y="0"/>
                    </a:moveTo>
                    <a:cubicBezTo>
                      <a:pt x="0" y="56"/>
                      <a:pt x="0" y="56"/>
                      <a:pt x="0" y="56"/>
                    </a:cubicBezTo>
                    <a:cubicBezTo>
                      <a:pt x="4" y="55"/>
                      <a:pt x="9" y="54"/>
                      <a:pt x="13" y="52"/>
                    </a:cubicBezTo>
                    <a:cubicBezTo>
                      <a:pt x="16" y="38"/>
                      <a:pt x="21" y="21"/>
                      <a:pt x="26" y="8"/>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4" name="Freeform 185">
                <a:extLst>
                  <a:ext uri="{FF2B5EF4-FFF2-40B4-BE49-F238E27FC236}">
                    <a16:creationId xmlns:a16="http://schemas.microsoft.com/office/drawing/2014/main" id="{46EC7B5F-AD38-4FF9-A502-E2EE5B9CB5CE}"/>
                  </a:ext>
                </a:extLst>
              </p:cNvPr>
              <p:cNvSpPr>
                <a:spLocks/>
              </p:cNvSpPr>
              <p:nvPr/>
            </p:nvSpPr>
            <p:spPr bwMode="auto">
              <a:xfrm>
                <a:off x="6345961" y="4422456"/>
                <a:ext cx="100780" cy="209312"/>
              </a:xfrm>
              <a:custGeom>
                <a:avLst/>
                <a:gdLst>
                  <a:gd name="T0" fmla="*/ 34 w 34"/>
                  <a:gd name="T1" fmla="*/ 9 h 72"/>
                  <a:gd name="T2" fmla="*/ 5 w 34"/>
                  <a:gd name="T3" fmla="*/ 0 h 72"/>
                  <a:gd name="T4" fmla="*/ 9 w 34"/>
                  <a:gd name="T5" fmla="*/ 15 h 72"/>
                  <a:gd name="T6" fmla="*/ 19 w 34"/>
                  <a:gd name="T7" fmla="*/ 14 h 72"/>
                  <a:gd name="T8" fmla="*/ 12 w 34"/>
                  <a:gd name="T9" fmla="*/ 31 h 72"/>
                  <a:gd name="T10" fmla="*/ 0 w 34"/>
                  <a:gd name="T11" fmla="*/ 72 h 72"/>
                  <a:gd name="T12" fmla="*/ 34 w 34"/>
                  <a:gd name="T13" fmla="*/ 9 h 72"/>
                </a:gdLst>
                <a:ahLst/>
                <a:cxnLst>
                  <a:cxn ang="0">
                    <a:pos x="T0" y="T1"/>
                  </a:cxn>
                  <a:cxn ang="0">
                    <a:pos x="T2" y="T3"/>
                  </a:cxn>
                  <a:cxn ang="0">
                    <a:pos x="T4" y="T5"/>
                  </a:cxn>
                  <a:cxn ang="0">
                    <a:pos x="T6" y="T7"/>
                  </a:cxn>
                  <a:cxn ang="0">
                    <a:pos x="T8" y="T9"/>
                  </a:cxn>
                  <a:cxn ang="0">
                    <a:pos x="T10" y="T11"/>
                  </a:cxn>
                  <a:cxn ang="0">
                    <a:pos x="T12" y="T13"/>
                  </a:cxn>
                </a:cxnLst>
                <a:rect l="0" t="0" r="r" b="b"/>
                <a:pathLst>
                  <a:path w="34" h="72">
                    <a:moveTo>
                      <a:pt x="34" y="9"/>
                    </a:moveTo>
                    <a:cubicBezTo>
                      <a:pt x="5" y="0"/>
                      <a:pt x="5" y="0"/>
                      <a:pt x="5" y="0"/>
                    </a:cubicBezTo>
                    <a:cubicBezTo>
                      <a:pt x="9" y="15"/>
                      <a:pt x="9" y="15"/>
                      <a:pt x="9" y="15"/>
                    </a:cubicBezTo>
                    <a:cubicBezTo>
                      <a:pt x="19" y="14"/>
                      <a:pt x="19" y="14"/>
                      <a:pt x="19" y="14"/>
                    </a:cubicBezTo>
                    <a:cubicBezTo>
                      <a:pt x="12" y="31"/>
                      <a:pt x="12" y="31"/>
                      <a:pt x="12" y="31"/>
                    </a:cubicBezTo>
                    <a:cubicBezTo>
                      <a:pt x="8" y="44"/>
                      <a:pt x="4" y="58"/>
                      <a:pt x="0" y="72"/>
                    </a:cubicBezTo>
                    <a:cubicBezTo>
                      <a:pt x="17" y="62"/>
                      <a:pt x="29" y="41"/>
                      <a:pt x="3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5" name="Freeform 186">
                <a:extLst>
                  <a:ext uri="{FF2B5EF4-FFF2-40B4-BE49-F238E27FC236}">
                    <a16:creationId xmlns:a16="http://schemas.microsoft.com/office/drawing/2014/main" id="{66AC351E-67AA-4241-BA8A-81B351847361}"/>
                  </a:ext>
                </a:extLst>
              </p:cNvPr>
              <p:cNvSpPr>
                <a:spLocks/>
              </p:cNvSpPr>
              <p:nvPr/>
            </p:nvSpPr>
            <p:spPr bwMode="auto">
              <a:xfrm>
                <a:off x="6231615" y="4478660"/>
                <a:ext cx="67833" cy="170551"/>
              </a:xfrm>
              <a:custGeom>
                <a:avLst/>
                <a:gdLst>
                  <a:gd name="T0" fmla="*/ 12 w 23"/>
                  <a:gd name="T1" fmla="*/ 11 h 59"/>
                  <a:gd name="T2" fmla="*/ 0 w 23"/>
                  <a:gd name="T3" fmla="*/ 0 h 59"/>
                  <a:gd name="T4" fmla="*/ 6 w 23"/>
                  <a:gd name="T5" fmla="*/ 59 h 59"/>
                  <a:gd name="T6" fmla="*/ 12 w 23"/>
                  <a:gd name="T7" fmla="*/ 59 h 59"/>
                  <a:gd name="T8" fmla="*/ 18 w 23"/>
                  <a:gd name="T9" fmla="*/ 59 h 59"/>
                  <a:gd name="T10" fmla="*/ 23 w 23"/>
                  <a:gd name="T11" fmla="*/ 0 h 59"/>
                  <a:gd name="T12" fmla="*/ 12 w 23"/>
                  <a:gd name="T13" fmla="*/ 11 h 59"/>
                </a:gdLst>
                <a:ahLst/>
                <a:cxnLst>
                  <a:cxn ang="0">
                    <a:pos x="T0" y="T1"/>
                  </a:cxn>
                  <a:cxn ang="0">
                    <a:pos x="T2" y="T3"/>
                  </a:cxn>
                  <a:cxn ang="0">
                    <a:pos x="T4" y="T5"/>
                  </a:cxn>
                  <a:cxn ang="0">
                    <a:pos x="T6" y="T7"/>
                  </a:cxn>
                  <a:cxn ang="0">
                    <a:pos x="T8" y="T9"/>
                  </a:cxn>
                  <a:cxn ang="0">
                    <a:pos x="T10" y="T11"/>
                  </a:cxn>
                  <a:cxn ang="0">
                    <a:pos x="T12" y="T13"/>
                  </a:cxn>
                </a:cxnLst>
                <a:rect l="0" t="0" r="r" b="b"/>
                <a:pathLst>
                  <a:path w="23" h="59">
                    <a:moveTo>
                      <a:pt x="12" y="11"/>
                    </a:moveTo>
                    <a:cubicBezTo>
                      <a:pt x="0" y="0"/>
                      <a:pt x="0" y="0"/>
                      <a:pt x="0" y="0"/>
                    </a:cubicBezTo>
                    <a:cubicBezTo>
                      <a:pt x="6" y="59"/>
                      <a:pt x="6" y="59"/>
                      <a:pt x="6" y="59"/>
                    </a:cubicBezTo>
                    <a:cubicBezTo>
                      <a:pt x="8" y="59"/>
                      <a:pt x="10" y="59"/>
                      <a:pt x="12" y="59"/>
                    </a:cubicBezTo>
                    <a:cubicBezTo>
                      <a:pt x="14" y="59"/>
                      <a:pt x="16" y="59"/>
                      <a:pt x="18" y="59"/>
                    </a:cubicBezTo>
                    <a:cubicBezTo>
                      <a:pt x="23" y="0"/>
                      <a:pt x="23" y="0"/>
                      <a:pt x="23" y="0"/>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6" name="Freeform 187">
                <a:extLst>
                  <a:ext uri="{FF2B5EF4-FFF2-40B4-BE49-F238E27FC236}">
                    <a16:creationId xmlns:a16="http://schemas.microsoft.com/office/drawing/2014/main" id="{07011B3A-9CAE-4C8F-836B-7976EC427515}"/>
                  </a:ext>
                </a:extLst>
              </p:cNvPr>
              <p:cNvSpPr>
                <a:spLocks/>
              </p:cNvSpPr>
              <p:nvPr/>
            </p:nvSpPr>
            <p:spPr bwMode="auto">
              <a:xfrm>
                <a:off x="6161844" y="4486412"/>
                <a:ext cx="67833" cy="69771"/>
              </a:xfrm>
              <a:custGeom>
                <a:avLst/>
                <a:gdLst>
                  <a:gd name="T0" fmla="*/ 23 w 23"/>
                  <a:gd name="T1" fmla="*/ 24 h 24"/>
                  <a:gd name="T2" fmla="*/ 21 w 23"/>
                  <a:gd name="T3" fmla="*/ 0 h 24"/>
                  <a:gd name="T4" fmla="*/ 0 w 23"/>
                  <a:gd name="T5" fmla="*/ 8 h 24"/>
                  <a:gd name="T6" fmla="*/ 3 w 23"/>
                  <a:gd name="T7" fmla="*/ 17 h 24"/>
                  <a:gd name="T8" fmla="*/ 23 w 23"/>
                  <a:gd name="T9" fmla="*/ 24 h 24"/>
                </a:gdLst>
                <a:ahLst/>
                <a:cxnLst>
                  <a:cxn ang="0">
                    <a:pos x="T0" y="T1"/>
                  </a:cxn>
                  <a:cxn ang="0">
                    <a:pos x="T2" y="T3"/>
                  </a:cxn>
                  <a:cxn ang="0">
                    <a:pos x="T4" y="T5"/>
                  </a:cxn>
                  <a:cxn ang="0">
                    <a:pos x="T6" y="T7"/>
                  </a:cxn>
                  <a:cxn ang="0">
                    <a:pos x="T8" y="T9"/>
                  </a:cxn>
                </a:cxnLst>
                <a:rect l="0" t="0" r="r" b="b"/>
                <a:pathLst>
                  <a:path w="23" h="24">
                    <a:moveTo>
                      <a:pt x="23" y="24"/>
                    </a:moveTo>
                    <a:cubicBezTo>
                      <a:pt x="21" y="0"/>
                      <a:pt x="21" y="0"/>
                      <a:pt x="21" y="0"/>
                    </a:cubicBezTo>
                    <a:cubicBezTo>
                      <a:pt x="0" y="8"/>
                      <a:pt x="0" y="8"/>
                      <a:pt x="0" y="8"/>
                    </a:cubicBezTo>
                    <a:cubicBezTo>
                      <a:pt x="1" y="11"/>
                      <a:pt x="2" y="14"/>
                      <a:pt x="3" y="17"/>
                    </a:cubicBezTo>
                    <a:lnTo>
                      <a:pt x="2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7" name="Freeform 188">
                <a:extLst>
                  <a:ext uri="{FF2B5EF4-FFF2-40B4-BE49-F238E27FC236}">
                    <a16:creationId xmlns:a16="http://schemas.microsoft.com/office/drawing/2014/main" id="{C48C343C-D0E8-4542-BF25-A60A55311E2C}"/>
                  </a:ext>
                </a:extLst>
              </p:cNvPr>
              <p:cNvSpPr>
                <a:spLocks/>
              </p:cNvSpPr>
              <p:nvPr/>
            </p:nvSpPr>
            <p:spPr bwMode="auto">
              <a:xfrm>
                <a:off x="6086259" y="4422456"/>
                <a:ext cx="87214" cy="110470"/>
              </a:xfrm>
              <a:custGeom>
                <a:avLst/>
                <a:gdLst>
                  <a:gd name="T0" fmla="*/ 25 w 30"/>
                  <a:gd name="T1" fmla="*/ 38 h 38"/>
                  <a:gd name="T2" fmla="*/ 23 w 30"/>
                  <a:gd name="T3" fmla="*/ 31 h 38"/>
                  <a:gd name="T4" fmla="*/ 16 w 30"/>
                  <a:gd name="T5" fmla="*/ 14 h 38"/>
                  <a:gd name="T6" fmla="*/ 26 w 30"/>
                  <a:gd name="T7" fmla="*/ 15 h 38"/>
                  <a:gd name="T8" fmla="*/ 30 w 30"/>
                  <a:gd name="T9" fmla="*/ 0 h 38"/>
                  <a:gd name="T10" fmla="*/ 0 w 30"/>
                  <a:gd name="T11" fmla="*/ 9 h 38"/>
                  <a:gd name="T12" fmla="*/ 6 w 30"/>
                  <a:gd name="T13" fmla="*/ 32 h 38"/>
                  <a:gd name="T14" fmla="*/ 25 w 30"/>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25" y="38"/>
                    </a:moveTo>
                    <a:cubicBezTo>
                      <a:pt x="24" y="35"/>
                      <a:pt x="23" y="33"/>
                      <a:pt x="23" y="31"/>
                    </a:cubicBezTo>
                    <a:cubicBezTo>
                      <a:pt x="16" y="14"/>
                      <a:pt x="16" y="14"/>
                      <a:pt x="16" y="14"/>
                    </a:cubicBezTo>
                    <a:cubicBezTo>
                      <a:pt x="26" y="15"/>
                      <a:pt x="26" y="15"/>
                      <a:pt x="26" y="15"/>
                    </a:cubicBezTo>
                    <a:cubicBezTo>
                      <a:pt x="30" y="0"/>
                      <a:pt x="30" y="0"/>
                      <a:pt x="30" y="0"/>
                    </a:cubicBezTo>
                    <a:cubicBezTo>
                      <a:pt x="0" y="9"/>
                      <a:pt x="0" y="9"/>
                      <a:pt x="0" y="9"/>
                    </a:cubicBezTo>
                    <a:cubicBezTo>
                      <a:pt x="2" y="17"/>
                      <a:pt x="4" y="25"/>
                      <a:pt x="6" y="32"/>
                    </a:cubicBezTo>
                    <a:lnTo>
                      <a:pt x="2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8" name="Freeform 189">
                <a:extLst>
                  <a:ext uri="{FF2B5EF4-FFF2-40B4-BE49-F238E27FC236}">
                    <a16:creationId xmlns:a16="http://schemas.microsoft.com/office/drawing/2014/main" id="{3B3A52E4-ABAB-421E-A786-2BE375DE5CAC}"/>
                  </a:ext>
                </a:extLst>
              </p:cNvPr>
              <p:cNvSpPr>
                <a:spLocks/>
              </p:cNvSpPr>
              <p:nvPr/>
            </p:nvSpPr>
            <p:spPr bwMode="auto">
              <a:xfrm>
                <a:off x="6223862" y="4602697"/>
                <a:ext cx="13567" cy="46514"/>
              </a:xfrm>
              <a:custGeom>
                <a:avLst/>
                <a:gdLst>
                  <a:gd name="T0" fmla="*/ 0 w 5"/>
                  <a:gd name="T1" fmla="*/ 15 h 16"/>
                  <a:gd name="T2" fmla="*/ 5 w 5"/>
                  <a:gd name="T3" fmla="*/ 16 h 16"/>
                  <a:gd name="T4" fmla="*/ 3 w 5"/>
                  <a:gd name="T5" fmla="*/ 0 h 16"/>
                  <a:gd name="T6" fmla="*/ 0 w 5"/>
                  <a:gd name="T7" fmla="*/ 15 h 16"/>
                </a:gdLst>
                <a:ahLst/>
                <a:cxnLst>
                  <a:cxn ang="0">
                    <a:pos x="T0" y="T1"/>
                  </a:cxn>
                  <a:cxn ang="0">
                    <a:pos x="T2" y="T3"/>
                  </a:cxn>
                  <a:cxn ang="0">
                    <a:pos x="T4" y="T5"/>
                  </a:cxn>
                  <a:cxn ang="0">
                    <a:pos x="T6" y="T7"/>
                  </a:cxn>
                </a:cxnLst>
                <a:rect l="0" t="0" r="r" b="b"/>
                <a:pathLst>
                  <a:path w="5" h="16">
                    <a:moveTo>
                      <a:pt x="0" y="15"/>
                    </a:moveTo>
                    <a:cubicBezTo>
                      <a:pt x="2" y="15"/>
                      <a:pt x="3" y="15"/>
                      <a:pt x="5" y="16"/>
                    </a:cubicBezTo>
                    <a:cubicBezTo>
                      <a:pt x="3" y="0"/>
                      <a:pt x="3" y="0"/>
                      <a:pt x="3" y="0"/>
                    </a:cubicBezTo>
                    <a:cubicBezTo>
                      <a:pt x="3" y="5"/>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69" name="Freeform 190">
                <a:extLst>
                  <a:ext uri="{FF2B5EF4-FFF2-40B4-BE49-F238E27FC236}">
                    <a16:creationId xmlns:a16="http://schemas.microsoft.com/office/drawing/2014/main" id="{413CAB41-D788-424C-9E7A-53B2DB860040}"/>
                  </a:ext>
                </a:extLst>
              </p:cNvPr>
              <p:cNvSpPr>
                <a:spLocks/>
              </p:cNvSpPr>
              <p:nvPr/>
            </p:nvSpPr>
            <p:spPr bwMode="auto">
              <a:xfrm>
                <a:off x="6150215" y="4474784"/>
                <a:ext cx="9690" cy="15505"/>
              </a:xfrm>
              <a:custGeom>
                <a:avLst/>
                <a:gdLst>
                  <a:gd name="T0" fmla="*/ 3 w 3"/>
                  <a:gd name="T1" fmla="*/ 0 h 5"/>
                  <a:gd name="T2" fmla="*/ 0 w 3"/>
                  <a:gd name="T3" fmla="*/ 0 h 5"/>
                  <a:gd name="T4" fmla="*/ 2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0" y="0"/>
                      <a:pt x="0" y="0"/>
                      <a:pt x="0" y="0"/>
                    </a:cubicBezTo>
                    <a:cubicBezTo>
                      <a:pt x="0" y="2"/>
                      <a:pt x="1" y="3"/>
                      <a:pt x="2" y="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0" name="Freeform 191">
                <a:extLst>
                  <a:ext uri="{FF2B5EF4-FFF2-40B4-BE49-F238E27FC236}">
                    <a16:creationId xmlns:a16="http://schemas.microsoft.com/office/drawing/2014/main" id="{3C20290A-83EF-44AC-9356-BB2D1A3F16F6}"/>
                  </a:ext>
                </a:extLst>
              </p:cNvPr>
              <p:cNvSpPr>
                <a:spLocks/>
              </p:cNvSpPr>
              <p:nvPr/>
            </p:nvSpPr>
            <p:spPr bwMode="auto">
              <a:xfrm>
                <a:off x="5343975" y="4412765"/>
                <a:ext cx="137604" cy="228693"/>
              </a:xfrm>
              <a:custGeom>
                <a:avLst/>
                <a:gdLst>
                  <a:gd name="T0" fmla="*/ 26 w 47"/>
                  <a:gd name="T1" fmla="*/ 15 h 78"/>
                  <a:gd name="T2" fmla="*/ 22 w 47"/>
                  <a:gd name="T3" fmla="*/ 14 h 78"/>
                  <a:gd name="T4" fmla="*/ 34 w 47"/>
                  <a:gd name="T5" fmla="*/ 0 h 78"/>
                  <a:gd name="T6" fmla="*/ 0 w 47"/>
                  <a:gd name="T7" fmla="*/ 12 h 78"/>
                  <a:gd name="T8" fmla="*/ 47 w 47"/>
                  <a:gd name="T9" fmla="*/ 78 h 78"/>
                  <a:gd name="T10" fmla="*/ 20 w 47"/>
                  <a:gd name="T11" fmla="*/ 18 h 78"/>
                  <a:gd name="T12" fmla="*/ 26 w 47"/>
                  <a:gd name="T13" fmla="*/ 15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26" y="15"/>
                    </a:moveTo>
                    <a:cubicBezTo>
                      <a:pt x="22" y="14"/>
                      <a:pt x="22" y="14"/>
                      <a:pt x="22" y="14"/>
                    </a:cubicBezTo>
                    <a:cubicBezTo>
                      <a:pt x="34" y="0"/>
                      <a:pt x="34" y="0"/>
                      <a:pt x="34" y="0"/>
                    </a:cubicBezTo>
                    <a:cubicBezTo>
                      <a:pt x="0" y="12"/>
                      <a:pt x="0" y="12"/>
                      <a:pt x="0" y="12"/>
                    </a:cubicBezTo>
                    <a:cubicBezTo>
                      <a:pt x="4" y="53"/>
                      <a:pt x="29" y="71"/>
                      <a:pt x="47" y="78"/>
                    </a:cubicBezTo>
                    <a:cubicBezTo>
                      <a:pt x="20" y="18"/>
                      <a:pt x="20" y="18"/>
                      <a:pt x="20" y="18"/>
                    </a:cubicBezTo>
                    <a:lnTo>
                      <a:pt x="2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1" name="Freeform 192">
                <a:extLst>
                  <a:ext uri="{FF2B5EF4-FFF2-40B4-BE49-F238E27FC236}">
                    <a16:creationId xmlns:a16="http://schemas.microsoft.com/office/drawing/2014/main" id="{B79A57E3-2AFC-4AA1-A133-DD2C03BCD96D}"/>
                  </a:ext>
                </a:extLst>
              </p:cNvPr>
              <p:cNvSpPr>
                <a:spLocks/>
              </p:cNvSpPr>
              <p:nvPr/>
            </p:nvSpPr>
            <p:spPr bwMode="auto">
              <a:xfrm>
                <a:off x="5539721" y="4381756"/>
                <a:ext cx="63957" cy="91090"/>
              </a:xfrm>
              <a:custGeom>
                <a:avLst/>
                <a:gdLst>
                  <a:gd name="T0" fmla="*/ 0 w 22"/>
                  <a:gd name="T1" fmla="*/ 18 h 31"/>
                  <a:gd name="T2" fmla="*/ 18 w 22"/>
                  <a:gd name="T3" fmla="*/ 0 h 31"/>
                  <a:gd name="T4" fmla="*/ 19 w 22"/>
                  <a:gd name="T5" fmla="*/ 31 h 31"/>
                  <a:gd name="T6" fmla="*/ 0 w 22"/>
                  <a:gd name="T7" fmla="*/ 18 h 31"/>
                </a:gdLst>
                <a:ahLst/>
                <a:cxnLst>
                  <a:cxn ang="0">
                    <a:pos x="T0" y="T1"/>
                  </a:cxn>
                  <a:cxn ang="0">
                    <a:pos x="T2" y="T3"/>
                  </a:cxn>
                  <a:cxn ang="0">
                    <a:pos x="T4" y="T5"/>
                  </a:cxn>
                  <a:cxn ang="0">
                    <a:pos x="T6" y="T7"/>
                  </a:cxn>
                </a:cxnLst>
                <a:rect l="0" t="0" r="r" b="b"/>
                <a:pathLst>
                  <a:path w="22" h="31">
                    <a:moveTo>
                      <a:pt x="0" y="18"/>
                    </a:moveTo>
                    <a:cubicBezTo>
                      <a:pt x="0" y="18"/>
                      <a:pt x="17" y="7"/>
                      <a:pt x="18" y="0"/>
                    </a:cubicBezTo>
                    <a:cubicBezTo>
                      <a:pt x="22" y="11"/>
                      <a:pt x="20" y="25"/>
                      <a:pt x="19" y="31"/>
                    </a:cubicBezTo>
                    <a:cubicBezTo>
                      <a:pt x="14" y="19"/>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2" name="Freeform 193">
                <a:extLst>
                  <a:ext uri="{FF2B5EF4-FFF2-40B4-BE49-F238E27FC236}">
                    <a16:creationId xmlns:a16="http://schemas.microsoft.com/office/drawing/2014/main" id="{DE819656-3E6A-4E0F-B665-562DA731C24E}"/>
                  </a:ext>
                </a:extLst>
              </p:cNvPr>
              <p:cNvSpPr>
                <a:spLocks/>
              </p:cNvSpPr>
              <p:nvPr/>
            </p:nvSpPr>
            <p:spPr bwMode="auto">
              <a:xfrm>
                <a:off x="5469950" y="4381756"/>
                <a:ext cx="67833" cy="91090"/>
              </a:xfrm>
              <a:custGeom>
                <a:avLst/>
                <a:gdLst>
                  <a:gd name="T0" fmla="*/ 23 w 23"/>
                  <a:gd name="T1" fmla="*/ 18 h 31"/>
                  <a:gd name="T2" fmla="*/ 5 w 23"/>
                  <a:gd name="T3" fmla="*/ 0 h 31"/>
                  <a:gd name="T4" fmla="*/ 4 w 23"/>
                  <a:gd name="T5" fmla="*/ 31 h 31"/>
                  <a:gd name="T6" fmla="*/ 23 w 23"/>
                  <a:gd name="T7" fmla="*/ 18 h 31"/>
                </a:gdLst>
                <a:ahLst/>
                <a:cxnLst>
                  <a:cxn ang="0">
                    <a:pos x="T0" y="T1"/>
                  </a:cxn>
                  <a:cxn ang="0">
                    <a:pos x="T2" y="T3"/>
                  </a:cxn>
                  <a:cxn ang="0">
                    <a:pos x="T4" y="T5"/>
                  </a:cxn>
                  <a:cxn ang="0">
                    <a:pos x="T6" y="T7"/>
                  </a:cxn>
                </a:cxnLst>
                <a:rect l="0" t="0" r="r" b="b"/>
                <a:pathLst>
                  <a:path w="23" h="31">
                    <a:moveTo>
                      <a:pt x="23" y="18"/>
                    </a:moveTo>
                    <a:cubicBezTo>
                      <a:pt x="23" y="18"/>
                      <a:pt x="6" y="7"/>
                      <a:pt x="5" y="0"/>
                    </a:cubicBezTo>
                    <a:cubicBezTo>
                      <a:pt x="0" y="11"/>
                      <a:pt x="2" y="25"/>
                      <a:pt x="4" y="31"/>
                    </a:cubicBezTo>
                    <a:cubicBezTo>
                      <a:pt x="9" y="19"/>
                      <a:pt x="22"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3" name="Freeform 194">
                <a:extLst>
                  <a:ext uri="{FF2B5EF4-FFF2-40B4-BE49-F238E27FC236}">
                    <a16:creationId xmlns:a16="http://schemas.microsoft.com/office/drawing/2014/main" id="{E0D08782-5006-41D5-BC1B-BD0168DCEDC2}"/>
                  </a:ext>
                </a:extLst>
              </p:cNvPr>
              <p:cNvSpPr>
                <a:spLocks/>
              </p:cNvSpPr>
              <p:nvPr/>
            </p:nvSpPr>
            <p:spPr bwMode="auto">
              <a:xfrm>
                <a:off x="5514526" y="4441836"/>
                <a:ext cx="48452" cy="147294"/>
              </a:xfrm>
              <a:custGeom>
                <a:avLst/>
                <a:gdLst>
                  <a:gd name="T0" fmla="*/ 4 w 17"/>
                  <a:gd name="T1" fmla="*/ 8 h 50"/>
                  <a:gd name="T2" fmla="*/ 1 w 17"/>
                  <a:gd name="T3" fmla="*/ 17 h 50"/>
                  <a:gd name="T4" fmla="*/ 8 w 17"/>
                  <a:gd name="T5" fmla="*/ 50 h 50"/>
                  <a:gd name="T6" fmla="*/ 16 w 17"/>
                  <a:gd name="T7" fmla="*/ 16 h 50"/>
                  <a:gd name="T8" fmla="*/ 13 w 17"/>
                  <a:gd name="T9" fmla="*/ 8 h 50"/>
                  <a:gd name="T10" fmla="*/ 13 w 17"/>
                  <a:gd name="T11" fmla="*/ 8 h 50"/>
                  <a:gd name="T12" fmla="*/ 17 w 17"/>
                  <a:gd name="T13" fmla="*/ 3 h 50"/>
                  <a:gd name="T14" fmla="*/ 9 w 17"/>
                  <a:gd name="T15" fmla="*/ 0 h 50"/>
                  <a:gd name="T16" fmla="*/ 8 w 17"/>
                  <a:gd name="T17" fmla="*/ 0 h 50"/>
                  <a:gd name="T18" fmla="*/ 0 w 17"/>
                  <a:gd name="T19" fmla="*/ 3 h 50"/>
                  <a:gd name="T20" fmla="*/ 4 w 17"/>
                  <a:gd name="T21" fmla="*/ 8 h 50"/>
                  <a:gd name="T22" fmla="*/ 4 w 17"/>
                  <a:gd name="T23"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0">
                    <a:moveTo>
                      <a:pt x="4" y="8"/>
                    </a:moveTo>
                    <a:cubicBezTo>
                      <a:pt x="2" y="11"/>
                      <a:pt x="1" y="14"/>
                      <a:pt x="1" y="17"/>
                    </a:cubicBezTo>
                    <a:cubicBezTo>
                      <a:pt x="8" y="50"/>
                      <a:pt x="8" y="50"/>
                      <a:pt x="8" y="50"/>
                    </a:cubicBezTo>
                    <a:cubicBezTo>
                      <a:pt x="16" y="16"/>
                      <a:pt x="16" y="16"/>
                      <a:pt x="16" y="16"/>
                    </a:cubicBezTo>
                    <a:cubicBezTo>
                      <a:pt x="15" y="13"/>
                      <a:pt x="14" y="11"/>
                      <a:pt x="13" y="8"/>
                    </a:cubicBezTo>
                    <a:cubicBezTo>
                      <a:pt x="13" y="8"/>
                      <a:pt x="13" y="8"/>
                      <a:pt x="13" y="8"/>
                    </a:cubicBezTo>
                    <a:cubicBezTo>
                      <a:pt x="15" y="6"/>
                      <a:pt x="16" y="4"/>
                      <a:pt x="17" y="3"/>
                    </a:cubicBezTo>
                    <a:cubicBezTo>
                      <a:pt x="13" y="1"/>
                      <a:pt x="10" y="0"/>
                      <a:pt x="9" y="0"/>
                    </a:cubicBezTo>
                    <a:cubicBezTo>
                      <a:pt x="8" y="0"/>
                      <a:pt x="8" y="0"/>
                      <a:pt x="8" y="0"/>
                    </a:cubicBezTo>
                    <a:cubicBezTo>
                      <a:pt x="7" y="0"/>
                      <a:pt x="4" y="1"/>
                      <a:pt x="0" y="3"/>
                    </a:cubicBezTo>
                    <a:cubicBezTo>
                      <a:pt x="1" y="4"/>
                      <a:pt x="2" y="6"/>
                      <a:pt x="4" y="8"/>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4" name="Freeform 195">
                <a:extLst>
                  <a:ext uri="{FF2B5EF4-FFF2-40B4-BE49-F238E27FC236}">
                    <a16:creationId xmlns:a16="http://schemas.microsoft.com/office/drawing/2014/main" id="{275CF134-8F74-4F96-98AF-139509FA2A00}"/>
                  </a:ext>
                </a:extLst>
              </p:cNvPr>
              <p:cNvSpPr>
                <a:spLocks/>
              </p:cNvSpPr>
              <p:nvPr/>
            </p:nvSpPr>
            <p:spPr bwMode="auto">
              <a:xfrm>
                <a:off x="5431188" y="4141434"/>
                <a:ext cx="199622" cy="164737"/>
              </a:xfrm>
              <a:custGeom>
                <a:avLst/>
                <a:gdLst>
                  <a:gd name="T0" fmla="*/ 42 w 68"/>
                  <a:gd name="T1" fmla="*/ 0 h 56"/>
                  <a:gd name="T2" fmla="*/ 4 w 68"/>
                  <a:gd name="T3" fmla="*/ 35 h 56"/>
                  <a:gd name="T4" fmla="*/ 11 w 68"/>
                  <a:gd name="T5" fmla="*/ 56 h 56"/>
                  <a:gd name="T6" fmla="*/ 10 w 68"/>
                  <a:gd name="T7" fmla="*/ 42 h 56"/>
                  <a:gd name="T8" fmla="*/ 18 w 68"/>
                  <a:gd name="T9" fmla="*/ 28 h 56"/>
                  <a:gd name="T10" fmla="*/ 36 w 68"/>
                  <a:gd name="T11" fmla="*/ 31 h 56"/>
                  <a:gd name="T12" fmla="*/ 53 w 68"/>
                  <a:gd name="T13" fmla="*/ 28 h 56"/>
                  <a:gd name="T14" fmla="*/ 61 w 68"/>
                  <a:gd name="T15" fmla="*/ 41 h 56"/>
                  <a:gd name="T16" fmla="*/ 60 w 68"/>
                  <a:gd name="T17" fmla="*/ 56 h 56"/>
                  <a:gd name="T18" fmla="*/ 66 w 68"/>
                  <a:gd name="T19" fmla="*/ 37 h 56"/>
                  <a:gd name="T20" fmla="*/ 42 w 6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6">
                    <a:moveTo>
                      <a:pt x="42" y="0"/>
                    </a:moveTo>
                    <a:cubicBezTo>
                      <a:pt x="31" y="7"/>
                      <a:pt x="0" y="1"/>
                      <a:pt x="4" y="35"/>
                    </a:cubicBezTo>
                    <a:cubicBezTo>
                      <a:pt x="5" y="42"/>
                      <a:pt x="8" y="50"/>
                      <a:pt x="11" y="56"/>
                    </a:cubicBezTo>
                    <a:cubicBezTo>
                      <a:pt x="11" y="51"/>
                      <a:pt x="10" y="47"/>
                      <a:pt x="10" y="42"/>
                    </a:cubicBezTo>
                    <a:cubicBezTo>
                      <a:pt x="11" y="35"/>
                      <a:pt x="15" y="29"/>
                      <a:pt x="18" y="28"/>
                    </a:cubicBezTo>
                    <a:cubicBezTo>
                      <a:pt x="22" y="28"/>
                      <a:pt x="27" y="31"/>
                      <a:pt x="36" y="31"/>
                    </a:cubicBezTo>
                    <a:cubicBezTo>
                      <a:pt x="44" y="31"/>
                      <a:pt x="49" y="28"/>
                      <a:pt x="53" y="28"/>
                    </a:cubicBezTo>
                    <a:cubicBezTo>
                      <a:pt x="57" y="29"/>
                      <a:pt x="60" y="35"/>
                      <a:pt x="61" y="41"/>
                    </a:cubicBezTo>
                    <a:cubicBezTo>
                      <a:pt x="61" y="46"/>
                      <a:pt x="60" y="51"/>
                      <a:pt x="60" y="56"/>
                    </a:cubicBezTo>
                    <a:cubicBezTo>
                      <a:pt x="63" y="51"/>
                      <a:pt x="65" y="45"/>
                      <a:pt x="66" y="37"/>
                    </a:cubicBezTo>
                    <a:cubicBezTo>
                      <a:pt x="68" y="26"/>
                      <a:pt x="67" y="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5" name="Freeform 196">
                <a:extLst>
                  <a:ext uri="{FF2B5EF4-FFF2-40B4-BE49-F238E27FC236}">
                    <a16:creationId xmlns:a16="http://schemas.microsoft.com/office/drawing/2014/main" id="{147B8036-0219-49D1-9D2B-796ABFC673A6}"/>
                  </a:ext>
                </a:extLst>
              </p:cNvPr>
              <p:cNvSpPr>
                <a:spLocks/>
              </p:cNvSpPr>
              <p:nvPr/>
            </p:nvSpPr>
            <p:spPr bwMode="auto">
              <a:xfrm>
                <a:off x="5456383" y="4308109"/>
                <a:ext cx="162799" cy="85275"/>
              </a:xfrm>
              <a:custGeom>
                <a:avLst/>
                <a:gdLst>
                  <a:gd name="T0" fmla="*/ 55 w 56"/>
                  <a:gd name="T1" fmla="*/ 1 h 29"/>
                  <a:gd name="T2" fmla="*/ 52 w 56"/>
                  <a:gd name="T3" fmla="*/ 3 h 29"/>
                  <a:gd name="T4" fmla="*/ 50 w 56"/>
                  <a:gd name="T5" fmla="*/ 3 h 29"/>
                  <a:gd name="T6" fmla="*/ 50 w 56"/>
                  <a:gd name="T7" fmla="*/ 3 h 29"/>
                  <a:gd name="T8" fmla="*/ 50 w 56"/>
                  <a:gd name="T9" fmla="*/ 3 h 29"/>
                  <a:gd name="T10" fmla="*/ 50 w 56"/>
                  <a:gd name="T11" fmla="*/ 2 h 29"/>
                  <a:gd name="T12" fmla="*/ 48 w 56"/>
                  <a:gd name="T13" fmla="*/ 12 h 29"/>
                  <a:gd name="T14" fmla="*/ 40 w 56"/>
                  <a:gd name="T15" fmla="*/ 23 h 29"/>
                  <a:gd name="T16" fmla="*/ 28 w 56"/>
                  <a:gd name="T17" fmla="*/ 28 h 29"/>
                  <a:gd name="T18" fmla="*/ 15 w 56"/>
                  <a:gd name="T19" fmla="*/ 23 h 29"/>
                  <a:gd name="T20" fmla="*/ 8 w 56"/>
                  <a:gd name="T21" fmla="*/ 12 h 29"/>
                  <a:gd name="T22" fmla="*/ 5 w 56"/>
                  <a:gd name="T23" fmla="*/ 3 h 29"/>
                  <a:gd name="T24" fmla="*/ 5 w 56"/>
                  <a:gd name="T25" fmla="*/ 3 h 29"/>
                  <a:gd name="T26" fmla="*/ 5 w 56"/>
                  <a:gd name="T27" fmla="*/ 3 h 29"/>
                  <a:gd name="T28" fmla="*/ 5 w 56"/>
                  <a:gd name="T29" fmla="*/ 3 h 29"/>
                  <a:gd name="T30" fmla="*/ 5 w 56"/>
                  <a:gd name="T31" fmla="*/ 3 h 29"/>
                  <a:gd name="T32" fmla="*/ 3 w 56"/>
                  <a:gd name="T33" fmla="*/ 3 h 29"/>
                  <a:gd name="T34" fmla="*/ 3 w 56"/>
                  <a:gd name="T35" fmla="*/ 3 h 29"/>
                  <a:gd name="T36" fmla="*/ 3 w 56"/>
                  <a:gd name="T37" fmla="*/ 3 h 29"/>
                  <a:gd name="T38" fmla="*/ 0 w 56"/>
                  <a:gd name="T39" fmla="*/ 1 h 29"/>
                  <a:gd name="T40" fmla="*/ 0 w 56"/>
                  <a:gd name="T41" fmla="*/ 1 h 29"/>
                  <a:gd name="T42" fmla="*/ 0 w 56"/>
                  <a:gd name="T43" fmla="*/ 3 h 29"/>
                  <a:gd name="T44" fmla="*/ 4 w 56"/>
                  <a:gd name="T45" fmla="*/ 6 h 29"/>
                  <a:gd name="T46" fmla="*/ 6 w 56"/>
                  <a:gd name="T47" fmla="*/ 13 h 29"/>
                  <a:gd name="T48" fmla="*/ 14 w 56"/>
                  <a:gd name="T49" fmla="*/ 25 h 29"/>
                  <a:gd name="T50" fmla="*/ 28 w 56"/>
                  <a:gd name="T51" fmla="*/ 29 h 29"/>
                  <a:gd name="T52" fmla="*/ 41 w 56"/>
                  <a:gd name="T53" fmla="*/ 24 h 29"/>
                  <a:gd name="T54" fmla="*/ 49 w 56"/>
                  <a:gd name="T55" fmla="*/ 12 h 29"/>
                  <a:gd name="T56" fmla="*/ 51 w 56"/>
                  <a:gd name="T57" fmla="*/ 6 h 29"/>
                  <a:gd name="T58" fmla="*/ 55 w 56"/>
                  <a:gd name="T59" fmla="*/ 3 h 29"/>
                  <a:gd name="T60" fmla="*/ 56 w 56"/>
                  <a:gd name="T61" fmla="*/ 0 h 29"/>
                  <a:gd name="T62" fmla="*/ 55 w 56"/>
                  <a:gd name="T6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29">
                    <a:moveTo>
                      <a:pt x="55" y="1"/>
                    </a:moveTo>
                    <a:cubicBezTo>
                      <a:pt x="54" y="2"/>
                      <a:pt x="53" y="3"/>
                      <a:pt x="52" y="3"/>
                    </a:cubicBezTo>
                    <a:cubicBezTo>
                      <a:pt x="51" y="3"/>
                      <a:pt x="51" y="3"/>
                      <a:pt x="50" y="3"/>
                    </a:cubicBezTo>
                    <a:cubicBezTo>
                      <a:pt x="50" y="3"/>
                      <a:pt x="50" y="3"/>
                      <a:pt x="50" y="3"/>
                    </a:cubicBezTo>
                    <a:cubicBezTo>
                      <a:pt x="50" y="3"/>
                      <a:pt x="50" y="3"/>
                      <a:pt x="50" y="3"/>
                    </a:cubicBezTo>
                    <a:cubicBezTo>
                      <a:pt x="50" y="3"/>
                      <a:pt x="50" y="2"/>
                      <a:pt x="50" y="2"/>
                    </a:cubicBezTo>
                    <a:cubicBezTo>
                      <a:pt x="49" y="6"/>
                      <a:pt x="49" y="9"/>
                      <a:pt x="48" y="12"/>
                    </a:cubicBezTo>
                    <a:cubicBezTo>
                      <a:pt x="46" y="16"/>
                      <a:pt x="44" y="20"/>
                      <a:pt x="40" y="23"/>
                    </a:cubicBezTo>
                    <a:cubicBezTo>
                      <a:pt x="37" y="26"/>
                      <a:pt x="32" y="28"/>
                      <a:pt x="28" y="28"/>
                    </a:cubicBezTo>
                    <a:cubicBezTo>
                      <a:pt x="23" y="28"/>
                      <a:pt x="19" y="26"/>
                      <a:pt x="15" y="23"/>
                    </a:cubicBezTo>
                    <a:cubicBezTo>
                      <a:pt x="12" y="21"/>
                      <a:pt x="10" y="16"/>
                      <a:pt x="8" y="12"/>
                    </a:cubicBezTo>
                    <a:cubicBezTo>
                      <a:pt x="7" y="9"/>
                      <a:pt x="6" y="6"/>
                      <a:pt x="5" y="3"/>
                    </a:cubicBezTo>
                    <a:cubicBezTo>
                      <a:pt x="5" y="3"/>
                      <a:pt x="5" y="3"/>
                      <a:pt x="5" y="3"/>
                    </a:cubicBezTo>
                    <a:cubicBezTo>
                      <a:pt x="5" y="3"/>
                      <a:pt x="5" y="3"/>
                      <a:pt x="5" y="3"/>
                    </a:cubicBezTo>
                    <a:cubicBezTo>
                      <a:pt x="5" y="3"/>
                      <a:pt x="5" y="3"/>
                      <a:pt x="5" y="3"/>
                    </a:cubicBezTo>
                    <a:cubicBezTo>
                      <a:pt x="5" y="3"/>
                      <a:pt x="5" y="3"/>
                      <a:pt x="5" y="3"/>
                    </a:cubicBezTo>
                    <a:cubicBezTo>
                      <a:pt x="4" y="3"/>
                      <a:pt x="4" y="3"/>
                      <a:pt x="3" y="3"/>
                    </a:cubicBezTo>
                    <a:cubicBezTo>
                      <a:pt x="3" y="3"/>
                      <a:pt x="3" y="3"/>
                      <a:pt x="3" y="3"/>
                    </a:cubicBezTo>
                    <a:cubicBezTo>
                      <a:pt x="3" y="3"/>
                      <a:pt x="3" y="3"/>
                      <a:pt x="3" y="3"/>
                    </a:cubicBezTo>
                    <a:cubicBezTo>
                      <a:pt x="2" y="3"/>
                      <a:pt x="1" y="2"/>
                      <a:pt x="0" y="1"/>
                    </a:cubicBezTo>
                    <a:cubicBezTo>
                      <a:pt x="0" y="1"/>
                      <a:pt x="0" y="1"/>
                      <a:pt x="0" y="1"/>
                    </a:cubicBezTo>
                    <a:cubicBezTo>
                      <a:pt x="0" y="3"/>
                      <a:pt x="0" y="3"/>
                      <a:pt x="0" y="3"/>
                    </a:cubicBezTo>
                    <a:cubicBezTo>
                      <a:pt x="1" y="6"/>
                      <a:pt x="2" y="6"/>
                      <a:pt x="4" y="6"/>
                    </a:cubicBezTo>
                    <a:cubicBezTo>
                      <a:pt x="4" y="8"/>
                      <a:pt x="5" y="11"/>
                      <a:pt x="6" y="13"/>
                    </a:cubicBezTo>
                    <a:cubicBezTo>
                      <a:pt x="8" y="17"/>
                      <a:pt x="10" y="22"/>
                      <a:pt x="14" y="25"/>
                    </a:cubicBezTo>
                    <a:cubicBezTo>
                      <a:pt x="18" y="28"/>
                      <a:pt x="23" y="29"/>
                      <a:pt x="28" y="29"/>
                    </a:cubicBezTo>
                    <a:cubicBezTo>
                      <a:pt x="33" y="29"/>
                      <a:pt x="38" y="28"/>
                      <a:pt x="41" y="24"/>
                    </a:cubicBezTo>
                    <a:cubicBezTo>
                      <a:pt x="45" y="21"/>
                      <a:pt x="48" y="17"/>
                      <a:pt x="49" y="12"/>
                    </a:cubicBezTo>
                    <a:cubicBezTo>
                      <a:pt x="50" y="10"/>
                      <a:pt x="51" y="8"/>
                      <a:pt x="51" y="6"/>
                    </a:cubicBezTo>
                    <a:cubicBezTo>
                      <a:pt x="53" y="6"/>
                      <a:pt x="55" y="6"/>
                      <a:pt x="55" y="3"/>
                    </a:cubicBezTo>
                    <a:cubicBezTo>
                      <a:pt x="56" y="0"/>
                      <a:pt x="56" y="0"/>
                      <a:pt x="56" y="0"/>
                    </a:cubicBezTo>
                    <a:cubicBezTo>
                      <a:pt x="55" y="0"/>
                      <a:pt x="55" y="1"/>
                      <a:pt x="5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6" name="Freeform 197">
                <a:extLst>
                  <a:ext uri="{FF2B5EF4-FFF2-40B4-BE49-F238E27FC236}">
                    <a16:creationId xmlns:a16="http://schemas.microsoft.com/office/drawing/2014/main" id="{19C65CA1-779C-4783-9DA8-B5DD27F26E15}"/>
                  </a:ext>
                </a:extLst>
              </p:cNvPr>
              <p:cNvSpPr>
                <a:spLocks/>
              </p:cNvSpPr>
              <p:nvPr/>
            </p:nvSpPr>
            <p:spPr bwMode="auto">
              <a:xfrm>
                <a:off x="5413746" y="4401137"/>
                <a:ext cx="250012" cy="248074"/>
              </a:xfrm>
              <a:custGeom>
                <a:avLst/>
                <a:gdLst>
                  <a:gd name="T0" fmla="*/ 55 w 85"/>
                  <a:gd name="T1" fmla="*/ 60 h 85"/>
                  <a:gd name="T2" fmla="*/ 55 w 85"/>
                  <a:gd name="T3" fmla="*/ 55 h 85"/>
                  <a:gd name="T4" fmla="*/ 72 w 85"/>
                  <a:gd name="T5" fmla="*/ 49 h 85"/>
                  <a:gd name="T6" fmla="*/ 85 w 85"/>
                  <a:gd name="T7" fmla="*/ 24 h 85"/>
                  <a:gd name="T8" fmla="*/ 73 w 85"/>
                  <a:gd name="T9" fmla="*/ 19 h 85"/>
                  <a:gd name="T10" fmla="*/ 80 w 85"/>
                  <a:gd name="T11" fmla="*/ 17 h 85"/>
                  <a:gd name="T12" fmla="*/ 66 w 85"/>
                  <a:gd name="T13" fmla="*/ 1 h 85"/>
                  <a:gd name="T14" fmla="*/ 65 w 85"/>
                  <a:gd name="T15" fmla="*/ 25 h 85"/>
                  <a:gd name="T16" fmla="*/ 63 w 85"/>
                  <a:gd name="T17" fmla="*/ 34 h 85"/>
                  <a:gd name="T18" fmla="*/ 59 w 85"/>
                  <a:gd name="T19" fmla="*/ 25 h 85"/>
                  <a:gd name="T20" fmla="*/ 56 w 85"/>
                  <a:gd name="T21" fmla="*/ 20 h 85"/>
                  <a:gd name="T22" fmla="*/ 42 w 85"/>
                  <a:gd name="T23" fmla="*/ 80 h 85"/>
                  <a:gd name="T24" fmla="*/ 29 w 85"/>
                  <a:gd name="T25" fmla="*/ 21 h 85"/>
                  <a:gd name="T26" fmla="*/ 26 w 85"/>
                  <a:gd name="T27" fmla="*/ 25 h 85"/>
                  <a:gd name="T28" fmla="*/ 22 w 85"/>
                  <a:gd name="T29" fmla="*/ 34 h 85"/>
                  <a:gd name="T30" fmla="*/ 19 w 85"/>
                  <a:gd name="T31" fmla="*/ 25 h 85"/>
                  <a:gd name="T32" fmla="*/ 19 w 85"/>
                  <a:gd name="T33" fmla="*/ 0 h 85"/>
                  <a:gd name="T34" fmla="*/ 5 w 85"/>
                  <a:gd name="T35" fmla="*/ 16 h 85"/>
                  <a:gd name="T36" fmla="*/ 12 w 85"/>
                  <a:gd name="T37" fmla="*/ 18 h 85"/>
                  <a:gd name="T38" fmla="*/ 0 w 85"/>
                  <a:gd name="T39" fmla="*/ 23 h 85"/>
                  <a:gd name="T40" fmla="*/ 28 w 85"/>
                  <a:gd name="T41" fmla="*/ 83 h 85"/>
                  <a:gd name="T42" fmla="*/ 41 w 85"/>
                  <a:gd name="T43" fmla="*/ 85 h 85"/>
                  <a:gd name="T44" fmla="*/ 56 w 85"/>
                  <a:gd name="T45" fmla="*/ 83 h 85"/>
                  <a:gd name="T46" fmla="*/ 58 w 85"/>
                  <a:gd name="T47" fmla="*/ 78 h 85"/>
                  <a:gd name="T48" fmla="*/ 55 w 85"/>
                  <a:gd name="T49"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5">
                    <a:moveTo>
                      <a:pt x="55" y="60"/>
                    </a:moveTo>
                    <a:cubicBezTo>
                      <a:pt x="55" y="55"/>
                      <a:pt x="55" y="55"/>
                      <a:pt x="55" y="55"/>
                    </a:cubicBezTo>
                    <a:cubicBezTo>
                      <a:pt x="72" y="49"/>
                      <a:pt x="72" y="49"/>
                      <a:pt x="72" y="49"/>
                    </a:cubicBezTo>
                    <a:cubicBezTo>
                      <a:pt x="85" y="24"/>
                      <a:pt x="85" y="24"/>
                      <a:pt x="85" y="24"/>
                    </a:cubicBezTo>
                    <a:cubicBezTo>
                      <a:pt x="73" y="19"/>
                      <a:pt x="73" y="19"/>
                      <a:pt x="73" y="19"/>
                    </a:cubicBezTo>
                    <a:cubicBezTo>
                      <a:pt x="80" y="17"/>
                      <a:pt x="80" y="17"/>
                      <a:pt x="80" y="17"/>
                    </a:cubicBezTo>
                    <a:cubicBezTo>
                      <a:pt x="66" y="1"/>
                      <a:pt x="66" y="1"/>
                      <a:pt x="66" y="1"/>
                    </a:cubicBezTo>
                    <a:cubicBezTo>
                      <a:pt x="68" y="11"/>
                      <a:pt x="66" y="20"/>
                      <a:pt x="65" y="25"/>
                    </a:cubicBezTo>
                    <a:cubicBezTo>
                      <a:pt x="63" y="34"/>
                      <a:pt x="63" y="34"/>
                      <a:pt x="63" y="34"/>
                    </a:cubicBezTo>
                    <a:cubicBezTo>
                      <a:pt x="59" y="25"/>
                      <a:pt x="59" y="25"/>
                      <a:pt x="59" y="25"/>
                    </a:cubicBezTo>
                    <a:cubicBezTo>
                      <a:pt x="58" y="23"/>
                      <a:pt x="57" y="22"/>
                      <a:pt x="56" y="20"/>
                    </a:cubicBezTo>
                    <a:cubicBezTo>
                      <a:pt x="42" y="80"/>
                      <a:pt x="42" y="80"/>
                      <a:pt x="42" y="80"/>
                    </a:cubicBezTo>
                    <a:cubicBezTo>
                      <a:pt x="29" y="21"/>
                      <a:pt x="29" y="21"/>
                      <a:pt x="29" y="21"/>
                    </a:cubicBezTo>
                    <a:cubicBezTo>
                      <a:pt x="28" y="22"/>
                      <a:pt x="27" y="24"/>
                      <a:pt x="26" y="25"/>
                    </a:cubicBezTo>
                    <a:cubicBezTo>
                      <a:pt x="22" y="34"/>
                      <a:pt x="22" y="34"/>
                      <a:pt x="22" y="34"/>
                    </a:cubicBezTo>
                    <a:cubicBezTo>
                      <a:pt x="19" y="25"/>
                      <a:pt x="19" y="25"/>
                      <a:pt x="19" y="25"/>
                    </a:cubicBezTo>
                    <a:cubicBezTo>
                      <a:pt x="18" y="20"/>
                      <a:pt x="17" y="10"/>
                      <a:pt x="19" y="0"/>
                    </a:cubicBezTo>
                    <a:cubicBezTo>
                      <a:pt x="5" y="16"/>
                      <a:pt x="5" y="16"/>
                      <a:pt x="5" y="16"/>
                    </a:cubicBezTo>
                    <a:cubicBezTo>
                      <a:pt x="12" y="18"/>
                      <a:pt x="12" y="18"/>
                      <a:pt x="12" y="18"/>
                    </a:cubicBezTo>
                    <a:cubicBezTo>
                      <a:pt x="0" y="23"/>
                      <a:pt x="0" y="23"/>
                      <a:pt x="0" y="23"/>
                    </a:cubicBezTo>
                    <a:cubicBezTo>
                      <a:pt x="28" y="83"/>
                      <a:pt x="28" y="83"/>
                      <a:pt x="28" y="83"/>
                    </a:cubicBezTo>
                    <a:cubicBezTo>
                      <a:pt x="33" y="85"/>
                      <a:pt x="38" y="85"/>
                      <a:pt x="41" y="85"/>
                    </a:cubicBezTo>
                    <a:cubicBezTo>
                      <a:pt x="45" y="85"/>
                      <a:pt x="50" y="85"/>
                      <a:pt x="56" y="83"/>
                    </a:cubicBezTo>
                    <a:cubicBezTo>
                      <a:pt x="58" y="78"/>
                      <a:pt x="58" y="78"/>
                      <a:pt x="58" y="78"/>
                    </a:cubicBezTo>
                    <a:cubicBezTo>
                      <a:pt x="57" y="72"/>
                      <a:pt x="56" y="66"/>
                      <a:pt x="5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7" name="Freeform 198">
                <a:extLst>
                  <a:ext uri="{FF2B5EF4-FFF2-40B4-BE49-F238E27FC236}">
                    <a16:creationId xmlns:a16="http://schemas.microsoft.com/office/drawing/2014/main" id="{72312AE6-8B12-441A-9968-8459502F7C1F}"/>
                  </a:ext>
                </a:extLst>
              </p:cNvPr>
              <p:cNvSpPr>
                <a:spLocks/>
              </p:cNvSpPr>
              <p:nvPr/>
            </p:nvSpPr>
            <p:spPr bwMode="auto">
              <a:xfrm>
                <a:off x="5630811" y="4412765"/>
                <a:ext cx="96904" cy="129851"/>
              </a:xfrm>
              <a:custGeom>
                <a:avLst/>
                <a:gdLst>
                  <a:gd name="T0" fmla="*/ 10 w 33"/>
                  <a:gd name="T1" fmla="*/ 16 h 44"/>
                  <a:gd name="T2" fmla="*/ 15 w 33"/>
                  <a:gd name="T3" fmla="*/ 19 h 44"/>
                  <a:gd name="T4" fmla="*/ 3 w 33"/>
                  <a:gd name="T5" fmla="*/ 44 h 44"/>
                  <a:gd name="T6" fmla="*/ 28 w 33"/>
                  <a:gd name="T7" fmla="*/ 35 h 44"/>
                  <a:gd name="T8" fmla="*/ 33 w 33"/>
                  <a:gd name="T9" fmla="*/ 11 h 44"/>
                  <a:gd name="T10" fmla="*/ 0 w 33"/>
                  <a:gd name="T11" fmla="*/ 0 h 44"/>
                  <a:gd name="T12" fmla="*/ 13 w 33"/>
                  <a:gd name="T13" fmla="*/ 15 h 44"/>
                  <a:gd name="T14" fmla="*/ 10 w 33"/>
                  <a:gd name="T15" fmla="*/ 16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10" y="16"/>
                    </a:moveTo>
                    <a:cubicBezTo>
                      <a:pt x="15" y="19"/>
                      <a:pt x="15" y="19"/>
                      <a:pt x="15" y="19"/>
                    </a:cubicBezTo>
                    <a:cubicBezTo>
                      <a:pt x="3" y="44"/>
                      <a:pt x="3" y="44"/>
                      <a:pt x="3" y="44"/>
                    </a:cubicBezTo>
                    <a:cubicBezTo>
                      <a:pt x="28" y="35"/>
                      <a:pt x="28" y="35"/>
                      <a:pt x="28" y="35"/>
                    </a:cubicBezTo>
                    <a:cubicBezTo>
                      <a:pt x="30" y="28"/>
                      <a:pt x="32" y="20"/>
                      <a:pt x="33" y="11"/>
                    </a:cubicBezTo>
                    <a:cubicBezTo>
                      <a:pt x="0" y="0"/>
                      <a:pt x="0" y="0"/>
                      <a:pt x="0" y="0"/>
                    </a:cubicBezTo>
                    <a:cubicBezTo>
                      <a:pt x="13" y="15"/>
                      <a:pt x="13" y="15"/>
                      <a:pt x="13" y="15"/>
                    </a:cubicBezTo>
                    <a:lnTo>
                      <a:pt x="1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8" name="Freeform 199">
                <a:extLst>
                  <a:ext uri="{FF2B5EF4-FFF2-40B4-BE49-F238E27FC236}">
                    <a16:creationId xmlns:a16="http://schemas.microsoft.com/office/drawing/2014/main" id="{B62658C9-D981-4E0A-B567-D22E27778050}"/>
                  </a:ext>
                </a:extLst>
              </p:cNvPr>
              <p:cNvSpPr>
                <a:spLocks/>
              </p:cNvSpPr>
              <p:nvPr/>
            </p:nvSpPr>
            <p:spPr bwMode="auto">
              <a:xfrm>
                <a:off x="5793609" y="4360437"/>
                <a:ext cx="236446" cy="135665"/>
              </a:xfrm>
              <a:custGeom>
                <a:avLst/>
                <a:gdLst>
                  <a:gd name="T0" fmla="*/ 77 w 81"/>
                  <a:gd name="T1" fmla="*/ 5 h 46"/>
                  <a:gd name="T2" fmla="*/ 41 w 81"/>
                  <a:gd name="T3" fmla="*/ 42 h 46"/>
                  <a:gd name="T4" fmla="*/ 4 w 81"/>
                  <a:gd name="T5" fmla="*/ 5 h 46"/>
                  <a:gd name="T6" fmla="*/ 0 w 81"/>
                  <a:gd name="T7" fmla="*/ 0 h 46"/>
                  <a:gd name="T8" fmla="*/ 41 w 81"/>
                  <a:gd name="T9" fmla="*/ 46 h 46"/>
                  <a:gd name="T10" fmla="*/ 81 w 81"/>
                  <a:gd name="T11" fmla="*/ 0 h 46"/>
                  <a:gd name="T12" fmla="*/ 77 w 81"/>
                  <a:gd name="T13" fmla="*/ 5 h 46"/>
                </a:gdLst>
                <a:ahLst/>
                <a:cxnLst>
                  <a:cxn ang="0">
                    <a:pos x="T0" y="T1"/>
                  </a:cxn>
                  <a:cxn ang="0">
                    <a:pos x="T2" y="T3"/>
                  </a:cxn>
                  <a:cxn ang="0">
                    <a:pos x="T4" y="T5"/>
                  </a:cxn>
                  <a:cxn ang="0">
                    <a:pos x="T6" y="T7"/>
                  </a:cxn>
                  <a:cxn ang="0">
                    <a:pos x="T8" y="T9"/>
                  </a:cxn>
                  <a:cxn ang="0">
                    <a:pos x="T10" y="T11"/>
                  </a:cxn>
                  <a:cxn ang="0">
                    <a:pos x="T12" y="T13"/>
                  </a:cxn>
                </a:cxnLst>
                <a:rect l="0" t="0" r="r" b="b"/>
                <a:pathLst>
                  <a:path w="81" h="46">
                    <a:moveTo>
                      <a:pt x="77" y="5"/>
                    </a:moveTo>
                    <a:cubicBezTo>
                      <a:pt x="72" y="25"/>
                      <a:pt x="62" y="42"/>
                      <a:pt x="41" y="42"/>
                    </a:cubicBezTo>
                    <a:cubicBezTo>
                      <a:pt x="20" y="42"/>
                      <a:pt x="9" y="25"/>
                      <a:pt x="4" y="5"/>
                    </a:cubicBezTo>
                    <a:cubicBezTo>
                      <a:pt x="2" y="4"/>
                      <a:pt x="1" y="2"/>
                      <a:pt x="0" y="0"/>
                    </a:cubicBezTo>
                    <a:cubicBezTo>
                      <a:pt x="4" y="24"/>
                      <a:pt x="15" y="46"/>
                      <a:pt x="41" y="46"/>
                    </a:cubicBezTo>
                    <a:cubicBezTo>
                      <a:pt x="66" y="46"/>
                      <a:pt x="77" y="24"/>
                      <a:pt x="81" y="0"/>
                    </a:cubicBezTo>
                    <a:cubicBezTo>
                      <a:pt x="80" y="2"/>
                      <a:pt x="79" y="4"/>
                      <a:pt x="7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79" name="Freeform 200">
                <a:extLst>
                  <a:ext uri="{FF2B5EF4-FFF2-40B4-BE49-F238E27FC236}">
                    <a16:creationId xmlns:a16="http://schemas.microsoft.com/office/drawing/2014/main" id="{7D391CD3-C5F4-4919-9DAE-B1654A4971F2}"/>
                  </a:ext>
                </a:extLst>
              </p:cNvPr>
              <p:cNvSpPr>
                <a:spLocks/>
              </p:cNvSpPr>
              <p:nvPr/>
            </p:nvSpPr>
            <p:spPr bwMode="auto">
              <a:xfrm>
                <a:off x="5750971" y="4058097"/>
                <a:ext cx="333349" cy="220941"/>
              </a:xfrm>
              <a:custGeom>
                <a:avLst/>
                <a:gdLst>
                  <a:gd name="T0" fmla="*/ 27 w 114"/>
                  <a:gd name="T1" fmla="*/ 17 h 76"/>
                  <a:gd name="T2" fmla="*/ 4 w 114"/>
                  <a:gd name="T3" fmla="*/ 64 h 76"/>
                  <a:gd name="T4" fmla="*/ 6 w 114"/>
                  <a:gd name="T5" fmla="*/ 76 h 76"/>
                  <a:gd name="T6" fmla="*/ 11 w 114"/>
                  <a:gd name="T7" fmla="*/ 75 h 76"/>
                  <a:gd name="T8" fmla="*/ 15 w 114"/>
                  <a:gd name="T9" fmla="*/ 74 h 76"/>
                  <a:gd name="T10" fmla="*/ 15 w 114"/>
                  <a:gd name="T11" fmla="*/ 71 h 76"/>
                  <a:gd name="T12" fmla="*/ 15 w 114"/>
                  <a:gd name="T13" fmla="*/ 69 h 76"/>
                  <a:gd name="T14" fmla="*/ 28 w 114"/>
                  <a:gd name="T15" fmla="*/ 52 h 76"/>
                  <a:gd name="T16" fmla="*/ 57 w 114"/>
                  <a:gd name="T17" fmla="*/ 70 h 76"/>
                  <a:gd name="T18" fmla="*/ 96 w 114"/>
                  <a:gd name="T19" fmla="*/ 71 h 76"/>
                  <a:gd name="T20" fmla="*/ 96 w 114"/>
                  <a:gd name="T21" fmla="*/ 71 h 76"/>
                  <a:gd name="T22" fmla="*/ 96 w 114"/>
                  <a:gd name="T23" fmla="*/ 74 h 76"/>
                  <a:gd name="T24" fmla="*/ 100 w 114"/>
                  <a:gd name="T25" fmla="*/ 75 h 76"/>
                  <a:gd name="T26" fmla="*/ 105 w 114"/>
                  <a:gd name="T27" fmla="*/ 76 h 76"/>
                  <a:gd name="T28" fmla="*/ 106 w 114"/>
                  <a:gd name="T29" fmla="*/ 67 h 76"/>
                  <a:gd name="T30" fmla="*/ 27 w 114"/>
                  <a:gd name="T31"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76">
                    <a:moveTo>
                      <a:pt x="27" y="17"/>
                    </a:moveTo>
                    <a:cubicBezTo>
                      <a:pt x="17" y="17"/>
                      <a:pt x="0" y="29"/>
                      <a:pt x="4" y="64"/>
                    </a:cubicBezTo>
                    <a:cubicBezTo>
                      <a:pt x="4" y="68"/>
                      <a:pt x="6" y="76"/>
                      <a:pt x="6" y="76"/>
                    </a:cubicBezTo>
                    <a:cubicBezTo>
                      <a:pt x="11" y="75"/>
                      <a:pt x="11" y="75"/>
                      <a:pt x="11" y="75"/>
                    </a:cubicBezTo>
                    <a:cubicBezTo>
                      <a:pt x="12" y="74"/>
                      <a:pt x="14" y="74"/>
                      <a:pt x="15" y="74"/>
                    </a:cubicBezTo>
                    <a:cubicBezTo>
                      <a:pt x="15" y="73"/>
                      <a:pt x="15" y="72"/>
                      <a:pt x="15" y="71"/>
                    </a:cubicBezTo>
                    <a:cubicBezTo>
                      <a:pt x="15" y="70"/>
                      <a:pt x="15" y="70"/>
                      <a:pt x="15" y="69"/>
                    </a:cubicBezTo>
                    <a:cubicBezTo>
                      <a:pt x="28" y="52"/>
                      <a:pt x="28" y="52"/>
                      <a:pt x="28" y="52"/>
                    </a:cubicBezTo>
                    <a:cubicBezTo>
                      <a:pt x="34" y="59"/>
                      <a:pt x="45" y="65"/>
                      <a:pt x="57" y="70"/>
                    </a:cubicBezTo>
                    <a:cubicBezTo>
                      <a:pt x="72" y="75"/>
                      <a:pt x="86" y="75"/>
                      <a:pt x="96" y="71"/>
                    </a:cubicBezTo>
                    <a:cubicBezTo>
                      <a:pt x="96" y="71"/>
                      <a:pt x="96" y="71"/>
                      <a:pt x="96" y="71"/>
                    </a:cubicBezTo>
                    <a:cubicBezTo>
                      <a:pt x="96" y="72"/>
                      <a:pt x="96" y="73"/>
                      <a:pt x="96" y="74"/>
                    </a:cubicBezTo>
                    <a:cubicBezTo>
                      <a:pt x="97" y="74"/>
                      <a:pt x="99" y="74"/>
                      <a:pt x="100" y="75"/>
                    </a:cubicBezTo>
                    <a:cubicBezTo>
                      <a:pt x="105" y="76"/>
                      <a:pt x="105" y="76"/>
                      <a:pt x="105" y="76"/>
                    </a:cubicBezTo>
                    <a:cubicBezTo>
                      <a:pt x="105" y="76"/>
                      <a:pt x="106" y="70"/>
                      <a:pt x="106" y="67"/>
                    </a:cubicBezTo>
                    <a:cubicBezTo>
                      <a:pt x="114" y="1"/>
                      <a:pt x="46" y="0"/>
                      <a:pt x="2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0" name="Freeform 201">
                <a:extLst>
                  <a:ext uri="{FF2B5EF4-FFF2-40B4-BE49-F238E27FC236}">
                    <a16:creationId xmlns:a16="http://schemas.microsoft.com/office/drawing/2014/main" id="{676A7B10-6F21-41CA-88EC-ED9423E7ABDA}"/>
                  </a:ext>
                </a:extLst>
              </p:cNvPr>
              <p:cNvSpPr>
                <a:spLocks noEditPoints="1"/>
              </p:cNvSpPr>
              <p:nvPr/>
            </p:nvSpPr>
            <p:spPr bwMode="auto">
              <a:xfrm>
                <a:off x="5785857" y="4279038"/>
                <a:ext cx="253888" cy="93028"/>
              </a:xfrm>
              <a:custGeom>
                <a:avLst/>
                <a:gdLst>
                  <a:gd name="T0" fmla="*/ 87 w 87"/>
                  <a:gd name="T1" fmla="*/ 4 h 32"/>
                  <a:gd name="T2" fmla="*/ 44 w 87"/>
                  <a:gd name="T3" fmla="*/ 7 h 32"/>
                  <a:gd name="T4" fmla="*/ 0 w 87"/>
                  <a:gd name="T5" fmla="*/ 4 h 32"/>
                  <a:gd name="T6" fmla="*/ 0 w 87"/>
                  <a:gd name="T7" fmla="*/ 10 h 32"/>
                  <a:gd name="T8" fmla="*/ 20 w 87"/>
                  <a:gd name="T9" fmla="*/ 32 h 32"/>
                  <a:gd name="T10" fmla="*/ 34 w 87"/>
                  <a:gd name="T11" fmla="*/ 28 h 32"/>
                  <a:gd name="T12" fmla="*/ 41 w 87"/>
                  <a:gd name="T13" fmla="*/ 14 h 32"/>
                  <a:gd name="T14" fmla="*/ 46 w 87"/>
                  <a:gd name="T15" fmla="*/ 14 h 32"/>
                  <a:gd name="T16" fmla="*/ 53 w 87"/>
                  <a:gd name="T17" fmla="*/ 28 h 32"/>
                  <a:gd name="T18" fmla="*/ 67 w 87"/>
                  <a:gd name="T19" fmla="*/ 32 h 32"/>
                  <a:gd name="T20" fmla="*/ 87 w 87"/>
                  <a:gd name="T21" fmla="*/ 10 h 32"/>
                  <a:gd name="T22" fmla="*/ 87 w 87"/>
                  <a:gd name="T23" fmla="*/ 4 h 32"/>
                  <a:gd name="T24" fmla="*/ 21 w 87"/>
                  <a:gd name="T25" fmla="*/ 29 h 32"/>
                  <a:gd name="T26" fmla="*/ 7 w 87"/>
                  <a:gd name="T27" fmla="*/ 9 h 32"/>
                  <a:gd name="T28" fmla="*/ 22 w 87"/>
                  <a:gd name="T29" fmla="*/ 6 h 32"/>
                  <a:gd name="T30" fmla="*/ 35 w 87"/>
                  <a:gd name="T31" fmla="*/ 10 h 32"/>
                  <a:gd name="T32" fmla="*/ 21 w 87"/>
                  <a:gd name="T33" fmla="*/ 29 h 32"/>
                  <a:gd name="T34" fmla="*/ 66 w 87"/>
                  <a:gd name="T35" fmla="*/ 29 h 32"/>
                  <a:gd name="T36" fmla="*/ 52 w 87"/>
                  <a:gd name="T37" fmla="*/ 10 h 32"/>
                  <a:gd name="T38" fmla="*/ 65 w 87"/>
                  <a:gd name="T39" fmla="*/ 6 h 32"/>
                  <a:gd name="T40" fmla="*/ 80 w 87"/>
                  <a:gd name="T41" fmla="*/ 9 h 32"/>
                  <a:gd name="T42" fmla="*/ 66 w 87"/>
                  <a:gd name="T4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32">
                    <a:moveTo>
                      <a:pt x="87" y="4"/>
                    </a:moveTo>
                    <a:cubicBezTo>
                      <a:pt x="68" y="0"/>
                      <a:pt x="48" y="7"/>
                      <a:pt x="44" y="7"/>
                    </a:cubicBezTo>
                    <a:cubicBezTo>
                      <a:pt x="39" y="7"/>
                      <a:pt x="19" y="0"/>
                      <a:pt x="0" y="4"/>
                    </a:cubicBezTo>
                    <a:cubicBezTo>
                      <a:pt x="0" y="10"/>
                      <a:pt x="0" y="10"/>
                      <a:pt x="0" y="10"/>
                    </a:cubicBezTo>
                    <a:cubicBezTo>
                      <a:pt x="6" y="13"/>
                      <a:pt x="0" y="29"/>
                      <a:pt x="20" y="32"/>
                    </a:cubicBezTo>
                    <a:cubicBezTo>
                      <a:pt x="25" y="32"/>
                      <a:pt x="30" y="31"/>
                      <a:pt x="34" y="28"/>
                    </a:cubicBezTo>
                    <a:cubicBezTo>
                      <a:pt x="40" y="22"/>
                      <a:pt x="39" y="16"/>
                      <a:pt x="41" y="14"/>
                    </a:cubicBezTo>
                    <a:cubicBezTo>
                      <a:pt x="43" y="13"/>
                      <a:pt x="44" y="13"/>
                      <a:pt x="46" y="14"/>
                    </a:cubicBezTo>
                    <a:cubicBezTo>
                      <a:pt x="48" y="16"/>
                      <a:pt x="47" y="22"/>
                      <a:pt x="53" y="28"/>
                    </a:cubicBezTo>
                    <a:cubicBezTo>
                      <a:pt x="57" y="31"/>
                      <a:pt x="62" y="32"/>
                      <a:pt x="67" y="32"/>
                    </a:cubicBezTo>
                    <a:cubicBezTo>
                      <a:pt x="87" y="29"/>
                      <a:pt x="81" y="13"/>
                      <a:pt x="87" y="10"/>
                    </a:cubicBezTo>
                    <a:cubicBezTo>
                      <a:pt x="87" y="10"/>
                      <a:pt x="87" y="10"/>
                      <a:pt x="87" y="4"/>
                    </a:cubicBezTo>
                    <a:close/>
                    <a:moveTo>
                      <a:pt x="21" y="29"/>
                    </a:moveTo>
                    <a:cubicBezTo>
                      <a:pt x="5" y="29"/>
                      <a:pt x="6" y="12"/>
                      <a:pt x="7" y="9"/>
                    </a:cubicBezTo>
                    <a:cubicBezTo>
                      <a:pt x="8" y="6"/>
                      <a:pt x="17" y="6"/>
                      <a:pt x="22" y="6"/>
                    </a:cubicBezTo>
                    <a:cubicBezTo>
                      <a:pt x="28" y="6"/>
                      <a:pt x="33" y="7"/>
                      <a:pt x="35" y="10"/>
                    </a:cubicBezTo>
                    <a:cubicBezTo>
                      <a:pt x="38" y="13"/>
                      <a:pt x="38" y="30"/>
                      <a:pt x="21" y="29"/>
                    </a:cubicBezTo>
                    <a:close/>
                    <a:moveTo>
                      <a:pt x="66" y="29"/>
                    </a:moveTo>
                    <a:cubicBezTo>
                      <a:pt x="49" y="30"/>
                      <a:pt x="49" y="13"/>
                      <a:pt x="52" y="10"/>
                    </a:cubicBezTo>
                    <a:cubicBezTo>
                      <a:pt x="54" y="7"/>
                      <a:pt x="59" y="6"/>
                      <a:pt x="65" y="6"/>
                    </a:cubicBezTo>
                    <a:cubicBezTo>
                      <a:pt x="70" y="6"/>
                      <a:pt x="79" y="6"/>
                      <a:pt x="80" y="9"/>
                    </a:cubicBezTo>
                    <a:cubicBezTo>
                      <a:pt x="81" y="12"/>
                      <a:pt x="82" y="29"/>
                      <a:pt x="6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1" name="Freeform 202">
                <a:extLst>
                  <a:ext uri="{FF2B5EF4-FFF2-40B4-BE49-F238E27FC236}">
                    <a16:creationId xmlns:a16="http://schemas.microsoft.com/office/drawing/2014/main" id="{AC3281B3-4911-4EED-8F3F-BB7C8B6E5D83}"/>
                  </a:ext>
                </a:extLst>
              </p:cNvPr>
              <p:cNvSpPr>
                <a:spLocks/>
              </p:cNvSpPr>
              <p:nvPr/>
            </p:nvSpPr>
            <p:spPr bwMode="auto">
              <a:xfrm>
                <a:off x="5913770" y="4463155"/>
                <a:ext cx="108532" cy="149232"/>
              </a:xfrm>
              <a:custGeom>
                <a:avLst/>
                <a:gdLst>
                  <a:gd name="T0" fmla="*/ 0 w 37"/>
                  <a:gd name="T1" fmla="*/ 30 h 51"/>
                  <a:gd name="T2" fmla="*/ 29 w 37"/>
                  <a:gd name="T3" fmla="*/ 0 h 51"/>
                  <a:gd name="T4" fmla="*/ 31 w 37"/>
                  <a:gd name="T5" fmla="*/ 51 h 51"/>
                  <a:gd name="T6" fmla="*/ 0 w 37"/>
                  <a:gd name="T7" fmla="*/ 30 h 51"/>
                </a:gdLst>
                <a:ahLst/>
                <a:cxnLst>
                  <a:cxn ang="0">
                    <a:pos x="T0" y="T1"/>
                  </a:cxn>
                  <a:cxn ang="0">
                    <a:pos x="T2" y="T3"/>
                  </a:cxn>
                  <a:cxn ang="0">
                    <a:pos x="T4" y="T5"/>
                  </a:cxn>
                  <a:cxn ang="0">
                    <a:pos x="T6" y="T7"/>
                  </a:cxn>
                </a:cxnLst>
                <a:rect l="0" t="0" r="r" b="b"/>
                <a:pathLst>
                  <a:path w="37" h="51">
                    <a:moveTo>
                      <a:pt x="0" y="30"/>
                    </a:moveTo>
                    <a:cubicBezTo>
                      <a:pt x="0" y="30"/>
                      <a:pt x="28" y="12"/>
                      <a:pt x="29" y="0"/>
                    </a:cubicBezTo>
                    <a:cubicBezTo>
                      <a:pt x="37" y="19"/>
                      <a:pt x="33" y="41"/>
                      <a:pt x="31" y="51"/>
                    </a:cubicBezTo>
                    <a:cubicBezTo>
                      <a:pt x="22" y="32"/>
                      <a:pt x="2" y="30"/>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2" name="Freeform 203">
                <a:extLst>
                  <a:ext uri="{FF2B5EF4-FFF2-40B4-BE49-F238E27FC236}">
                    <a16:creationId xmlns:a16="http://schemas.microsoft.com/office/drawing/2014/main" id="{A976F93E-7F98-4FBD-86FE-94AA92581289}"/>
                  </a:ext>
                </a:extLst>
              </p:cNvPr>
              <p:cNvSpPr>
                <a:spLocks/>
              </p:cNvSpPr>
              <p:nvPr/>
            </p:nvSpPr>
            <p:spPr bwMode="auto">
              <a:xfrm>
                <a:off x="5803299" y="4463155"/>
                <a:ext cx="104656" cy="149232"/>
              </a:xfrm>
              <a:custGeom>
                <a:avLst/>
                <a:gdLst>
                  <a:gd name="T0" fmla="*/ 36 w 36"/>
                  <a:gd name="T1" fmla="*/ 30 h 51"/>
                  <a:gd name="T2" fmla="*/ 7 w 36"/>
                  <a:gd name="T3" fmla="*/ 0 h 51"/>
                  <a:gd name="T4" fmla="*/ 5 w 36"/>
                  <a:gd name="T5" fmla="*/ 51 h 51"/>
                  <a:gd name="T6" fmla="*/ 36 w 36"/>
                  <a:gd name="T7" fmla="*/ 30 h 51"/>
                </a:gdLst>
                <a:ahLst/>
                <a:cxnLst>
                  <a:cxn ang="0">
                    <a:pos x="T0" y="T1"/>
                  </a:cxn>
                  <a:cxn ang="0">
                    <a:pos x="T2" y="T3"/>
                  </a:cxn>
                  <a:cxn ang="0">
                    <a:pos x="T4" y="T5"/>
                  </a:cxn>
                  <a:cxn ang="0">
                    <a:pos x="T6" y="T7"/>
                  </a:cxn>
                </a:cxnLst>
                <a:rect l="0" t="0" r="r" b="b"/>
                <a:pathLst>
                  <a:path w="36" h="51">
                    <a:moveTo>
                      <a:pt x="36" y="30"/>
                    </a:moveTo>
                    <a:cubicBezTo>
                      <a:pt x="36" y="30"/>
                      <a:pt x="9" y="12"/>
                      <a:pt x="7" y="0"/>
                    </a:cubicBezTo>
                    <a:cubicBezTo>
                      <a:pt x="0" y="19"/>
                      <a:pt x="3" y="41"/>
                      <a:pt x="5" y="51"/>
                    </a:cubicBezTo>
                    <a:cubicBezTo>
                      <a:pt x="14" y="32"/>
                      <a:pt x="34" y="30"/>
                      <a:pt x="3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3" name="Freeform 204">
                <a:extLst>
                  <a:ext uri="{FF2B5EF4-FFF2-40B4-BE49-F238E27FC236}">
                    <a16:creationId xmlns:a16="http://schemas.microsoft.com/office/drawing/2014/main" id="{1580D61C-C0FD-4937-A8FA-432989E6DF61}"/>
                  </a:ext>
                </a:extLst>
              </p:cNvPr>
              <p:cNvSpPr>
                <a:spLocks/>
              </p:cNvSpPr>
              <p:nvPr/>
            </p:nvSpPr>
            <p:spPr bwMode="auto">
              <a:xfrm>
                <a:off x="5873070" y="4565874"/>
                <a:ext cx="75585" cy="238384"/>
              </a:xfrm>
              <a:custGeom>
                <a:avLst/>
                <a:gdLst>
                  <a:gd name="T0" fmla="*/ 5 w 26"/>
                  <a:gd name="T1" fmla="*/ 13 h 82"/>
                  <a:gd name="T2" fmla="*/ 0 w 26"/>
                  <a:gd name="T3" fmla="*/ 27 h 82"/>
                  <a:gd name="T4" fmla="*/ 12 w 26"/>
                  <a:gd name="T5" fmla="*/ 82 h 82"/>
                  <a:gd name="T6" fmla="*/ 25 w 26"/>
                  <a:gd name="T7" fmla="*/ 25 h 82"/>
                  <a:gd name="T8" fmla="*/ 21 w 26"/>
                  <a:gd name="T9" fmla="*/ 14 h 82"/>
                  <a:gd name="T10" fmla="*/ 21 w 26"/>
                  <a:gd name="T11" fmla="*/ 13 h 82"/>
                  <a:gd name="T12" fmla="*/ 26 w 26"/>
                  <a:gd name="T13" fmla="*/ 4 h 82"/>
                  <a:gd name="T14" fmla="*/ 14 w 26"/>
                  <a:gd name="T15" fmla="*/ 0 h 82"/>
                  <a:gd name="T16" fmla="*/ 12 w 26"/>
                  <a:gd name="T17" fmla="*/ 0 h 82"/>
                  <a:gd name="T18" fmla="*/ 0 w 26"/>
                  <a:gd name="T19" fmla="*/ 4 h 82"/>
                  <a:gd name="T20" fmla="*/ 5 w 26"/>
                  <a:gd name="T21" fmla="*/ 13 h 82"/>
                  <a:gd name="T22" fmla="*/ 5 w 26"/>
                  <a:gd name="T23"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2">
                    <a:moveTo>
                      <a:pt x="5" y="13"/>
                    </a:moveTo>
                    <a:cubicBezTo>
                      <a:pt x="3" y="18"/>
                      <a:pt x="2" y="23"/>
                      <a:pt x="0" y="27"/>
                    </a:cubicBezTo>
                    <a:cubicBezTo>
                      <a:pt x="12" y="82"/>
                      <a:pt x="12" y="82"/>
                      <a:pt x="12" y="82"/>
                    </a:cubicBezTo>
                    <a:cubicBezTo>
                      <a:pt x="25" y="25"/>
                      <a:pt x="25" y="25"/>
                      <a:pt x="25" y="25"/>
                    </a:cubicBezTo>
                    <a:cubicBezTo>
                      <a:pt x="24" y="22"/>
                      <a:pt x="23" y="18"/>
                      <a:pt x="21" y="14"/>
                    </a:cubicBezTo>
                    <a:cubicBezTo>
                      <a:pt x="21" y="13"/>
                      <a:pt x="21" y="13"/>
                      <a:pt x="21" y="13"/>
                    </a:cubicBezTo>
                    <a:cubicBezTo>
                      <a:pt x="23" y="10"/>
                      <a:pt x="25" y="7"/>
                      <a:pt x="26" y="4"/>
                    </a:cubicBezTo>
                    <a:cubicBezTo>
                      <a:pt x="21" y="1"/>
                      <a:pt x="16" y="0"/>
                      <a:pt x="14" y="0"/>
                    </a:cubicBezTo>
                    <a:cubicBezTo>
                      <a:pt x="12" y="0"/>
                      <a:pt x="12" y="0"/>
                      <a:pt x="12" y="0"/>
                    </a:cubicBezTo>
                    <a:cubicBezTo>
                      <a:pt x="10" y="0"/>
                      <a:pt x="5" y="1"/>
                      <a:pt x="0" y="4"/>
                    </a:cubicBezTo>
                    <a:cubicBezTo>
                      <a:pt x="1" y="7"/>
                      <a:pt x="3" y="10"/>
                      <a:pt x="5" y="13"/>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4" name="Freeform 206">
                <a:extLst>
                  <a:ext uri="{FF2B5EF4-FFF2-40B4-BE49-F238E27FC236}">
                    <a16:creationId xmlns:a16="http://schemas.microsoft.com/office/drawing/2014/main" id="{254DDD62-2CAB-48EA-9EB5-56AE281A69F6}"/>
                  </a:ext>
                </a:extLst>
              </p:cNvPr>
              <p:cNvSpPr>
                <a:spLocks/>
              </p:cNvSpPr>
              <p:nvPr/>
            </p:nvSpPr>
            <p:spPr bwMode="auto">
              <a:xfrm>
                <a:off x="5592049" y="4519359"/>
                <a:ext cx="228693" cy="370173"/>
              </a:xfrm>
              <a:custGeom>
                <a:avLst/>
                <a:gdLst>
                  <a:gd name="T0" fmla="*/ 43 w 78"/>
                  <a:gd name="T1" fmla="*/ 24 h 127"/>
                  <a:gd name="T2" fmla="*/ 37 w 78"/>
                  <a:gd name="T3" fmla="*/ 22 h 127"/>
                  <a:gd name="T4" fmla="*/ 56 w 78"/>
                  <a:gd name="T5" fmla="*/ 0 h 127"/>
                  <a:gd name="T6" fmla="*/ 0 w 78"/>
                  <a:gd name="T7" fmla="*/ 19 h 127"/>
                  <a:gd name="T8" fmla="*/ 78 w 78"/>
                  <a:gd name="T9" fmla="*/ 127 h 127"/>
                  <a:gd name="T10" fmla="*/ 33 w 78"/>
                  <a:gd name="T11" fmla="*/ 28 h 127"/>
                  <a:gd name="T12" fmla="*/ 43 w 78"/>
                  <a:gd name="T13" fmla="*/ 24 h 127"/>
                </a:gdLst>
                <a:ahLst/>
                <a:cxnLst>
                  <a:cxn ang="0">
                    <a:pos x="T0" y="T1"/>
                  </a:cxn>
                  <a:cxn ang="0">
                    <a:pos x="T2" y="T3"/>
                  </a:cxn>
                  <a:cxn ang="0">
                    <a:pos x="T4" y="T5"/>
                  </a:cxn>
                  <a:cxn ang="0">
                    <a:pos x="T6" y="T7"/>
                  </a:cxn>
                  <a:cxn ang="0">
                    <a:pos x="T8" y="T9"/>
                  </a:cxn>
                  <a:cxn ang="0">
                    <a:pos x="T10" y="T11"/>
                  </a:cxn>
                  <a:cxn ang="0">
                    <a:pos x="T12" y="T13"/>
                  </a:cxn>
                </a:cxnLst>
                <a:rect l="0" t="0" r="r" b="b"/>
                <a:pathLst>
                  <a:path w="78" h="127">
                    <a:moveTo>
                      <a:pt x="43" y="24"/>
                    </a:moveTo>
                    <a:cubicBezTo>
                      <a:pt x="37" y="22"/>
                      <a:pt x="37" y="22"/>
                      <a:pt x="37" y="22"/>
                    </a:cubicBezTo>
                    <a:cubicBezTo>
                      <a:pt x="56" y="0"/>
                      <a:pt x="56" y="0"/>
                      <a:pt x="56" y="0"/>
                    </a:cubicBezTo>
                    <a:cubicBezTo>
                      <a:pt x="0" y="19"/>
                      <a:pt x="0" y="19"/>
                      <a:pt x="0" y="19"/>
                    </a:cubicBezTo>
                    <a:cubicBezTo>
                      <a:pt x="8" y="87"/>
                      <a:pt x="47" y="116"/>
                      <a:pt x="78" y="127"/>
                    </a:cubicBezTo>
                    <a:cubicBezTo>
                      <a:pt x="33" y="28"/>
                      <a:pt x="33" y="28"/>
                      <a:pt x="33" y="28"/>
                    </a:cubicBezTo>
                    <a:lnTo>
                      <a:pt x="4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5" name="Freeform 207">
                <a:extLst>
                  <a:ext uri="{FF2B5EF4-FFF2-40B4-BE49-F238E27FC236}">
                    <a16:creationId xmlns:a16="http://schemas.microsoft.com/office/drawing/2014/main" id="{130487DF-308B-4478-AF8B-43F5BF42FBBD}"/>
                  </a:ext>
                </a:extLst>
              </p:cNvPr>
              <p:cNvSpPr>
                <a:spLocks/>
              </p:cNvSpPr>
              <p:nvPr/>
            </p:nvSpPr>
            <p:spPr bwMode="auto">
              <a:xfrm>
                <a:off x="5999045" y="4519359"/>
                <a:ext cx="220941" cy="368235"/>
              </a:xfrm>
              <a:custGeom>
                <a:avLst/>
                <a:gdLst>
                  <a:gd name="T0" fmla="*/ 76 w 76"/>
                  <a:gd name="T1" fmla="*/ 18 h 126"/>
                  <a:gd name="T2" fmla="*/ 22 w 76"/>
                  <a:gd name="T3" fmla="*/ 0 h 126"/>
                  <a:gd name="T4" fmla="*/ 43 w 76"/>
                  <a:gd name="T5" fmla="*/ 25 h 126"/>
                  <a:gd name="T6" fmla="*/ 38 w 76"/>
                  <a:gd name="T7" fmla="*/ 26 h 126"/>
                  <a:gd name="T8" fmla="*/ 47 w 76"/>
                  <a:gd name="T9" fmla="*/ 30 h 126"/>
                  <a:gd name="T10" fmla="*/ 0 w 76"/>
                  <a:gd name="T11" fmla="*/ 126 h 126"/>
                  <a:gd name="T12" fmla="*/ 76 w 76"/>
                  <a:gd name="T13" fmla="*/ 18 h 126"/>
                </a:gdLst>
                <a:ahLst/>
                <a:cxnLst>
                  <a:cxn ang="0">
                    <a:pos x="T0" y="T1"/>
                  </a:cxn>
                  <a:cxn ang="0">
                    <a:pos x="T2" y="T3"/>
                  </a:cxn>
                  <a:cxn ang="0">
                    <a:pos x="T4" y="T5"/>
                  </a:cxn>
                  <a:cxn ang="0">
                    <a:pos x="T6" y="T7"/>
                  </a:cxn>
                  <a:cxn ang="0">
                    <a:pos x="T8" y="T9"/>
                  </a:cxn>
                  <a:cxn ang="0">
                    <a:pos x="T10" y="T11"/>
                  </a:cxn>
                  <a:cxn ang="0">
                    <a:pos x="T12" y="T13"/>
                  </a:cxn>
                </a:cxnLst>
                <a:rect l="0" t="0" r="r" b="b"/>
                <a:pathLst>
                  <a:path w="76" h="126">
                    <a:moveTo>
                      <a:pt x="76" y="18"/>
                    </a:moveTo>
                    <a:cubicBezTo>
                      <a:pt x="22" y="0"/>
                      <a:pt x="22" y="0"/>
                      <a:pt x="22" y="0"/>
                    </a:cubicBezTo>
                    <a:cubicBezTo>
                      <a:pt x="43" y="25"/>
                      <a:pt x="43" y="25"/>
                      <a:pt x="43" y="25"/>
                    </a:cubicBezTo>
                    <a:cubicBezTo>
                      <a:pt x="38" y="26"/>
                      <a:pt x="38" y="26"/>
                      <a:pt x="38" y="26"/>
                    </a:cubicBezTo>
                    <a:cubicBezTo>
                      <a:pt x="47" y="30"/>
                      <a:pt x="47" y="30"/>
                      <a:pt x="47" y="30"/>
                    </a:cubicBezTo>
                    <a:cubicBezTo>
                      <a:pt x="0" y="126"/>
                      <a:pt x="0" y="126"/>
                      <a:pt x="0" y="126"/>
                    </a:cubicBezTo>
                    <a:cubicBezTo>
                      <a:pt x="30" y="113"/>
                      <a:pt x="69" y="83"/>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86" name="Freeform 208">
                <a:extLst>
                  <a:ext uri="{FF2B5EF4-FFF2-40B4-BE49-F238E27FC236}">
                    <a16:creationId xmlns:a16="http://schemas.microsoft.com/office/drawing/2014/main" id="{84E95565-4662-427C-8B8C-BEDAA360C690}"/>
                  </a:ext>
                </a:extLst>
              </p:cNvPr>
              <p:cNvSpPr>
                <a:spLocks/>
              </p:cNvSpPr>
              <p:nvPr/>
            </p:nvSpPr>
            <p:spPr bwMode="auto">
              <a:xfrm>
                <a:off x="5710272" y="4498041"/>
                <a:ext cx="403120" cy="408934"/>
              </a:xfrm>
              <a:custGeom>
                <a:avLst/>
                <a:gdLst>
                  <a:gd name="T0" fmla="*/ 120 w 138"/>
                  <a:gd name="T1" fmla="*/ 30 h 140"/>
                  <a:gd name="T2" fmla="*/ 131 w 138"/>
                  <a:gd name="T3" fmla="*/ 28 h 140"/>
                  <a:gd name="T4" fmla="*/ 108 w 138"/>
                  <a:gd name="T5" fmla="*/ 1 h 140"/>
                  <a:gd name="T6" fmla="*/ 107 w 138"/>
                  <a:gd name="T7" fmla="*/ 40 h 140"/>
                  <a:gd name="T8" fmla="*/ 103 w 138"/>
                  <a:gd name="T9" fmla="*/ 56 h 140"/>
                  <a:gd name="T10" fmla="*/ 96 w 138"/>
                  <a:gd name="T11" fmla="*/ 41 h 140"/>
                  <a:gd name="T12" fmla="*/ 91 w 138"/>
                  <a:gd name="T13" fmla="*/ 33 h 140"/>
                  <a:gd name="T14" fmla="*/ 68 w 138"/>
                  <a:gd name="T15" fmla="*/ 131 h 140"/>
                  <a:gd name="T16" fmla="*/ 47 w 138"/>
                  <a:gd name="T17" fmla="*/ 34 h 140"/>
                  <a:gd name="T18" fmla="*/ 42 w 138"/>
                  <a:gd name="T19" fmla="*/ 41 h 140"/>
                  <a:gd name="T20" fmla="*/ 35 w 138"/>
                  <a:gd name="T21" fmla="*/ 56 h 140"/>
                  <a:gd name="T22" fmla="*/ 32 w 138"/>
                  <a:gd name="T23" fmla="*/ 40 h 140"/>
                  <a:gd name="T24" fmla="*/ 30 w 138"/>
                  <a:gd name="T25" fmla="*/ 0 h 140"/>
                  <a:gd name="T26" fmla="*/ 7 w 138"/>
                  <a:gd name="T27" fmla="*/ 26 h 140"/>
                  <a:gd name="T28" fmla="*/ 19 w 138"/>
                  <a:gd name="T29" fmla="*/ 29 h 140"/>
                  <a:gd name="T30" fmla="*/ 0 w 138"/>
                  <a:gd name="T31" fmla="*/ 38 h 140"/>
                  <a:gd name="T32" fmla="*/ 45 w 138"/>
                  <a:gd name="T33" fmla="*/ 136 h 140"/>
                  <a:gd name="T34" fmla="*/ 67 w 138"/>
                  <a:gd name="T35" fmla="*/ 140 h 140"/>
                  <a:gd name="T36" fmla="*/ 91 w 138"/>
                  <a:gd name="T37" fmla="*/ 135 h 140"/>
                  <a:gd name="T38" fmla="*/ 138 w 138"/>
                  <a:gd name="T39" fmla="*/ 40 h 140"/>
                  <a:gd name="T40" fmla="*/ 120 w 138"/>
                  <a:gd name="T41"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40">
                    <a:moveTo>
                      <a:pt x="120" y="30"/>
                    </a:moveTo>
                    <a:cubicBezTo>
                      <a:pt x="131" y="28"/>
                      <a:pt x="131" y="28"/>
                      <a:pt x="131" y="28"/>
                    </a:cubicBezTo>
                    <a:cubicBezTo>
                      <a:pt x="108" y="1"/>
                      <a:pt x="108" y="1"/>
                      <a:pt x="108" y="1"/>
                    </a:cubicBezTo>
                    <a:cubicBezTo>
                      <a:pt x="111" y="17"/>
                      <a:pt x="108" y="33"/>
                      <a:pt x="107" y="40"/>
                    </a:cubicBezTo>
                    <a:cubicBezTo>
                      <a:pt x="103" y="56"/>
                      <a:pt x="103" y="56"/>
                      <a:pt x="103" y="56"/>
                    </a:cubicBezTo>
                    <a:cubicBezTo>
                      <a:pt x="96" y="41"/>
                      <a:pt x="96" y="41"/>
                      <a:pt x="96" y="41"/>
                    </a:cubicBezTo>
                    <a:cubicBezTo>
                      <a:pt x="95" y="38"/>
                      <a:pt x="93" y="35"/>
                      <a:pt x="91" y="33"/>
                    </a:cubicBezTo>
                    <a:cubicBezTo>
                      <a:pt x="68" y="131"/>
                      <a:pt x="68" y="131"/>
                      <a:pt x="68" y="131"/>
                    </a:cubicBezTo>
                    <a:cubicBezTo>
                      <a:pt x="47" y="34"/>
                      <a:pt x="47" y="34"/>
                      <a:pt x="47" y="34"/>
                    </a:cubicBezTo>
                    <a:cubicBezTo>
                      <a:pt x="45" y="36"/>
                      <a:pt x="43" y="38"/>
                      <a:pt x="42" y="41"/>
                    </a:cubicBezTo>
                    <a:cubicBezTo>
                      <a:pt x="35" y="56"/>
                      <a:pt x="35" y="56"/>
                      <a:pt x="35" y="56"/>
                    </a:cubicBezTo>
                    <a:cubicBezTo>
                      <a:pt x="32" y="40"/>
                      <a:pt x="32" y="40"/>
                      <a:pt x="32" y="40"/>
                    </a:cubicBezTo>
                    <a:cubicBezTo>
                      <a:pt x="30" y="33"/>
                      <a:pt x="27" y="17"/>
                      <a:pt x="30" y="0"/>
                    </a:cubicBezTo>
                    <a:cubicBezTo>
                      <a:pt x="7" y="26"/>
                      <a:pt x="7" y="26"/>
                      <a:pt x="7" y="26"/>
                    </a:cubicBezTo>
                    <a:cubicBezTo>
                      <a:pt x="19" y="29"/>
                      <a:pt x="19" y="29"/>
                      <a:pt x="19" y="29"/>
                    </a:cubicBezTo>
                    <a:cubicBezTo>
                      <a:pt x="0" y="38"/>
                      <a:pt x="0" y="38"/>
                      <a:pt x="0" y="38"/>
                    </a:cubicBezTo>
                    <a:cubicBezTo>
                      <a:pt x="45" y="136"/>
                      <a:pt x="45" y="136"/>
                      <a:pt x="45" y="136"/>
                    </a:cubicBezTo>
                    <a:cubicBezTo>
                      <a:pt x="54" y="139"/>
                      <a:pt x="62" y="140"/>
                      <a:pt x="67" y="140"/>
                    </a:cubicBezTo>
                    <a:cubicBezTo>
                      <a:pt x="73" y="140"/>
                      <a:pt x="81" y="138"/>
                      <a:pt x="91" y="135"/>
                    </a:cubicBezTo>
                    <a:cubicBezTo>
                      <a:pt x="138" y="40"/>
                      <a:pt x="138" y="40"/>
                      <a:pt x="138" y="40"/>
                    </a:cubicBezTo>
                    <a:lnTo>
                      <a:pt x="12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04" name="Group 203">
              <a:extLst>
                <a:ext uri="{FF2B5EF4-FFF2-40B4-BE49-F238E27FC236}">
                  <a16:creationId xmlns:a16="http://schemas.microsoft.com/office/drawing/2014/main" id="{3F5A8F9E-A8E6-4522-B200-E3F525031977}"/>
                </a:ext>
              </a:extLst>
            </p:cNvPr>
            <p:cNvGrpSpPr/>
            <p:nvPr userDrawn="1"/>
          </p:nvGrpSpPr>
          <p:grpSpPr>
            <a:xfrm>
              <a:off x="4158491" y="49664"/>
              <a:ext cx="640155" cy="492774"/>
              <a:chOff x="5343975" y="4058097"/>
              <a:chExt cx="1102766" cy="848878"/>
            </a:xfrm>
            <a:solidFill>
              <a:srgbClr val="FFFFFF">
                <a:alpha val="26000"/>
              </a:srgbClr>
            </a:solidFill>
          </p:grpSpPr>
          <p:sp>
            <p:nvSpPr>
              <p:cNvPr id="329" name="Freeform 179">
                <a:extLst>
                  <a:ext uri="{FF2B5EF4-FFF2-40B4-BE49-F238E27FC236}">
                    <a16:creationId xmlns:a16="http://schemas.microsoft.com/office/drawing/2014/main" id="{C2C05BBF-6048-416D-8BC8-37703A1F944B}"/>
                  </a:ext>
                </a:extLst>
              </p:cNvPr>
              <p:cNvSpPr>
                <a:spLocks/>
              </p:cNvSpPr>
              <p:nvPr/>
            </p:nvSpPr>
            <p:spPr bwMode="auto">
              <a:xfrm>
                <a:off x="6237429" y="4387570"/>
                <a:ext cx="56204" cy="13567"/>
              </a:xfrm>
              <a:custGeom>
                <a:avLst/>
                <a:gdLst>
                  <a:gd name="T0" fmla="*/ 19 w 19"/>
                  <a:gd name="T1" fmla="*/ 1 h 5"/>
                  <a:gd name="T2" fmla="*/ 9 w 19"/>
                  <a:gd name="T3" fmla="*/ 5 h 5"/>
                  <a:gd name="T4" fmla="*/ 4 w 19"/>
                  <a:gd name="T5" fmla="*/ 4 h 5"/>
                  <a:gd name="T6" fmla="*/ 0 w 19"/>
                  <a:gd name="T7" fmla="*/ 0 h 5"/>
                  <a:gd name="T8" fmla="*/ 5 w 19"/>
                  <a:gd name="T9" fmla="*/ 3 h 5"/>
                  <a:gd name="T10" fmla="*/ 10 w 19"/>
                  <a:gd name="T11" fmla="*/ 3 h 5"/>
                  <a:gd name="T12" fmla="*/ 19 w 19"/>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1"/>
                    </a:moveTo>
                    <a:cubicBezTo>
                      <a:pt x="17" y="4"/>
                      <a:pt x="13" y="5"/>
                      <a:pt x="9" y="5"/>
                    </a:cubicBezTo>
                    <a:cubicBezTo>
                      <a:pt x="8" y="5"/>
                      <a:pt x="6" y="5"/>
                      <a:pt x="4" y="4"/>
                    </a:cubicBezTo>
                    <a:cubicBezTo>
                      <a:pt x="3" y="3"/>
                      <a:pt x="1" y="2"/>
                      <a:pt x="0" y="0"/>
                    </a:cubicBezTo>
                    <a:cubicBezTo>
                      <a:pt x="2" y="1"/>
                      <a:pt x="3" y="2"/>
                      <a:pt x="5" y="3"/>
                    </a:cubicBezTo>
                    <a:cubicBezTo>
                      <a:pt x="6" y="3"/>
                      <a:pt x="8" y="3"/>
                      <a:pt x="10" y="3"/>
                    </a:cubicBezTo>
                    <a:cubicBezTo>
                      <a:pt x="13" y="4"/>
                      <a:pt x="16" y="2"/>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0" name="Freeform 180">
                <a:extLst>
                  <a:ext uri="{FF2B5EF4-FFF2-40B4-BE49-F238E27FC236}">
                    <a16:creationId xmlns:a16="http://schemas.microsoft.com/office/drawing/2014/main" id="{5CCFF21D-9DFD-4771-97EB-24FE5AFEE47C}"/>
                  </a:ext>
                </a:extLst>
              </p:cNvPr>
              <p:cNvSpPr>
                <a:spLocks/>
              </p:cNvSpPr>
              <p:nvPr/>
            </p:nvSpPr>
            <p:spPr bwMode="auto">
              <a:xfrm>
                <a:off x="6142463" y="4122054"/>
                <a:ext cx="255826" cy="261641"/>
              </a:xfrm>
              <a:custGeom>
                <a:avLst/>
                <a:gdLst>
                  <a:gd name="T0" fmla="*/ 36 w 88"/>
                  <a:gd name="T1" fmla="*/ 12 h 90"/>
                  <a:gd name="T2" fmla="*/ 6 w 88"/>
                  <a:gd name="T3" fmla="*/ 70 h 90"/>
                  <a:gd name="T4" fmla="*/ 30 w 88"/>
                  <a:gd name="T5" fmla="*/ 89 h 90"/>
                  <a:gd name="T6" fmla="*/ 23 w 88"/>
                  <a:gd name="T7" fmla="*/ 80 h 90"/>
                  <a:gd name="T8" fmla="*/ 27 w 88"/>
                  <a:gd name="T9" fmla="*/ 32 h 90"/>
                  <a:gd name="T10" fmla="*/ 66 w 88"/>
                  <a:gd name="T11" fmla="*/ 51 h 90"/>
                  <a:gd name="T12" fmla="*/ 55 w 88"/>
                  <a:gd name="T13" fmla="*/ 90 h 90"/>
                  <a:gd name="T14" fmla="*/ 80 w 88"/>
                  <a:gd name="T15" fmla="*/ 71 h 90"/>
                  <a:gd name="T16" fmla="*/ 36 w 88"/>
                  <a:gd name="T17"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0">
                    <a:moveTo>
                      <a:pt x="36" y="12"/>
                    </a:moveTo>
                    <a:cubicBezTo>
                      <a:pt x="11" y="6"/>
                      <a:pt x="0" y="52"/>
                      <a:pt x="6" y="70"/>
                    </a:cubicBezTo>
                    <a:cubicBezTo>
                      <a:pt x="10" y="84"/>
                      <a:pt x="30" y="89"/>
                      <a:pt x="30" y="89"/>
                    </a:cubicBezTo>
                    <a:cubicBezTo>
                      <a:pt x="30" y="89"/>
                      <a:pt x="25" y="84"/>
                      <a:pt x="23" y="80"/>
                    </a:cubicBezTo>
                    <a:cubicBezTo>
                      <a:pt x="19" y="70"/>
                      <a:pt x="13" y="50"/>
                      <a:pt x="27" y="32"/>
                    </a:cubicBezTo>
                    <a:cubicBezTo>
                      <a:pt x="39" y="39"/>
                      <a:pt x="65" y="42"/>
                      <a:pt x="66" y="51"/>
                    </a:cubicBezTo>
                    <a:cubicBezTo>
                      <a:pt x="68" y="78"/>
                      <a:pt x="55" y="90"/>
                      <a:pt x="55" y="90"/>
                    </a:cubicBezTo>
                    <a:cubicBezTo>
                      <a:pt x="55" y="90"/>
                      <a:pt x="77" y="81"/>
                      <a:pt x="80" y="71"/>
                    </a:cubicBezTo>
                    <a:cubicBezTo>
                      <a:pt x="88" y="42"/>
                      <a:pt x="67" y="0"/>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1" name="Freeform 181">
                <a:extLst>
                  <a:ext uri="{FF2B5EF4-FFF2-40B4-BE49-F238E27FC236}">
                    <a16:creationId xmlns:a16="http://schemas.microsoft.com/office/drawing/2014/main" id="{3E9AE88C-48E5-450A-88DD-3C7C7847FA85}"/>
                  </a:ext>
                </a:extLst>
              </p:cNvPr>
              <p:cNvSpPr>
                <a:spLocks/>
              </p:cNvSpPr>
              <p:nvPr/>
            </p:nvSpPr>
            <p:spPr bwMode="auto">
              <a:xfrm>
                <a:off x="6165720" y="4389508"/>
                <a:ext cx="60080" cy="106594"/>
              </a:xfrm>
              <a:custGeom>
                <a:avLst/>
                <a:gdLst>
                  <a:gd name="T0" fmla="*/ 12 w 31"/>
                  <a:gd name="T1" fmla="*/ 11 h 55"/>
                  <a:gd name="T2" fmla="*/ 27 w 31"/>
                  <a:gd name="T3" fmla="*/ 0 h 55"/>
                  <a:gd name="T4" fmla="*/ 31 w 31"/>
                  <a:gd name="T5" fmla="*/ 44 h 55"/>
                  <a:gd name="T6" fmla="*/ 0 w 31"/>
                  <a:gd name="T7" fmla="*/ 55 h 55"/>
                  <a:gd name="T8" fmla="*/ 12 w 31"/>
                  <a:gd name="T9" fmla="*/ 11 h 55"/>
                </a:gdLst>
                <a:ahLst/>
                <a:cxnLst>
                  <a:cxn ang="0">
                    <a:pos x="T0" y="T1"/>
                  </a:cxn>
                  <a:cxn ang="0">
                    <a:pos x="T2" y="T3"/>
                  </a:cxn>
                  <a:cxn ang="0">
                    <a:pos x="T4" y="T5"/>
                  </a:cxn>
                  <a:cxn ang="0">
                    <a:pos x="T6" y="T7"/>
                  </a:cxn>
                  <a:cxn ang="0">
                    <a:pos x="T8" y="T9"/>
                  </a:cxn>
                </a:cxnLst>
                <a:rect l="0" t="0" r="r" b="b"/>
                <a:pathLst>
                  <a:path w="31" h="55">
                    <a:moveTo>
                      <a:pt x="12" y="11"/>
                    </a:moveTo>
                    <a:lnTo>
                      <a:pt x="27" y="0"/>
                    </a:lnTo>
                    <a:lnTo>
                      <a:pt x="31" y="44"/>
                    </a:lnTo>
                    <a:lnTo>
                      <a:pt x="0" y="55"/>
                    </a:ln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2" name="Freeform 182">
                <a:extLst>
                  <a:ext uri="{FF2B5EF4-FFF2-40B4-BE49-F238E27FC236}">
                    <a16:creationId xmlns:a16="http://schemas.microsoft.com/office/drawing/2014/main" id="{566EBD64-7A71-4B43-9A3A-F8FC814E1339}"/>
                  </a:ext>
                </a:extLst>
              </p:cNvPr>
              <p:cNvSpPr>
                <a:spLocks/>
              </p:cNvSpPr>
              <p:nvPr/>
            </p:nvSpPr>
            <p:spPr bwMode="auto">
              <a:xfrm>
                <a:off x="6375033" y="4474784"/>
                <a:ext cx="9690" cy="15505"/>
              </a:xfrm>
              <a:custGeom>
                <a:avLst/>
                <a:gdLst>
                  <a:gd name="T0" fmla="*/ 1 w 3"/>
                  <a:gd name="T1" fmla="*/ 5 h 5"/>
                  <a:gd name="T2" fmla="*/ 3 w 3"/>
                  <a:gd name="T3" fmla="*/ 0 h 5"/>
                  <a:gd name="T4" fmla="*/ 0 w 3"/>
                  <a:gd name="T5" fmla="*/ 0 h 5"/>
                  <a:gd name="T6" fmla="*/ 1 w 3"/>
                  <a:gd name="T7" fmla="*/ 5 h 5"/>
                </a:gdLst>
                <a:ahLst/>
                <a:cxnLst>
                  <a:cxn ang="0">
                    <a:pos x="T0" y="T1"/>
                  </a:cxn>
                  <a:cxn ang="0">
                    <a:pos x="T2" y="T3"/>
                  </a:cxn>
                  <a:cxn ang="0">
                    <a:pos x="T4" y="T5"/>
                  </a:cxn>
                  <a:cxn ang="0">
                    <a:pos x="T6" y="T7"/>
                  </a:cxn>
                </a:cxnLst>
                <a:rect l="0" t="0" r="r" b="b"/>
                <a:pathLst>
                  <a:path w="3" h="5">
                    <a:moveTo>
                      <a:pt x="1" y="5"/>
                    </a:moveTo>
                    <a:cubicBezTo>
                      <a:pt x="2" y="4"/>
                      <a:pt x="2" y="2"/>
                      <a:pt x="3" y="0"/>
                    </a:cubicBezTo>
                    <a:cubicBezTo>
                      <a:pt x="0" y="0"/>
                      <a:pt x="0" y="0"/>
                      <a:pt x="0" y="0"/>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3" name="Freeform 183">
                <a:extLst>
                  <a:ext uri="{FF2B5EF4-FFF2-40B4-BE49-F238E27FC236}">
                    <a16:creationId xmlns:a16="http://schemas.microsoft.com/office/drawing/2014/main" id="{D17E9053-5ABD-4D36-AA98-CA4B29347719}"/>
                  </a:ext>
                </a:extLst>
              </p:cNvPr>
              <p:cNvSpPr>
                <a:spLocks/>
              </p:cNvSpPr>
              <p:nvPr/>
            </p:nvSpPr>
            <p:spPr bwMode="auto">
              <a:xfrm>
                <a:off x="6309138" y="4389508"/>
                <a:ext cx="58142" cy="106594"/>
              </a:xfrm>
              <a:custGeom>
                <a:avLst/>
                <a:gdLst>
                  <a:gd name="T0" fmla="*/ 19 w 30"/>
                  <a:gd name="T1" fmla="*/ 11 h 55"/>
                  <a:gd name="T2" fmla="*/ 4 w 30"/>
                  <a:gd name="T3" fmla="*/ 0 h 55"/>
                  <a:gd name="T4" fmla="*/ 0 w 30"/>
                  <a:gd name="T5" fmla="*/ 44 h 55"/>
                  <a:gd name="T6" fmla="*/ 30 w 30"/>
                  <a:gd name="T7" fmla="*/ 55 h 55"/>
                  <a:gd name="T8" fmla="*/ 19 w 30"/>
                  <a:gd name="T9" fmla="*/ 11 h 55"/>
                </a:gdLst>
                <a:ahLst/>
                <a:cxnLst>
                  <a:cxn ang="0">
                    <a:pos x="T0" y="T1"/>
                  </a:cxn>
                  <a:cxn ang="0">
                    <a:pos x="T2" y="T3"/>
                  </a:cxn>
                  <a:cxn ang="0">
                    <a:pos x="T4" y="T5"/>
                  </a:cxn>
                  <a:cxn ang="0">
                    <a:pos x="T6" y="T7"/>
                  </a:cxn>
                  <a:cxn ang="0">
                    <a:pos x="T8" y="T9"/>
                  </a:cxn>
                </a:cxnLst>
                <a:rect l="0" t="0" r="r" b="b"/>
                <a:pathLst>
                  <a:path w="30" h="55">
                    <a:moveTo>
                      <a:pt x="19" y="11"/>
                    </a:moveTo>
                    <a:lnTo>
                      <a:pt x="4" y="0"/>
                    </a:lnTo>
                    <a:lnTo>
                      <a:pt x="0" y="44"/>
                    </a:lnTo>
                    <a:lnTo>
                      <a:pt x="30" y="55"/>
                    </a:lnTo>
                    <a:lnTo>
                      <a:pt x="19"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4" name="Freeform 184">
                <a:extLst>
                  <a:ext uri="{FF2B5EF4-FFF2-40B4-BE49-F238E27FC236}">
                    <a16:creationId xmlns:a16="http://schemas.microsoft.com/office/drawing/2014/main" id="{02815817-CC9A-498F-AE4B-AFCCFC044B35}"/>
                  </a:ext>
                </a:extLst>
              </p:cNvPr>
              <p:cNvSpPr>
                <a:spLocks/>
              </p:cNvSpPr>
              <p:nvPr/>
            </p:nvSpPr>
            <p:spPr bwMode="auto">
              <a:xfrm>
                <a:off x="6297509" y="4486412"/>
                <a:ext cx="75585" cy="162799"/>
              </a:xfrm>
              <a:custGeom>
                <a:avLst/>
                <a:gdLst>
                  <a:gd name="T0" fmla="*/ 5 w 26"/>
                  <a:gd name="T1" fmla="*/ 0 h 56"/>
                  <a:gd name="T2" fmla="*/ 0 w 26"/>
                  <a:gd name="T3" fmla="*/ 56 h 56"/>
                  <a:gd name="T4" fmla="*/ 13 w 26"/>
                  <a:gd name="T5" fmla="*/ 52 h 56"/>
                  <a:gd name="T6" fmla="*/ 26 w 26"/>
                  <a:gd name="T7" fmla="*/ 8 h 56"/>
                  <a:gd name="T8" fmla="*/ 5 w 26"/>
                  <a:gd name="T9" fmla="*/ 0 h 56"/>
                </a:gdLst>
                <a:ahLst/>
                <a:cxnLst>
                  <a:cxn ang="0">
                    <a:pos x="T0" y="T1"/>
                  </a:cxn>
                  <a:cxn ang="0">
                    <a:pos x="T2" y="T3"/>
                  </a:cxn>
                  <a:cxn ang="0">
                    <a:pos x="T4" y="T5"/>
                  </a:cxn>
                  <a:cxn ang="0">
                    <a:pos x="T6" y="T7"/>
                  </a:cxn>
                  <a:cxn ang="0">
                    <a:pos x="T8" y="T9"/>
                  </a:cxn>
                </a:cxnLst>
                <a:rect l="0" t="0" r="r" b="b"/>
                <a:pathLst>
                  <a:path w="26" h="56">
                    <a:moveTo>
                      <a:pt x="5" y="0"/>
                    </a:moveTo>
                    <a:cubicBezTo>
                      <a:pt x="0" y="56"/>
                      <a:pt x="0" y="56"/>
                      <a:pt x="0" y="56"/>
                    </a:cubicBezTo>
                    <a:cubicBezTo>
                      <a:pt x="4" y="55"/>
                      <a:pt x="9" y="54"/>
                      <a:pt x="13" y="52"/>
                    </a:cubicBezTo>
                    <a:cubicBezTo>
                      <a:pt x="16" y="38"/>
                      <a:pt x="21" y="21"/>
                      <a:pt x="26" y="8"/>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5" name="Freeform 185">
                <a:extLst>
                  <a:ext uri="{FF2B5EF4-FFF2-40B4-BE49-F238E27FC236}">
                    <a16:creationId xmlns:a16="http://schemas.microsoft.com/office/drawing/2014/main" id="{ACEC8D9E-85FD-45A7-8B7E-234E39C3F553}"/>
                  </a:ext>
                </a:extLst>
              </p:cNvPr>
              <p:cNvSpPr>
                <a:spLocks/>
              </p:cNvSpPr>
              <p:nvPr/>
            </p:nvSpPr>
            <p:spPr bwMode="auto">
              <a:xfrm>
                <a:off x="6345961" y="4422456"/>
                <a:ext cx="100780" cy="209312"/>
              </a:xfrm>
              <a:custGeom>
                <a:avLst/>
                <a:gdLst>
                  <a:gd name="T0" fmla="*/ 34 w 34"/>
                  <a:gd name="T1" fmla="*/ 9 h 72"/>
                  <a:gd name="T2" fmla="*/ 5 w 34"/>
                  <a:gd name="T3" fmla="*/ 0 h 72"/>
                  <a:gd name="T4" fmla="*/ 9 w 34"/>
                  <a:gd name="T5" fmla="*/ 15 h 72"/>
                  <a:gd name="T6" fmla="*/ 19 w 34"/>
                  <a:gd name="T7" fmla="*/ 14 h 72"/>
                  <a:gd name="T8" fmla="*/ 12 w 34"/>
                  <a:gd name="T9" fmla="*/ 31 h 72"/>
                  <a:gd name="T10" fmla="*/ 0 w 34"/>
                  <a:gd name="T11" fmla="*/ 72 h 72"/>
                  <a:gd name="T12" fmla="*/ 34 w 34"/>
                  <a:gd name="T13" fmla="*/ 9 h 72"/>
                </a:gdLst>
                <a:ahLst/>
                <a:cxnLst>
                  <a:cxn ang="0">
                    <a:pos x="T0" y="T1"/>
                  </a:cxn>
                  <a:cxn ang="0">
                    <a:pos x="T2" y="T3"/>
                  </a:cxn>
                  <a:cxn ang="0">
                    <a:pos x="T4" y="T5"/>
                  </a:cxn>
                  <a:cxn ang="0">
                    <a:pos x="T6" y="T7"/>
                  </a:cxn>
                  <a:cxn ang="0">
                    <a:pos x="T8" y="T9"/>
                  </a:cxn>
                  <a:cxn ang="0">
                    <a:pos x="T10" y="T11"/>
                  </a:cxn>
                  <a:cxn ang="0">
                    <a:pos x="T12" y="T13"/>
                  </a:cxn>
                </a:cxnLst>
                <a:rect l="0" t="0" r="r" b="b"/>
                <a:pathLst>
                  <a:path w="34" h="72">
                    <a:moveTo>
                      <a:pt x="34" y="9"/>
                    </a:moveTo>
                    <a:cubicBezTo>
                      <a:pt x="5" y="0"/>
                      <a:pt x="5" y="0"/>
                      <a:pt x="5" y="0"/>
                    </a:cubicBezTo>
                    <a:cubicBezTo>
                      <a:pt x="9" y="15"/>
                      <a:pt x="9" y="15"/>
                      <a:pt x="9" y="15"/>
                    </a:cubicBezTo>
                    <a:cubicBezTo>
                      <a:pt x="19" y="14"/>
                      <a:pt x="19" y="14"/>
                      <a:pt x="19" y="14"/>
                    </a:cubicBezTo>
                    <a:cubicBezTo>
                      <a:pt x="12" y="31"/>
                      <a:pt x="12" y="31"/>
                      <a:pt x="12" y="31"/>
                    </a:cubicBezTo>
                    <a:cubicBezTo>
                      <a:pt x="8" y="44"/>
                      <a:pt x="4" y="58"/>
                      <a:pt x="0" y="72"/>
                    </a:cubicBezTo>
                    <a:cubicBezTo>
                      <a:pt x="17" y="62"/>
                      <a:pt x="29" y="41"/>
                      <a:pt x="3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6" name="Freeform 186">
                <a:extLst>
                  <a:ext uri="{FF2B5EF4-FFF2-40B4-BE49-F238E27FC236}">
                    <a16:creationId xmlns:a16="http://schemas.microsoft.com/office/drawing/2014/main" id="{EACFFB87-2225-49FC-9F2B-08AF52C489F5}"/>
                  </a:ext>
                </a:extLst>
              </p:cNvPr>
              <p:cNvSpPr>
                <a:spLocks/>
              </p:cNvSpPr>
              <p:nvPr/>
            </p:nvSpPr>
            <p:spPr bwMode="auto">
              <a:xfrm>
                <a:off x="6231615" y="4478660"/>
                <a:ext cx="67833" cy="170551"/>
              </a:xfrm>
              <a:custGeom>
                <a:avLst/>
                <a:gdLst>
                  <a:gd name="T0" fmla="*/ 12 w 23"/>
                  <a:gd name="T1" fmla="*/ 11 h 59"/>
                  <a:gd name="T2" fmla="*/ 0 w 23"/>
                  <a:gd name="T3" fmla="*/ 0 h 59"/>
                  <a:gd name="T4" fmla="*/ 6 w 23"/>
                  <a:gd name="T5" fmla="*/ 59 h 59"/>
                  <a:gd name="T6" fmla="*/ 12 w 23"/>
                  <a:gd name="T7" fmla="*/ 59 h 59"/>
                  <a:gd name="T8" fmla="*/ 18 w 23"/>
                  <a:gd name="T9" fmla="*/ 59 h 59"/>
                  <a:gd name="T10" fmla="*/ 23 w 23"/>
                  <a:gd name="T11" fmla="*/ 0 h 59"/>
                  <a:gd name="T12" fmla="*/ 12 w 23"/>
                  <a:gd name="T13" fmla="*/ 11 h 59"/>
                </a:gdLst>
                <a:ahLst/>
                <a:cxnLst>
                  <a:cxn ang="0">
                    <a:pos x="T0" y="T1"/>
                  </a:cxn>
                  <a:cxn ang="0">
                    <a:pos x="T2" y="T3"/>
                  </a:cxn>
                  <a:cxn ang="0">
                    <a:pos x="T4" y="T5"/>
                  </a:cxn>
                  <a:cxn ang="0">
                    <a:pos x="T6" y="T7"/>
                  </a:cxn>
                  <a:cxn ang="0">
                    <a:pos x="T8" y="T9"/>
                  </a:cxn>
                  <a:cxn ang="0">
                    <a:pos x="T10" y="T11"/>
                  </a:cxn>
                  <a:cxn ang="0">
                    <a:pos x="T12" y="T13"/>
                  </a:cxn>
                </a:cxnLst>
                <a:rect l="0" t="0" r="r" b="b"/>
                <a:pathLst>
                  <a:path w="23" h="59">
                    <a:moveTo>
                      <a:pt x="12" y="11"/>
                    </a:moveTo>
                    <a:cubicBezTo>
                      <a:pt x="0" y="0"/>
                      <a:pt x="0" y="0"/>
                      <a:pt x="0" y="0"/>
                    </a:cubicBezTo>
                    <a:cubicBezTo>
                      <a:pt x="6" y="59"/>
                      <a:pt x="6" y="59"/>
                      <a:pt x="6" y="59"/>
                    </a:cubicBezTo>
                    <a:cubicBezTo>
                      <a:pt x="8" y="59"/>
                      <a:pt x="10" y="59"/>
                      <a:pt x="12" y="59"/>
                    </a:cubicBezTo>
                    <a:cubicBezTo>
                      <a:pt x="14" y="59"/>
                      <a:pt x="16" y="59"/>
                      <a:pt x="18" y="59"/>
                    </a:cubicBezTo>
                    <a:cubicBezTo>
                      <a:pt x="23" y="0"/>
                      <a:pt x="23" y="0"/>
                      <a:pt x="23" y="0"/>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7" name="Freeform 187">
                <a:extLst>
                  <a:ext uri="{FF2B5EF4-FFF2-40B4-BE49-F238E27FC236}">
                    <a16:creationId xmlns:a16="http://schemas.microsoft.com/office/drawing/2014/main" id="{C9459BEA-60FD-4DE3-B964-FC8B11B94777}"/>
                  </a:ext>
                </a:extLst>
              </p:cNvPr>
              <p:cNvSpPr>
                <a:spLocks/>
              </p:cNvSpPr>
              <p:nvPr/>
            </p:nvSpPr>
            <p:spPr bwMode="auto">
              <a:xfrm>
                <a:off x="6161844" y="4486412"/>
                <a:ext cx="67833" cy="69771"/>
              </a:xfrm>
              <a:custGeom>
                <a:avLst/>
                <a:gdLst>
                  <a:gd name="T0" fmla="*/ 23 w 23"/>
                  <a:gd name="T1" fmla="*/ 24 h 24"/>
                  <a:gd name="T2" fmla="*/ 21 w 23"/>
                  <a:gd name="T3" fmla="*/ 0 h 24"/>
                  <a:gd name="T4" fmla="*/ 0 w 23"/>
                  <a:gd name="T5" fmla="*/ 8 h 24"/>
                  <a:gd name="T6" fmla="*/ 3 w 23"/>
                  <a:gd name="T7" fmla="*/ 17 h 24"/>
                  <a:gd name="T8" fmla="*/ 23 w 23"/>
                  <a:gd name="T9" fmla="*/ 24 h 24"/>
                </a:gdLst>
                <a:ahLst/>
                <a:cxnLst>
                  <a:cxn ang="0">
                    <a:pos x="T0" y="T1"/>
                  </a:cxn>
                  <a:cxn ang="0">
                    <a:pos x="T2" y="T3"/>
                  </a:cxn>
                  <a:cxn ang="0">
                    <a:pos x="T4" y="T5"/>
                  </a:cxn>
                  <a:cxn ang="0">
                    <a:pos x="T6" y="T7"/>
                  </a:cxn>
                  <a:cxn ang="0">
                    <a:pos x="T8" y="T9"/>
                  </a:cxn>
                </a:cxnLst>
                <a:rect l="0" t="0" r="r" b="b"/>
                <a:pathLst>
                  <a:path w="23" h="24">
                    <a:moveTo>
                      <a:pt x="23" y="24"/>
                    </a:moveTo>
                    <a:cubicBezTo>
                      <a:pt x="21" y="0"/>
                      <a:pt x="21" y="0"/>
                      <a:pt x="21" y="0"/>
                    </a:cubicBezTo>
                    <a:cubicBezTo>
                      <a:pt x="0" y="8"/>
                      <a:pt x="0" y="8"/>
                      <a:pt x="0" y="8"/>
                    </a:cubicBezTo>
                    <a:cubicBezTo>
                      <a:pt x="1" y="11"/>
                      <a:pt x="2" y="14"/>
                      <a:pt x="3" y="17"/>
                    </a:cubicBezTo>
                    <a:lnTo>
                      <a:pt x="2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8" name="Freeform 188">
                <a:extLst>
                  <a:ext uri="{FF2B5EF4-FFF2-40B4-BE49-F238E27FC236}">
                    <a16:creationId xmlns:a16="http://schemas.microsoft.com/office/drawing/2014/main" id="{EA7FECEC-EAF7-447E-AA2B-D2BDB30846F0}"/>
                  </a:ext>
                </a:extLst>
              </p:cNvPr>
              <p:cNvSpPr>
                <a:spLocks/>
              </p:cNvSpPr>
              <p:nvPr/>
            </p:nvSpPr>
            <p:spPr bwMode="auto">
              <a:xfrm>
                <a:off x="6086259" y="4422456"/>
                <a:ext cx="87214" cy="110470"/>
              </a:xfrm>
              <a:custGeom>
                <a:avLst/>
                <a:gdLst>
                  <a:gd name="T0" fmla="*/ 25 w 30"/>
                  <a:gd name="T1" fmla="*/ 38 h 38"/>
                  <a:gd name="T2" fmla="*/ 23 w 30"/>
                  <a:gd name="T3" fmla="*/ 31 h 38"/>
                  <a:gd name="T4" fmla="*/ 16 w 30"/>
                  <a:gd name="T5" fmla="*/ 14 h 38"/>
                  <a:gd name="T6" fmla="*/ 26 w 30"/>
                  <a:gd name="T7" fmla="*/ 15 h 38"/>
                  <a:gd name="T8" fmla="*/ 30 w 30"/>
                  <a:gd name="T9" fmla="*/ 0 h 38"/>
                  <a:gd name="T10" fmla="*/ 0 w 30"/>
                  <a:gd name="T11" fmla="*/ 9 h 38"/>
                  <a:gd name="T12" fmla="*/ 6 w 30"/>
                  <a:gd name="T13" fmla="*/ 32 h 38"/>
                  <a:gd name="T14" fmla="*/ 25 w 30"/>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25" y="38"/>
                    </a:moveTo>
                    <a:cubicBezTo>
                      <a:pt x="24" y="35"/>
                      <a:pt x="23" y="33"/>
                      <a:pt x="23" y="31"/>
                    </a:cubicBezTo>
                    <a:cubicBezTo>
                      <a:pt x="16" y="14"/>
                      <a:pt x="16" y="14"/>
                      <a:pt x="16" y="14"/>
                    </a:cubicBezTo>
                    <a:cubicBezTo>
                      <a:pt x="26" y="15"/>
                      <a:pt x="26" y="15"/>
                      <a:pt x="26" y="15"/>
                    </a:cubicBezTo>
                    <a:cubicBezTo>
                      <a:pt x="30" y="0"/>
                      <a:pt x="30" y="0"/>
                      <a:pt x="30" y="0"/>
                    </a:cubicBezTo>
                    <a:cubicBezTo>
                      <a:pt x="0" y="9"/>
                      <a:pt x="0" y="9"/>
                      <a:pt x="0" y="9"/>
                    </a:cubicBezTo>
                    <a:cubicBezTo>
                      <a:pt x="2" y="17"/>
                      <a:pt x="4" y="25"/>
                      <a:pt x="6" y="32"/>
                    </a:cubicBezTo>
                    <a:lnTo>
                      <a:pt x="2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39" name="Freeform 189">
                <a:extLst>
                  <a:ext uri="{FF2B5EF4-FFF2-40B4-BE49-F238E27FC236}">
                    <a16:creationId xmlns:a16="http://schemas.microsoft.com/office/drawing/2014/main" id="{F9B98DD7-EA0A-4DE3-A7AA-9CD9EBEA842C}"/>
                  </a:ext>
                </a:extLst>
              </p:cNvPr>
              <p:cNvSpPr>
                <a:spLocks/>
              </p:cNvSpPr>
              <p:nvPr/>
            </p:nvSpPr>
            <p:spPr bwMode="auto">
              <a:xfrm>
                <a:off x="6223862" y="4602697"/>
                <a:ext cx="13567" cy="46514"/>
              </a:xfrm>
              <a:custGeom>
                <a:avLst/>
                <a:gdLst>
                  <a:gd name="T0" fmla="*/ 0 w 5"/>
                  <a:gd name="T1" fmla="*/ 15 h 16"/>
                  <a:gd name="T2" fmla="*/ 5 w 5"/>
                  <a:gd name="T3" fmla="*/ 16 h 16"/>
                  <a:gd name="T4" fmla="*/ 3 w 5"/>
                  <a:gd name="T5" fmla="*/ 0 h 16"/>
                  <a:gd name="T6" fmla="*/ 0 w 5"/>
                  <a:gd name="T7" fmla="*/ 15 h 16"/>
                </a:gdLst>
                <a:ahLst/>
                <a:cxnLst>
                  <a:cxn ang="0">
                    <a:pos x="T0" y="T1"/>
                  </a:cxn>
                  <a:cxn ang="0">
                    <a:pos x="T2" y="T3"/>
                  </a:cxn>
                  <a:cxn ang="0">
                    <a:pos x="T4" y="T5"/>
                  </a:cxn>
                  <a:cxn ang="0">
                    <a:pos x="T6" y="T7"/>
                  </a:cxn>
                </a:cxnLst>
                <a:rect l="0" t="0" r="r" b="b"/>
                <a:pathLst>
                  <a:path w="5" h="16">
                    <a:moveTo>
                      <a:pt x="0" y="15"/>
                    </a:moveTo>
                    <a:cubicBezTo>
                      <a:pt x="2" y="15"/>
                      <a:pt x="3" y="15"/>
                      <a:pt x="5" y="16"/>
                    </a:cubicBezTo>
                    <a:cubicBezTo>
                      <a:pt x="3" y="0"/>
                      <a:pt x="3" y="0"/>
                      <a:pt x="3" y="0"/>
                    </a:cubicBezTo>
                    <a:cubicBezTo>
                      <a:pt x="3" y="5"/>
                      <a:pt x="2" y="10"/>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0" name="Freeform 190">
                <a:extLst>
                  <a:ext uri="{FF2B5EF4-FFF2-40B4-BE49-F238E27FC236}">
                    <a16:creationId xmlns:a16="http://schemas.microsoft.com/office/drawing/2014/main" id="{B0980F86-5BED-4B71-8A80-DC0DC87AF259}"/>
                  </a:ext>
                </a:extLst>
              </p:cNvPr>
              <p:cNvSpPr>
                <a:spLocks/>
              </p:cNvSpPr>
              <p:nvPr/>
            </p:nvSpPr>
            <p:spPr bwMode="auto">
              <a:xfrm>
                <a:off x="6150215" y="4474784"/>
                <a:ext cx="9690" cy="15505"/>
              </a:xfrm>
              <a:custGeom>
                <a:avLst/>
                <a:gdLst>
                  <a:gd name="T0" fmla="*/ 3 w 3"/>
                  <a:gd name="T1" fmla="*/ 0 h 5"/>
                  <a:gd name="T2" fmla="*/ 0 w 3"/>
                  <a:gd name="T3" fmla="*/ 0 h 5"/>
                  <a:gd name="T4" fmla="*/ 2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0" y="0"/>
                      <a:pt x="0" y="0"/>
                      <a:pt x="0" y="0"/>
                    </a:cubicBezTo>
                    <a:cubicBezTo>
                      <a:pt x="0" y="2"/>
                      <a:pt x="1" y="3"/>
                      <a:pt x="2" y="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1" name="Freeform 191">
                <a:extLst>
                  <a:ext uri="{FF2B5EF4-FFF2-40B4-BE49-F238E27FC236}">
                    <a16:creationId xmlns:a16="http://schemas.microsoft.com/office/drawing/2014/main" id="{D89D0555-4248-404A-BAAD-2AED415C0419}"/>
                  </a:ext>
                </a:extLst>
              </p:cNvPr>
              <p:cNvSpPr>
                <a:spLocks/>
              </p:cNvSpPr>
              <p:nvPr/>
            </p:nvSpPr>
            <p:spPr bwMode="auto">
              <a:xfrm>
                <a:off x="5343975" y="4412765"/>
                <a:ext cx="137604" cy="228693"/>
              </a:xfrm>
              <a:custGeom>
                <a:avLst/>
                <a:gdLst>
                  <a:gd name="T0" fmla="*/ 26 w 47"/>
                  <a:gd name="T1" fmla="*/ 15 h 78"/>
                  <a:gd name="T2" fmla="*/ 22 w 47"/>
                  <a:gd name="T3" fmla="*/ 14 h 78"/>
                  <a:gd name="T4" fmla="*/ 34 w 47"/>
                  <a:gd name="T5" fmla="*/ 0 h 78"/>
                  <a:gd name="T6" fmla="*/ 0 w 47"/>
                  <a:gd name="T7" fmla="*/ 12 h 78"/>
                  <a:gd name="T8" fmla="*/ 47 w 47"/>
                  <a:gd name="T9" fmla="*/ 78 h 78"/>
                  <a:gd name="T10" fmla="*/ 20 w 47"/>
                  <a:gd name="T11" fmla="*/ 18 h 78"/>
                  <a:gd name="T12" fmla="*/ 26 w 47"/>
                  <a:gd name="T13" fmla="*/ 15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26" y="15"/>
                    </a:moveTo>
                    <a:cubicBezTo>
                      <a:pt x="22" y="14"/>
                      <a:pt x="22" y="14"/>
                      <a:pt x="22" y="14"/>
                    </a:cubicBezTo>
                    <a:cubicBezTo>
                      <a:pt x="34" y="0"/>
                      <a:pt x="34" y="0"/>
                      <a:pt x="34" y="0"/>
                    </a:cubicBezTo>
                    <a:cubicBezTo>
                      <a:pt x="0" y="12"/>
                      <a:pt x="0" y="12"/>
                      <a:pt x="0" y="12"/>
                    </a:cubicBezTo>
                    <a:cubicBezTo>
                      <a:pt x="4" y="53"/>
                      <a:pt x="29" y="71"/>
                      <a:pt x="47" y="78"/>
                    </a:cubicBezTo>
                    <a:cubicBezTo>
                      <a:pt x="20" y="18"/>
                      <a:pt x="20" y="18"/>
                      <a:pt x="20" y="18"/>
                    </a:cubicBezTo>
                    <a:lnTo>
                      <a:pt x="2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2" name="Freeform 192">
                <a:extLst>
                  <a:ext uri="{FF2B5EF4-FFF2-40B4-BE49-F238E27FC236}">
                    <a16:creationId xmlns:a16="http://schemas.microsoft.com/office/drawing/2014/main" id="{94EFFB06-1CAE-4D1E-BFDF-092993070EF2}"/>
                  </a:ext>
                </a:extLst>
              </p:cNvPr>
              <p:cNvSpPr>
                <a:spLocks/>
              </p:cNvSpPr>
              <p:nvPr/>
            </p:nvSpPr>
            <p:spPr bwMode="auto">
              <a:xfrm>
                <a:off x="5539721" y="4381756"/>
                <a:ext cx="63957" cy="91090"/>
              </a:xfrm>
              <a:custGeom>
                <a:avLst/>
                <a:gdLst>
                  <a:gd name="T0" fmla="*/ 0 w 22"/>
                  <a:gd name="T1" fmla="*/ 18 h 31"/>
                  <a:gd name="T2" fmla="*/ 18 w 22"/>
                  <a:gd name="T3" fmla="*/ 0 h 31"/>
                  <a:gd name="T4" fmla="*/ 19 w 22"/>
                  <a:gd name="T5" fmla="*/ 31 h 31"/>
                  <a:gd name="T6" fmla="*/ 0 w 22"/>
                  <a:gd name="T7" fmla="*/ 18 h 31"/>
                </a:gdLst>
                <a:ahLst/>
                <a:cxnLst>
                  <a:cxn ang="0">
                    <a:pos x="T0" y="T1"/>
                  </a:cxn>
                  <a:cxn ang="0">
                    <a:pos x="T2" y="T3"/>
                  </a:cxn>
                  <a:cxn ang="0">
                    <a:pos x="T4" y="T5"/>
                  </a:cxn>
                  <a:cxn ang="0">
                    <a:pos x="T6" y="T7"/>
                  </a:cxn>
                </a:cxnLst>
                <a:rect l="0" t="0" r="r" b="b"/>
                <a:pathLst>
                  <a:path w="22" h="31">
                    <a:moveTo>
                      <a:pt x="0" y="18"/>
                    </a:moveTo>
                    <a:cubicBezTo>
                      <a:pt x="0" y="18"/>
                      <a:pt x="17" y="7"/>
                      <a:pt x="18" y="0"/>
                    </a:cubicBezTo>
                    <a:cubicBezTo>
                      <a:pt x="22" y="11"/>
                      <a:pt x="20" y="25"/>
                      <a:pt x="19" y="31"/>
                    </a:cubicBezTo>
                    <a:cubicBezTo>
                      <a:pt x="14" y="19"/>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3" name="Freeform 193">
                <a:extLst>
                  <a:ext uri="{FF2B5EF4-FFF2-40B4-BE49-F238E27FC236}">
                    <a16:creationId xmlns:a16="http://schemas.microsoft.com/office/drawing/2014/main" id="{B3C8CC02-1201-416B-911D-B6F3E697C4B2}"/>
                  </a:ext>
                </a:extLst>
              </p:cNvPr>
              <p:cNvSpPr>
                <a:spLocks/>
              </p:cNvSpPr>
              <p:nvPr/>
            </p:nvSpPr>
            <p:spPr bwMode="auto">
              <a:xfrm>
                <a:off x="5469950" y="4381756"/>
                <a:ext cx="67833" cy="91090"/>
              </a:xfrm>
              <a:custGeom>
                <a:avLst/>
                <a:gdLst>
                  <a:gd name="T0" fmla="*/ 23 w 23"/>
                  <a:gd name="T1" fmla="*/ 18 h 31"/>
                  <a:gd name="T2" fmla="*/ 5 w 23"/>
                  <a:gd name="T3" fmla="*/ 0 h 31"/>
                  <a:gd name="T4" fmla="*/ 4 w 23"/>
                  <a:gd name="T5" fmla="*/ 31 h 31"/>
                  <a:gd name="T6" fmla="*/ 23 w 23"/>
                  <a:gd name="T7" fmla="*/ 18 h 31"/>
                </a:gdLst>
                <a:ahLst/>
                <a:cxnLst>
                  <a:cxn ang="0">
                    <a:pos x="T0" y="T1"/>
                  </a:cxn>
                  <a:cxn ang="0">
                    <a:pos x="T2" y="T3"/>
                  </a:cxn>
                  <a:cxn ang="0">
                    <a:pos x="T4" y="T5"/>
                  </a:cxn>
                  <a:cxn ang="0">
                    <a:pos x="T6" y="T7"/>
                  </a:cxn>
                </a:cxnLst>
                <a:rect l="0" t="0" r="r" b="b"/>
                <a:pathLst>
                  <a:path w="23" h="31">
                    <a:moveTo>
                      <a:pt x="23" y="18"/>
                    </a:moveTo>
                    <a:cubicBezTo>
                      <a:pt x="23" y="18"/>
                      <a:pt x="6" y="7"/>
                      <a:pt x="5" y="0"/>
                    </a:cubicBezTo>
                    <a:cubicBezTo>
                      <a:pt x="0" y="11"/>
                      <a:pt x="2" y="25"/>
                      <a:pt x="4" y="31"/>
                    </a:cubicBezTo>
                    <a:cubicBezTo>
                      <a:pt x="9" y="19"/>
                      <a:pt x="22"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4" name="Freeform 194">
                <a:extLst>
                  <a:ext uri="{FF2B5EF4-FFF2-40B4-BE49-F238E27FC236}">
                    <a16:creationId xmlns:a16="http://schemas.microsoft.com/office/drawing/2014/main" id="{CC77B92A-E89C-419F-AF16-D68596E87DD9}"/>
                  </a:ext>
                </a:extLst>
              </p:cNvPr>
              <p:cNvSpPr>
                <a:spLocks/>
              </p:cNvSpPr>
              <p:nvPr/>
            </p:nvSpPr>
            <p:spPr bwMode="auto">
              <a:xfrm>
                <a:off x="5514526" y="4441836"/>
                <a:ext cx="48452" cy="147294"/>
              </a:xfrm>
              <a:custGeom>
                <a:avLst/>
                <a:gdLst>
                  <a:gd name="T0" fmla="*/ 4 w 17"/>
                  <a:gd name="T1" fmla="*/ 8 h 50"/>
                  <a:gd name="T2" fmla="*/ 1 w 17"/>
                  <a:gd name="T3" fmla="*/ 17 h 50"/>
                  <a:gd name="T4" fmla="*/ 8 w 17"/>
                  <a:gd name="T5" fmla="*/ 50 h 50"/>
                  <a:gd name="T6" fmla="*/ 16 w 17"/>
                  <a:gd name="T7" fmla="*/ 16 h 50"/>
                  <a:gd name="T8" fmla="*/ 13 w 17"/>
                  <a:gd name="T9" fmla="*/ 8 h 50"/>
                  <a:gd name="T10" fmla="*/ 13 w 17"/>
                  <a:gd name="T11" fmla="*/ 8 h 50"/>
                  <a:gd name="T12" fmla="*/ 17 w 17"/>
                  <a:gd name="T13" fmla="*/ 3 h 50"/>
                  <a:gd name="T14" fmla="*/ 9 w 17"/>
                  <a:gd name="T15" fmla="*/ 0 h 50"/>
                  <a:gd name="T16" fmla="*/ 8 w 17"/>
                  <a:gd name="T17" fmla="*/ 0 h 50"/>
                  <a:gd name="T18" fmla="*/ 0 w 17"/>
                  <a:gd name="T19" fmla="*/ 3 h 50"/>
                  <a:gd name="T20" fmla="*/ 4 w 17"/>
                  <a:gd name="T21" fmla="*/ 8 h 50"/>
                  <a:gd name="T22" fmla="*/ 4 w 17"/>
                  <a:gd name="T23"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0">
                    <a:moveTo>
                      <a:pt x="4" y="8"/>
                    </a:moveTo>
                    <a:cubicBezTo>
                      <a:pt x="2" y="11"/>
                      <a:pt x="1" y="14"/>
                      <a:pt x="1" y="17"/>
                    </a:cubicBezTo>
                    <a:cubicBezTo>
                      <a:pt x="8" y="50"/>
                      <a:pt x="8" y="50"/>
                      <a:pt x="8" y="50"/>
                    </a:cubicBezTo>
                    <a:cubicBezTo>
                      <a:pt x="16" y="16"/>
                      <a:pt x="16" y="16"/>
                      <a:pt x="16" y="16"/>
                    </a:cubicBezTo>
                    <a:cubicBezTo>
                      <a:pt x="15" y="13"/>
                      <a:pt x="14" y="11"/>
                      <a:pt x="13" y="8"/>
                    </a:cubicBezTo>
                    <a:cubicBezTo>
                      <a:pt x="13" y="8"/>
                      <a:pt x="13" y="8"/>
                      <a:pt x="13" y="8"/>
                    </a:cubicBezTo>
                    <a:cubicBezTo>
                      <a:pt x="15" y="6"/>
                      <a:pt x="16" y="4"/>
                      <a:pt x="17" y="3"/>
                    </a:cubicBezTo>
                    <a:cubicBezTo>
                      <a:pt x="13" y="1"/>
                      <a:pt x="10" y="0"/>
                      <a:pt x="9" y="0"/>
                    </a:cubicBezTo>
                    <a:cubicBezTo>
                      <a:pt x="8" y="0"/>
                      <a:pt x="8" y="0"/>
                      <a:pt x="8" y="0"/>
                    </a:cubicBezTo>
                    <a:cubicBezTo>
                      <a:pt x="7" y="0"/>
                      <a:pt x="4" y="1"/>
                      <a:pt x="0" y="3"/>
                    </a:cubicBezTo>
                    <a:cubicBezTo>
                      <a:pt x="1" y="4"/>
                      <a:pt x="2" y="6"/>
                      <a:pt x="4" y="8"/>
                    </a:cubicBezTo>
                    <a:cubicBezTo>
                      <a:pt x="4" y="8"/>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5" name="Freeform 195">
                <a:extLst>
                  <a:ext uri="{FF2B5EF4-FFF2-40B4-BE49-F238E27FC236}">
                    <a16:creationId xmlns:a16="http://schemas.microsoft.com/office/drawing/2014/main" id="{FECA5A4A-51CC-40F1-8549-F0DAB6AFB7E2}"/>
                  </a:ext>
                </a:extLst>
              </p:cNvPr>
              <p:cNvSpPr>
                <a:spLocks/>
              </p:cNvSpPr>
              <p:nvPr/>
            </p:nvSpPr>
            <p:spPr bwMode="auto">
              <a:xfrm>
                <a:off x="5431188" y="4141434"/>
                <a:ext cx="199622" cy="164737"/>
              </a:xfrm>
              <a:custGeom>
                <a:avLst/>
                <a:gdLst>
                  <a:gd name="T0" fmla="*/ 42 w 68"/>
                  <a:gd name="T1" fmla="*/ 0 h 56"/>
                  <a:gd name="T2" fmla="*/ 4 w 68"/>
                  <a:gd name="T3" fmla="*/ 35 h 56"/>
                  <a:gd name="T4" fmla="*/ 11 w 68"/>
                  <a:gd name="T5" fmla="*/ 56 h 56"/>
                  <a:gd name="T6" fmla="*/ 10 w 68"/>
                  <a:gd name="T7" fmla="*/ 42 h 56"/>
                  <a:gd name="T8" fmla="*/ 18 w 68"/>
                  <a:gd name="T9" fmla="*/ 28 h 56"/>
                  <a:gd name="T10" fmla="*/ 36 w 68"/>
                  <a:gd name="T11" fmla="*/ 31 h 56"/>
                  <a:gd name="T12" fmla="*/ 53 w 68"/>
                  <a:gd name="T13" fmla="*/ 28 h 56"/>
                  <a:gd name="T14" fmla="*/ 61 w 68"/>
                  <a:gd name="T15" fmla="*/ 41 h 56"/>
                  <a:gd name="T16" fmla="*/ 60 w 68"/>
                  <a:gd name="T17" fmla="*/ 56 h 56"/>
                  <a:gd name="T18" fmla="*/ 66 w 68"/>
                  <a:gd name="T19" fmla="*/ 37 h 56"/>
                  <a:gd name="T20" fmla="*/ 42 w 6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6">
                    <a:moveTo>
                      <a:pt x="42" y="0"/>
                    </a:moveTo>
                    <a:cubicBezTo>
                      <a:pt x="31" y="7"/>
                      <a:pt x="0" y="1"/>
                      <a:pt x="4" y="35"/>
                    </a:cubicBezTo>
                    <a:cubicBezTo>
                      <a:pt x="5" y="42"/>
                      <a:pt x="8" y="50"/>
                      <a:pt x="11" y="56"/>
                    </a:cubicBezTo>
                    <a:cubicBezTo>
                      <a:pt x="11" y="51"/>
                      <a:pt x="10" y="47"/>
                      <a:pt x="10" y="42"/>
                    </a:cubicBezTo>
                    <a:cubicBezTo>
                      <a:pt x="11" y="35"/>
                      <a:pt x="15" y="29"/>
                      <a:pt x="18" y="28"/>
                    </a:cubicBezTo>
                    <a:cubicBezTo>
                      <a:pt x="22" y="28"/>
                      <a:pt x="27" y="31"/>
                      <a:pt x="36" y="31"/>
                    </a:cubicBezTo>
                    <a:cubicBezTo>
                      <a:pt x="44" y="31"/>
                      <a:pt x="49" y="28"/>
                      <a:pt x="53" y="28"/>
                    </a:cubicBezTo>
                    <a:cubicBezTo>
                      <a:pt x="57" y="29"/>
                      <a:pt x="60" y="35"/>
                      <a:pt x="61" y="41"/>
                    </a:cubicBezTo>
                    <a:cubicBezTo>
                      <a:pt x="61" y="46"/>
                      <a:pt x="60" y="51"/>
                      <a:pt x="60" y="56"/>
                    </a:cubicBezTo>
                    <a:cubicBezTo>
                      <a:pt x="63" y="51"/>
                      <a:pt x="65" y="45"/>
                      <a:pt x="66" y="37"/>
                    </a:cubicBezTo>
                    <a:cubicBezTo>
                      <a:pt x="68" y="26"/>
                      <a:pt x="67" y="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6" name="Freeform 196">
                <a:extLst>
                  <a:ext uri="{FF2B5EF4-FFF2-40B4-BE49-F238E27FC236}">
                    <a16:creationId xmlns:a16="http://schemas.microsoft.com/office/drawing/2014/main" id="{E3C01515-CA64-4D37-8CAA-AA6915CD2DFE}"/>
                  </a:ext>
                </a:extLst>
              </p:cNvPr>
              <p:cNvSpPr>
                <a:spLocks/>
              </p:cNvSpPr>
              <p:nvPr/>
            </p:nvSpPr>
            <p:spPr bwMode="auto">
              <a:xfrm>
                <a:off x="5456383" y="4308109"/>
                <a:ext cx="162799" cy="85275"/>
              </a:xfrm>
              <a:custGeom>
                <a:avLst/>
                <a:gdLst>
                  <a:gd name="T0" fmla="*/ 55 w 56"/>
                  <a:gd name="T1" fmla="*/ 1 h 29"/>
                  <a:gd name="T2" fmla="*/ 52 w 56"/>
                  <a:gd name="T3" fmla="*/ 3 h 29"/>
                  <a:gd name="T4" fmla="*/ 50 w 56"/>
                  <a:gd name="T5" fmla="*/ 3 h 29"/>
                  <a:gd name="T6" fmla="*/ 50 w 56"/>
                  <a:gd name="T7" fmla="*/ 3 h 29"/>
                  <a:gd name="T8" fmla="*/ 50 w 56"/>
                  <a:gd name="T9" fmla="*/ 3 h 29"/>
                  <a:gd name="T10" fmla="*/ 50 w 56"/>
                  <a:gd name="T11" fmla="*/ 2 h 29"/>
                  <a:gd name="T12" fmla="*/ 48 w 56"/>
                  <a:gd name="T13" fmla="*/ 12 h 29"/>
                  <a:gd name="T14" fmla="*/ 40 w 56"/>
                  <a:gd name="T15" fmla="*/ 23 h 29"/>
                  <a:gd name="T16" fmla="*/ 28 w 56"/>
                  <a:gd name="T17" fmla="*/ 28 h 29"/>
                  <a:gd name="T18" fmla="*/ 15 w 56"/>
                  <a:gd name="T19" fmla="*/ 23 h 29"/>
                  <a:gd name="T20" fmla="*/ 8 w 56"/>
                  <a:gd name="T21" fmla="*/ 12 h 29"/>
                  <a:gd name="T22" fmla="*/ 5 w 56"/>
                  <a:gd name="T23" fmla="*/ 3 h 29"/>
                  <a:gd name="T24" fmla="*/ 5 w 56"/>
                  <a:gd name="T25" fmla="*/ 3 h 29"/>
                  <a:gd name="T26" fmla="*/ 5 w 56"/>
                  <a:gd name="T27" fmla="*/ 3 h 29"/>
                  <a:gd name="T28" fmla="*/ 5 w 56"/>
                  <a:gd name="T29" fmla="*/ 3 h 29"/>
                  <a:gd name="T30" fmla="*/ 5 w 56"/>
                  <a:gd name="T31" fmla="*/ 3 h 29"/>
                  <a:gd name="T32" fmla="*/ 3 w 56"/>
                  <a:gd name="T33" fmla="*/ 3 h 29"/>
                  <a:gd name="T34" fmla="*/ 3 w 56"/>
                  <a:gd name="T35" fmla="*/ 3 h 29"/>
                  <a:gd name="T36" fmla="*/ 3 w 56"/>
                  <a:gd name="T37" fmla="*/ 3 h 29"/>
                  <a:gd name="T38" fmla="*/ 0 w 56"/>
                  <a:gd name="T39" fmla="*/ 1 h 29"/>
                  <a:gd name="T40" fmla="*/ 0 w 56"/>
                  <a:gd name="T41" fmla="*/ 1 h 29"/>
                  <a:gd name="T42" fmla="*/ 0 w 56"/>
                  <a:gd name="T43" fmla="*/ 3 h 29"/>
                  <a:gd name="T44" fmla="*/ 4 w 56"/>
                  <a:gd name="T45" fmla="*/ 6 h 29"/>
                  <a:gd name="T46" fmla="*/ 6 w 56"/>
                  <a:gd name="T47" fmla="*/ 13 h 29"/>
                  <a:gd name="T48" fmla="*/ 14 w 56"/>
                  <a:gd name="T49" fmla="*/ 25 h 29"/>
                  <a:gd name="T50" fmla="*/ 28 w 56"/>
                  <a:gd name="T51" fmla="*/ 29 h 29"/>
                  <a:gd name="T52" fmla="*/ 41 w 56"/>
                  <a:gd name="T53" fmla="*/ 24 h 29"/>
                  <a:gd name="T54" fmla="*/ 49 w 56"/>
                  <a:gd name="T55" fmla="*/ 12 h 29"/>
                  <a:gd name="T56" fmla="*/ 51 w 56"/>
                  <a:gd name="T57" fmla="*/ 6 h 29"/>
                  <a:gd name="T58" fmla="*/ 55 w 56"/>
                  <a:gd name="T59" fmla="*/ 3 h 29"/>
                  <a:gd name="T60" fmla="*/ 56 w 56"/>
                  <a:gd name="T61" fmla="*/ 0 h 29"/>
                  <a:gd name="T62" fmla="*/ 55 w 56"/>
                  <a:gd name="T6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29">
                    <a:moveTo>
                      <a:pt x="55" y="1"/>
                    </a:moveTo>
                    <a:cubicBezTo>
                      <a:pt x="54" y="2"/>
                      <a:pt x="53" y="3"/>
                      <a:pt x="52" y="3"/>
                    </a:cubicBezTo>
                    <a:cubicBezTo>
                      <a:pt x="51" y="3"/>
                      <a:pt x="51" y="3"/>
                      <a:pt x="50" y="3"/>
                    </a:cubicBezTo>
                    <a:cubicBezTo>
                      <a:pt x="50" y="3"/>
                      <a:pt x="50" y="3"/>
                      <a:pt x="50" y="3"/>
                    </a:cubicBezTo>
                    <a:cubicBezTo>
                      <a:pt x="50" y="3"/>
                      <a:pt x="50" y="3"/>
                      <a:pt x="50" y="3"/>
                    </a:cubicBezTo>
                    <a:cubicBezTo>
                      <a:pt x="50" y="3"/>
                      <a:pt x="50" y="2"/>
                      <a:pt x="50" y="2"/>
                    </a:cubicBezTo>
                    <a:cubicBezTo>
                      <a:pt x="49" y="6"/>
                      <a:pt x="49" y="9"/>
                      <a:pt x="48" y="12"/>
                    </a:cubicBezTo>
                    <a:cubicBezTo>
                      <a:pt x="46" y="16"/>
                      <a:pt x="44" y="20"/>
                      <a:pt x="40" y="23"/>
                    </a:cubicBezTo>
                    <a:cubicBezTo>
                      <a:pt x="37" y="26"/>
                      <a:pt x="32" y="28"/>
                      <a:pt x="28" y="28"/>
                    </a:cubicBezTo>
                    <a:cubicBezTo>
                      <a:pt x="23" y="28"/>
                      <a:pt x="19" y="26"/>
                      <a:pt x="15" y="23"/>
                    </a:cubicBezTo>
                    <a:cubicBezTo>
                      <a:pt x="12" y="21"/>
                      <a:pt x="10" y="16"/>
                      <a:pt x="8" y="12"/>
                    </a:cubicBezTo>
                    <a:cubicBezTo>
                      <a:pt x="7" y="9"/>
                      <a:pt x="6" y="6"/>
                      <a:pt x="5" y="3"/>
                    </a:cubicBezTo>
                    <a:cubicBezTo>
                      <a:pt x="5" y="3"/>
                      <a:pt x="5" y="3"/>
                      <a:pt x="5" y="3"/>
                    </a:cubicBezTo>
                    <a:cubicBezTo>
                      <a:pt x="5" y="3"/>
                      <a:pt x="5" y="3"/>
                      <a:pt x="5" y="3"/>
                    </a:cubicBezTo>
                    <a:cubicBezTo>
                      <a:pt x="5" y="3"/>
                      <a:pt x="5" y="3"/>
                      <a:pt x="5" y="3"/>
                    </a:cubicBezTo>
                    <a:cubicBezTo>
                      <a:pt x="5" y="3"/>
                      <a:pt x="5" y="3"/>
                      <a:pt x="5" y="3"/>
                    </a:cubicBezTo>
                    <a:cubicBezTo>
                      <a:pt x="4" y="3"/>
                      <a:pt x="4" y="3"/>
                      <a:pt x="3" y="3"/>
                    </a:cubicBezTo>
                    <a:cubicBezTo>
                      <a:pt x="3" y="3"/>
                      <a:pt x="3" y="3"/>
                      <a:pt x="3" y="3"/>
                    </a:cubicBezTo>
                    <a:cubicBezTo>
                      <a:pt x="3" y="3"/>
                      <a:pt x="3" y="3"/>
                      <a:pt x="3" y="3"/>
                    </a:cubicBezTo>
                    <a:cubicBezTo>
                      <a:pt x="2" y="3"/>
                      <a:pt x="1" y="2"/>
                      <a:pt x="0" y="1"/>
                    </a:cubicBezTo>
                    <a:cubicBezTo>
                      <a:pt x="0" y="1"/>
                      <a:pt x="0" y="1"/>
                      <a:pt x="0" y="1"/>
                    </a:cubicBezTo>
                    <a:cubicBezTo>
                      <a:pt x="0" y="3"/>
                      <a:pt x="0" y="3"/>
                      <a:pt x="0" y="3"/>
                    </a:cubicBezTo>
                    <a:cubicBezTo>
                      <a:pt x="1" y="6"/>
                      <a:pt x="2" y="6"/>
                      <a:pt x="4" y="6"/>
                    </a:cubicBezTo>
                    <a:cubicBezTo>
                      <a:pt x="4" y="8"/>
                      <a:pt x="5" y="11"/>
                      <a:pt x="6" y="13"/>
                    </a:cubicBezTo>
                    <a:cubicBezTo>
                      <a:pt x="8" y="17"/>
                      <a:pt x="10" y="22"/>
                      <a:pt x="14" y="25"/>
                    </a:cubicBezTo>
                    <a:cubicBezTo>
                      <a:pt x="18" y="28"/>
                      <a:pt x="23" y="29"/>
                      <a:pt x="28" y="29"/>
                    </a:cubicBezTo>
                    <a:cubicBezTo>
                      <a:pt x="33" y="29"/>
                      <a:pt x="38" y="28"/>
                      <a:pt x="41" y="24"/>
                    </a:cubicBezTo>
                    <a:cubicBezTo>
                      <a:pt x="45" y="21"/>
                      <a:pt x="48" y="17"/>
                      <a:pt x="49" y="12"/>
                    </a:cubicBezTo>
                    <a:cubicBezTo>
                      <a:pt x="50" y="10"/>
                      <a:pt x="51" y="8"/>
                      <a:pt x="51" y="6"/>
                    </a:cubicBezTo>
                    <a:cubicBezTo>
                      <a:pt x="53" y="6"/>
                      <a:pt x="55" y="6"/>
                      <a:pt x="55" y="3"/>
                    </a:cubicBezTo>
                    <a:cubicBezTo>
                      <a:pt x="56" y="0"/>
                      <a:pt x="56" y="0"/>
                      <a:pt x="56" y="0"/>
                    </a:cubicBezTo>
                    <a:cubicBezTo>
                      <a:pt x="55" y="0"/>
                      <a:pt x="55" y="1"/>
                      <a:pt x="5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7" name="Freeform 197">
                <a:extLst>
                  <a:ext uri="{FF2B5EF4-FFF2-40B4-BE49-F238E27FC236}">
                    <a16:creationId xmlns:a16="http://schemas.microsoft.com/office/drawing/2014/main" id="{49811822-FFF8-46AB-B50B-66B422D44AA7}"/>
                  </a:ext>
                </a:extLst>
              </p:cNvPr>
              <p:cNvSpPr>
                <a:spLocks/>
              </p:cNvSpPr>
              <p:nvPr/>
            </p:nvSpPr>
            <p:spPr bwMode="auto">
              <a:xfrm>
                <a:off x="5413746" y="4401137"/>
                <a:ext cx="250012" cy="248074"/>
              </a:xfrm>
              <a:custGeom>
                <a:avLst/>
                <a:gdLst>
                  <a:gd name="T0" fmla="*/ 55 w 85"/>
                  <a:gd name="T1" fmla="*/ 60 h 85"/>
                  <a:gd name="T2" fmla="*/ 55 w 85"/>
                  <a:gd name="T3" fmla="*/ 55 h 85"/>
                  <a:gd name="T4" fmla="*/ 72 w 85"/>
                  <a:gd name="T5" fmla="*/ 49 h 85"/>
                  <a:gd name="T6" fmla="*/ 85 w 85"/>
                  <a:gd name="T7" fmla="*/ 24 h 85"/>
                  <a:gd name="T8" fmla="*/ 73 w 85"/>
                  <a:gd name="T9" fmla="*/ 19 h 85"/>
                  <a:gd name="T10" fmla="*/ 80 w 85"/>
                  <a:gd name="T11" fmla="*/ 17 h 85"/>
                  <a:gd name="T12" fmla="*/ 66 w 85"/>
                  <a:gd name="T13" fmla="*/ 1 h 85"/>
                  <a:gd name="T14" fmla="*/ 65 w 85"/>
                  <a:gd name="T15" fmla="*/ 25 h 85"/>
                  <a:gd name="T16" fmla="*/ 63 w 85"/>
                  <a:gd name="T17" fmla="*/ 34 h 85"/>
                  <a:gd name="T18" fmla="*/ 59 w 85"/>
                  <a:gd name="T19" fmla="*/ 25 h 85"/>
                  <a:gd name="T20" fmla="*/ 56 w 85"/>
                  <a:gd name="T21" fmla="*/ 20 h 85"/>
                  <a:gd name="T22" fmla="*/ 42 w 85"/>
                  <a:gd name="T23" fmla="*/ 80 h 85"/>
                  <a:gd name="T24" fmla="*/ 29 w 85"/>
                  <a:gd name="T25" fmla="*/ 21 h 85"/>
                  <a:gd name="T26" fmla="*/ 26 w 85"/>
                  <a:gd name="T27" fmla="*/ 25 h 85"/>
                  <a:gd name="T28" fmla="*/ 22 w 85"/>
                  <a:gd name="T29" fmla="*/ 34 h 85"/>
                  <a:gd name="T30" fmla="*/ 19 w 85"/>
                  <a:gd name="T31" fmla="*/ 25 h 85"/>
                  <a:gd name="T32" fmla="*/ 19 w 85"/>
                  <a:gd name="T33" fmla="*/ 0 h 85"/>
                  <a:gd name="T34" fmla="*/ 5 w 85"/>
                  <a:gd name="T35" fmla="*/ 16 h 85"/>
                  <a:gd name="T36" fmla="*/ 12 w 85"/>
                  <a:gd name="T37" fmla="*/ 18 h 85"/>
                  <a:gd name="T38" fmla="*/ 0 w 85"/>
                  <a:gd name="T39" fmla="*/ 23 h 85"/>
                  <a:gd name="T40" fmla="*/ 28 w 85"/>
                  <a:gd name="T41" fmla="*/ 83 h 85"/>
                  <a:gd name="T42" fmla="*/ 41 w 85"/>
                  <a:gd name="T43" fmla="*/ 85 h 85"/>
                  <a:gd name="T44" fmla="*/ 56 w 85"/>
                  <a:gd name="T45" fmla="*/ 83 h 85"/>
                  <a:gd name="T46" fmla="*/ 58 w 85"/>
                  <a:gd name="T47" fmla="*/ 78 h 85"/>
                  <a:gd name="T48" fmla="*/ 55 w 85"/>
                  <a:gd name="T49"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5">
                    <a:moveTo>
                      <a:pt x="55" y="60"/>
                    </a:moveTo>
                    <a:cubicBezTo>
                      <a:pt x="55" y="55"/>
                      <a:pt x="55" y="55"/>
                      <a:pt x="55" y="55"/>
                    </a:cubicBezTo>
                    <a:cubicBezTo>
                      <a:pt x="72" y="49"/>
                      <a:pt x="72" y="49"/>
                      <a:pt x="72" y="49"/>
                    </a:cubicBezTo>
                    <a:cubicBezTo>
                      <a:pt x="85" y="24"/>
                      <a:pt x="85" y="24"/>
                      <a:pt x="85" y="24"/>
                    </a:cubicBezTo>
                    <a:cubicBezTo>
                      <a:pt x="73" y="19"/>
                      <a:pt x="73" y="19"/>
                      <a:pt x="73" y="19"/>
                    </a:cubicBezTo>
                    <a:cubicBezTo>
                      <a:pt x="80" y="17"/>
                      <a:pt x="80" y="17"/>
                      <a:pt x="80" y="17"/>
                    </a:cubicBezTo>
                    <a:cubicBezTo>
                      <a:pt x="66" y="1"/>
                      <a:pt x="66" y="1"/>
                      <a:pt x="66" y="1"/>
                    </a:cubicBezTo>
                    <a:cubicBezTo>
                      <a:pt x="68" y="11"/>
                      <a:pt x="66" y="20"/>
                      <a:pt x="65" y="25"/>
                    </a:cubicBezTo>
                    <a:cubicBezTo>
                      <a:pt x="63" y="34"/>
                      <a:pt x="63" y="34"/>
                      <a:pt x="63" y="34"/>
                    </a:cubicBezTo>
                    <a:cubicBezTo>
                      <a:pt x="59" y="25"/>
                      <a:pt x="59" y="25"/>
                      <a:pt x="59" y="25"/>
                    </a:cubicBezTo>
                    <a:cubicBezTo>
                      <a:pt x="58" y="23"/>
                      <a:pt x="57" y="22"/>
                      <a:pt x="56" y="20"/>
                    </a:cubicBezTo>
                    <a:cubicBezTo>
                      <a:pt x="42" y="80"/>
                      <a:pt x="42" y="80"/>
                      <a:pt x="42" y="80"/>
                    </a:cubicBezTo>
                    <a:cubicBezTo>
                      <a:pt x="29" y="21"/>
                      <a:pt x="29" y="21"/>
                      <a:pt x="29" y="21"/>
                    </a:cubicBezTo>
                    <a:cubicBezTo>
                      <a:pt x="28" y="22"/>
                      <a:pt x="27" y="24"/>
                      <a:pt x="26" y="25"/>
                    </a:cubicBezTo>
                    <a:cubicBezTo>
                      <a:pt x="22" y="34"/>
                      <a:pt x="22" y="34"/>
                      <a:pt x="22" y="34"/>
                    </a:cubicBezTo>
                    <a:cubicBezTo>
                      <a:pt x="19" y="25"/>
                      <a:pt x="19" y="25"/>
                      <a:pt x="19" y="25"/>
                    </a:cubicBezTo>
                    <a:cubicBezTo>
                      <a:pt x="18" y="20"/>
                      <a:pt x="17" y="10"/>
                      <a:pt x="19" y="0"/>
                    </a:cubicBezTo>
                    <a:cubicBezTo>
                      <a:pt x="5" y="16"/>
                      <a:pt x="5" y="16"/>
                      <a:pt x="5" y="16"/>
                    </a:cubicBezTo>
                    <a:cubicBezTo>
                      <a:pt x="12" y="18"/>
                      <a:pt x="12" y="18"/>
                      <a:pt x="12" y="18"/>
                    </a:cubicBezTo>
                    <a:cubicBezTo>
                      <a:pt x="0" y="23"/>
                      <a:pt x="0" y="23"/>
                      <a:pt x="0" y="23"/>
                    </a:cubicBezTo>
                    <a:cubicBezTo>
                      <a:pt x="28" y="83"/>
                      <a:pt x="28" y="83"/>
                      <a:pt x="28" y="83"/>
                    </a:cubicBezTo>
                    <a:cubicBezTo>
                      <a:pt x="33" y="85"/>
                      <a:pt x="38" y="85"/>
                      <a:pt x="41" y="85"/>
                    </a:cubicBezTo>
                    <a:cubicBezTo>
                      <a:pt x="45" y="85"/>
                      <a:pt x="50" y="85"/>
                      <a:pt x="56" y="83"/>
                    </a:cubicBezTo>
                    <a:cubicBezTo>
                      <a:pt x="58" y="78"/>
                      <a:pt x="58" y="78"/>
                      <a:pt x="58" y="78"/>
                    </a:cubicBezTo>
                    <a:cubicBezTo>
                      <a:pt x="57" y="72"/>
                      <a:pt x="56" y="66"/>
                      <a:pt x="5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8" name="Freeform 198">
                <a:extLst>
                  <a:ext uri="{FF2B5EF4-FFF2-40B4-BE49-F238E27FC236}">
                    <a16:creationId xmlns:a16="http://schemas.microsoft.com/office/drawing/2014/main" id="{70A1C37D-40B8-4EA4-894F-84F0C2A01CFA}"/>
                  </a:ext>
                </a:extLst>
              </p:cNvPr>
              <p:cNvSpPr>
                <a:spLocks/>
              </p:cNvSpPr>
              <p:nvPr/>
            </p:nvSpPr>
            <p:spPr bwMode="auto">
              <a:xfrm>
                <a:off x="5630811" y="4412765"/>
                <a:ext cx="96904" cy="129851"/>
              </a:xfrm>
              <a:custGeom>
                <a:avLst/>
                <a:gdLst>
                  <a:gd name="T0" fmla="*/ 10 w 33"/>
                  <a:gd name="T1" fmla="*/ 16 h 44"/>
                  <a:gd name="T2" fmla="*/ 15 w 33"/>
                  <a:gd name="T3" fmla="*/ 19 h 44"/>
                  <a:gd name="T4" fmla="*/ 3 w 33"/>
                  <a:gd name="T5" fmla="*/ 44 h 44"/>
                  <a:gd name="T6" fmla="*/ 28 w 33"/>
                  <a:gd name="T7" fmla="*/ 35 h 44"/>
                  <a:gd name="T8" fmla="*/ 33 w 33"/>
                  <a:gd name="T9" fmla="*/ 11 h 44"/>
                  <a:gd name="T10" fmla="*/ 0 w 33"/>
                  <a:gd name="T11" fmla="*/ 0 h 44"/>
                  <a:gd name="T12" fmla="*/ 13 w 33"/>
                  <a:gd name="T13" fmla="*/ 15 h 44"/>
                  <a:gd name="T14" fmla="*/ 10 w 33"/>
                  <a:gd name="T15" fmla="*/ 16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4">
                    <a:moveTo>
                      <a:pt x="10" y="16"/>
                    </a:moveTo>
                    <a:cubicBezTo>
                      <a:pt x="15" y="19"/>
                      <a:pt x="15" y="19"/>
                      <a:pt x="15" y="19"/>
                    </a:cubicBezTo>
                    <a:cubicBezTo>
                      <a:pt x="3" y="44"/>
                      <a:pt x="3" y="44"/>
                      <a:pt x="3" y="44"/>
                    </a:cubicBezTo>
                    <a:cubicBezTo>
                      <a:pt x="28" y="35"/>
                      <a:pt x="28" y="35"/>
                      <a:pt x="28" y="35"/>
                    </a:cubicBezTo>
                    <a:cubicBezTo>
                      <a:pt x="30" y="28"/>
                      <a:pt x="32" y="20"/>
                      <a:pt x="33" y="11"/>
                    </a:cubicBezTo>
                    <a:cubicBezTo>
                      <a:pt x="0" y="0"/>
                      <a:pt x="0" y="0"/>
                      <a:pt x="0" y="0"/>
                    </a:cubicBezTo>
                    <a:cubicBezTo>
                      <a:pt x="13" y="15"/>
                      <a:pt x="13" y="15"/>
                      <a:pt x="13" y="15"/>
                    </a:cubicBezTo>
                    <a:lnTo>
                      <a:pt x="1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49" name="Freeform 199">
                <a:extLst>
                  <a:ext uri="{FF2B5EF4-FFF2-40B4-BE49-F238E27FC236}">
                    <a16:creationId xmlns:a16="http://schemas.microsoft.com/office/drawing/2014/main" id="{C2098D39-55F4-4E1A-934C-E43E3F016739}"/>
                  </a:ext>
                </a:extLst>
              </p:cNvPr>
              <p:cNvSpPr>
                <a:spLocks/>
              </p:cNvSpPr>
              <p:nvPr/>
            </p:nvSpPr>
            <p:spPr bwMode="auto">
              <a:xfrm>
                <a:off x="5793609" y="4360437"/>
                <a:ext cx="236446" cy="135665"/>
              </a:xfrm>
              <a:custGeom>
                <a:avLst/>
                <a:gdLst>
                  <a:gd name="T0" fmla="*/ 77 w 81"/>
                  <a:gd name="T1" fmla="*/ 5 h 46"/>
                  <a:gd name="T2" fmla="*/ 41 w 81"/>
                  <a:gd name="T3" fmla="*/ 42 h 46"/>
                  <a:gd name="T4" fmla="*/ 4 w 81"/>
                  <a:gd name="T5" fmla="*/ 5 h 46"/>
                  <a:gd name="T6" fmla="*/ 0 w 81"/>
                  <a:gd name="T7" fmla="*/ 0 h 46"/>
                  <a:gd name="T8" fmla="*/ 41 w 81"/>
                  <a:gd name="T9" fmla="*/ 46 h 46"/>
                  <a:gd name="T10" fmla="*/ 81 w 81"/>
                  <a:gd name="T11" fmla="*/ 0 h 46"/>
                  <a:gd name="T12" fmla="*/ 77 w 81"/>
                  <a:gd name="T13" fmla="*/ 5 h 46"/>
                </a:gdLst>
                <a:ahLst/>
                <a:cxnLst>
                  <a:cxn ang="0">
                    <a:pos x="T0" y="T1"/>
                  </a:cxn>
                  <a:cxn ang="0">
                    <a:pos x="T2" y="T3"/>
                  </a:cxn>
                  <a:cxn ang="0">
                    <a:pos x="T4" y="T5"/>
                  </a:cxn>
                  <a:cxn ang="0">
                    <a:pos x="T6" y="T7"/>
                  </a:cxn>
                  <a:cxn ang="0">
                    <a:pos x="T8" y="T9"/>
                  </a:cxn>
                  <a:cxn ang="0">
                    <a:pos x="T10" y="T11"/>
                  </a:cxn>
                  <a:cxn ang="0">
                    <a:pos x="T12" y="T13"/>
                  </a:cxn>
                </a:cxnLst>
                <a:rect l="0" t="0" r="r" b="b"/>
                <a:pathLst>
                  <a:path w="81" h="46">
                    <a:moveTo>
                      <a:pt x="77" y="5"/>
                    </a:moveTo>
                    <a:cubicBezTo>
                      <a:pt x="72" y="25"/>
                      <a:pt x="62" y="42"/>
                      <a:pt x="41" y="42"/>
                    </a:cubicBezTo>
                    <a:cubicBezTo>
                      <a:pt x="20" y="42"/>
                      <a:pt x="9" y="25"/>
                      <a:pt x="4" y="5"/>
                    </a:cubicBezTo>
                    <a:cubicBezTo>
                      <a:pt x="2" y="4"/>
                      <a:pt x="1" y="2"/>
                      <a:pt x="0" y="0"/>
                    </a:cubicBezTo>
                    <a:cubicBezTo>
                      <a:pt x="4" y="24"/>
                      <a:pt x="15" y="46"/>
                      <a:pt x="41" y="46"/>
                    </a:cubicBezTo>
                    <a:cubicBezTo>
                      <a:pt x="66" y="46"/>
                      <a:pt x="77" y="24"/>
                      <a:pt x="81" y="0"/>
                    </a:cubicBezTo>
                    <a:cubicBezTo>
                      <a:pt x="80" y="2"/>
                      <a:pt x="79" y="4"/>
                      <a:pt x="7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0" name="Freeform 200">
                <a:extLst>
                  <a:ext uri="{FF2B5EF4-FFF2-40B4-BE49-F238E27FC236}">
                    <a16:creationId xmlns:a16="http://schemas.microsoft.com/office/drawing/2014/main" id="{A8E34F5A-F362-4C08-A4C7-201295BE74DE}"/>
                  </a:ext>
                </a:extLst>
              </p:cNvPr>
              <p:cNvSpPr>
                <a:spLocks/>
              </p:cNvSpPr>
              <p:nvPr/>
            </p:nvSpPr>
            <p:spPr bwMode="auto">
              <a:xfrm>
                <a:off x="5750971" y="4058097"/>
                <a:ext cx="333349" cy="220941"/>
              </a:xfrm>
              <a:custGeom>
                <a:avLst/>
                <a:gdLst>
                  <a:gd name="T0" fmla="*/ 27 w 114"/>
                  <a:gd name="T1" fmla="*/ 17 h 76"/>
                  <a:gd name="T2" fmla="*/ 4 w 114"/>
                  <a:gd name="T3" fmla="*/ 64 h 76"/>
                  <a:gd name="T4" fmla="*/ 6 w 114"/>
                  <a:gd name="T5" fmla="*/ 76 h 76"/>
                  <a:gd name="T6" fmla="*/ 11 w 114"/>
                  <a:gd name="T7" fmla="*/ 75 h 76"/>
                  <a:gd name="T8" fmla="*/ 15 w 114"/>
                  <a:gd name="T9" fmla="*/ 74 h 76"/>
                  <a:gd name="T10" fmla="*/ 15 w 114"/>
                  <a:gd name="T11" fmla="*/ 71 h 76"/>
                  <a:gd name="T12" fmla="*/ 15 w 114"/>
                  <a:gd name="T13" fmla="*/ 69 h 76"/>
                  <a:gd name="T14" fmla="*/ 28 w 114"/>
                  <a:gd name="T15" fmla="*/ 52 h 76"/>
                  <a:gd name="T16" fmla="*/ 57 w 114"/>
                  <a:gd name="T17" fmla="*/ 70 h 76"/>
                  <a:gd name="T18" fmla="*/ 96 w 114"/>
                  <a:gd name="T19" fmla="*/ 71 h 76"/>
                  <a:gd name="T20" fmla="*/ 96 w 114"/>
                  <a:gd name="T21" fmla="*/ 71 h 76"/>
                  <a:gd name="T22" fmla="*/ 96 w 114"/>
                  <a:gd name="T23" fmla="*/ 74 h 76"/>
                  <a:gd name="T24" fmla="*/ 100 w 114"/>
                  <a:gd name="T25" fmla="*/ 75 h 76"/>
                  <a:gd name="T26" fmla="*/ 105 w 114"/>
                  <a:gd name="T27" fmla="*/ 76 h 76"/>
                  <a:gd name="T28" fmla="*/ 106 w 114"/>
                  <a:gd name="T29" fmla="*/ 67 h 76"/>
                  <a:gd name="T30" fmla="*/ 27 w 114"/>
                  <a:gd name="T31"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76">
                    <a:moveTo>
                      <a:pt x="27" y="17"/>
                    </a:moveTo>
                    <a:cubicBezTo>
                      <a:pt x="17" y="17"/>
                      <a:pt x="0" y="29"/>
                      <a:pt x="4" y="64"/>
                    </a:cubicBezTo>
                    <a:cubicBezTo>
                      <a:pt x="4" y="68"/>
                      <a:pt x="6" y="76"/>
                      <a:pt x="6" y="76"/>
                    </a:cubicBezTo>
                    <a:cubicBezTo>
                      <a:pt x="11" y="75"/>
                      <a:pt x="11" y="75"/>
                      <a:pt x="11" y="75"/>
                    </a:cubicBezTo>
                    <a:cubicBezTo>
                      <a:pt x="12" y="74"/>
                      <a:pt x="14" y="74"/>
                      <a:pt x="15" y="74"/>
                    </a:cubicBezTo>
                    <a:cubicBezTo>
                      <a:pt x="15" y="73"/>
                      <a:pt x="15" y="72"/>
                      <a:pt x="15" y="71"/>
                    </a:cubicBezTo>
                    <a:cubicBezTo>
                      <a:pt x="15" y="70"/>
                      <a:pt x="15" y="70"/>
                      <a:pt x="15" y="69"/>
                    </a:cubicBezTo>
                    <a:cubicBezTo>
                      <a:pt x="28" y="52"/>
                      <a:pt x="28" y="52"/>
                      <a:pt x="28" y="52"/>
                    </a:cubicBezTo>
                    <a:cubicBezTo>
                      <a:pt x="34" y="59"/>
                      <a:pt x="45" y="65"/>
                      <a:pt x="57" y="70"/>
                    </a:cubicBezTo>
                    <a:cubicBezTo>
                      <a:pt x="72" y="75"/>
                      <a:pt x="86" y="75"/>
                      <a:pt x="96" y="71"/>
                    </a:cubicBezTo>
                    <a:cubicBezTo>
                      <a:pt x="96" y="71"/>
                      <a:pt x="96" y="71"/>
                      <a:pt x="96" y="71"/>
                    </a:cubicBezTo>
                    <a:cubicBezTo>
                      <a:pt x="96" y="72"/>
                      <a:pt x="96" y="73"/>
                      <a:pt x="96" y="74"/>
                    </a:cubicBezTo>
                    <a:cubicBezTo>
                      <a:pt x="97" y="74"/>
                      <a:pt x="99" y="74"/>
                      <a:pt x="100" y="75"/>
                    </a:cubicBezTo>
                    <a:cubicBezTo>
                      <a:pt x="105" y="76"/>
                      <a:pt x="105" y="76"/>
                      <a:pt x="105" y="76"/>
                    </a:cubicBezTo>
                    <a:cubicBezTo>
                      <a:pt x="105" y="76"/>
                      <a:pt x="106" y="70"/>
                      <a:pt x="106" y="67"/>
                    </a:cubicBezTo>
                    <a:cubicBezTo>
                      <a:pt x="114" y="1"/>
                      <a:pt x="46" y="0"/>
                      <a:pt x="2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1" name="Freeform 201">
                <a:extLst>
                  <a:ext uri="{FF2B5EF4-FFF2-40B4-BE49-F238E27FC236}">
                    <a16:creationId xmlns:a16="http://schemas.microsoft.com/office/drawing/2014/main" id="{26F523F1-DE15-453D-91ED-6770A19D54AE}"/>
                  </a:ext>
                </a:extLst>
              </p:cNvPr>
              <p:cNvSpPr>
                <a:spLocks noEditPoints="1"/>
              </p:cNvSpPr>
              <p:nvPr/>
            </p:nvSpPr>
            <p:spPr bwMode="auto">
              <a:xfrm>
                <a:off x="5785857" y="4279038"/>
                <a:ext cx="253888" cy="93028"/>
              </a:xfrm>
              <a:custGeom>
                <a:avLst/>
                <a:gdLst>
                  <a:gd name="T0" fmla="*/ 87 w 87"/>
                  <a:gd name="T1" fmla="*/ 4 h 32"/>
                  <a:gd name="T2" fmla="*/ 44 w 87"/>
                  <a:gd name="T3" fmla="*/ 7 h 32"/>
                  <a:gd name="T4" fmla="*/ 0 w 87"/>
                  <a:gd name="T5" fmla="*/ 4 h 32"/>
                  <a:gd name="T6" fmla="*/ 0 w 87"/>
                  <a:gd name="T7" fmla="*/ 10 h 32"/>
                  <a:gd name="T8" fmla="*/ 20 w 87"/>
                  <a:gd name="T9" fmla="*/ 32 h 32"/>
                  <a:gd name="T10" fmla="*/ 34 w 87"/>
                  <a:gd name="T11" fmla="*/ 28 h 32"/>
                  <a:gd name="T12" fmla="*/ 41 w 87"/>
                  <a:gd name="T13" fmla="*/ 14 h 32"/>
                  <a:gd name="T14" fmla="*/ 46 w 87"/>
                  <a:gd name="T15" fmla="*/ 14 h 32"/>
                  <a:gd name="T16" fmla="*/ 53 w 87"/>
                  <a:gd name="T17" fmla="*/ 28 h 32"/>
                  <a:gd name="T18" fmla="*/ 67 w 87"/>
                  <a:gd name="T19" fmla="*/ 32 h 32"/>
                  <a:gd name="T20" fmla="*/ 87 w 87"/>
                  <a:gd name="T21" fmla="*/ 10 h 32"/>
                  <a:gd name="T22" fmla="*/ 87 w 87"/>
                  <a:gd name="T23" fmla="*/ 4 h 32"/>
                  <a:gd name="T24" fmla="*/ 21 w 87"/>
                  <a:gd name="T25" fmla="*/ 29 h 32"/>
                  <a:gd name="T26" fmla="*/ 7 w 87"/>
                  <a:gd name="T27" fmla="*/ 9 h 32"/>
                  <a:gd name="T28" fmla="*/ 22 w 87"/>
                  <a:gd name="T29" fmla="*/ 6 h 32"/>
                  <a:gd name="T30" fmla="*/ 35 w 87"/>
                  <a:gd name="T31" fmla="*/ 10 h 32"/>
                  <a:gd name="T32" fmla="*/ 21 w 87"/>
                  <a:gd name="T33" fmla="*/ 29 h 32"/>
                  <a:gd name="T34" fmla="*/ 66 w 87"/>
                  <a:gd name="T35" fmla="*/ 29 h 32"/>
                  <a:gd name="T36" fmla="*/ 52 w 87"/>
                  <a:gd name="T37" fmla="*/ 10 h 32"/>
                  <a:gd name="T38" fmla="*/ 65 w 87"/>
                  <a:gd name="T39" fmla="*/ 6 h 32"/>
                  <a:gd name="T40" fmla="*/ 80 w 87"/>
                  <a:gd name="T41" fmla="*/ 9 h 32"/>
                  <a:gd name="T42" fmla="*/ 66 w 87"/>
                  <a:gd name="T4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32">
                    <a:moveTo>
                      <a:pt x="87" y="4"/>
                    </a:moveTo>
                    <a:cubicBezTo>
                      <a:pt x="68" y="0"/>
                      <a:pt x="48" y="7"/>
                      <a:pt x="44" y="7"/>
                    </a:cubicBezTo>
                    <a:cubicBezTo>
                      <a:pt x="39" y="7"/>
                      <a:pt x="19" y="0"/>
                      <a:pt x="0" y="4"/>
                    </a:cubicBezTo>
                    <a:cubicBezTo>
                      <a:pt x="0" y="10"/>
                      <a:pt x="0" y="10"/>
                      <a:pt x="0" y="10"/>
                    </a:cubicBezTo>
                    <a:cubicBezTo>
                      <a:pt x="6" y="13"/>
                      <a:pt x="0" y="29"/>
                      <a:pt x="20" y="32"/>
                    </a:cubicBezTo>
                    <a:cubicBezTo>
                      <a:pt x="25" y="32"/>
                      <a:pt x="30" y="31"/>
                      <a:pt x="34" y="28"/>
                    </a:cubicBezTo>
                    <a:cubicBezTo>
                      <a:pt x="40" y="22"/>
                      <a:pt x="39" y="16"/>
                      <a:pt x="41" y="14"/>
                    </a:cubicBezTo>
                    <a:cubicBezTo>
                      <a:pt x="43" y="13"/>
                      <a:pt x="44" y="13"/>
                      <a:pt x="46" y="14"/>
                    </a:cubicBezTo>
                    <a:cubicBezTo>
                      <a:pt x="48" y="16"/>
                      <a:pt x="47" y="22"/>
                      <a:pt x="53" y="28"/>
                    </a:cubicBezTo>
                    <a:cubicBezTo>
                      <a:pt x="57" y="31"/>
                      <a:pt x="62" y="32"/>
                      <a:pt x="67" y="32"/>
                    </a:cubicBezTo>
                    <a:cubicBezTo>
                      <a:pt x="87" y="29"/>
                      <a:pt x="81" y="13"/>
                      <a:pt x="87" y="10"/>
                    </a:cubicBezTo>
                    <a:cubicBezTo>
                      <a:pt x="87" y="10"/>
                      <a:pt x="87" y="10"/>
                      <a:pt x="87" y="4"/>
                    </a:cubicBezTo>
                    <a:close/>
                    <a:moveTo>
                      <a:pt x="21" y="29"/>
                    </a:moveTo>
                    <a:cubicBezTo>
                      <a:pt x="5" y="29"/>
                      <a:pt x="6" y="12"/>
                      <a:pt x="7" y="9"/>
                    </a:cubicBezTo>
                    <a:cubicBezTo>
                      <a:pt x="8" y="6"/>
                      <a:pt x="17" y="6"/>
                      <a:pt x="22" y="6"/>
                    </a:cubicBezTo>
                    <a:cubicBezTo>
                      <a:pt x="28" y="6"/>
                      <a:pt x="33" y="7"/>
                      <a:pt x="35" y="10"/>
                    </a:cubicBezTo>
                    <a:cubicBezTo>
                      <a:pt x="38" y="13"/>
                      <a:pt x="38" y="30"/>
                      <a:pt x="21" y="29"/>
                    </a:cubicBezTo>
                    <a:close/>
                    <a:moveTo>
                      <a:pt x="66" y="29"/>
                    </a:moveTo>
                    <a:cubicBezTo>
                      <a:pt x="49" y="30"/>
                      <a:pt x="49" y="13"/>
                      <a:pt x="52" y="10"/>
                    </a:cubicBezTo>
                    <a:cubicBezTo>
                      <a:pt x="54" y="7"/>
                      <a:pt x="59" y="6"/>
                      <a:pt x="65" y="6"/>
                    </a:cubicBezTo>
                    <a:cubicBezTo>
                      <a:pt x="70" y="6"/>
                      <a:pt x="79" y="6"/>
                      <a:pt x="80" y="9"/>
                    </a:cubicBezTo>
                    <a:cubicBezTo>
                      <a:pt x="81" y="12"/>
                      <a:pt x="82" y="29"/>
                      <a:pt x="6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2" name="Freeform 202">
                <a:extLst>
                  <a:ext uri="{FF2B5EF4-FFF2-40B4-BE49-F238E27FC236}">
                    <a16:creationId xmlns:a16="http://schemas.microsoft.com/office/drawing/2014/main" id="{3B622776-B143-4D7B-8133-3B1A2B3E2174}"/>
                  </a:ext>
                </a:extLst>
              </p:cNvPr>
              <p:cNvSpPr>
                <a:spLocks/>
              </p:cNvSpPr>
              <p:nvPr/>
            </p:nvSpPr>
            <p:spPr bwMode="auto">
              <a:xfrm>
                <a:off x="5913770" y="4463155"/>
                <a:ext cx="108532" cy="149232"/>
              </a:xfrm>
              <a:custGeom>
                <a:avLst/>
                <a:gdLst>
                  <a:gd name="T0" fmla="*/ 0 w 37"/>
                  <a:gd name="T1" fmla="*/ 30 h 51"/>
                  <a:gd name="T2" fmla="*/ 29 w 37"/>
                  <a:gd name="T3" fmla="*/ 0 h 51"/>
                  <a:gd name="T4" fmla="*/ 31 w 37"/>
                  <a:gd name="T5" fmla="*/ 51 h 51"/>
                  <a:gd name="T6" fmla="*/ 0 w 37"/>
                  <a:gd name="T7" fmla="*/ 30 h 51"/>
                </a:gdLst>
                <a:ahLst/>
                <a:cxnLst>
                  <a:cxn ang="0">
                    <a:pos x="T0" y="T1"/>
                  </a:cxn>
                  <a:cxn ang="0">
                    <a:pos x="T2" y="T3"/>
                  </a:cxn>
                  <a:cxn ang="0">
                    <a:pos x="T4" y="T5"/>
                  </a:cxn>
                  <a:cxn ang="0">
                    <a:pos x="T6" y="T7"/>
                  </a:cxn>
                </a:cxnLst>
                <a:rect l="0" t="0" r="r" b="b"/>
                <a:pathLst>
                  <a:path w="37" h="51">
                    <a:moveTo>
                      <a:pt x="0" y="30"/>
                    </a:moveTo>
                    <a:cubicBezTo>
                      <a:pt x="0" y="30"/>
                      <a:pt x="28" y="12"/>
                      <a:pt x="29" y="0"/>
                    </a:cubicBezTo>
                    <a:cubicBezTo>
                      <a:pt x="37" y="19"/>
                      <a:pt x="33" y="41"/>
                      <a:pt x="31" y="51"/>
                    </a:cubicBezTo>
                    <a:cubicBezTo>
                      <a:pt x="22" y="32"/>
                      <a:pt x="2" y="30"/>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3" name="Freeform 203">
                <a:extLst>
                  <a:ext uri="{FF2B5EF4-FFF2-40B4-BE49-F238E27FC236}">
                    <a16:creationId xmlns:a16="http://schemas.microsoft.com/office/drawing/2014/main" id="{D09B8233-B62B-4CE4-A5A6-DA31D11F7E5B}"/>
                  </a:ext>
                </a:extLst>
              </p:cNvPr>
              <p:cNvSpPr>
                <a:spLocks/>
              </p:cNvSpPr>
              <p:nvPr/>
            </p:nvSpPr>
            <p:spPr bwMode="auto">
              <a:xfrm>
                <a:off x="5803299" y="4463155"/>
                <a:ext cx="104656" cy="149232"/>
              </a:xfrm>
              <a:custGeom>
                <a:avLst/>
                <a:gdLst>
                  <a:gd name="T0" fmla="*/ 36 w 36"/>
                  <a:gd name="T1" fmla="*/ 30 h 51"/>
                  <a:gd name="T2" fmla="*/ 7 w 36"/>
                  <a:gd name="T3" fmla="*/ 0 h 51"/>
                  <a:gd name="T4" fmla="*/ 5 w 36"/>
                  <a:gd name="T5" fmla="*/ 51 h 51"/>
                  <a:gd name="T6" fmla="*/ 36 w 36"/>
                  <a:gd name="T7" fmla="*/ 30 h 51"/>
                </a:gdLst>
                <a:ahLst/>
                <a:cxnLst>
                  <a:cxn ang="0">
                    <a:pos x="T0" y="T1"/>
                  </a:cxn>
                  <a:cxn ang="0">
                    <a:pos x="T2" y="T3"/>
                  </a:cxn>
                  <a:cxn ang="0">
                    <a:pos x="T4" y="T5"/>
                  </a:cxn>
                  <a:cxn ang="0">
                    <a:pos x="T6" y="T7"/>
                  </a:cxn>
                </a:cxnLst>
                <a:rect l="0" t="0" r="r" b="b"/>
                <a:pathLst>
                  <a:path w="36" h="51">
                    <a:moveTo>
                      <a:pt x="36" y="30"/>
                    </a:moveTo>
                    <a:cubicBezTo>
                      <a:pt x="36" y="30"/>
                      <a:pt x="9" y="12"/>
                      <a:pt x="7" y="0"/>
                    </a:cubicBezTo>
                    <a:cubicBezTo>
                      <a:pt x="0" y="19"/>
                      <a:pt x="3" y="41"/>
                      <a:pt x="5" y="51"/>
                    </a:cubicBezTo>
                    <a:cubicBezTo>
                      <a:pt x="14" y="32"/>
                      <a:pt x="34" y="30"/>
                      <a:pt x="3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4" name="Freeform 204">
                <a:extLst>
                  <a:ext uri="{FF2B5EF4-FFF2-40B4-BE49-F238E27FC236}">
                    <a16:creationId xmlns:a16="http://schemas.microsoft.com/office/drawing/2014/main" id="{C664B4D2-5E06-42AD-A78B-24960AB0C7A3}"/>
                  </a:ext>
                </a:extLst>
              </p:cNvPr>
              <p:cNvSpPr>
                <a:spLocks/>
              </p:cNvSpPr>
              <p:nvPr/>
            </p:nvSpPr>
            <p:spPr bwMode="auto">
              <a:xfrm>
                <a:off x="5873070" y="4565874"/>
                <a:ext cx="75585" cy="238384"/>
              </a:xfrm>
              <a:custGeom>
                <a:avLst/>
                <a:gdLst>
                  <a:gd name="T0" fmla="*/ 5 w 26"/>
                  <a:gd name="T1" fmla="*/ 13 h 82"/>
                  <a:gd name="T2" fmla="*/ 0 w 26"/>
                  <a:gd name="T3" fmla="*/ 27 h 82"/>
                  <a:gd name="T4" fmla="*/ 12 w 26"/>
                  <a:gd name="T5" fmla="*/ 82 h 82"/>
                  <a:gd name="T6" fmla="*/ 25 w 26"/>
                  <a:gd name="T7" fmla="*/ 25 h 82"/>
                  <a:gd name="T8" fmla="*/ 21 w 26"/>
                  <a:gd name="T9" fmla="*/ 14 h 82"/>
                  <a:gd name="T10" fmla="*/ 21 w 26"/>
                  <a:gd name="T11" fmla="*/ 13 h 82"/>
                  <a:gd name="T12" fmla="*/ 26 w 26"/>
                  <a:gd name="T13" fmla="*/ 4 h 82"/>
                  <a:gd name="T14" fmla="*/ 14 w 26"/>
                  <a:gd name="T15" fmla="*/ 0 h 82"/>
                  <a:gd name="T16" fmla="*/ 12 w 26"/>
                  <a:gd name="T17" fmla="*/ 0 h 82"/>
                  <a:gd name="T18" fmla="*/ 0 w 26"/>
                  <a:gd name="T19" fmla="*/ 4 h 82"/>
                  <a:gd name="T20" fmla="*/ 5 w 26"/>
                  <a:gd name="T21" fmla="*/ 13 h 82"/>
                  <a:gd name="T22" fmla="*/ 5 w 26"/>
                  <a:gd name="T23"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2">
                    <a:moveTo>
                      <a:pt x="5" y="13"/>
                    </a:moveTo>
                    <a:cubicBezTo>
                      <a:pt x="3" y="18"/>
                      <a:pt x="2" y="23"/>
                      <a:pt x="0" y="27"/>
                    </a:cubicBezTo>
                    <a:cubicBezTo>
                      <a:pt x="12" y="82"/>
                      <a:pt x="12" y="82"/>
                      <a:pt x="12" y="82"/>
                    </a:cubicBezTo>
                    <a:cubicBezTo>
                      <a:pt x="25" y="25"/>
                      <a:pt x="25" y="25"/>
                      <a:pt x="25" y="25"/>
                    </a:cubicBezTo>
                    <a:cubicBezTo>
                      <a:pt x="24" y="22"/>
                      <a:pt x="23" y="18"/>
                      <a:pt x="21" y="14"/>
                    </a:cubicBezTo>
                    <a:cubicBezTo>
                      <a:pt x="21" y="13"/>
                      <a:pt x="21" y="13"/>
                      <a:pt x="21" y="13"/>
                    </a:cubicBezTo>
                    <a:cubicBezTo>
                      <a:pt x="23" y="10"/>
                      <a:pt x="25" y="7"/>
                      <a:pt x="26" y="4"/>
                    </a:cubicBezTo>
                    <a:cubicBezTo>
                      <a:pt x="21" y="1"/>
                      <a:pt x="16" y="0"/>
                      <a:pt x="14" y="0"/>
                    </a:cubicBezTo>
                    <a:cubicBezTo>
                      <a:pt x="12" y="0"/>
                      <a:pt x="12" y="0"/>
                      <a:pt x="12" y="0"/>
                    </a:cubicBezTo>
                    <a:cubicBezTo>
                      <a:pt x="10" y="0"/>
                      <a:pt x="5" y="1"/>
                      <a:pt x="0" y="4"/>
                    </a:cubicBezTo>
                    <a:cubicBezTo>
                      <a:pt x="1" y="7"/>
                      <a:pt x="3" y="10"/>
                      <a:pt x="5" y="13"/>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5" name="Freeform 206">
                <a:extLst>
                  <a:ext uri="{FF2B5EF4-FFF2-40B4-BE49-F238E27FC236}">
                    <a16:creationId xmlns:a16="http://schemas.microsoft.com/office/drawing/2014/main" id="{E2FC8ABA-4467-4010-A824-1CCC5A4373D5}"/>
                  </a:ext>
                </a:extLst>
              </p:cNvPr>
              <p:cNvSpPr>
                <a:spLocks/>
              </p:cNvSpPr>
              <p:nvPr/>
            </p:nvSpPr>
            <p:spPr bwMode="auto">
              <a:xfrm>
                <a:off x="5592049" y="4519359"/>
                <a:ext cx="228693" cy="370173"/>
              </a:xfrm>
              <a:custGeom>
                <a:avLst/>
                <a:gdLst>
                  <a:gd name="T0" fmla="*/ 43 w 78"/>
                  <a:gd name="T1" fmla="*/ 24 h 127"/>
                  <a:gd name="T2" fmla="*/ 37 w 78"/>
                  <a:gd name="T3" fmla="*/ 22 h 127"/>
                  <a:gd name="T4" fmla="*/ 56 w 78"/>
                  <a:gd name="T5" fmla="*/ 0 h 127"/>
                  <a:gd name="T6" fmla="*/ 0 w 78"/>
                  <a:gd name="T7" fmla="*/ 19 h 127"/>
                  <a:gd name="T8" fmla="*/ 78 w 78"/>
                  <a:gd name="T9" fmla="*/ 127 h 127"/>
                  <a:gd name="T10" fmla="*/ 33 w 78"/>
                  <a:gd name="T11" fmla="*/ 28 h 127"/>
                  <a:gd name="T12" fmla="*/ 43 w 78"/>
                  <a:gd name="T13" fmla="*/ 24 h 127"/>
                </a:gdLst>
                <a:ahLst/>
                <a:cxnLst>
                  <a:cxn ang="0">
                    <a:pos x="T0" y="T1"/>
                  </a:cxn>
                  <a:cxn ang="0">
                    <a:pos x="T2" y="T3"/>
                  </a:cxn>
                  <a:cxn ang="0">
                    <a:pos x="T4" y="T5"/>
                  </a:cxn>
                  <a:cxn ang="0">
                    <a:pos x="T6" y="T7"/>
                  </a:cxn>
                  <a:cxn ang="0">
                    <a:pos x="T8" y="T9"/>
                  </a:cxn>
                  <a:cxn ang="0">
                    <a:pos x="T10" y="T11"/>
                  </a:cxn>
                  <a:cxn ang="0">
                    <a:pos x="T12" y="T13"/>
                  </a:cxn>
                </a:cxnLst>
                <a:rect l="0" t="0" r="r" b="b"/>
                <a:pathLst>
                  <a:path w="78" h="127">
                    <a:moveTo>
                      <a:pt x="43" y="24"/>
                    </a:moveTo>
                    <a:cubicBezTo>
                      <a:pt x="37" y="22"/>
                      <a:pt x="37" y="22"/>
                      <a:pt x="37" y="22"/>
                    </a:cubicBezTo>
                    <a:cubicBezTo>
                      <a:pt x="56" y="0"/>
                      <a:pt x="56" y="0"/>
                      <a:pt x="56" y="0"/>
                    </a:cubicBezTo>
                    <a:cubicBezTo>
                      <a:pt x="0" y="19"/>
                      <a:pt x="0" y="19"/>
                      <a:pt x="0" y="19"/>
                    </a:cubicBezTo>
                    <a:cubicBezTo>
                      <a:pt x="8" y="87"/>
                      <a:pt x="47" y="116"/>
                      <a:pt x="78" y="127"/>
                    </a:cubicBezTo>
                    <a:cubicBezTo>
                      <a:pt x="33" y="28"/>
                      <a:pt x="33" y="28"/>
                      <a:pt x="33" y="28"/>
                    </a:cubicBezTo>
                    <a:lnTo>
                      <a:pt x="4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6" name="Freeform 207">
                <a:extLst>
                  <a:ext uri="{FF2B5EF4-FFF2-40B4-BE49-F238E27FC236}">
                    <a16:creationId xmlns:a16="http://schemas.microsoft.com/office/drawing/2014/main" id="{D4F759FB-7078-4FAB-B6D2-FC7CD87D9FCE}"/>
                  </a:ext>
                </a:extLst>
              </p:cNvPr>
              <p:cNvSpPr>
                <a:spLocks/>
              </p:cNvSpPr>
              <p:nvPr/>
            </p:nvSpPr>
            <p:spPr bwMode="auto">
              <a:xfrm>
                <a:off x="5999045" y="4519359"/>
                <a:ext cx="220941" cy="368235"/>
              </a:xfrm>
              <a:custGeom>
                <a:avLst/>
                <a:gdLst>
                  <a:gd name="T0" fmla="*/ 76 w 76"/>
                  <a:gd name="T1" fmla="*/ 18 h 126"/>
                  <a:gd name="T2" fmla="*/ 22 w 76"/>
                  <a:gd name="T3" fmla="*/ 0 h 126"/>
                  <a:gd name="T4" fmla="*/ 43 w 76"/>
                  <a:gd name="T5" fmla="*/ 25 h 126"/>
                  <a:gd name="T6" fmla="*/ 38 w 76"/>
                  <a:gd name="T7" fmla="*/ 26 h 126"/>
                  <a:gd name="T8" fmla="*/ 47 w 76"/>
                  <a:gd name="T9" fmla="*/ 30 h 126"/>
                  <a:gd name="T10" fmla="*/ 0 w 76"/>
                  <a:gd name="T11" fmla="*/ 126 h 126"/>
                  <a:gd name="T12" fmla="*/ 76 w 76"/>
                  <a:gd name="T13" fmla="*/ 18 h 126"/>
                </a:gdLst>
                <a:ahLst/>
                <a:cxnLst>
                  <a:cxn ang="0">
                    <a:pos x="T0" y="T1"/>
                  </a:cxn>
                  <a:cxn ang="0">
                    <a:pos x="T2" y="T3"/>
                  </a:cxn>
                  <a:cxn ang="0">
                    <a:pos x="T4" y="T5"/>
                  </a:cxn>
                  <a:cxn ang="0">
                    <a:pos x="T6" y="T7"/>
                  </a:cxn>
                  <a:cxn ang="0">
                    <a:pos x="T8" y="T9"/>
                  </a:cxn>
                  <a:cxn ang="0">
                    <a:pos x="T10" y="T11"/>
                  </a:cxn>
                  <a:cxn ang="0">
                    <a:pos x="T12" y="T13"/>
                  </a:cxn>
                </a:cxnLst>
                <a:rect l="0" t="0" r="r" b="b"/>
                <a:pathLst>
                  <a:path w="76" h="126">
                    <a:moveTo>
                      <a:pt x="76" y="18"/>
                    </a:moveTo>
                    <a:cubicBezTo>
                      <a:pt x="22" y="0"/>
                      <a:pt x="22" y="0"/>
                      <a:pt x="22" y="0"/>
                    </a:cubicBezTo>
                    <a:cubicBezTo>
                      <a:pt x="43" y="25"/>
                      <a:pt x="43" y="25"/>
                      <a:pt x="43" y="25"/>
                    </a:cubicBezTo>
                    <a:cubicBezTo>
                      <a:pt x="38" y="26"/>
                      <a:pt x="38" y="26"/>
                      <a:pt x="38" y="26"/>
                    </a:cubicBezTo>
                    <a:cubicBezTo>
                      <a:pt x="47" y="30"/>
                      <a:pt x="47" y="30"/>
                      <a:pt x="47" y="30"/>
                    </a:cubicBezTo>
                    <a:cubicBezTo>
                      <a:pt x="0" y="126"/>
                      <a:pt x="0" y="126"/>
                      <a:pt x="0" y="126"/>
                    </a:cubicBezTo>
                    <a:cubicBezTo>
                      <a:pt x="30" y="113"/>
                      <a:pt x="69" y="83"/>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57" name="Freeform 208">
                <a:extLst>
                  <a:ext uri="{FF2B5EF4-FFF2-40B4-BE49-F238E27FC236}">
                    <a16:creationId xmlns:a16="http://schemas.microsoft.com/office/drawing/2014/main" id="{E4ED3796-8490-41E3-ADF5-402DBDBA6DC9}"/>
                  </a:ext>
                </a:extLst>
              </p:cNvPr>
              <p:cNvSpPr>
                <a:spLocks/>
              </p:cNvSpPr>
              <p:nvPr/>
            </p:nvSpPr>
            <p:spPr bwMode="auto">
              <a:xfrm>
                <a:off x="5710272" y="4498041"/>
                <a:ext cx="403120" cy="408934"/>
              </a:xfrm>
              <a:custGeom>
                <a:avLst/>
                <a:gdLst>
                  <a:gd name="T0" fmla="*/ 120 w 138"/>
                  <a:gd name="T1" fmla="*/ 30 h 140"/>
                  <a:gd name="T2" fmla="*/ 131 w 138"/>
                  <a:gd name="T3" fmla="*/ 28 h 140"/>
                  <a:gd name="T4" fmla="*/ 108 w 138"/>
                  <a:gd name="T5" fmla="*/ 1 h 140"/>
                  <a:gd name="T6" fmla="*/ 107 w 138"/>
                  <a:gd name="T7" fmla="*/ 40 h 140"/>
                  <a:gd name="T8" fmla="*/ 103 w 138"/>
                  <a:gd name="T9" fmla="*/ 56 h 140"/>
                  <a:gd name="T10" fmla="*/ 96 w 138"/>
                  <a:gd name="T11" fmla="*/ 41 h 140"/>
                  <a:gd name="T12" fmla="*/ 91 w 138"/>
                  <a:gd name="T13" fmla="*/ 33 h 140"/>
                  <a:gd name="T14" fmla="*/ 68 w 138"/>
                  <a:gd name="T15" fmla="*/ 131 h 140"/>
                  <a:gd name="T16" fmla="*/ 47 w 138"/>
                  <a:gd name="T17" fmla="*/ 34 h 140"/>
                  <a:gd name="T18" fmla="*/ 42 w 138"/>
                  <a:gd name="T19" fmla="*/ 41 h 140"/>
                  <a:gd name="T20" fmla="*/ 35 w 138"/>
                  <a:gd name="T21" fmla="*/ 56 h 140"/>
                  <a:gd name="T22" fmla="*/ 32 w 138"/>
                  <a:gd name="T23" fmla="*/ 40 h 140"/>
                  <a:gd name="T24" fmla="*/ 30 w 138"/>
                  <a:gd name="T25" fmla="*/ 0 h 140"/>
                  <a:gd name="T26" fmla="*/ 7 w 138"/>
                  <a:gd name="T27" fmla="*/ 26 h 140"/>
                  <a:gd name="T28" fmla="*/ 19 w 138"/>
                  <a:gd name="T29" fmla="*/ 29 h 140"/>
                  <a:gd name="T30" fmla="*/ 0 w 138"/>
                  <a:gd name="T31" fmla="*/ 38 h 140"/>
                  <a:gd name="T32" fmla="*/ 45 w 138"/>
                  <a:gd name="T33" fmla="*/ 136 h 140"/>
                  <a:gd name="T34" fmla="*/ 67 w 138"/>
                  <a:gd name="T35" fmla="*/ 140 h 140"/>
                  <a:gd name="T36" fmla="*/ 91 w 138"/>
                  <a:gd name="T37" fmla="*/ 135 h 140"/>
                  <a:gd name="T38" fmla="*/ 138 w 138"/>
                  <a:gd name="T39" fmla="*/ 40 h 140"/>
                  <a:gd name="T40" fmla="*/ 120 w 138"/>
                  <a:gd name="T41"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40">
                    <a:moveTo>
                      <a:pt x="120" y="30"/>
                    </a:moveTo>
                    <a:cubicBezTo>
                      <a:pt x="131" y="28"/>
                      <a:pt x="131" y="28"/>
                      <a:pt x="131" y="28"/>
                    </a:cubicBezTo>
                    <a:cubicBezTo>
                      <a:pt x="108" y="1"/>
                      <a:pt x="108" y="1"/>
                      <a:pt x="108" y="1"/>
                    </a:cubicBezTo>
                    <a:cubicBezTo>
                      <a:pt x="111" y="17"/>
                      <a:pt x="108" y="33"/>
                      <a:pt x="107" y="40"/>
                    </a:cubicBezTo>
                    <a:cubicBezTo>
                      <a:pt x="103" y="56"/>
                      <a:pt x="103" y="56"/>
                      <a:pt x="103" y="56"/>
                    </a:cubicBezTo>
                    <a:cubicBezTo>
                      <a:pt x="96" y="41"/>
                      <a:pt x="96" y="41"/>
                      <a:pt x="96" y="41"/>
                    </a:cubicBezTo>
                    <a:cubicBezTo>
                      <a:pt x="95" y="38"/>
                      <a:pt x="93" y="35"/>
                      <a:pt x="91" y="33"/>
                    </a:cubicBezTo>
                    <a:cubicBezTo>
                      <a:pt x="68" y="131"/>
                      <a:pt x="68" y="131"/>
                      <a:pt x="68" y="131"/>
                    </a:cubicBezTo>
                    <a:cubicBezTo>
                      <a:pt x="47" y="34"/>
                      <a:pt x="47" y="34"/>
                      <a:pt x="47" y="34"/>
                    </a:cubicBezTo>
                    <a:cubicBezTo>
                      <a:pt x="45" y="36"/>
                      <a:pt x="43" y="38"/>
                      <a:pt x="42" y="41"/>
                    </a:cubicBezTo>
                    <a:cubicBezTo>
                      <a:pt x="35" y="56"/>
                      <a:pt x="35" y="56"/>
                      <a:pt x="35" y="56"/>
                    </a:cubicBezTo>
                    <a:cubicBezTo>
                      <a:pt x="32" y="40"/>
                      <a:pt x="32" y="40"/>
                      <a:pt x="32" y="40"/>
                    </a:cubicBezTo>
                    <a:cubicBezTo>
                      <a:pt x="30" y="33"/>
                      <a:pt x="27" y="17"/>
                      <a:pt x="30" y="0"/>
                    </a:cubicBezTo>
                    <a:cubicBezTo>
                      <a:pt x="7" y="26"/>
                      <a:pt x="7" y="26"/>
                      <a:pt x="7" y="26"/>
                    </a:cubicBezTo>
                    <a:cubicBezTo>
                      <a:pt x="19" y="29"/>
                      <a:pt x="19" y="29"/>
                      <a:pt x="19" y="29"/>
                    </a:cubicBezTo>
                    <a:cubicBezTo>
                      <a:pt x="0" y="38"/>
                      <a:pt x="0" y="38"/>
                      <a:pt x="0" y="38"/>
                    </a:cubicBezTo>
                    <a:cubicBezTo>
                      <a:pt x="45" y="136"/>
                      <a:pt x="45" y="136"/>
                      <a:pt x="45" y="136"/>
                    </a:cubicBezTo>
                    <a:cubicBezTo>
                      <a:pt x="54" y="139"/>
                      <a:pt x="62" y="140"/>
                      <a:pt x="67" y="140"/>
                    </a:cubicBezTo>
                    <a:cubicBezTo>
                      <a:pt x="73" y="140"/>
                      <a:pt x="81" y="138"/>
                      <a:pt x="91" y="135"/>
                    </a:cubicBezTo>
                    <a:cubicBezTo>
                      <a:pt x="138" y="40"/>
                      <a:pt x="138" y="40"/>
                      <a:pt x="138" y="40"/>
                    </a:cubicBezTo>
                    <a:lnTo>
                      <a:pt x="12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05" name="Group 204">
              <a:extLst>
                <a:ext uri="{FF2B5EF4-FFF2-40B4-BE49-F238E27FC236}">
                  <a16:creationId xmlns:a16="http://schemas.microsoft.com/office/drawing/2014/main" id="{452B9F3B-1E77-430F-833E-E3E3A2EBF10F}"/>
                </a:ext>
              </a:extLst>
            </p:cNvPr>
            <p:cNvGrpSpPr/>
            <p:nvPr userDrawn="1"/>
          </p:nvGrpSpPr>
          <p:grpSpPr>
            <a:xfrm>
              <a:off x="7354923" y="3729924"/>
              <a:ext cx="311633" cy="438363"/>
              <a:chOff x="2370963" y="2220799"/>
              <a:chExt cx="581424" cy="817868"/>
            </a:xfrm>
            <a:solidFill>
              <a:srgbClr val="FFFFFF"/>
            </a:solidFill>
          </p:grpSpPr>
          <p:sp>
            <p:nvSpPr>
              <p:cNvPr id="320" name="Rectangle 58">
                <a:extLst>
                  <a:ext uri="{FF2B5EF4-FFF2-40B4-BE49-F238E27FC236}">
                    <a16:creationId xmlns:a16="http://schemas.microsoft.com/office/drawing/2014/main" id="{8C7E3443-145F-4BBF-9D84-FB62C4549CCC}"/>
                  </a:ext>
                </a:extLst>
              </p:cNvPr>
              <p:cNvSpPr>
                <a:spLocks noChangeArrowheads="1"/>
              </p:cNvSpPr>
              <p:nvPr/>
            </p:nvSpPr>
            <p:spPr bwMode="auto">
              <a:xfrm>
                <a:off x="2454300" y="3001844"/>
                <a:ext cx="474829" cy="36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1" name="Freeform 59">
                <a:extLst>
                  <a:ext uri="{FF2B5EF4-FFF2-40B4-BE49-F238E27FC236}">
                    <a16:creationId xmlns:a16="http://schemas.microsoft.com/office/drawing/2014/main" id="{8F4C86E4-9217-46D2-8F0D-563C4C53D42C}"/>
                  </a:ext>
                </a:extLst>
              </p:cNvPr>
              <p:cNvSpPr>
                <a:spLocks/>
              </p:cNvSpPr>
              <p:nvPr/>
            </p:nvSpPr>
            <p:spPr bwMode="auto">
              <a:xfrm>
                <a:off x="2454300" y="2278941"/>
                <a:ext cx="275207" cy="393430"/>
              </a:xfrm>
              <a:custGeom>
                <a:avLst/>
                <a:gdLst>
                  <a:gd name="T0" fmla="*/ 77 w 142"/>
                  <a:gd name="T1" fmla="*/ 203 h 203"/>
                  <a:gd name="T2" fmla="*/ 0 w 142"/>
                  <a:gd name="T3" fmla="*/ 174 h 203"/>
                  <a:gd name="T4" fmla="*/ 65 w 142"/>
                  <a:gd name="T5" fmla="*/ 0 h 203"/>
                  <a:gd name="T6" fmla="*/ 142 w 142"/>
                  <a:gd name="T7" fmla="*/ 28 h 203"/>
                  <a:gd name="T8" fmla="*/ 77 w 142"/>
                  <a:gd name="T9" fmla="*/ 203 h 203"/>
                </a:gdLst>
                <a:ahLst/>
                <a:cxnLst>
                  <a:cxn ang="0">
                    <a:pos x="T0" y="T1"/>
                  </a:cxn>
                  <a:cxn ang="0">
                    <a:pos x="T2" y="T3"/>
                  </a:cxn>
                  <a:cxn ang="0">
                    <a:pos x="T4" y="T5"/>
                  </a:cxn>
                  <a:cxn ang="0">
                    <a:pos x="T6" y="T7"/>
                  </a:cxn>
                  <a:cxn ang="0">
                    <a:pos x="T8" y="T9"/>
                  </a:cxn>
                </a:cxnLst>
                <a:rect l="0" t="0" r="r" b="b"/>
                <a:pathLst>
                  <a:path w="142" h="203">
                    <a:moveTo>
                      <a:pt x="77" y="203"/>
                    </a:moveTo>
                    <a:lnTo>
                      <a:pt x="0" y="174"/>
                    </a:lnTo>
                    <a:lnTo>
                      <a:pt x="65" y="0"/>
                    </a:lnTo>
                    <a:lnTo>
                      <a:pt x="142" y="28"/>
                    </a:lnTo>
                    <a:lnTo>
                      <a:pt x="7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2" name="Freeform 60">
                <a:extLst>
                  <a:ext uri="{FF2B5EF4-FFF2-40B4-BE49-F238E27FC236}">
                    <a16:creationId xmlns:a16="http://schemas.microsoft.com/office/drawing/2014/main" id="{8A043486-F578-4381-A03B-27044179100B}"/>
                  </a:ext>
                </a:extLst>
              </p:cNvPr>
              <p:cNvSpPr>
                <a:spLocks/>
              </p:cNvSpPr>
              <p:nvPr/>
            </p:nvSpPr>
            <p:spPr bwMode="auto">
              <a:xfrm>
                <a:off x="2465929" y="2682061"/>
                <a:ext cx="77523" cy="60080"/>
              </a:xfrm>
              <a:custGeom>
                <a:avLst/>
                <a:gdLst>
                  <a:gd name="T0" fmla="*/ 8 w 40"/>
                  <a:gd name="T1" fmla="*/ 0 h 31"/>
                  <a:gd name="T2" fmla="*/ 0 w 40"/>
                  <a:gd name="T3" fmla="*/ 19 h 31"/>
                  <a:gd name="T4" fmla="*/ 32 w 40"/>
                  <a:gd name="T5" fmla="*/ 31 h 31"/>
                  <a:gd name="T6" fmla="*/ 40 w 40"/>
                  <a:gd name="T7" fmla="*/ 12 h 31"/>
                  <a:gd name="T8" fmla="*/ 8 w 40"/>
                  <a:gd name="T9" fmla="*/ 0 h 31"/>
                </a:gdLst>
                <a:ahLst/>
                <a:cxnLst>
                  <a:cxn ang="0">
                    <a:pos x="T0" y="T1"/>
                  </a:cxn>
                  <a:cxn ang="0">
                    <a:pos x="T2" y="T3"/>
                  </a:cxn>
                  <a:cxn ang="0">
                    <a:pos x="T4" y="T5"/>
                  </a:cxn>
                  <a:cxn ang="0">
                    <a:pos x="T6" y="T7"/>
                  </a:cxn>
                  <a:cxn ang="0">
                    <a:pos x="T8" y="T9"/>
                  </a:cxn>
                </a:cxnLst>
                <a:rect l="0" t="0" r="r" b="b"/>
                <a:pathLst>
                  <a:path w="40" h="31">
                    <a:moveTo>
                      <a:pt x="8" y="0"/>
                    </a:moveTo>
                    <a:lnTo>
                      <a:pt x="0" y="19"/>
                    </a:lnTo>
                    <a:lnTo>
                      <a:pt x="32" y="31"/>
                    </a:lnTo>
                    <a:lnTo>
                      <a:pt x="4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3" name="Freeform 61">
                <a:extLst>
                  <a:ext uri="{FF2B5EF4-FFF2-40B4-BE49-F238E27FC236}">
                    <a16:creationId xmlns:a16="http://schemas.microsoft.com/office/drawing/2014/main" id="{DB126426-D577-464D-8294-302D9205E44F}"/>
                  </a:ext>
                </a:extLst>
              </p:cNvPr>
              <p:cNvSpPr>
                <a:spLocks/>
              </p:cNvSpPr>
              <p:nvPr/>
            </p:nvSpPr>
            <p:spPr bwMode="auto">
              <a:xfrm>
                <a:off x="2465929" y="2641362"/>
                <a:ext cx="108532" cy="58142"/>
              </a:xfrm>
              <a:custGeom>
                <a:avLst/>
                <a:gdLst>
                  <a:gd name="T0" fmla="*/ 5 w 56"/>
                  <a:gd name="T1" fmla="*/ 0 h 30"/>
                  <a:gd name="T2" fmla="*/ 0 w 56"/>
                  <a:gd name="T3" fmla="*/ 10 h 30"/>
                  <a:gd name="T4" fmla="*/ 52 w 56"/>
                  <a:gd name="T5" fmla="*/ 30 h 30"/>
                  <a:gd name="T6" fmla="*/ 56 w 56"/>
                  <a:gd name="T7" fmla="*/ 18 h 30"/>
                  <a:gd name="T8" fmla="*/ 5 w 56"/>
                  <a:gd name="T9" fmla="*/ 0 h 30"/>
                </a:gdLst>
                <a:ahLst/>
                <a:cxnLst>
                  <a:cxn ang="0">
                    <a:pos x="T0" y="T1"/>
                  </a:cxn>
                  <a:cxn ang="0">
                    <a:pos x="T2" y="T3"/>
                  </a:cxn>
                  <a:cxn ang="0">
                    <a:pos x="T4" y="T5"/>
                  </a:cxn>
                  <a:cxn ang="0">
                    <a:pos x="T6" y="T7"/>
                  </a:cxn>
                  <a:cxn ang="0">
                    <a:pos x="T8" y="T9"/>
                  </a:cxn>
                </a:cxnLst>
                <a:rect l="0" t="0" r="r" b="b"/>
                <a:pathLst>
                  <a:path w="56" h="30">
                    <a:moveTo>
                      <a:pt x="5" y="0"/>
                    </a:moveTo>
                    <a:lnTo>
                      <a:pt x="0" y="10"/>
                    </a:lnTo>
                    <a:lnTo>
                      <a:pt x="52" y="30"/>
                    </a:lnTo>
                    <a:lnTo>
                      <a:pt x="56" y="1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4" name="Freeform 62">
                <a:extLst>
                  <a:ext uri="{FF2B5EF4-FFF2-40B4-BE49-F238E27FC236}">
                    <a16:creationId xmlns:a16="http://schemas.microsoft.com/office/drawing/2014/main" id="{06AACD2D-790D-4C3F-AD7A-1373DBF00D85}"/>
                  </a:ext>
                </a:extLst>
              </p:cNvPr>
              <p:cNvSpPr>
                <a:spLocks/>
              </p:cNvSpPr>
              <p:nvPr/>
            </p:nvSpPr>
            <p:spPr bwMode="auto">
              <a:xfrm>
                <a:off x="2620975" y="2220799"/>
                <a:ext cx="100780" cy="87214"/>
              </a:xfrm>
              <a:custGeom>
                <a:avLst/>
                <a:gdLst>
                  <a:gd name="T0" fmla="*/ 40 w 52"/>
                  <a:gd name="T1" fmla="*/ 45 h 45"/>
                  <a:gd name="T2" fmla="*/ 52 w 52"/>
                  <a:gd name="T3" fmla="*/ 15 h 45"/>
                  <a:gd name="T4" fmla="*/ 12 w 52"/>
                  <a:gd name="T5" fmla="*/ 0 h 45"/>
                  <a:gd name="T6" fmla="*/ 0 w 52"/>
                  <a:gd name="T7" fmla="*/ 30 h 45"/>
                  <a:gd name="T8" fmla="*/ 40 w 52"/>
                  <a:gd name="T9" fmla="*/ 45 h 45"/>
                </a:gdLst>
                <a:ahLst/>
                <a:cxnLst>
                  <a:cxn ang="0">
                    <a:pos x="T0" y="T1"/>
                  </a:cxn>
                  <a:cxn ang="0">
                    <a:pos x="T2" y="T3"/>
                  </a:cxn>
                  <a:cxn ang="0">
                    <a:pos x="T4" y="T5"/>
                  </a:cxn>
                  <a:cxn ang="0">
                    <a:pos x="T6" y="T7"/>
                  </a:cxn>
                  <a:cxn ang="0">
                    <a:pos x="T8" y="T9"/>
                  </a:cxn>
                </a:cxnLst>
                <a:rect l="0" t="0" r="r" b="b"/>
                <a:pathLst>
                  <a:path w="52" h="45">
                    <a:moveTo>
                      <a:pt x="40" y="45"/>
                    </a:moveTo>
                    <a:lnTo>
                      <a:pt x="52" y="15"/>
                    </a:lnTo>
                    <a:lnTo>
                      <a:pt x="12" y="0"/>
                    </a:lnTo>
                    <a:lnTo>
                      <a:pt x="0" y="30"/>
                    </a:lnTo>
                    <a:lnTo>
                      <a:pt x="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5" name="Freeform 63">
                <a:extLst>
                  <a:ext uri="{FF2B5EF4-FFF2-40B4-BE49-F238E27FC236}">
                    <a16:creationId xmlns:a16="http://schemas.microsoft.com/office/drawing/2014/main" id="{E1DF3A7E-282D-4404-A752-97CE6CAD024B}"/>
                  </a:ext>
                </a:extLst>
              </p:cNvPr>
              <p:cNvSpPr>
                <a:spLocks noEditPoints="1"/>
              </p:cNvSpPr>
              <p:nvPr/>
            </p:nvSpPr>
            <p:spPr bwMode="auto">
              <a:xfrm>
                <a:off x="2650046" y="2412669"/>
                <a:ext cx="112409" cy="195746"/>
              </a:xfrm>
              <a:custGeom>
                <a:avLst/>
                <a:gdLst>
                  <a:gd name="T0" fmla="*/ 29 w 38"/>
                  <a:gd name="T1" fmla="*/ 25 h 67"/>
                  <a:gd name="T2" fmla="*/ 37 w 38"/>
                  <a:gd name="T3" fmla="*/ 6 h 67"/>
                  <a:gd name="T4" fmla="*/ 22 w 38"/>
                  <a:gd name="T5" fmla="*/ 0 h 67"/>
                  <a:gd name="T6" fmla="*/ 0 w 38"/>
                  <a:gd name="T7" fmla="*/ 61 h 67"/>
                  <a:gd name="T8" fmla="*/ 14 w 38"/>
                  <a:gd name="T9" fmla="*/ 67 h 67"/>
                  <a:gd name="T10" fmla="*/ 20 w 38"/>
                  <a:gd name="T11" fmla="*/ 50 h 67"/>
                  <a:gd name="T12" fmla="*/ 24 w 38"/>
                  <a:gd name="T13" fmla="*/ 51 h 67"/>
                  <a:gd name="T14" fmla="*/ 38 w 38"/>
                  <a:gd name="T15" fmla="*/ 38 h 67"/>
                  <a:gd name="T16" fmla="*/ 29 w 38"/>
                  <a:gd name="T17" fmla="*/ 25 h 67"/>
                  <a:gd name="T18" fmla="*/ 24 w 38"/>
                  <a:gd name="T19" fmla="*/ 45 h 67"/>
                  <a:gd name="T20" fmla="*/ 17 w 38"/>
                  <a:gd name="T21" fmla="*/ 38 h 67"/>
                  <a:gd name="T22" fmla="*/ 24 w 38"/>
                  <a:gd name="T23" fmla="*/ 30 h 67"/>
                  <a:gd name="T24" fmla="*/ 32 w 38"/>
                  <a:gd name="T25" fmla="*/ 38 h 67"/>
                  <a:gd name="T26" fmla="*/ 24 w 38"/>
                  <a:gd name="T2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67">
                    <a:moveTo>
                      <a:pt x="29" y="25"/>
                    </a:moveTo>
                    <a:cubicBezTo>
                      <a:pt x="37" y="6"/>
                      <a:pt x="37" y="6"/>
                      <a:pt x="37" y="6"/>
                    </a:cubicBezTo>
                    <a:cubicBezTo>
                      <a:pt x="22" y="0"/>
                      <a:pt x="22" y="0"/>
                      <a:pt x="22" y="0"/>
                    </a:cubicBezTo>
                    <a:cubicBezTo>
                      <a:pt x="0" y="61"/>
                      <a:pt x="0" y="61"/>
                      <a:pt x="0" y="61"/>
                    </a:cubicBezTo>
                    <a:cubicBezTo>
                      <a:pt x="14" y="67"/>
                      <a:pt x="14" y="67"/>
                      <a:pt x="14" y="67"/>
                    </a:cubicBezTo>
                    <a:cubicBezTo>
                      <a:pt x="20" y="50"/>
                      <a:pt x="20" y="50"/>
                      <a:pt x="20" y="50"/>
                    </a:cubicBezTo>
                    <a:cubicBezTo>
                      <a:pt x="21" y="51"/>
                      <a:pt x="23" y="51"/>
                      <a:pt x="24" y="51"/>
                    </a:cubicBezTo>
                    <a:cubicBezTo>
                      <a:pt x="32" y="51"/>
                      <a:pt x="38" y="45"/>
                      <a:pt x="38" y="38"/>
                    </a:cubicBezTo>
                    <a:cubicBezTo>
                      <a:pt x="38" y="32"/>
                      <a:pt x="34" y="27"/>
                      <a:pt x="29" y="25"/>
                    </a:cubicBezTo>
                    <a:close/>
                    <a:moveTo>
                      <a:pt x="24" y="45"/>
                    </a:moveTo>
                    <a:cubicBezTo>
                      <a:pt x="20" y="45"/>
                      <a:pt x="17" y="42"/>
                      <a:pt x="17" y="38"/>
                    </a:cubicBezTo>
                    <a:cubicBezTo>
                      <a:pt x="17" y="34"/>
                      <a:pt x="20" y="30"/>
                      <a:pt x="24" y="30"/>
                    </a:cubicBezTo>
                    <a:cubicBezTo>
                      <a:pt x="28" y="30"/>
                      <a:pt x="32" y="34"/>
                      <a:pt x="32" y="38"/>
                    </a:cubicBezTo>
                    <a:cubicBezTo>
                      <a:pt x="32" y="42"/>
                      <a:pt x="28" y="45"/>
                      <a:pt x="2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6" name="Freeform 64">
                <a:extLst>
                  <a:ext uri="{FF2B5EF4-FFF2-40B4-BE49-F238E27FC236}">
                    <a16:creationId xmlns:a16="http://schemas.microsoft.com/office/drawing/2014/main" id="{FD4C4619-891E-48E0-B13E-48010789AB56}"/>
                  </a:ext>
                </a:extLst>
              </p:cNvPr>
              <p:cNvSpPr>
                <a:spLocks/>
              </p:cNvSpPr>
              <p:nvPr/>
            </p:nvSpPr>
            <p:spPr bwMode="auto">
              <a:xfrm>
                <a:off x="2370963" y="2736328"/>
                <a:ext cx="306216" cy="149232"/>
              </a:xfrm>
              <a:custGeom>
                <a:avLst/>
                <a:gdLst>
                  <a:gd name="T0" fmla="*/ 105 w 105"/>
                  <a:gd name="T1" fmla="*/ 51 h 51"/>
                  <a:gd name="T2" fmla="*/ 105 w 105"/>
                  <a:gd name="T3" fmla="*/ 41 h 51"/>
                  <a:gd name="T4" fmla="*/ 105 w 105"/>
                  <a:gd name="T5" fmla="*/ 36 h 51"/>
                  <a:gd name="T6" fmla="*/ 70 w 105"/>
                  <a:gd name="T7" fmla="*/ 33 h 51"/>
                  <a:gd name="T8" fmla="*/ 73 w 105"/>
                  <a:gd name="T9" fmla="*/ 26 h 51"/>
                  <a:gd name="T10" fmla="*/ 3 w 105"/>
                  <a:gd name="T11" fmla="*/ 0 h 51"/>
                  <a:gd name="T12" fmla="*/ 0 w 105"/>
                  <a:gd name="T13" fmla="*/ 10 h 51"/>
                  <a:gd name="T14" fmla="*/ 58 w 105"/>
                  <a:gd name="T15" fmla="*/ 32 h 51"/>
                  <a:gd name="T16" fmla="*/ 55 w 105"/>
                  <a:gd name="T17" fmla="*/ 40 h 51"/>
                  <a:gd name="T18" fmla="*/ 105 w 105"/>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1">
                    <a:moveTo>
                      <a:pt x="105" y="51"/>
                    </a:moveTo>
                    <a:cubicBezTo>
                      <a:pt x="105" y="41"/>
                      <a:pt x="105" y="41"/>
                      <a:pt x="105" y="41"/>
                    </a:cubicBezTo>
                    <a:cubicBezTo>
                      <a:pt x="105" y="39"/>
                      <a:pt x="105" y="38"/>
                      <a:pt x="105" y="36"/>
                    </a:cubicBezTo>
                    <a:cubicBezTo>
                      <a:pt x="95" y="38"/>
                      <a:pt x="84" y="37"/>
                      <a:pt x="70" y="33"/>
                    </a:cubicBezTo>
                    <a:cubicBezTo>
                      <a:pt x="73" y="26"/>
                      <a:pt x="73" y="26"/>
                      <a:pt x="73" y="26"/>
                    </a:cubicBezTo>
                    <a:cubicBezTo>
                      <a:pt x="3" y="0"/>
                      <a:pt x="3" y="0"/>
                      <a:pt x="3" y="0"/>
                    </a:cubicBezTo>
                    <a:cubicBezTo>
                      <a:pt x="0" y="10"/>
                      <a:pt x="0" y="10"/>
                      <a:pt x="0" y="10"/>
                    </a:cubicBezTo>
                    <a:cubicBezTo>
                      <a:pt x="58" y="32"/>
                      <a:pt x="58" y="32"/>
                      <a:pt x="58" y="32"/>
                    </a:cubicBezTo>
                    <a:cubicBezTo>
                      <a:pt x="55" y="40"/>
                      <a:pt x="55" y="40"/>
                      <a:pt x="55" y="40"/>
                    </a:cubicBezTo>
                    <a:cubicBezTo>
                      <a:pt x="73" y="47"/>
                      <a:pt x="90" y="50"/>
                      <a:pt x="10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7" name="Freeform 65">
                <a:extLst>
                  <a:ext uri="{FF2B5EF4-FFF2-40B4-BE49-F238E27FC236}">
                    <a16:creationId xmlns:a16="http://schemas.microsoft.com/office/drawing/2014/main" id="{B4A81EFD-CB8B-45DF-8004-670BFAE43F19}"/>
                  </a:ext>
                </a:extLst>
              </p:cNvPr>
              <p:cNvSpPr>
                <a:spLocks/>
              </p:cNvSpPr>
              <p:nvPr/>
            </p:nvSpPr>
            <p:spPr bwMode="auto">
              <a:xfrm>
                <a:off x="2712065" y="2459183"/>
                <a:ext cx="240322" cy="385678"/>
              </a:xfrm>
              <a:custGeom>
                <a:avLst/>
                <a:gdLst>
                  <a:gd name="T0" fmla="*/ 17 w 82"/>
                  <a:gd name="T1" fmla="*/ 0 h 132"/>
                  <a:gd name="T2" fmla="*/ 14 w 82"/>
                  <a:gd name="T3" fmla="*/ 7 h 132"/>
                  <a:gd name="T4" fmla="*/ 22 w 82"/>
                  <a:gd name="T5" fmla="*/ 22 h 132"/>
                  <a:gd name="T6" fmla="*/ 3 w 82"/>
                  <a:gd name="T7" fmla="*/ 40 h 132"/>
                  <a:gd name="T8" fmla="*/ 2 w 82"/>
                  <a:gd name="T9" fmla="*/ 40 h 132"/>
                  <a:gd name="T10" fmla="*/ 0 w 82"/>
                  <a:gd name="T11" fmla="*/ 46 h 132"/>
                  <a:gd name="T12" fmla="*/ 26 w 82"/>
                  <a:gd name="T13" fmla="*/ 99 h 132"/>
                  <a:gd name="T14" fmla="*/ 18 w 82"/>
                  <a:gd name="T15" fmla="*/ 114 h 132"/>
                  <a:gd name="T16" fmla="*/ 43 w 82"/>
                  <a:gd name="T17" fmla="*/ 132 h 132"/>
                  <a:gd name="T18" fmla="*/ 69 w 82"/>
                  <a:gd name="T19" fmla="*/ 100 h 132"/>
                  <a:gd name="T20" fmla="*/ 17 w 82"/>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2">
                    <a:moveTo>
                      <a:pt x="17" y="0"/>
                    </a:moveTo>
                    <a:cubicBezTo>
                      <a:pt x="14" y="7"/>
                      <a:pt x="14" y="7"/>
                      <a:pt x="14" y="7"/>
                    </a:cubicBezTo>
                    <a:cubicBezTo>
                      <a:pt x="19" y="10"/>
                      <a:pt x="22" y="16"/>
                      <a:pt x="22" y="22"/>
                    </a:cubicBezTo>
                    <a:cubicBezTo>
                      <a:pt x="22" y="32"/>
                      <a:pt x="13" y="40"/>
                      <a:pt x="3" y="40"/>
                    </a:cubicBezTo>
                    <a:cubicBezTo>
                      <a:pt x="3" y="40"/>
                      <a:pt x="3" y="40"/>
                      <a:pt x="2" y="40"/>
                    </a:cubicBezTo>
                    <a:cubicBezTo>
                      <a:pt x="0" y="46"/>
                      <a:pt x="0" y="46"/>
                      <a:pt x="0" y="46"/>
                    </a:cubicBezTo>
                    <a:cubicBezTo>
                      <a:pt x="20" y="55"/>
                      <a:pt x="36" y="73"/>
                      <a:pt x="26" y="99"/>
                    </a:cubicBezTo>
                    <a:cubicBezTo>
                      <a:pt x="24" y="104"/>
                      <a:pt x="22" y="109"/>
                      <a:pt x="18" y="114"/>
                    </a:cubicBezTo>
                    <a:cubicBezTo>
                      <a:pt x="27" y="117"/>
                      <a:pt x="36" y="123"/>
                      <a:pt x="43" y="132"/>
                    </a:cubicBezTo>
                    <a:cubicBezTo>
                      <a:pt x="55" y="125"/>
                      <a:pt x="64" y="113"/>
                      <a:pt x="69" y="100"/>
                    </a:cubicBezTo>
                    <a:cubicBezTo>
                      <a:pt x="82" y="62"/>
                      <a:pt x="60" y="19"/>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28" name="Freeform 66">
                <a:extLst>
                  <a:ext uri="{FF2B5EF4-FFF2-40B4-BE49-F238E27FC236}">
                    <a16:creationId xmlns:a16="http://schemas.microsoft.com/office/drawing/2014/main" id="{F748E56A-02C0-49CE-AF7D-CFD77B52384F}"/>
                  </a:ext>
                </a:extLst>
              </p:cNvPr>
              <p:cNvSpPr>
                <a:spLocks noEditPoints="1"/>
              </p:cNvSpPr>
              <p:nvPr/>
            </p:nvSpPr>
            <p:spPr bwMode="auto">
              <a:xfrm>
                <a:off x="2690746" y="2800284"/>
                <a:ext cx="187994" cy="189932"/>
              </a:xfrm>
              <a:custGeom>
                <a:avLst/>
                <a:gdLst>
                  <a:gd name="T0" fmla="*/ 64 w 64"/>
                  <a:gd name="T1" fmla="*/ 65 h 65"/>
                  <a:gd name="T2" fmla="*/ 16 w 64"/>
                  <a:gd name="T3" fmla="*/ 0 h 65"/>
                  <a:gd name="T4" fmla="*/ 0 w 64"/>
                  <a:gd name="T5" fmla="*/ 19 h 65"/>
                  <a:gd name="T6" fmla="*/ 0 w 64"/>
                  <a:gd name="T7" fmla="*/ 65 h 65"/>
                  <a:gd name="T8" fmla="*/ 64 w 64"/>
                  <a:gd name="T9" fmla="*/ 65 h 65"/>
                  <a:gd name="T10" fmla="*/ 17 w 64"/>
                  <a:gd name="T11" fmla="*/ 10 h 65"/>
                  <a:gd name="T12" fmla="*/ 25 w 64"/>
                  <a:gd name="T13" fmla="*/ 17 h 65"/>
                  <a:gd name="T14" fmla="*/ 17 w 64"/>
                  <a:gd name="T15" fmla="*/ 24 h 65"/>
                  <a:gd name="T16" fmla="*/ 10 w 64"/>
                  <a:gd name="T17" fmla="*/ 17 h 65"/>
                  <a:gd name="T18" fmla="*/ 17 w 64"/>
                  <a:gd name="T1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64" y="65"/>
                    </a:moveTo>
                    <a:cubicBezTo>
                      <a:pt x="61" y="27"/>
                      <a:pt x="34" y="0"/>
                      <a:pt x="16" y="0"/>
                    </a:cubicBezTo>
                    <a:cubicBezTo>
                      <a:pt x="5" y="0"/>
                      <a:pt x="0" y="9"/>
                      <a:pt x="0" y="19"/>
                    </a:cubicBezTo>
                    <a:cubicBezTo>
                      <a:pt x="0" y="65"/>
                      <a:pt x="0" y="65"/>
                      <a:pt x="0" y="65"/>
                    </a:cubicBezTo>
                    <a:lnTo>
                      <a:pt x="64" y="65"/>
                    </a:lnTo>
                    <a:close/>
                    <a:moveTo>
                      <a:pt x="17" y="10"/>
                    </a:moveTo>
                    <a:cubicBezTo>
                      <a:pt x="21" y="10"/>
                      <a:pt x="25" y="13"/>
                      <a:pt x="25" y="17"/>
                    </a:cubicBezTo>
                    <a:cubicBezTo>
                      <a:pt x="25" y="21"/>
                      <a:pt x="21" y="24"/>
                      <a:pt x="17" y="24"/>
                    </a:cubicBezTo>
                    <a:cubicBezTo>
                      <a:pt x="13" y="24"/>
                      <a:pt x="10" y="21"/>
                      <a:pt x="10" y="17"/>
                    </a:cubicBezTo>
                    <a:cubicBezTo>
                      <a:pt x="10" y="13"/>
                      <a:pt x="13"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06" name="Group 205">
              <a:extLst>
                <a:ext uri="{FF2B5EF4-FFF2-40B4-BE49-F238E27FC236}">
                  <a16:creationId xmlns:a16="http://schemas.microsoft.com/office/drawing/2014/main" id="{0098DF35-25A8-405E-A0C5-70F56DB54794}"/>
                </a:ext>
              </a:extLst>
            </p:cNvPr>
            <p:cNvGrpSpPr/>
            <p:nvPr userDrawn="1"/>
          </p:nvGrpSpPr>
          <p:grpSpPr>
            <a:xfrm>
              <a:off x="6509582" y="575413"/>
              <a:ext cx="234011" cy="329175"/>
              <a:chOff x="2370963" y="2220799"/>
              <a:chExt cx="581424" cy="817868"/>
            </a:xfrm>
            <a:solidFill>
              <a:srgbClr val="FFFFFF">
                <a:alpha val="26000"/>
              </a:srgbClr>
            </a:solidFill>
          </p:grpSpPr>
          <p:sp>
            <p:nvSpPr>
              <p:cNvPr id="311" name="Rectangle 58">
                <a:extLst>
                  <a:ext uri="{FF2B5EF4-FFF2-40B4-BE49-F238E27FC236}">
                    <a16:creationId xmlns:a16="http://schemas.microsoft.com/office/drawing/2014/main" id="{F1E19927-6C44-4316-8E16-0732B819B708}"/>
                  </a:ext>
                </a:extLst>
              </p:cNvPr>
              <p:cNvSpPr>
                <a:spLocks noChangeArrowheads="1"/>
              </p:cNvSpPr>
              <p:nvPr/>
            </p:nvSpPr>
            <p:spPr bwMode="auto">
              <a:xfrm>
                <a:off x="2454300" y="3001844"/>
                <a:ext cx="474829" cy="368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2" name="Freeform 59">
                <a:extLst>
                  <a:ext uri="{FF2B5EF4-FFF2-40B4-BE49-F238E27FC236}">
                    <a16:creationId xmlns:a16="http://schemas.microsoft.com/office/drawing/2014/main" id="{83CE7323-6032-48EE-8CA3-3D1DC2741FBE}"/>
                  </a:ext>
                </a:extLst>
              </p:cNvPr>
              <p:cNvSpPr>
                <a:spLocks/>
              </p:cNvSpPr>
              <p:nvPr/>
            </p:nvSpPr>
            <p:spPr bwMode="auto">
              <a:xfrm>
                <a:off x="2454300" y="2278941"/>
                <a:ext cx="275207" cy="393430"/>
              </a:xfrm>
              <a:custGeom>
                <a:avLst/>
                <a:gdLst>
                  <a:gd name="T0" fmla="*/ 77 w 142"/>
                  <a:gd name="T1" fmla="*/ 203 h 203"/>
                  <a:gd name="T2" fmla="*/ 0 w 142"/>
                  <a:gd name="T3" fmla="*/ 174 h 203"/>
                  <a:gd name="T4" fmla="*/ 65 w 142"/>
                  <a:gd name="T5" fmla="*/ 0 h 203"/>
                  <a:gd name="T6" fmla="*/ 142 w 142"/>
                  <a:gd name="T7" fmla="*/ 28 h 203"/>
                  <a:gd name="T8" fmla="*/ 77 w 142"/>
                  <a:gd name="T9" fmla="*/ 203 h 203"/>
                </a:gdLst>
                <a:ahLst/>
                <a:cxnLst>
                  <a:cxn ang="0">
                    <a:pos x="T0" y="T1"/>
                  </a:cxn>
                  <a:cxn ang="0">
                    <a:pos x="T2" y="T3"/>
                  </a:cxn>
                  <a:cxn ang="0">
                    <a:pos x="T4" y="T5"/>
                  </a:cxn>
                  <a:cxn ang="0">
                    <a:pos x="T6" y="T7"/>
                  </a:cxn>
                  <a:cxn ang="0">
                    <a:pos x="T8" y="T9"/>
                  </a:cxn>
                </a:cxnLst>
                <a:rect l="0" t="0" r="r" b="b"/>
                <a:pathLst>
                  <a:path w="142" h="203">
                    <a:moveTo>
                      <a:pt x="77" y="203"/>
                    </a:moveTo>
                    <a:lnTo>
                      <a:pt x="0" y="174"/>
                    </a:lnTo>
                    <a:lnTo>
                      <a:pt x="65" y="0"/>
                    </a:lnTo>
                    <a:lnTo>
                      <a:pt x="142" y="28"/>
                    </a:lnTo>
                    <a:lnTo>
                      <a:pt x="77"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3" name="Freeform 60">
                <a:extLst>
                  <a:ext uri="{FF2B5EF4-FFF2-40B4-BE49-F238E27FC236}">
                    <a16:creationId xmlns:a16="http://schemas.microsoft.com/office/drawing/2014/main" id="{89095F0B-7AB9-4554-B8F9-935B1BAD4741}"/>
                  </a:ext>
                </a:extLst>
              </p:cNvPr>
              <p:cNvSpPr>
                <a:spLocks/>
              </p:cNvSpPr>
              <p:nvPr/>
            </p:nvSpPr>
            <p:spPr bwMode="auto">
              <a:xfrm>
                <a:off x="2465929" y="2682061"/>
                <a:ext cx="77523" cy="60080"/>
              </a:xfrm>
              <a:custGeom>
                <a:avLst/>
                <a:gdLst>
                  <a:gd name="T0" fmla="*/ 8 w 40"/>
                  <a:gd name="T1" fmla="*/ 0 h 31"/>
                  <a:gd name="T2" fmla="*/ 0 w 40"/>
                  <a:gd name="T3" fmla="*/ 19 h 31"/>
                  <a:gd name="T4" fmla="*/ 32 w 40"/>
                  <a:gd name="T5" fmla="*/ 31 h 31"/>
                  <a:gd name="T6" fmla="*/ 40 w 40"/>
                  <a:gd name="T7" fmla="*/ 12 h 31"/>
                  <a:gd name="T8" fmla="*/ 8 w 40"/>
                  <a:gd name="T9" fmla="*/ 0 h 31"/>
                </a:gdLst>
                <a:ahLst/>
                <a:cxnLst>
                  <a:cxn ang="0">
                    <a:pos x="T0" y="T1"/>
                  </a:cxn>
                  <a:cxn ang="0">
                    <a:pos x="T2" y="T3"/>
                  </a:cxn>
                  <a:cxn ang="0">
                    <a:pos x="T4" y="T5"/>
                  </a:cxn>
                  <a:cxn ang="0">
                    <a:pos x="T6" y="T7"/>
                  </a:cxn>
                  <a:cxn ang="0">
                    <a:pos x="T8" y="T9"/>
                  </a:cxn>
                </a:cxnLst>
                <a:rect l="0" t="0" r="r" b="b"/>
                <a:pathLst>
                  <a:path w="40" h="31">
                    <a:moveTo>
                      <a:pt x="8" y="0"/>
                    </a:moveTo>
                    <a:lnTo>
                      <a:pt x="0" y="19"/>
                    </a:lnTo>
                    <a:lnTo>
                      <a:pt x="32" y="31"/>
                    </a:lnTo>
                    <a:lnTo>
                      <a:pt x="40" y="12"/>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4" name="Freeform 61">
                <a:extLst>
                  <a:ext uri="{FF2B5EF4-FFF2-40B4-BE49-F238E27FC236}">
                    <a16:creationId xmlns:a16="http://schemas.microsoft.com/office/drawing/2014/main" id="{D2CC33B1-8F4E-41DD-A1BA-F57EDE44744D}"/>
                  </a:ext>
                </a:extLst>
              </p:cNvPr>
              <p:cNvSpPr>
                <a:spLocks/>
              </p:cNvSpPr>
              <p:nvPr/>
            </p:nvSpPr>
            <p:spPr bwMode="auto">
              <a:xfrm>
                <a:off x="2465929" y="2641362"/>
                <a:ext cx="108532" cy="58142"/>
              </a:xfrm>
              <a:custGeom>
                <a:avLst/>
                <a:gdLst>
                  <a:gd name="T0" fmla="*/ 5 w 56"/>
                  <a:gd name="T1" fmla="*/ 0 h 30"/>
                  <a:gd name="T2" fmla="*/ 0 w 56"/>
                  <a:gd name="T3" fmla="*/ 10 h 30"/>
                  <a:gd name="T4" fmla="*/ 52 w 56"/>
                  <a:gd name="T5" fmla="*/ 30 h 30"/>
                  <a:gd name="T6" fmla="*/ 56 w 56"/>
                  <a:gd name="T7" fmla="*/ 18 h 30"/>
                  <a:gd name="T8" fmla="*/ 5 w 56"/>
                  <a:gd name="T9" fmla="*/ 0 h 30"/>
                </a:gdLst>
                <a:ahLst/>
                <a:cxnLst>
                  <a:cxn ang="0">
                    <a:pos x="T0" y="T1"/>
                  </a:cxn>
                  <a:cxn ang="0">
                    <a:pos x="T2" y="T3"/>
                  </a:cxn>
                  <a:cxn ang="0">
                    <a:pos x="T4" y="T5"/>
                  </a:cxn>
                  <a:cxn ang="0">
                    <a:pos x="T6" y="T7"/>
                  </a:cxn>
                  <a:cxn ang="0">
                    <a:pos x="T8" y="T9"/>
                  </a:cxn>
                </a:cxnLst>
                <a:rect l="0" t="0" r="r" b="b"/>
                <a:pathLst>
                  <a:path w="56" h="30">
                    <a:moveTo>
                      <a:pt x="5" y="0"/>
                    </a:moveTo>
                    <a:lnTo>
                      <a:pt x="0" y="10"/>
                    </a:lnTo>
                    <a:lnTo>
                      <a:pt x="52" y="30"/>
                    </a:lnTo>
                    <a:lnTo>
                      <a:pt x="56" y="18"/>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5" name="Freeform 62">
                <a:extLst>
                  <a:ext uri="{FF2B5EF4-FFF2-40B4-BE49-F238E27FC236}">
                    <a16:creationId xmlns:a16="http://schemas.microsoft.com/office/drawing/2014/main" id="{4443698B-EA6C-453A-91A8-D92481C19D87}"/>
                  </a:ext>
                </a:extLst>
              </p:cNvPr>
              <p:cNvSpPr>
                <a:spLocks/>
              </p:cNvSpPr>
              <p:nvPr/>
            </p:nvSpPr>
            <p:spPr bwMode="auto">
              <a:xfrm>
                <a:off x="2620975" y="2220799"/>
                <a:ext cx="100780" cy="87214"/>
              </a:xfrm>
              <a:custGeom>
                <a:avLst/>
                <a:gdLst>
                  <a:gd name="T0" fmla="*/ 40 w 52"/>
                  <a:gd name="T1" fmla="*/ 45 h 45"/>
                  <a:gd name="T2" fmla="*/ 52 w 52"/>
                  <a:gd name="T3" fmla="*/ 15 h 45"/>
                  <a:gd name="T4" fmla="*/ 12 w 52"/>
                  <a:gd name="T5" fmla="*/ 0 h 45"/>
                  <a:gd name="T6" fmla="*/ 0 w 52"/>
                  <a:gd name="T7" fmla="*/ 30 h 45"/>
                  <a:gd name="T8" fmla="*/ 40 w 52"/>
                  <a:gd name="T9" fmla="*/ 45 h 45"/>
                </a:gdLst>
                <a:ahLst/>
                <a:cxnLst>
                  <a:cxn ang="0">
                    <a:pos x="T0" y="T1"/>
                  </a:cxn>
                  <a:cxn ang="0">
                    <a:pos x="T2" y="T3"/>
                  </a:cxn>
                  <a:cxn ang="0">
                    <a:pos x="T4" y="T5"/>
                  </a:cxn>
                  <a:cxn ang="0">
                    <a:pos x="T6" y="T7"/>
                  </a:cxn>
                  <a:cxn ang="0">
                    <a:pos x="T8" y="T9"/>
                  </a:cxn>
                </a:cxnLst>
                <a:rect l="0" t="0" r="r" b="b"/>
                <a:pathLst>
                  <a:path w="52" h="45">
                    <a:moveTo>
                      <a:pt x="40" y="45"/>
                    </a:moveTo>
                    <a:lnTo>
                      <a:pt x="52" y="15"/>
                    </a:lnTo>
                    <a:lnTo>
                      <a:pt x="12" y="0"/>
                    </a:lnTo>
                    <a:lnTo>
                      <a:pt x="0" y="30"/>
                    </a:lnTo>
                    <a:lnTo>
                      <a:pt x="4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6" name="Freeform 63">
                <a:extLst>
                  <a:ext uri="{FF2B5EF4-FFF2-40B4-BE49-F238E27FC236}">
                    <a16:creationId xmlns:a16="http://schemas.microsoft.com/office/drawing/2014/main" id="{E201FD75-85B7-4743-A3B1-3B148BC55781}"/>
                  </a:ext>
                </a:extLst>
              </p:cNvPr>
              <p:cNvSpPr>
                <a:spLocks noEditPoints="1"/>
              </p:cNvSpPr>
              <p:nvPr/>
            </p:nvSpPr>
            <p:spPr bwMode="auto">
              <a:xfrm>
                <a:off x="2650046" y="2412669"/>
                <a:ext cx="112409" cy="195746"/>
              </a:xfrm>
              <a:custGeom>
                <a:avLst/>
                <a:gdLst>
                  <a:gd name="T0" fmla="*/ 29 w 38"/>
                  <a:gd name="T1" fmla="*/ 25 h 67"/>
                  <a:gd name="T2" fmla="*/ 37 w 38"/>
                  <a:gd name="T3" fmla="*/ 6 h 67"/>
                  <a:gd name="T4" fmla="*/ 22 w 38"/>
                  <a:gd name="T5" fmla="*/ 0 h 67"/>
                  <a:gd name="T6" fmla="*/ 0 w 38"/>
                  <a:gd name="T7" fmla="*/ 61 h 67"/>
                  <a:gd name="T8" fmla="*/ 14 w 38"/>
                  <a:gd name="T9" fmla="*/ 67 h 67"/>
                  <a:gd name="T10" fmla="*/ 20 w 38"/>
                  <a:gd name="T11" fmla="*/ 50 h 67"/>
                  <a:gd name="T12" fmla="*/ 24 w 38"/>
                  <a:gd name="T13" fmla="*/ 51 h 67"/>
                  <a:gd name="T14" fmla="*/ 38 w 38"/>
                  <a:gd name="T15" fmla="*/ 38 h 67"/>
                  <a:gd name="T16" fmla="*/ 29 w 38"/>
                  <a:gd name="T17" fmla="*/ 25 h 67"/>
                  <a:gd name="T18" fmla="*/ 24 w 38"/>
                  <a:gd name="T19" fmla="*/ 45 h 67"/>
                  <a:gd name="T20" fmla="*/ 17 w 38"/>
                  <a:gd name="T21" fmla="*/ 38 h 67"/>
                  <a:gd name="T22" fmla="*/ 24 w 38"/>
                  <a:gd name="T23" fmla="*/ 30 h 67"/>
                  <a:gd name="T24" fmla="*/ 32 w 38"/>
                  <a:gd name="T25" fmla="*/ 38 h 67"/>
                  <a:gd name="T26" fmla="*/ 24 w 38"/>
                  <a:gd name="T2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67">
                    <a:moveTo>
                      <a:pt x="29" y="25"/>
                    </a:moveTo>
                    <a:cubicBezTo>
                      <a:pt x="37" y="6"/>
                      <a:pt x="37" y="6"/>
                      <a:pt x="37" y="6"/>
                    </a:cubicBezTo>
                    <a:cubicBezTo>
                      <a:pt x="22" y="0"/>
                      <a:pt x="22" y="0"/>
                      <a:pt x="22" y="0"/>
                    </a:cubicBezTo>
                    <a:cubicBezTo>
                      <a:pt x="0" y="61"/>
                      <a:pt x="0" y="61"/>
                      <a:pt x="0" y="61"/>
                    </a:cubicBezTo>
                    <a:cubicBezTo>
                      <a:pt x="14" y="67"/>
                      <a:pt x="14" y="67"/>
                      <a:pt x="14" y="67"/>
                    </a:cubicBezTo>
                    <a:cubicBezTo>
                      <a:pt x="20" y="50"/>
                      <a:pt x="20" y="50"/>
                      <a:pt x="20" y="50"/>
                    </a:cubicBezTo>
                    <a:cubicBezTo>
                      <a:pt x="21" y="51"/>
                      <a:pt x="23" y="51"/>
                      <a:pt x="24" y="51"/>
                    </a:cubicBezTo>
                    <a:cubicBezTo>
                      <a:pt x="32" y="51"/>
                      <a:pt x="38" y="45"/>
                      <a:pt x="38" y="38"/>
                    </a:cubicBezTo>
                    <a:cubicBezTo>
                      <a:pt x="38" y="32"/>
                      <a:pt x="34" y="27"/>
                      <a:pt x="29" y="25"/>
                    </a:cubicBezTo>
                    <a:close/>
                    <a:moveTo>
                      <a:pt x="24" y="45"/>
                    </a:moveTo>
                    <a:cubicBezTo>
                      <a:pt x="20" y="45"/>
                      <a:pt x="17" y="42"/>
                      <a:pt x="17" y="38"/>
                    </a:cubicBezTo>
                    <a:cubicBezTo>
                      <a:pt x="17" y="34"/>
                      <a:pt x="20" y="30"/>
                      <a:pt x="24" y="30"/>
                    </a:cubicBezTo>
                    <a:cubicBezTo>
                      <a:pt x="28" y="30"/>
                      <a:pt x="32" y="34"/>
                      <a:pt x="32" y="38"/>
                    </a:cubicBezTo>
                    <a:cubicBezTo>
                      <a:pt x="32" y="42"/>
                      <a:pt x="28" y="45"/>
                      <a:pt x="2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7" name="Freeform 64">
                <a:extLst>
                  <a:ext uri="{FF2B5EF4-FFF2-40B4-BE49-F238E27FC236}">
                    <a16:creationId xmlns:a16="http://schemas.microsoft.com/office/drawing/2014/main" id="{D66D4AE7-CD76-44E0-8BBD-3A2358EAEEEE}"/>
                  </a:ext>
                </a:extLst>
              </p:cNvPr>
              <p:cNvSpPr>
                <a:spLocks/>
              </p:cNvSpPr>
              <p:nvPr/>
            </p:nvSpPr>
            <p:spPr bwMode="auto">
              <a:xfrm>
                <a:off x="2370963" y="2736328"/>
                <a:ext cx="306216" cy="149232"/>
              </a:xfrm>
              <a:custGeom>
                <a:avLst/>
                <a:gdLst>
                  <a:gd name="T0" fmla="*/ 105 w 105"/>
                  <a:gd name="T1" fmla="*/ 51 h 51"/>
                  <a:gd name="T2" fmla="*/ 105 w 105"/>
                  <a:gd name="T3" fmla="*/ 41 h 51"/>
                  <a:gd name="T4" fmla="*/ 105 w 105"/>
                  <a:gd name="T5" fmla="*/ 36 h 51"/>
                  <a:gd name="T6" fmla="*/ 70 w 105"/>
                  <a:gd name="T7" fmla="*/ 33 h 51"/>
                  <a:gd name="T8" fmla="*/ 73 w 105"/>
                  <a:gd name="T9" fmla="*/ 26 h 51"/>
                  <a:gd name="T10" fmla="*/ 3 w 105"/>
                  <a:gd name="T11" fmla="*/ 0 h 51"/>
                  <a:gd name="T12" fmla="*/ 0 w 105"/>
                  <a:gd name="T13" fmla="*/ 10 h 51"/>
                  <a:gd name="T14" fmla="*/ 58 w 105"/>
                  <a:gd name="T15" fmla="*/ 32 h 51"/>
                  <a:gd name="T16" fmla="*/ 55 w 105"/>
                  <a:gd name="T17" fmla="*/ 40 h 51"/>
                  <a:gd name="T18" fmla="*/ 105 w 105"/>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1">
                    <a:moveTo>
                      <a:pt x="105" y="51"/>
                    </a:moveTo>
                    <a:cubicBezTo>
                      <a:pt x="105" y="41"/>
                      <a:pt x="105" y="41"/>
                      <a:pt x="105" y="41"/>
                    </a:cubicBezTo>
                    <a:cubicBezTo>
                      <a:pt x="105" y="39"/>
                      <a:pt x="105" y="38"/>
                      <a:pt x="105" y="36"/>
                    </a:cubicBezTo>
                    <a:cubicBezTo>
                      <a:pt x="95" y="38"/>
                      <a:pt x="84" y="37"/>
                      <a:pt x="70" y="33"/>
                    </a:cubicBezTo>
                    <a:cubicBezTo>
                      <a:pt x="73" y="26"/>
                      <a:pt x="73" y="26"/>
                      <a:pt x="73" y="26"/>
                    </a:cubicBezTo>
                    <a:cubicBezTo>
                      <a:pt x="3" y="0"/>
                      <a:pt x="3" y="0"/>
                      <a:pt x="3" y="0"/>
                    </a:cubicBezTo>
                    <a:cubicBezTo>
                      <a:pt x="0" y="10"/>
                      <a:pt x="0" y="10"/>
                      <a:pt x="0" y="10"/>
                    </a:cubicBezTo>
                    <a:cubicBezTo>
                      <a:pt x="58" y="32"/>
                      <a:pt x="58" y="32"/>
                      <a:pt x="58" y="32"/>
                    </a:cubicBezTo>
                    <a:cubicBezTo>
                      <a:pt x="55" y="40"/>
                      <a:pt x="55" y="40"/>
                      <a:pt x="55" y="40"/>
                    </a:cubicBezTo>
                    <a:cubicBezTo>
                      <a:pt x="73" y="47"/>
                      <a:pt x="90" y="50"/>
                      <a:pt x="10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8" name="Freeform 65">
                <a:extLst>
                  <a:ext uri="{FF2B5EF4-FFF2-40B4-BE49-F238E27FC236}">
                    <a16:creationId xmlns:a16="http://schemas.microsoft.com/office/drawing/2014/main" id="{36571A25-2AAB-4043-A59C-CF30710C2B63}"/>
                  </a:ext>
                </a:extLst>
              </p:cNvPr>
              <p:cNvSpPr>
                <a:spLocks/>
              </p:cNvSpPr>
              <p:nvPr/>
            </p:nvSpPr>
            <p:spPr bwMode="auto">
              <a:xfrm>
                <a:off x="2712065" y="2459183"/>
                <a:ext cx="240322" cy="385678"/>
              </a:xfrm>
              <a:custGeom>
                <a:avLst/>
                <a:gdLst>
                  <a:gd name="T0" fmla="*/ 17 w 82"/>
                  <a:gd name="T1" fmla="*/ 0 h 132"/>
                  <a:gd name="T2" fmla="*/ 14 w 82"/>
                  <a:gd name="T3" fmla="*/ 7 h 132"/>
                  <a:gd name="T4" fmla="*/ 22 w 82"/>
                  <a:gd name="T5" fmla="*/ 22 h 132"/>
                  <a:gd name="T6" fmla="*/ 3 w 82"/>
                  <a:gd name="T7" fmla="*/ 40 h 132"/>
                  <a:gd name="T8" fmla="*/ 2 w 82"/>
                  <a:gd name="T9" fmla="*/ 40 h 132"/>
                  <a:gd name="T10" fmla="*/ 0 w 82"/>
                  <a:gd name="T11" fmla="*/ 46 h 132"/>
                  <a:gd name="T12" fmla="*/ 26 w 82"/>
                  <a:gd name="T13" fmla="*/ 99 h 132"/>
                  <a:gd name="T14" fmla="*/ 18 w 82"/>
                  <a:gd name="T15" fmla="*/ 114 h 132"/>
                  <a:gd name="T16" fmla="*/ 43 w 82"/>
                  <a:gd name="T17" fmla="*/ 132 h 132"/>
                  <a:gd name="T18" fmla="*/ 69 w 82"/>
                  <a:gd name="T19" fmla="*/ 100 h 132"/>
                  <a:gd name="T20" fmla="*/ 17 w 82"/>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2">
                    <a:moveTo>
                      <a:pt x="17" y="0"/>
                    </a:moveTo>
                    <a:cubicBezTo>
                      <a:pt x="14" y="7"/>
                      <a:pt x="14" y="7"/>
                      <a:pt x="14" y="7"/>
                    </a:cubicBezTo>
                    <a:cubicBezTo>
                      <a:pt x="19" y="10"/>
                      <a:pt x="22" y="16"/>
                      <a:pt x="22" y="22"/>
                    </a:cubicBezTo>
                    <a:cubicBezTo>
                      <a:pt x="22" y="32"/>
                      <a:pt x="13" y="40"/>
                      <a:pt x="3" y="40"/>
                    </a:cubicBezTo>
                    <a:cubicBezTo>
                      <a:pt x="3" y="40"/>
                      <a:pt x="3" y="40"/>
                      <a:pt x="2" y="40"/>
                    </a:cubicBezTo>
                    <a:cubicBezTo>
                      <a:pt x="0" y="46"/>
                      <a:pt x="0" y="46"/>
                      <a:pt x="0" y="46"/>
                    </a:cubicBezTo>
                    <a:cubicBezTo>
                      <a:pt x="20" y="55"/>
                      <a:pt x="36" y="73"/>
                      <a:pt x="26" y="99"/>
                    </a:cubicBezTo>
                    <a:cubicBezTo>
                      <a:pt x="24" y="104"/>
                      <a:pt x="22" y="109"/>
                      <a:pt x="18" y="114"/>
                    </a:cubicBezTo>
                    <a:cubicBezTo>
                      <a:pt x="27" y="117"/>
                      <a:pt x="36" y="123"/>
                      <a:pt x="43" y="132"/>
                    </a:cubicBezTo>
                    <a:cubicBezTo>
                      <a:pt x="55" y="125"/>
                      <a:pt x="64" y="113"/>
                      <a:pt x="69" y="100"/>
                    </a:cubicBezTo>
                    <a:cubicBezTo>
                      <a:pt x="82" y="62"/>
                      <a:pt x="60" y="19"/>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9" name="Freeform 66">
                <a:extLst>
                  <a:ext uri="{FF2B5EF4-FFF2-40B4-BE49-F238E27FC236}">
                    <a16:creationId xmlns:a16="http://schemas.microsoft.com/office/drawing/2014/main" id="{3991C0A6-92BB-4DAA-BFE2-65DAF47EEE95}"/>
                  </a:ext>
                </a:extLst>
              </p:cNvPr>
              <p:cNvSpPr>
                <a:spLocks noEditPoints="1"/>
              </p:cNvSpPr>
              <p:nvPr/>
            </p:nvSpPr>
            <p:spPr bwMode="auto">
              <a:xfrm>
                <a:off x="2690746" y="2800284"/>
                <a:ext cx="187994" cy="189932"/>
              </a:xfrm>
              <a:custGeom>
                <a:avLst/>
                <a:gdLst>
                  <a:gd name="T0" fmla="*/ 64 w 64"/>
                  <a:gd name="T1" fmla="*/ 65 h 65"/>
                  <a:gd name="T2" fmla="*/ 16 w 64"/>
                  <a:gd name="T3" fmla="*/ 0 h 65"/>
                  <a:gd name="T4" fmla="*/ 0 w 64"/>
                  <a:gd name="T5" fmla="*/ 19 h 65"/>
                  <a:gd name="T6" fmla="*/ 0 w 64"/>
                  <a:gd name="T7" fmla="*/ 65 h 65"/>
                  <a:gd name="T8" fmla="*/ 64 w 64"/>
                  <a:gd name="T9" fmla="*/ 65 h 65"/>
                  <a:gd name="T10" fmla="*/ 17 w 64"/>
                  <a:gd name="T11" fmla="*/ 10 h 65"/>
                  <a:gd name="T12" fmla="*/ 25 w 64"/>
                  <a:gd name="T13" fmla="*/ 17 h 65"/>
                  <a:gd name="T14" fmla="*/ 17 w 64"/>
                  <a:gd name="T15" fmla="*/ 24 h 65"/>
                  <a:gd name="T16" fmla="*/ 10 w 64"/>
                  <a:gd name="T17" fmla="*/ 17 h 65"/>
                  <a:gd name="T18" fmla="*/ 17 w 64"/>
                  <a:gd name="T19"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64" y="65"/>
                    </a:moveTo>
                    <a:cubicBezTo>
                      <a:pt x="61" y="27"/>
                      <a:pt x="34" y="0"/>
                      <a:pt x="16" y="0"/>
                    </a:cubicBezTo>
                    <a:cubicBezTo>
                      <a:pt x="5" y="0"/>
                      <a:pt x="0" y="9"/>
                      <a:pt x="0" y="19"/>
                    </a:cubicBezTo>
                    <a:cubicBezTo>
                      <a:pt x="0" y="65"/>
                      <a:pt x="0" y="65"/>
                      <a:pt x="0" y="65"/>
                    </a:cubicBezTo>
                    <a:lnTo>
                      <a:pt x="64" y="65"/>
                    </a:lnTo>
                    <a:close/>
                    <a:moveTo>
                      <a:pt x="17" y="10"/>
                    </a:moveTo>
                    <a:cubicBezTo>
                      <a:pt x="21" y="10"/>
                      <a:pt x="25" y="13"/>
                      <a:pt x="25" y="17"/>
                    </a:cubicBezTo>
                    <a:cubicBezTo>
                      <a:pt x="25" y="21"/>
                      <a:pt x="21" y="24"/>
                      <a:pt x="17" y="24"/>
                    </a:cubicBezTo>
                    <a:cubicBezTo>
                      <a:pt x="13" y="24"/>
                      <a:pt x="10" y="21"/>
                      <a:pt x="10" y="17"/>
                    </a:cubicBezTo>
                    <a:cubicBezTo>
                      <a:pt x="10" y="13"/>
                      <a:pt x="13"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07" name="Group 206">
              <a:extLst>
                <a:ext uri="{FF2B5EF4-FFF2-40B4-BE49-F238E27FC236}">
                  <a16:creationId xmlns:a16="http://schemas.microsoft.com/office/drawing/2014/main" id="{CB943D87-0094-4CE6-A058-9C9A9D650400}"/>
                </a:ext>
              </a:extLst>
            </p:cNvPr>
            <p:cNvGrpSpPr/>
            <p:nvPr userDrawn="1"/>
          </p:nvGrpSpPr>
          <p:grpSpPr>
            <a:xfrm>
              <a:off x="4075920" y="1374980"/>
              <a:ext cx="383372" cy="352926"/>
              <a:chOff x="2019301" y="4184651"/>
              <a:chExt cx="979488" cy="901700"/>
            </a:xfrm>
            <a:solidFill>
              <a:srgbClr val="FFFFFF">
                <a:alpha val="22000"/>
              </a:srgbClr>
            </a:solidFill>
          </p:grpSpPr>
          <p:sp>
            <p:nvSpPr>
              <p:cNvPr id="304" name="Freeform 152">
                <a:extLst>
                  <a:ext uri="{FF2B5EF4-FFF2-40B4-BE49-F238E27FC236}">
                    <a16:creationId xmlns:a16="http://schemas.microsoft.com/office/drawing/2014/main" id="{71F3BD7F-A264-4433-9792-1F5078044686}"/>
                  </a:ext>
                </a:extLst>
              </p:cNvPr>
              <p:cNvSpPr>
                <a:spLocks/>
              </p:cNvSpPr>
              <p:nvPr/>
            </p:nvSpPr>
            <p:spPr bwMode="auto">
              <a:xfrm>
                <a:off x="2178051" y="4256088"/>
                <a:ext cx="639763" cy="192088"/>
              </a:xfrm>
              <a:custGeom>
                <a:avLst/>
                <a:gdLst>
                  <a:gd name="T0" fmla="*/ 437 w 437"/>
                  <a:gd name="T1" fmla="*/ 0 h 132"/>
                  <a:gd name="T2" fmla="*/ 437 w 437"/>
                  <a:gd name="T3" fmla="*/ 132 h 132"/>
                  <a:gd name="T4" fmla="*/ 189 w 437"/>
                  <a:gd name="T5" fmla="*/ 132 h 132"/>
                  <a:gd name="T6" fmla="*/ 189 w 437"/>
                  <a:gd name="T7" fmla="*/ 36 h 132"/>
                  <a:gd name="T8" fmla="*/ 0 w 437"/>
                  <a:gd name="T9" fmla="*/ 36 h 132"/>
                  <a:gd name="T10" fmla="*/ 0 w 437"/>
                  <a:gd name="T11" fmla="*/ 21 h 132"/>
                  <a:gd name="T12" fmla="*/ 7 w 437"/>
                  <a:gd name="T13" fmla="*/ 2 h 132"/>
                  <a:gd name="T14" fmla="*/ 8 w 437"/>
                  <a:gd name="T15" fmla="*/ 0 h 132"/>
                  <a:gd name="T16" fmla="*/ 383 w 437"/>
                  <a:gd name="T17" fmla="*/ 0 h 132"/>
                  <a:gd name="T18" fmla="*/ 437 w 437"/>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132">
                    <a:moveTo>
                      <a:pt x="437" y="0"/>
                    </a:moveTo>
                    <a:cubicBezTo>
                      <a:pt x="437" y="132"/>
                      <a:pt x="437" y="132"/>
                      <a:pt x="437" y="132"/>
                    </a:cubicBezTo>
                    <a:cubicBezTo>
                      <a:pt x="189" y="132"/>
                      <a:pt x="189" y="132"/>
                      <a:pt x="189" y="132"/>
                    </a:cubicBezTo>
                    <a:cubicBezTo>
                      <a:pt x="189" y="36"/>
                      <a:pt x="189" y="36"/>
                      <a:pt x="189" y="36"/>
                    </a:cubicBezTo>
                    <a:cubicBezTo>
                      <a:pt x="0" y="36"/>
                      <a:pt x="0" y="36"/>
                      <a:pt x="0" y="36"/>
                    </a:cubicBezTo>
                    <a:cubicBezTo>
                      <a:pt x="0" y="31"/>
                      <a:pt x="0" y="26"/>
                      <a:pt x="0" y="21"/>
                    </a:cubicBezTo>
                    <a:cubicBezTo>
                      <a:pt x="0" y="14"/>
                      <a:pt x="4" y="6"/>
                      <a:pt x="7" y="2"/>
                    </a:cubicBezTo>
                    <a:cubicBezTo>
                      <a:pt x="7" y="1"/>
                      <a:pt x="8" y="0"/>
                      <a:pt x="8" y="0"/>
                    </a:cubicBezTo>
                    <a:cubicBezTo>
                      <a:pt x="383" y="0"/>
                      <a:pt x="383" y="0"/>
                      <a:pt x="383" y="0"/>
                    </a:cubicBezTo>
                    <a:lnTo>
                      <a:pt x="4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5" name="Freeform 153">
                <a:extLst>
                  <a:ext uri="{FF2B5EF4-FFF2-40B4-BE49-F238E27FC236}">
                    <a16:creationId xmlns:a16="http://schemas.microsoft.com/office/drawing/2014/main" id="{94EF63D5-7F81-4416-A057-9B6AB22AB8C9}"/>
                  </a:ext>
                </a:extLst>
              </p:cNvPr>
              <p:cNvSpPr>
                <a:spLocks/>
              </p:cNvSpPr>
              <p:nvPr/>
            </p:nvSpPr>
            <p:spPr bwMode="auto">
              <a:xfrm>
                <a:off x="2755901" y="4535488"/>
                <a:ext cx="169863" cy="263525"/>
              </a:xfrm>
              <a:custGeom>
                <a:avLst/>
                <a:gdLst>
                  <a:gd name="T0" fmla="*/ 28 w 116"/>
                  <a:gd name="T1" fmla="*/ 9 h 180"/>
                  <a:gd name="T2" fmla="*/ 58 w 116"/>
                  <a:gd name="T3" fmla="*/ 0 h 180"/>
                  <a:gd name="T4" fmla="*/ 88 w 116"/>
                  <a:gd name="T5" fmla="*/ 9 h 180"/>
                  <a:gd name="T6" fmla="*/ 106 w 116"/>
                  <a:gd name="T7" fmla="*/ 35 h 180"/>
                  <a:gd name="T8" fmla="*/ 109 w 116"/>
                  <a:gd name="T9" fmla="*/ 50 h 180"/>
                  <a:gd name="T10" fmla="*/ 109 w 116"/>
                  <a:gd name="T11" fmla="*/ 70 h 180"/>
                  <a:gd name="T12" fmla="*/ 109 w 116"/>
                  <a:gd name="T13" fmla="*/ 109 h 180"/>
                  <a:gd name="T14" fmla="*/ 116 w 116"/>
                  <a:gd name="T15" fmla="*/ 114 h 180"/>
                  <a:gd name="T16" fmla="*/ 116 w 116"/>
                  <a:gd name="T17" fmla="*/ 153 h 180"/>
                  <a:gd name="T18" fmla="*/ 116 w 116"/>
                  <a:gd name="T19" fmla="*/ 154 h 180"/>
                  <a:gd name="T20" fmla="*/ 115 w 116"/>
                  <a:gd name="T21" fmla="*/ 155 h 180"/>
                  <a:gd name="T22" fmla="*/ 114 w 116"/>
                  <a:gd name="T23" fmla="*/ 158 h 180"/>
                  <a:gd name="T24" fmla="*/ 110 w 116"/>
                  <a:gd name="T25" fmla="*/ 163 h 180"/>
                  <a:gd name="T26" fmla="*/ 99 w 116"/>
                  <a:gd name="T27" fmla="*/ 170 h 180"/>
                  <a:gd name="T28" fmla="*/ 90 w 116"/>
                  <a:gd name="T29" fmla="*/ 173 h 180"/>
                  <a:gd name="T30" fmla="*/ 82 w 116"/>
                  <a:gd name="T31" fmla="*/ 170 h 180"/>
                  <a:gd name="T32" fmla="*/ 72 w 116"/>
                  <a:gd name="T33" fmla="*/ 170 h 180"/>
                  <a:gd name="T34" fmla="*/ 61 w 116"/>
                  <a:gd name="T35" fmla="*/ 180 h 180"/>
                  <a:gd name="T36" fmla="*/ 55 w 116"/>
                  <a:gd name="T37" fmla="*/ 180 h 180"/>
                  <a:gd name="T38" fmla="*/ 55 w 116"/>
                  <a:gd name="T39" fmla="*/ 180 h 180"/>
                  <a:gd name="T40" fmla="*/ 44 w 116"/>
                  <a:gd name="T41" fmla="*/ 169 h 180"/>
                  <a:gd name="T42" fmla="*/ 34 w 116"/>
                  <a:gd name="T43" fmla="*/ 169 h 180"/>
                  <a:gd name="T44" fmla="*/ 26 w 116"/>
                  <a:gd name="T45" fmla="*/ 173 h 180"/>
                  <a:gd name="T46" fmla="*/ 17 w 116"/>
                  <a:gd name="T47" fmla="*/ 170 h 180"/>
                  <a:gd name="T48" fmla="*/ 5 w 116"/>
                  <a:gd name="T49" fmla="*/ 163 h 180"/>
                  <a:gd name="T50" fmla="*/ 2 w 116"/>
                  <a:gd name="T51" fmla="*/ 158 h 180"/>
                  <a:gd name="T52" fmla="*/ 0 w 116"/>
                  <a:gd name="T53" fmla="*/ 155 h 180"/>
                  <a:gd name="T54" fmla="*/ 0 w 116"/>
                  <a:gd name="T55" fmla="*/ 154 h 180"/>
                  <a:gd name="T56" fmla="*/ 0 w 116"/>
                  <a:gd name="T57" fmla="*/ 153 h 180"/>
                  <a:gd name="T58" fmla="*/ 0 w 116"/>
                  <a:gd name="T59" fmla="*/ 114 h 180"/>
                  <a:gd name="T60" fmla="*/ 7 w 116"/>
                  <a:gd name="T61" fmla="*/ 109 h 180"/>
                  <a:gd name="T62" fmla="*/ 7 w 116"/>
                  <a:gd name="T63" fmla="*/ 70 h 180"/>
                  <a:gd name="T64" fmla="*/ 7 w 116"/>
                  <a:gd name="T65" fmla="*/ 50 h 180"/>
                  <a:gd name="T66" fmla="*/ 9 w 116"/>
                  <a:gd name="T67" fmla="*/ 35 h 180"/>
                  <a:gd name="T68" fmla="*/ 28 w 116"/>
                  <a:gd name="T69" fmla="*/ 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80">
                    <a:moveTo>
                      <a:pt x="28" y="9"/>
                    </a:moveTo>
                    <a:cubicBezTo>
                      <a:pt x="37" y="3"/>
                      <a:pt x="47" y="0"/>
                      <a:pt x="58" y="0"/>
                    </a:cubicBezTo>
                    <a:cubicBezTo>
                      <a:pt x="69" y="0"/>
                      <a:pt x="79" y="3"/>
                      <a:pt x="88" y="9"/>
                    </a:cubicBezTo>
                    <a:cubicBezTo>
                      <a:pt x="96" y="16"/>
                      <a:pt x="103" y="25"/>
                      <a:pt x="106" y="35"/>
                    </a:cubicBezTo>
                    <a:cubicBezTo>
                      <a:pt x="108" y="40"/>
                      <a:pt x="109" y="45"/>
                      <a:pt x="109" y="50"/>
                    </a:cubicBezTo>
                    <a:cubicBezTo>
                      <a:pt x="109" y="70"/>
                      <a:pt x="109" y="70"/>
                      <a:pt x="109" y="70"/>
                    </a:cubicBezTo>
                    <a:cubicBezTo>
                      <a:pt x="109" y="109"/>
                      <a:pt x="109" y="109"/>
                      <a:pt x="109" y="109"/>
                    </a:cubicBezTo>
                    <a:cubicBezTo>
                      <a:pt x="109" y="111"/>
                      <a:pt x="112" y="113"/>
                      <a:pt x="116" y="114"/>
                    </a:cubicBezTo>
                    <a:cubicBezTo>
                      <a:pt x="116" y="153"/>
                      <a:pt x="116" y="153"/>
                      <a:pt x="116" y="153"/>
                    </a:cubicBezTo>
                    <a:cubicBezTo>
                      <a:pt x="116" y="154"/>
                      <a:pt x="116" y="154"/>
                      <a:pt x="116" y="154"/>
                    </a:cubicBezTo>
                    <a:cubicBezTo>
                      <a:pt x="115" y="155"/>
                      <a:pt x="115" y="155"/>
                      <a:pt x="115" y="155"/>
                    </a:cubicBezTo>
                    <a:cubicBezTo>
                      <a:pt x="115" y="156"/>
                      <a:pt x="114" y="157"/>
                      <a:pt x="114" y="158"/>
                    </a:cubicBezTo>
                    <a:cubicBezTo>
                      <a:pt x="113" y="160"/>
                      <a:pt x="112" y="162"/>
                      <a:pt x="110" y="163"/>
                    </a:cubicBezTo>
                    <a:cubicBezTo>
                      <a:pt x="107" y="166"/>
                      <a:pt x="103" y="169"/>
                      <a:pt x="99" y="170"/>
                    </a:cubicBezTo>
                    <a:cubicBezTo>
                      <a:pt x="96" y="172"/>
                      <a:pt x="93" y="172"/>
                      <a:pt x="90" y="173"/>
                    </a:cubicBezTo>
                    <a:cubicBezTo>
                      <a:pt x="88" y="171"/>
                      <a:pt x="85" y="170"/>
                      <a:pt x="82" y="170"/>
                    </a:cubicBezTo>
                    <a:cubicBezTo>
                      <a:pt x="72" y="170"/>
                      <a:pt x="72" y="170"/>
                      <a:pt x="72" y="170"/>
                    </a:cubicBezTo>
                    <a:cubicBezTo>
                      <a:pt x="66" y="170"/>
                      <a:pt x="61" y="175"/>
                      <a:pt x="61" y="180"/>
                    </a:cubicBezTo>
                    <a:cubicBezTo>
                      <a:pt x="55" y="180"/>
                      <a:pt x="55" y="180"/>
                      <a:pt x="55" y="180"/>
                    </a:cubicBezTo>
                    <a:cubicBezTo>
                      <a:pt x="55" y="180"/>
                      <a:pt x="55" y="180"/>
                      <a:pt x="55" y="180"/>
                    </a:cubicBezTo>
                    <a:cubicBezTo>
                      <a:pt x="55" y="174"/>
                      <a:pt x="50" y="169"/>
                      <a:pt x="44" y="169"/>
                    </a:cubicBezTo>
                    <a:cubicBezTo>
                      <a:pt x="34" y="169"/>
                      <a:pt x="34" y="169"/>
                      <a:pt x="34" y="169"/>
                    </a:cubicBezTo>
                    <a:cubicBezTo>
                      <a:pt x="30" y="169"/>
                      <a:pt x="28" y="171"/>
                      <a:pt x="26" y="173"/>
                    </a:cubicBezTo>
                    <a:cubicBezTo>
                      <a:pt x="23" y="172"/>
                      <a:pt x="20" y="171"/>
                      <a:pt x="17" y="170"/>
                    </a:cubicBezTo>
                    <a:cubicBezTo>
                      <a:pt x="12" y="168"/>
                      <a:pt x="8" y="166"/>
                      <a:pt x="5" y="163"/>
                    </a:cubicBezTo>
                    <a:cubicBezTo>
                      <a:pt x="4" y="161"/>
                      <a:pt x="3" y="159"/>
                      <a:pt x="2" y="158"/>
                    </a:cubicBezTo>
                    <a:cubicBezTo>
                      <a:pt x="1" y="157"/>
                      <a:pt x="1" y="156"/>
                      <a:pt x="0" y="155"/>
                    </a:cubicBezTo>
                    <a:cubicBezTo>
                      <a:pt x="0" y="154"/>
                      <a:pt x="0" y="154"/>
                      <a:pt x="0" y="154"/>
                    </a:cubicBezTo>
                    <a:cubicBezTo>
                      <a:pt x="0" y="153"/>
                      <a:pt x="0" y="153"/>
                      <a:pt x="0" y="153"/>
                    </a:cubicBezTo>
                    <a:cubicBezTo>
                      <a:pt x="0" y="114"/>
                      <a:pt x="0" y="114"/>
                      <a:pt x="0" y="114"/>
                    </a:cubicBezTo>
                    <a:cubicBezTo>
                      <a:pt x="4" y="113"/>
                      <a:pt x="7" y="111"/>
                      <a:pt x="7" y="109"/>
                    </a:cubicBezTo>
                    <a:cubicBezTo>
                      <a:pt x="7" y="70"/>
                      <a:pt x="7" y="70"/>
                      <a:pt x="7" y="70"/>
                    </a:cubicBezTo>
                    <a:cubicBezTo>
                      <a:pt x="7" y="50"/>
                      <a:pt x="7" y="50"/>
                      <a:pt x="7" y="50"/>
                    </a:cubicBezTo>
                    <a:cubicBezTo>
                      <a:pt x="7" y="45"/>
                      <a:pt x="8" y="40"/>
                      <a:pt x="9" y="35"/>
                    </a:cubicBezTo>
                    <a:cubicBezTo>
                      <a:pt x="13" y="25"/>
                      <a:pt x="19" y="16"/>
                      <a:pt x="2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6" name="Freeform 154">
                <a:extLst>
                  <a:ext uri="{FF2B5EF4-FFF2-40B4-BE49-F238E27FC236}">
                    <a16:creationId xmlns:a16="http://schemas.microsoft.com/office/drawing/2014/main" id="{2645DF8B-4444-4424-B12C-87DFBC0BC57F}"/>
                  </a:ext>
                </a:extLst>
              </p:cNvPr>
              <p:cNvSpPr>
                <a:spLocks/>
              </p:cNvSpPr>
              <p:nvPr/>
            </p:nvSpPr>
            <p:spPr bwMode="auto">
              <a:xfrm>
                <a:off x="2738439" y="4184651"/>
                <a:ext cx="109538" cy="298450"/>
              </a:xfrm>
              <a:custGeom>
                <a:avLst/>
                <a:gdLst>
                  <a:gd name="T0" fmla="*/ 18 w 75"/>
                  <a:gd name="T1" fmla="*/ 7 h 203"/>
                  <a:gd name="T2" fmla="*/ 55 w 75"/>
                  <a:gd name="T3" fmla="*/ 6 h 203"/>
                  <a:gd name="T4" fmla="*/ 75 w 75"/>
                  <a:gd name="T5" fmla="*/ 37 h 203"/>
                  <a:gd name="T6" fmla="*/ 75 w 75"/>
                  <a:gd name="T7" fmla="*/ 70 h 203"/>
                  <a:gd name="T8" fmla="*/ 75 w 75"/>
                  <a:gd name="T9" fmla="*/ 203 h 203"/>
                  <a:gd name="T10" fmla="*/ 65 w 75"/>
                  <a:gd name="T11" fmla="*/ 203 h 203"/>
                  <a:gd name="T12" fmla="*/ 65 w 75"/>
                  <a:gd name="T13" fmla="*/ 70 h 203"/>
                  <a:gd name="T14" fmla="*/ 65 w 75"/>
                  <a:gd name="T15" fmla="*/ 37 h 203"/>
                  <a:gd name="T16" fmla="*/ 50 w 75"/>
                  <a:gd name="T17" fmla="*/ 15 h 203"/>
                  <a:gd name="T18" fmla="*/ 24 w 75"/>
                  <a:gd name="T19" fmla="*/ 16 h 203"/>
                  <a:gd name="T20" fmla="*/ 11 w 75"/>
                  <a:gd name="T21" fmla="*/ 39 h 203"/>
                  <a:gd name="T22" fmla="*/ 0 w 75"/>
                  <a:gd name="T23" fmla="*/ 39 h 203"/>
                  <a:gd name="T24" fmla="*/ 18 w 75"/>
                  <a:gd name="T25" fmla="*/ 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203">
                    <a:moveTo>
                      <a:pt x="18" y="7"/>
                    </a:moveTo>
                    <a:cubicBezTo>
                      <a:pt x="30" y="0"/>
                      <a:pt x="44" y="0"/>
                      <a:pt x="55" y="6"/>
                    </a:cubicBezTo>
                    <a:cubicBezTo>
                      <a:pt x="67" y="12"/>
                      <a:pt x="75" y="24"/>
                      <a:pt x="75" y="37"/>
                    </a:cubicBezTo>
                    <a:cubicBezTo>
                      <a:pt x="75" y="70"/>
                      <a:pt x="75" y="70"/>
                      <a:pt x="75" y="70"/>
                    </a:cubicBezTo>
                    <a:cubicBezTo>
                      <a:pt x="75" y="203"/>
                      <a:pt x="75" y="203"/>
                      <a:pt x="75" y="203"/>
                    </a:cubicBezTo>
                    <a:cubicBezTo>
                      <a:pt x="65" y="203"/>
                      <a:pt x="65" y="203"/>
                      <a:pt x="65" y="203"/>
                    </a:cubicBezTo>
                    <a:cubicBezTo>
                      <a:pt x="65" y="70"/>
                      <a:pt x="65" y="70"/>
                      <a:pt x="65" y="70"/>
                    </a:cubicBezTo>
                    <a:cubicBezTo>
                      <a:pt x="65" y="37"/>
                      <a:pt x="65" y="37"/>
                      <a:pt x="65" y="37"/>
                    </a:cubicBezTo>
                    <a:cubicBezTo>
                      <a:pt x="64" y="28"/>
                      <a:pt x="59" y="19"/>
                      <a:pt x="50" y="15"/>
                    </a:cubicBezTo>
                    <a:cubicBezTo>
                      <a:pt x="42" y="10"/>
                      <a:pt x="32" y="11"/>
                      <a:pt x="24" y="16"/>
                    </a:cubicBezTo>
                    <a:cubicBezTo>
                      <a:pt x="16" y="20"/>
                      <a:pt x="11" y="29"/>
                      <a:pt x="11" y="39"/>
                    </a:cubicBezTo>
                    <a:cubicBezTo>
                      <a:pt x="0" y="39"/>
                      <a:pt x="0" y="39"/>
                      <a:pt x="0" y="39"/>
                    </a:cubicBezTo>
                    <a:cubicBezTo>
                      <a:pt x="0" y="26"/>
                      <a:pt x="7" y="1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7" name="Rectangle 155">
                <a:extLst>
                  <a:ext uri="{FF2B5EF4-FFF2-40B4-BE49-F238E27FC236}">
                    <a16:creationId xmlns:a16="http://schemas.microsoft.com/office/drawing/2014/main" id="{A282E18B-9D56-42E8-9CE8-C1A47B3B8D72}"/>
                  </a:ext>
                </a:extLst>
              </p:cNvPr>
              <p:cNvSpPr>
                <a:spLocks noChangeArrowheads="1"/>
              </p:cNvSpPr>
              <p:nvPr/>
            </p:nvSpPr>
            <p:spPr bwMode="auto">
              <a:xfrm>
                <a:off x="2863851" y="4256088"/>
                <a:ext cx="82550"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8" name="Freeform 156">
                <a:extLst>
                  <a:ext uri="{FF2B5EF4-FFF2-40B4-BE49-F238E27FC236}">
                    <a16:creationId xmlns:a16="http://schemas.microsoft.com/office/drawing/2014/main" id="{CA3C51E7-D6B7-49B0-999B-8AA8D58F41B0}"/>
                  </a:ext>
                </a:extLst>
              </p:cNvPr>
              <p:cNvSpPr>
                <a:spLocks noEditPoints="1"/>
              </p:cNvSpPr>
              <p:nvPr/>
            </p:nvSpPr>
            <p:spPr bwMode="auto">
              <a:xfrm>
                <a:off x="2066926" y="4214813"/>
                <a:ext cx="327025" cy="449263"/>
              </a:xfrm>
              <a:custGeom>
                <a:avLst/>
                <a:gdLst>
                  <a:gd name="T0" fmla="*/ 91 w 224"/>
                  <a:gd name="T1" fmla="*/ 273 h 307"/>
                  <a:gd name="T2" fmla="*/ 62 w 224"/>
                  <a:gd name="T3" fmla="*/ 285 h 307"/>
                  <a:gd name="T4" fmla="*/ 34 w 224"/>
                  <a:gd name="T5" fmla="*/ 273 h 307"/>
                  <a:gd name="T6" fmla="*/ 22 w 224"/>
                  <a:gd name="T7" fmla="*/ 245 h 307"/>
                  <a:gd name="T8" fmla="*/ 34 w 224"/>
                  <a:gd name="T9" fmla="*/ 216 h 307"/>
                  <a:gd name="T10" fmla="*/ 57 w 224"/>
                  <a:gd name="T11" fmla="*/ 205 h 307"/>
                  <a:gd name="T12" fmla="*/ 57 w 224"/>
                  <a:gd name="T13" fmla="*/ 194 h 307"/>
                  <a:gd name="T14" fmla="*/ 27 w 224"/>
                  <a:gd name="T15" fmla="*/ 209 h 307"/>
                  <a:gd name="T16" fmla="*/ 12 w 224"/>
                  <a:gd name="T17" fmla="*/ 245 h 307"/>
                  <a:gd name="T18" fmla="*/ 27 w 224"/>
                  <a:gd name="T19" fmla="*/ 280 h 307"/>
                  <a:gd name="T20" fmla="*/ 62 w 224"/>
                  <a:gd name="T21" fmla="*/ 295 h 307"/>
                  <a:gd name="T22" fmla="*/ 98 w 224"/>
                  <a:gd name="T23" fmla="*/ 280 h 307"/>
                  <a:gd name="T24" fmla="*/ 113 w 224"/>
                  <a:gd name="T25" fmla="*/ 245 h 307"/>
                  <a:gd name="T26" fmla="*/ 98 w 224"/>
                  <a:gd name="T27" fmla="*/ 209 h 307"/>
                  <a:gd name="T28" fmla="*/ 68 w 224"/>
                  <a:gd name="T29" fmla="*/ 194 h 307"/>
                  <a:gd name="T30" fmla="*/ 68 w 224"/>
                  <a:gd name="T31" fmla="*/ 205 h 307"/>
                  <a:gd name="T32" fmla="*/ 91 w 224"/>
                  <a:gd name="T33" fmla="*/ 216 h 307"/>
                  <a:gd name="T34" fmla="*/ 103 w 224"/>
                  <a:gd name="T35" fmla="*/ 245 h 307"/>
                  <a:gd name="T36" fmla="*/ 91 w 224"/>
                  <a:gd name="T37" fmla="*/ 273 h 307"/>
                  <a:gd name="T38" fmla="*/ 61 w 224"/>
                  <a:gd name="T39" fmla="*/ 30 h 307"/>
                  <a:gd name="T40" fmla="*/ 79 w 224"/>
                  <a:gd name="T41" fmla="*/ 8 h 307"/>
                  <a:gd name="T42" fmla="*/ 103 w 224"/>
                  <a:gd name="T43" fmla="*/ 0 h 307"/>
                  <a:gd name="T44" fmla="*/ 103 w 224"/>
                  <a:gd name="T45" fmla="*/ 0 h 307"/>
                  <a:gd name="T46" fmla="*/ 107 w 224"/>
                  <a:gd name="T47" fmla="*/ 0 h 307"/>
                  <a:gd name="T48" fmla="*/ 107 w 224"/>
                  <a:gd name="T49" fmla="*/ 1 h 307"/>
                  <a:gd name="T50" fmla="*/ 224 w 224"/>
                  <a:gd name="T51" fmla="*/ 19 h 307"/>
                  <a:gd name="T52" fmla="*/ 150 w 224"/>
                  <a:gd name="T53" fmla="*/ 19 h 307"/>
                  <a:gd name="T54" fmla="*/ 103 w 224"/>
                  <a:gd name="T55" fmla="*/ 12 h 307"/>
                  <a:gd name="T56" fmla="*/ 75 w 224"/>
                  <a:gd name="T57" fmla="*/ 28 h 307"/>
                  <a:gd name="T58" fmla="*/ 71 w 224"/>
                  <a:gd name="T59" fmla="*/ 34 h 307"/>
                  <a:gd name="T60" fmla="*/ 68 w 224"/>
                  <a:gd name="T61" fmla="*/ 45 h 307"/>
                  <a:gd name="T62" fmla="*/ 68 w 224"/>
                  <a:gd name="T63" fmla="*/ 50 h 307"/>
                  <a:gd name="T64" fmla="*/ 68 w 224"/>
                  <a:gd name="T65" fmla="*/ 57 h 307"/>
                  <a:gd name="T66" fmla="*/ 68 w 224"/>
                  <a:gd name="T67" fmla="*/ 82 h 307"/>
                  <a:gd name="T68" fmla="*/ 68 w 224"/>
                  <a:gd name="T69" fmla="*/ 180 h 307"/>
                  <a:gd name="T70" fmla="*/ 68 w 224"/>
                  <a:gd name="T71" fmla="*/ 180 h 307"/>
                  <a:gd name="T72" fmla="*/ 68 w 224"/>
                  <a:gd name="T73" fmla="*/ 183 h 307"/>
                  <a:gd name="T74" fmla="*/ 86 w 224"/>
                  <a:gd name="T75" fmla="*/ 187 h 307"/>
                  <a:gd name="T76" fmla="*/ 106 w 224"/>
                  <a:gd name="T77" fmla="*/ 201 h 307"/>
                  <a:gd name="T78" fmla="*/ 120 w 224"/>
                  <a:gd name="T79" fmla="*/ 221 h 307"/>
                  <a:gd name="T80" fmla="*/ 124 w 224"/>
                  <a:gd name="T81" fmla="*/ 245 h 307"/>
                  <a:gd name="T82" fmla="*/ 120 w 224"/>
                  <a:gd name="T83" fmla="*/ 268 h 307"/>
                  <a:gd name="T84" fmla="*/ 106 w 224"/>
                  <a:gd name="T85" fmla="*/ 288 h 307"/>
                  <a:gd name="T86" fmla="*/ 86 w 224"/>
                  <a:gd name="T87" fmla="*/ 302 h 307"/>
                  <a:gd name="T88" fmla="*/ 62 w 224"/>
                  <a:gd name="T89" fmla="*/ 307 h 307"/>
                  <a:gd name="T90" fmla="*/ 39 w 224"/>
                  <a:gd name="T91" fmla="*/ 302 h 307"/>
                  <a:gd name="T92" fmla="*/ 18 w 224"/>
                  <a:gd name="T93" fmla="*/ 288 h 307"/>
                  <a:gd name="T94" fmla="*/ 5 w 224"/>
                  <a:gd name="T95" fmla="*/ 268 h 307"/>
                  <a:gd name="T96" fmla="*/ 0 w 224"/>
                  <a:gd name="T97" fmla="*/ 245 h 307"/>
                  <a:gd name="T98" fmla="*/ 5 w 224"/>
                  <a:gd name="T99" fmla="*/ 221 h 307"/>
                  <a:gd name="T100" fmla="*/ 18 w 224"/>
                  <a:gd name="T101" fmla="*/ 201 h 307"/>
                  <a:gd name="T102" fmla="*/ 39 w 224"/>
                  <a:gd name="T103" fmla="*/ 187 h 307"/>
                  <a:gd name="T104" fmla="*/ 57 w 224"/>
                  <a:gd name="T105" fmla="*/ 183 h 307"/>
                  <a:gd name="T106" fmla="*/ 57 w 224"/>
                  <a:gd name="T107" fmla="*/ 180 h 307"/>
                  <a:gd name="T108" fmla="*/ 57 w 224"/>
                  <a:gd name="T109" fmla="*/ 180 h 307"/>
                  <a:gd name="T110" fmla="*/ 57 w 224"/>
                  <a:gd name="T111" fmla="*/ 165 h 307"/>
                  <a:gd name="T112" fmla="*/ 57 w 224"/>
                  <a:gd name="T113" fmla="*/ 82 h 307"/>
                  <a:gd name="T114" fmla="*/ 57 w 224"/>
                  <a:gd name="T115" fmla="*/ 57 h 307"/>
                  <a:gd name="T116" fmla="*/ 57 w 224"/>
                  <a:gd name="T117" fmla="*/ 50 h 307"/>
                  <a:gd name="T118" fmla="*/ 57 w 224"/>
                  <a:gd name="T119" fmla="*/ 43 h 307"/>
                  <a:gd name="T120" fmla="*/ 61 w 224"/>
                  <a:gd name="T121" fmla="*/ 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07">
                    <a:moveTo>
                      <a:pt x="91" y="273"/>
                    </a:moveTo>
                    <a:cubicBezTo>
                      <a:pt x="83" y="281"/>
                      <a:pt x="73" y="285"/>
                      <a:pt x="62" y="285"/>
                    </a:cubicBezTo>
                    <a:cubicBezTo>
                      <a:pt x="52" y="285"/>
                      <a:pt x="41" y="281"/>
                      <a:pt x="34" y="273"/>
                    </a:cubicBezTo>
                    <a:cubicBezTo>
                      <a:pt x="26" y="266"/>
                      <a:pt x="22" y="255"/>
                      <a:pt x="22" y="245"/>
                    </a:cubicBezTo>
                    <a:cubicBezTo>
                      <a:pt x="22" y="234"/>
                      <a:pt x="26" y="223"/>
                      <a:pt x="34" y="216"/>
                    </a:cubicBezTo>
                    <a:cubicBezTo>
                      <a:pt x="40" y="210"/>
                      <a:pt x="48" y="206"/>
                      <a:pt x="57" y="205"/>
                    </a:cubicBezTo>
                    <a:cubicBezTo>
                      <a:pt x="57" y="194"/>
                      <a:pt x="57" y="194"/>
                      <a:pt x="57" y="194"/>
                    </a:cubicBezTo>
                    <a:cubicBezTo>
                      <a:pt x="45" y="196"/>
                      <a:pt x="35" y="201"/>
                      <a:pt x="27" y="209"/>
                    </a:cubicBezTo>
                    <a:cubicBezTo>
                      <a:pt x="17" y="218"/>
                      <a:pt x="12" y="231"/>
                      <a:pt x="12" y="245"/>
                    </a:cubicBezTo>
                    <a:cubicBezTo>
                      <a:pt x="12" y="258"/>
                      <a:pt x="17" y="271"/>
                      <a:pt x="27" y="280"/>
                    </a:cubicBezTo>
                    <a:cubicBezTo>
                      <a:pt x="36" y="290"/>
                      <a:pt x="49" y="295"/>
                      <a:pt x="62" y="295"/>
                    </a:cubicBezTo>
                    <a:cubicBezTo>
                      <a:pt x="76" y="295"/>
                      <a:pt x="89" y="290"/>
                      <a:pt x="98" y="280"/>
                    </a:cubicBezTo>
                    <a:cubicBezTo>
                      <a:pt x="107" y="271"/>
                      <a:pt x="113" y="258"/>
                      <a:pt x="113" y="245"/>
                    </a:cubicBezTo>
                    <a:cubicBezTo>
                      <a:pt x="113" y="231"/>
                      <a:pt x="107" y="218"/>
                      <a:pt x="98" y="209"/>
                    </a:cubicBezTo>
                    <a:cubicBezTo>
                      <a:pt x="90" y="201"/>
                      <a:pt x="79" y="196"/>
                      <a:pt x="68" y="194"/>
                    </a:cubicBezTo>
                    <a:cubicBezTo>
                      <a:pt x="68" y="205"/>
                      <a:pt x="68" y="205"/>
                      <a:pt x="68" y="205"/>
                    </a:cubicBezTo>
                    <a:cubicBezTo>
                      <a:pt x="77" y="206"/>
                      <a:pt x="85" y="210"/>
                      <a:pt x="91" y="216"/>
                    </a:cubicBezTo>
                    <a:cubicBezTo>
                      <a:pt x="98" y="223"/>
                      <a:pt x="103" y="234"/>
                      <a:pt x="103" y="245"/>
                    </a:cubicBezTo>
                    <a:cubicBezTo>
                      <a:pt x="103" y="255"/>
                      <a:pt x="98" y="266"/>
                      <a:pt x="91" y="273"/>
                    </a:cubicBezTo>
                    <a:close/>
                    <a:moveTo>
                      <a:pt x="61" y="30"/>
                    </a:moveTo>
                    <a:cubicBezTo>
                      <a:pt x="65" y="21"/>
                      <a:pt x="71" y="13"/>
                      <a:pt x="79" y="8"/>
                    </a:cubicBezTo>
                    <a:cubicBezTo>
                      <a:pt x="86" y="3"/>
                      <a:pt x="95" y="1"/>
                      <a:pt x="103" y="0"/>
                    </a:cubicBezTo>
                    <a:cubicBezTo>
                      <a:pt x="103" y="0"/>
                      <a:pt x="103" y="0"/>
                      <a:pt x="103" y="0"/>
                    </a:cubicBezTo>
                    <a:cubicBezTo>
                      <a:pt x="104" y="0"/>
                      <a:pt x="105" y="0"/>
                      <a:pt x="107" y="0"/>
                    </a:cubicBezTo>
                    <a:cubicBezTo>
                      <a:pt x="107" y="1"/>
                      <a:pt x="107" y="1"/>
                      <a:pt x="107" y="1"/>
                    </a:cubicBezTo>
                    <a:cubicBezTo>
                      <a:pt x="224" y="19"/>
                      <a:pt x="224" y="19"/>
                      <a:pt x="224" y="19"/>
                    </a:cubicBezTo>
                    <a:cubicBezTo>
                      <a:pt x="150" y="19"/>
                      <a:pt x="150" y="19"/>
                      <a:pt x="150" y="19"/>
                    </a:cubicBezTo>
                    <a:cubicBezTo>
                      <a:pt x="103" y="12"/>
                      <a:pt x="103" y="12"/>
                      <a:pt x="103" y="12"/>
                    </a:cubicBezTo>
                    <a:cubicBezTo>
                      <a:pt x="92" y="13"/>
                      <a:pt x="82" y="19"/>
                      <a:pt x="75" y="28"/>
                    </a:cubicBezTo>
                    <a:cubicBezTo>
                      <a:pt x="74" y="30"/>
                      <a:pt x="72" y="32"/>
                      <a:pt x="71" y="34"/>
                    </a:cubicBezTo>
                    <a:cubicBezTo>
                      <a:pt x="70" y="38"/>
                      <a:pt x="69" y="41"/>
                      <a:pt x="68" y="45"/>
                    </a:cubicBezTo>
                    <a:cubicBezTo>
                      <a:pt x="68" y="47"/>
                      <a:pt x="68" y="48"/>
                      <a:pt x="68" y="50"/>
                    </a:cubicBezTo>
                    <a:cubicBezTo>
                      <a:pt x="68" y="57"/>
                      <a:pt x="68" y="57"/>
                      <a:pt x="68" y="57"/>
                    </a:cubicBezTo>
                    <a:cubicBezTo>
                      <a:pt x="68" y="82"/>
                      <a:pt x="68" y="82"/>
                      <a:pt x="68" y="82"/>
                    </a:cubicBezTo>
                    <a:cubicBezTo>
                      <a:pt x="68" y="180"/>
                      <a:pt x="68" y="180"/>
                      <a:pt x="68" y="180"/>
                    </a:cubicBezTo>
                    <a:cubicBezTo>
                      <a:pt x="68" y="180"/>
                      <a:pt x="68" y="180"/>
                      <a:pt x="68" y="180"/>
                    </a:cubicBezTo>
                    <a:cubicBezTo>
                      <a:pt x="68" y="183"/>
                      <a:pt x="68" y="183"/>
                      <a:pt x="68" y="183"/>
                    </a:cubicBezTo>
                    <a:cubicBezTo>
                      <a:pt x="74" y="183"/>
                      <a:pt x="80" y="185"/>
                      <a:pt x="86" y="187"/>
                    </a:cubicBezTo>
                    <a:cubicBezTo>
                      <a:pt x="94" y="190"/>
                      <a:pt x="100" y="195"/>
                      <a:pt x="106" y="201"/>
                    </a:cubicBezTo>
                    <a:cubicBezTo>
                      <a:pt x="112" y="206"/>
                      <a:pt x="117" y="213"/>
                      <a:pt x="120" y="221"/>
                    </a:cubicBezTo>
                    <a:cubicBezTo>
                      <a:pt x="123" y="228"/>
                      <a:pt x="124" y="236"/>
                      <a:pt x="124" y="245"/>
                    </a:cubicBezTo>
                    <a:cubicBezTo>
                      <a:pt x="124" y="253"/>
                      <a:pt x="123" y="261"/>
                      <a:pt x="120" y="268"/>
                    </a:cubicBezTo>
                    <a:cubicBezTo>
                      <a:pt x="117" y="276"/>
                      <a:pt x="112" y="283"/>
                      <a:pt x="106" y="288"/>
                    </a:cubicBezTo>
                    <a:cubicBezTo>
                      <a:pt x="100" y="294"/>
                      <a:pt x="94" y="299"/>
                      <a:pt x="86" y="302"/>
                    </a:cubicBezTo>
                    <a:cubicBezTo>
                      <a:pt x="79" y="305"/>
                      <a:pt x="70" y="307"/>
                      <a:pt x="62" y="307"/>
                    </a:cubicBezTo>
                    <a:cubicBezTo>
                      <a:pt x="54" y="307"/>
                      <a:pt x="46" y="305"/>
                      <a:pt x="39" y="302"/>
                    </a:cubicBezTo>
                    <a:cubicBezTo>
                      <a:pt x="31" y="299"/>
                      <a:pt x="24" y="294"/>
                      <a:pt x="18" y="288"/>
                    </a:cubicBezTo>
                    <a:cubicBezTo>
                      <a:pt x="13" y="283"/>
                      <a:pt x="8" y="276"/>
                      <a:pt x="5" y="268"/>
                    </a:cubicBezTo>
                    <a:cubicBezTo>
                      <a:pt x="2" y="261"/>
                      <a:pt x="0" y="253"/>
                      <a:pt x="0" y="245"/>
                    </a:cubicBezTo>
                    <a:cubicBezTo>
                      <a:pt x="0" y="236"/>
                      <a:pt x="2" y="228"/>
                      <a:pt x="5" y="221"/>
                    </a:cubicBezTo>
                    <a:cubicBezTo>
                      <a:pt x="8" y="213"/>
                      <a:pt x="13" y="206"/>
                      <a:pt x="18" y="201"/>
                    </a:cubicBezTo>
                    <a:cubicBezTo>
                      <a:pt x="24" y="195"/>
                      <a:pt x="31" y="190"/>
                      <a:pt x="39" y="187"/>
                    </a:cubicBezTo>
                    <a:cubicBezTo>
                      <a:pt x="44" y="185"/>
                      <a:pt x="50" y="183"/>
                      <a:pt x="57" y="183"/>
                    </a:cubicBezTo>
                    <a:cubicBezTo>
                      <a:pt x="57" y="180"/>
                      <a:pt x="57" y="180"/>
                      <a:pt x="57" y="180"/>
                    </a:cubicBezTo>
                    <a:cubicBezTo>
                      <a:pt x="57" y="180"/>
                      <a:pt x="57" y="180"/>
                      <a:pt x="57" y="180"/>
                    </a:cubicBezTo>
                    <a:cubicBezTo>
                      <a:pt x="57" y="165"/>
                      <a:pt x="57" y="165"/>
                      <a:pt x="57" y="165"/>
                    </a:cubicBezTo>
                    <a:cubicBezTo>
                      <a:pt x="57" y="82"/>
                      <a:pt x="57" y="82"/>
                      <a:pt x="57" y="82"/>
                    </a:cubicBezTo>
                    <a:cubicBezTo>
                      <a:pt x="57" y="57"/>
                      <a:pt x="57" y="57"/>
                      <a:pt x="57" y="57"/>
                    </a:cubicBezTo>
                    <a:cubicBezTo>
                      <a:pt x="57" y="50"/>
                      <a:pt x="57" y="50"/>
                      <a:pt x="57" y="50"/>
                    </a:cubicBezTo>
                    <a:cubicBezTo>
                      <a:pt x="57" y="48"/>
                      <a:pt x="57" y="46"/>
                      <a:pt x="57" y="43"/>
                    </a:cubicBezTo>
                    <a:cubicBezTo>
                      <a:pt x="58" y="39"/>
                      <a:pt x="59" y="34"/>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9" name="Freeform 157">
                <a:extLst>
                  <a:ext uri="{FF2B5EF4-FFF2-40B4-BE49-F238E27FC236}">
                    <a16:creationId xmlns:a16="http://schemas.microsoft.com/office/drawing/2014/main" id="{FA7D1D1A-5C25-40A6-913D-485F648129C5}"/>
                  </a:ext>
                </a:extLst>
              </p:cNvPr>
              <p:cNvSpPr>
                <a:spLocks noEditPoints="1"/>
              </p:cNvSpPr>
              <p:nvPr/>
            </p:nvSpPr>
            <p:spPr bwMode="auto">
              <a:xfrm>
                <a:off x="2019301" y="4346576"/>
                <a:ext cx="979488" cy="739775"/>
              </a:xfrm>
              <a:custGeom>
                <a:avLst/>
                <a:gdLst>
                  <a:gd name="T0" fmla="*/ 302 w 670"/>
                  <a:gd name="T1" fmla="*/ 247 h 506"/>
                  <a:gd name="T2" fmla="*/ 226 w 670"/>
                  <a:gd name="T3" fmla="*/ 314 h 506"/>
                  <a:gd name="T4" fmla="*/ 302 w 670"/>
                  <a:gd name="T5" fmla="*/ 389 h 506"/>
                  <a:gd name="T6" fmla="*/ 369 w 670"/>
                  <a:gd name="T7" fmla="*/ 314 h 506"/>
                  <a:gd name="T8" fmla="*/ 444 w 670"/>
                  <a:gd name="T9" fmla="*/ 247 h 506"/>
                  <a:gd name="T10" fmla="*/ 369 w 670"/>
                  <a:gd name="T11" fmla="*/ 172 h 506"/>
                  <a:gd name="T12" fmla="*/ 271 w 670"/>
                  <a:gd name="T13" fmla="*/ 99 h 506"/>
                  <a:gd name="T14" fmla="*/ 557 w 670"/>
                  <a:gd name="T15" fmla="*/ 105 h 506"/>
                  <a:gd name="T16" fmla="*/ 518 w 670"/>
                  <a:gd name="T17" fmla="*/ 119 h 506"/>
                  <a:gd name="T18" fmla="*/ 487 w 670"/>
                  <a:gd name="T19" fmla="*/ 179 h 506"/>
                  <a:gd name="T20" fmla="*/ 487 w 670"/>
                  <a:gd name="T21" fmla="*/ 238 h 506"/>
                  <a:gd name="T22" fmla="*/ 493 w 670"/>
                  <a:gd name="T23" fmla="*/ 282 h 506"/>
                  <a:gd name="T24" fmla="*/ 494 w 670"/>
                  <a:gd name="T25" fmla="*/ 285 h 506"/>
                  <a:gd name="T26" fmla="*/ 496 w 670"/>
                  <a:gd name="T27" fmla="*/ 292 h 506"/>
                  <a:gd name="T28" fmla="*/ 517 w 670"/>
                  <a:gd name="T29" fmla="*/ 309 h 506"/>
                  <a:gd name="T30" fmla="*/ 538 w 670"/>
                  <a:gd name="T31" fmla="*/ 319 h 506"/>
                  <a:gd name="T32" fmla="*/ 559 w 670"/>
                  <a:gd name="T33" fmla="*/ 309 h 506"/>
                  <a:gd name="T34" fmla="*/ 576 w 670"/>
                  <a:gd name="T35" fmla="*/ 320 h 506"/>
                  <a:gd name="T36" fmla="*/ 596 w 670"/>
                  <a:gd name="T37" fmla="*/ 313 h 506"/>
                  <a:gd name="T38" fmla="*/ 622 w 670"/>
                  <a:gd name="T39" fmla="*/ 300 h 506"/>
                  <a:gd name="T40" fmla="*/ 629 w 670"/>
                  <a:gd name="T41" fmla="*/ 288 h 506"/>
                  <a:gd name="T42" fmla="*/ 630 w 670"/>
                  <a:gd name="T43" fmla="*/ 284 h 506"/>
                  <a:gd name="T44" fmla="*/ 630 w 670"/>
                  <a:gd name="T45" fmla="*/ 243 h 506"/>
                  <a:gd name="T46" fmla="*/ 637 w 670"/>
                  <a:gd name="T47" fmla="*/ 199 h 506"/>
                  <a:gd name="T48" fmla="*/ 633 w 670"/>
                  <a:gd name="T49" fmla="*/ 156 h 506"/>
                  <a:gd name="T50" fmla="*/ 570 w 670"/>
                  <a:gd name="T51" fmla="*/ 105 h 506"/>
                  <a:gd name="T52" fmla="*/ 567 w 670"/>
                  <a:gd name="T53" fmla="*/ 99 h 506"/>
                  <a:gd name="T54" fmla="*/ 670 w 670"/>
                  <a:gd name="T55" fmla="*/ 506 h 506"/>
                  <a:gd name="T56" fmla="*/ 0 w 670"/>
                  <a:gd name="T57" fmla="*/ 0 h 506"/>
                  <a:gd name="T58" fmla="*/ 77 w 670"/>
                  <a:gd name="T59" fmla="*/ 75 h 506"/>
                  <a:gd name="T60" fmla="*/ 95 w 670"/>
                  <a:gd name="T61" fmla="*/ 233 h 506"/>
                  <a:gd name="T62" fmla="*/ 113 w 670"/>
                  <a:gd name="T63" fmla="*/ 75 h 506"/>
                  <a:gd name="T64" fmla="*/ 271 w 670"/>
                  <a:gd name="T6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0" h="506">
                    <a:moveTo>
                      <a:pt x="302" y="172"/>
                    </a:moveTo>
                    <a:cubicBezTo>
                      <a:pt x="302" y="247"/>
                      <a:pt x="302" y="247"/>
                      <a:pt x="302" y="247"/>
                    </a:cubicBezTo>
                    <a:cubicBezTo>
                      <a:pt x="226" y="247"/>
                      <a:pt x="226" y="247"/>
                      <a:pt x="226" y="247"/>
                    </a:cubicBezTo>
                    <a:cubicBezTo>
                      <a:pt x="226" y="314"/>
                      <a:pt x="226" y="314"/>
                      <a:pt x="226" y="314"/>
                    </a:cubicBezTo>
                    <a:cubicBezTo>
                      <a:pt x="302" y="314"/>
                      <a:pt x="302" y="314"/>
                      <a:pt x="302" y="314"/>
                    </a:cubicBezTo>
                    <a:cubicBezTo>
                      <a:pt x="302" y="389"/>
                      <a:pt x="302" y="389"/>
                      <a:pt x="302" y="389"/>
                    </a:cubicBezTo>
                    <a:cubicBezTo>
                      <a:pt x="369" y="389"/>
                      <a:pt x="369" y="389"/>
                      <a:pt x="369" y="389"/>
                    </a:cubicBezTo>
                    <a:cubicBezTo>
                      <a:pt x="369" y="314"/>
                      <a:pt x="369" y="314"/>
                      <a:pt x="369" y="314"/>
                    </a:cubicBezTo>
                    <a:cubicBezTo>
                      <a:pt x="444" y="314"/>
                      <a:pt x="444" y="314"/>
                      <a:pt x="444" y="314"/>
                    </a:cubicBezTo>
                    <a:cubicBezTo>
                      <a:pt x="444" y="247"/>
                      <a:pt x="444" y="247"/>
                      <a:pt x="444" y="247"/>
                    </a:cubicBezTo>
                    <a:cubicBezTo>
                      <a:pt x="369" y="247"/>
                      <a:pt x="369" y="247"/>
                      <a:pt x="369" y="247"/>
                    </a:cubicBezTo>
                    <a:cubicBezTo>
                      <a:pt x="369" y="172"/>
                      <a:pt x="369" y="172"/>
                      <a:pt x="369" y="172"/>
                    </a:cubicBezTo>
                    <a:lnTo>
                      <a:pt x="302" y="172"/>
                    </a:lnTo>
                    <a:close/>
                    <a:moveTo>
                      <a:pt x="271" y="99"/>
                    </a:moveTo>
                    <a:cubicBezTo>
                      <a:pt x="557" y="99"/>
                      <a:pt x="557" y="99"/>
                      <a:pt x="557" y="99"/>
                    </a:cubicBezTo>
                    <a:cubicBezTo>
                      <a:pt x="557" y="105"/>
                      <a:pt x="557" y="105"/>
                      <a:pt x="557" y="105"/>
                    </a:cubicBezTo>
                    <a:cubicBezTo>
                      <a:pt x="554" y="105"/>
                      <a:pt x="554" y="105"/>
                      <a:pt x="554" y="105"/>
                    </a:cubicBezTo>
                    <a:cubicBezTo>
                      <a:pt x="541" y="106"/>
                      <a:pt x="528" y="111"/>
                      <a:pt x="518" y="119"/>
                    </a:cubicBezTo>
                    <a:cubicBezTo>
                      <a:pt x="505" y="128"/>
                      <a:pt x="495" y="141"/>
                      <a:pt x="490" y="156"/>
                    </a:cubicBezTo>
                    <a:cubicBezTo>
                      <a:pt x="488" y="163"/>
                      <a:pt x="487" y="171"/>
                      <a:pt x="487" y="179"/>
                    </a:cubicBezTo>
                    <a:cubicBezTo>
                      <a:pt x="487" y="199"/>
                      <a:pt x="487" y="199"/>
                      <a:pt x="487" y="199"/>
                    </a:cubicBezTo>
                    <a:cubicBezTo>
                      <a:pt x="487" y="238"/>
                      <a:pt x="487" y="238"/>
                      <a:pt x="487" y="238"/>
                    </a:cubicBezTo>
                    <a:cubicBezTo>
                      <a:pt x="487" y="240"/>
                      <a:pt x="489" y="242"/>
                      <a:pt x="493" y="243"/>
                    </a:cubicBezTo>
                    <a:cubicBezTo>
                      <a:pt x="493" y="282"/>
                      <a:pt x="493" y="282"/>
                      <a:pt x="493" y="282"/>
                    </a:cubicBezTo>
                    <a:cubicBezTo>
                      <a:pt x="493" y="283"/>
                      <a:pt x="493" y="283"/>
                      <a:pt x="494" y="284"/>
                    </a:cubicBezTo>
                    <a:cubicBezTo>
                      <a:pt x="494" y="284"/>
                      <a:pt x="494" y="285"/>
                      <a:pt x="494" y="285"/>
                    </a:cubicBezTo>
                    <a:cubicBezTo>
                      <a:pt x="494" y="286"/>
                      <a:pt x="494" y="287"/>
                      <a:pt x="494" y="287"/>
                    </a:cubicBezTo>
                    <a:cubicBezTo>
                      <a:pt x="495" y="289"/>
                      <a:pt x="496" y="290"/>
                      <a:pt x="496" y="292"/>
                    </a:cubicBezTo>
                    <a:cubicBezTo>
                      <a:pt x="498" y="294"/>
                      <a:pt x="500" y="297"/>
                      <a:pt x="502" y="299"/>
                    </a:cubicBezTo>
                    <a:cubicBezTo>
                      <a:pt x="506" y="303"/>
                      <a:pt x="511" y="306"/>
                      <a:pt x="517" y="309"/>
                    </a:cubicBezTo>
                    <a:cubicBezTo>
                      <a:pt x="520" y="310"/>
                      <a:pt x="524" y="311"/>
                      <a:pt x="528" y="312"/>
                    </a:cubicBezTo>
                    <a:cubicBezTo>
                      <a:pt x="529" y="316"/>
                      <a:pt x="533" y="319"/>
                      <a:pt x="538" y="319"/>
                    </a:cubicBezTo>
                    <a:cubicBezTo>
                      <a:pt x="548" y="319"/>
                      <a:pt x="548" y="319"/>
                      <a:pt x="548" y="319"/>
                    </a:cubicBezTo>
                    <a:cubicBezTo>
                      <a:pt x="554" y="319"/>
                      <a:pt x="558" y="315"/>
                      <a:pt x="559" y="309"/>
                    </a:cubicBezTo>
                    <a:cubicBezTo>
                      <a:pt x="565" y="309"/>
                      <a:pt x="565" y="309"/>
                      <a:pt x="565" y="309"/>
                    </a:cubicBezTo>
                    <a:cubicBezTo>
                      <a:pt x="565" y="315"/>
                      <a:pt x="570" y="320"/>
                      <a:pt x="576" y="320"/>
                    </a:cubicBezTo>
                    <a:cubicBezTo>
                      <a:pt x="586" y="320"/>
                      <a:pt x="586" y="320"/>
                      <a:pt x="586" y="320"/>
                    </a:cubicBezTo>
                    <a:cubicBezTo>
                      <a:pt x="591" y="320"/>
                      <a:pt x="595" y="317"/>
                      <a:pt x="596" y="313"/>
                    </a:cubicBezTo>
                    <a:cubicBezTo>
                      <a:pt x="600" y="312"/>
                      <a:pt x="603" y="311"/>
                      <a:pt x="607" y="309"/>
                    </a:cubicBezTo>
                    <a:cubicBezTo>
                      <a:pt x="612" y="307"/>
                      <a:pt x="617" y="304"/>
                      <a:pt x="622" y="300"/>
                    </a:cubicBezTo>
                    <a:cubicBezTo>
                      <a:pt x="624" y="297"/>
                      <a:pt x="626" y="295"/>
                      <a:pt x="627" y="292"/>
                    </a:cubicBezTo>
                    <a:cubicBezTo>
                      <a:pt x="628" y="291"/>
                      <a:pt x="629" y="290"/>
                      <a:pt x="629" y="288"/>
                    </a:cubicBezTo>
                    <a:cubicBezTo>
                      <a:pt x="629" y="287"/>
                      <a:pt x="630" y="286"/>
                      <a:pt x="630" y="286"/>
                    </a:cubicBezTo>
                    <a:cubicBezTo>
                      <a:pt x="630" y="285"/>
                      <a:pt x="630" y="285"/>
                      <a:pt x="630" y="284"/>
                    </a:cubicBezTo>
                    <a:cubicBezTo>
                      <a:pt x="630" y="284"/>
                      <a:pt x="630" y="283"/>
                      <a:pt x="630" y="282"/>
                    </a:cubicBezTo>
                    <a:cubicBezTo>
                      <a:pt x="630" y="243"/>
                      <a:pt x="630" y="243"/>
                      <a:pt x="630" y="243"/>
                    </a:cubicBezTo>
                    <a:cubicBezTo>
                      <a:pt x="634" y="242"/>
                      <a:pt x="637" y="240"/>
                      <a:pt x="637" y="238"/>
                    </a:cubicBezTo>
                    <a:cubicBezTo>
                      <a:pt x="637" y="199"/>
                      <a:pt x="637" y="199"/>
                      <a:pt x="637" y="199"/>
                    </a:cubicBezTo>
                    <a:cubicBezTo>
                      <a:pt x="637" y="179"/>
                      <a:pt x="637" y="179"/>
                      <a:pt x="637" y="179"/>
                    </a:cubicBezTo>
                    <a:cubicBezTo>
                      <a:pt x="637" y="171"/>
                      <a:pt x="636" y="163"/>
                      <a:pt x="633" y="156"/>
                    </a:cubicBezTo>
                    <a:cubicBezTo>
                      <a:pt x="628" y="141"/>
                      <a:pt x="618" y="128"/>
                      <a:pt x="606" y="119"/>
                    </a:cubicBezTo>
                    <a:cubicBezTo>
                      <a:pt x="595" y="111"/>
                      <a:pt x="583" y="106"/>
                      <a:pt x="570" y="105"/>
                    </a:cubicBezTo>
                    <a:cubicBezTo>
                      <a:pt x="567" y="105"/>
                      <a:pt x="567" y="105"/>
                      <a:pt x="567" y="105"/>
                    </a:cubicBezTo>
                    <a:cubicBezTo>
                      <a:pt x="567" y="99"/>
                      <a:pt x="567" y="99"/>
                      <a:pt x="567" y="99"/>
                    </a:cubicBezTo>
                    <a:cubicBezTo>
                      <a:pt x="670" y="99"/>
                      <a:pt x="670" y="99"/>
                      <a:pt x="670" y="99"/>
                    </a:cubicBezTo>
                    <a:cubicBezTo>
                      <a:pt x="670" y="506"/>
                      <a:pt x="670" y="506"/>
                      <a:pt x="670" y="506"/>
                    </a:cubicBezTo>
                    <a:cubicBezTo>
                      <a:pt x="0" y="506"/>
                      <a:pt x="0" y="506"/>
                      <a:pt x="0" y="506"/>
                    </a:cubicBezTo>
                    <a:cubicBezTo>
                      <a:pt x="0" y="0"/>
                      <a:pt x="0" y="0"/>
                      <a:pt x="0" y="0"/>
                    </a:cubicBezTo>
                    <a:cubicBezTo>
                      <a:pt x="77" y="0"/>
                      <a:pt x="77" y="0"/>
                      <a:pt x="77" y="0"/>
                    </a:cubicBezTo>
                    <a:cubicBezTo>
                      <a:pt x="77" y="75"/>
                      <a:pt x="77" y="75"/>
                      <a:pt x="77" y="75"/>
                    </a:cubicBezTo>
                    <a:cubicBezTo>
                      <a:pt x="42" y="83"/>
                      <a:pt x="15" y="115"/>
                      <a:pt x="15" y="153"/>
                    </a:cubicBezTo>
                    <a:cubicBezTo>
                      <a:pt x="15" y="197"/>
                      <a:pt x="51" y="233"/>
                      <a:pt x="95" y="233"/>
                    </a:cubicBezTo>
                    <a:cubicBezTo>
                      <a:pt x="139" y="233"/>
                      <a:pt x="175" y="197"/>
                      <a:pt x="175" y="153"/>
                    </a:cubicBezTo>
                    <a:cubicBezTo>
                      <a:pt x="175" y="115"/>
                      <a:pt x="149" y="83"/>
                      <a:pt x="113" y="75"/>
                    </a:cubicBezTo>
                    <a:cubicBezTo>
                      <a:pt x="113" y="0"/>
                      <a:pt x="113" y="0"/>
                      <a:pt x="113" y="0"/>
                    </a:cubicBezTo>
                    <a:cubicBezTo>
                      <a:pt x="271" y="0"/>
                      <a:pt x="271" y="0"/>
                      <a:pt x="271" y="0"/>
                    </a:cubicBezTo>
                    <a:lnTo>
                      <a:pt x="27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10" name="Freeform 158">
                <a:extLst>
                  <a:ext uri="{FF2B5EF4-FFF2-40B4-BE49-F238E27FC236}">
                    <a16:creationId xmlns:a16="http://schemas.microsoft.com/office/drawing/2014/main" id="{E2D84283-A7D8-4B46-8286-A4B4BB3CDA4D}"/>
                  </a:ext>
                </a:extLst>
              </p:cNvPr>
              <p:cNvSpPr>
                <a:spLocks/>
              </p:cNvSpPr>
              <p:nvPr/>
            </p:nvSpPr>
            <p:spPr bwMode="auto">
              <a:xfrm>
                <a:off x="2073276" y="4256088"/>
                <a:ext cx="68263" cy="52388"/>
              </a:xfrm>
              <a:custGeom>
                <a:avLst/>
                <a:gdLst>
                  <a:gd name="T0" fmla="*/ 0 w 46"/>
                  <a:gd name="T1" fmla="*/ 0 h 36"/>
                  <a:gd name="T2" fmla="*/ 46 w 46"/>
                  <a:gd name="T3" fmla="*/ 0 h 36"/>
                  <a:gd name="T4" fmla="*/ 42 w 46"/>
                  <a:gd name="T5" fmla="*/ 15 h 36"/>
                  <a:gd name="T6" fmla="*/ 42 w 46"/>
                  <a:gd name="T7" fmla="*/ 36 h 36"/>
                  <a:gd name="T8" fmla="*/ 0 w 46"/>
                  <a:gd name="T9" fmla="*/ 36 h 36"/>
                  <a:gd name="T10" fmla="*/ 0 w 46"/>
                  <a:gd name="T11" fmla="*/ 0 h 36"/>
                </a:gdLst>
                <a:ahLst/>
                <a:cxnLst>
                  <a:cxn ang="0">
                    <a:pos x="T0" y="T1"/>
                  </a:cxn>
                  <a:cxn ang="0">
                    <a:pos x="T2" y="T3"/>
                  </a:cxn>
                  <a:cxn ang="0">
                    <a:pos x="T4" y="T5"/>
                  </a:cxn>
                  <a:cxn ang="0">
                    <a:pos x="T6" y="T7"/>
                  </a:cxn>
                  <a:cxn ang="0">
                    <a:pos x="T8" y="T9"/>
                  </a:cxn>
                  <a:cxn ang="0">
                    <a:pos x="T10" y="T11"/>
                  </a:cxn>
                </a:cxnLst>
                <a:rect l="0" t="0" r="r" b="b"/>
                <a:pathLst>
                  <a:path w="46" h="36">
                    <a:moveTo>
                      <a:pt x="0" y="0"/>
                    </a:moveTo>
                    <a:cubicBezTo>
                      <a:pt x="46" y="0"/>
                      <a:pt x="46" y="0"/>
                      <a:pt x="46" y="0"/>
                    </a:cubicBezTo>
                    <a:cubicBezTo>
                      <a:pt x="44" y="4"/>
                      <a:pt x="42" y="10"/>
                      <a:pt x="42" y="15"/>
                    </a:cubicBezTo>
                    <a:cubicBezTo>
                      <a:pt x="42" y="21"/>
                      <a:pt x="42" y="30"/>
                      <a:pt x="42" y="36"/>
                    </a:cubicBezTo>
                    <a:cubicBezTo>
                      <a:pt x="0" y="36"/>
                      <a:pt x="0" y="36"/>
                      <a:pt x="0" y="3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08" name="Group 40">
              <a:extLst>
                <a:ext uri="{FF2B5EF4-FFF2-40B4-BE49-F238E27FC236}">
                  <a16:creationId xmlns:a16="http://schemas.microsoft.com/office/drawing/2014/main" id="{CE74D16A-6EE2-4ECE-BCC5-1189E3EB7C48}"/>
                </a:ext>
              </a:extLst>
            </p:cNvPr>
            <p:cNvGrpSpPr>
              <a:grpSpLocks noChangeAspect="1"/>
            </p:cNvGrpSpPr>
            <p:nvPr userDrawn="1"/>
          </p:nvGrpSpPr>
          <p:grpSpPr bwMode="auto">
            <a:xfrm>
              <a:off x="8306384" y="2099921"/>
              <a:ext cx="269552" cy="378776"/>
              <a:chOff x="1798" y="107"/>
              <a:chExt cx="2152" cy="3024"/>
            </a:xfrm>
            <a:solidFill>
              <a:srgbClr val="FFFFFF">
                <a:alpha val="28000"/>
              </a:srgbClr>
            </a:solidFill>
          </p:grpSpPr>
          <p:sp>
            <p:nvSpPr>
              <p:cNvPr id="300" name="Freeform 41">
                <a:extLst>
                  <a:ext uri="{FF2B5EF4-FFF2-40B4-BE49-F238E27FC236}">
                    <a16:creationId xmlns:a16="http://schemas.microsoft.com/office/drawing/2014/main" id="{21CF14CD-E2EF-4E67-BE02-227CBDEC32BB}"/>
                  </a:ext>
                </a:extLst>
              </p:cNvPr>
              <p:cNvSpPr>
                <a:spLocks noEditPoints="1"/>
              </p:cNvSpPr>
              <p:nvPr/>
            </p:nvSpPr>
            <p:spPr bwMode="auto">
              <a:xfrm>
                <a:off x="1798" y="443"/>
                <a:ext cx="2152" cy="2688"/>
              </a:xfrm>
              <a:custGeom>
                <a:avLst/>
                <a:gdLst>
                  <a:gd name="T0" fmla="*/ 462 w 1432"/>
                  <a:gd name="T1" fmla="*/ 191 h 1792"/>
                  <a:gd name="T2" fmla="*/ 427 w 1432"/>
                  <a:gd name="T3" fmla="*/ 191 h 1792"/>
                  <a:gd name="T4" fmla="*/ 337 w 1432"/>
                  <a:gd name="T5" fmla="*/ 95 h 1792"/>
                  <a:gd name="T6" fmla="*/ 429 w 1432"/>
                  <a:gd name="T7" fmla="*/ 0 h 1792"/>
                  <a:gd name="T8" fmla="*/ 947 w 1432"/>
                  <a:gd name="T9" fmla="*/ 0 h 1792"/>
                  <a:gd name="T10" fmla="*/ 1040 w 1432"/>
                  <a:gd name="T11" fmla="*/ 94 h 1792"/>
                  <a:gd name="T12" fmla="*/ 949 w 1432"/>
                  <a:gd name="T13" fmla="*/ 191 h 1792"/>
                  <a:gd name="T14" fmla="*/ 910 w 1432"/>
                  <a:gd name="T15" fmla="*/ 191 h 1792"/>
                  <a:gd name="T16" fmla="*/ 909 w 1432"/>
                  <a:gd name="T17" fmla="*/ 214 h 1792"/>
                  <a:gd name="T18" fmla="*/ 910 w 1432"/>
                  <a:gd name="T19" fmla="*/ 678 h 1792"/>
                  <a:gd name="T20" fmla="*/ 920 w 1432"/>
                  <a:gd name="T21" fmla="*/ 713 h 1792"/>
                  <a:gd name="T22" fmla="*/ 1404 w 1432"/>
                  <a:gd name="T23" fmla="*/ 1527 h 1792"/>
                  <a:gd name="T24" fmla="*/ 1419 w 1432"/>
                  <a:gd name="T25" fmla="*/ 1659 h 1792"/>
                  <a:gd name="T26" fmla="*/ 1307 w 1432"/>
                  <a:gd name="T27" fmla="*/ 1783 h 1792"/>
                  <a:gd name="T28" fmla="*/ 1266 w 1432"/>
                  <a:gd name="T29" fmla="*/ 1791 h 1792"/>
                  <a:gd name="T30" fmla="*/ 192 w 1432"/>
                  <a:gd name="T31" fmla="*/ 1792 h 1792"/>
                  <a:gd name="T32" fmla="*/ 53 w 1432"/>
                  <a:gd name="T33" fmla="*/ 1721 h 1792"/>
                  <a:gd name="T34" fmla="*/ 36 w 1432"/>
                  <a:gd name="T35" fmla="*/ 1526 h 1792"/>
                  <a:gd name="T36" fmla="*/ 456 w 1432"/>
                  <a:gd name="T37" fmla="*/ 709 h 1792"/>
                  <a:gd name="T38" fmla="*/ 462 w 1432"/>
                  <a:gd name="T39" fmla="*/ 684 h 1792"/>
                  <a:gd name="T40" fmla="*/ 464 w 1432"/>
                  <a:gd name="T41" fmla="*/ 204 h 1792"/>
                  <a:gd name="T42" fmla="*/ 462 w 1432"/>
                  <a:gd name="T43" fmla="*/ 191 h 1792"/>
                  <a:gd name="T44" fmla="*/ 528 w 1432"/>
                  <a:gd name="T45" fmla="*/ 128 h 1792"/>
                  <a:gd name="T46" fmla="*/ 528 w 1432"/>
                  <a:gd name="T47" fmla="*/ 155 h 1792"/>
                  <a:gd name="T48" fmla="*/ 527 w 1432"/>
                  <a:gd name="T49" fmla="*/ 677 h 1792"/>
                  <a:gd name="T50" fmla="*/ 518 w 1432"/>
                  <a:gd name="T51" fmla="*/ 715 h 1792"/>
                  <a:gd name="T52" fmla="*/ 88 w 1432"/>
                  <a:gd name="T53" fmla="*/ 1558 h 1792"/>
                  <a:gd name="T54" fmla="*/ 191 w 1432"/>
                  <a:gd name="T55" fmla="*/ 1727 h 1792"/>
                  <a:gd name="T56" fmla="*/ 1251 w 1432"/>
                  <a:gd name="T57" fmla="*/ 1727 h 1792"/>
                  <a:gd name="T58" fmla="*/ 1344 w 1432"/>
                  <a:gd name="T59" fmla="*/ 1668 h 1792"/>
                  <a:gd name="T60" fmla="*/ 1350 w 1432"/>
                  <a:gd name="T61" fmla="*/ 1556 h 1792"/>
                  <a:gd name="T62" fmla="*/ 871 w 1432"/>
                  <a:gd name="T63" fmla="*/ 733 h 1792"/>
                  <a:gd name="T64" fmla="*/ 849 w 1432"/>
                  <a:gd name="T65" fmla="*/ 652 h 1792"/>
                  <a:gd name="T66" fmla="*/ 849 w 1432"/>
                  <a:gd name="T67" fmla="*/ 148 h 1792"/>
                  <a:gd name="T68" fmla="*/ 849 w 1432"/>
                  <a:gd name="T69" fmla="*/ 128 h 1792"/>
                  <a:gd name="T70" fmla="*/ 946 w 1432"/>
                  <a:gd name="T71" fmla="*/ 127 h 1792"/>
                  <a:gd name="T72" fmla="*/ 976 w 1432"/>
                  <a:gd name="T73" fmla="*/ 97 h 1792"/>
                  <a:gd name="T74" fmla="*/ 945 w 1432"/>
                  <a:gd name="T75" fmla="*/ 64 h 1792"/>
                  <a:gd name="T76" fmla="*/ 933 w 1432"/>
                  <a:gd name="T77" fmla="*/ 64 h 1792"/>
                  <a:gd name="T78" fmla="*/ 445 w 1432"/>
                  <a:gd name="T79" fmla="*/ 64 h 1792"/>
                  <a:gd name="T80" fmla="*/ 427 w 1432"/>
                  <a:gd name="T81" fmla="*/ 65 h 1792"/>
                  <a:gd name="T82" fmla="*/ 403 w 1432"/>
                  <a:gd name="T83" fmla="*/ 106 h 1792"/>
                  <a:gd name="T84" fmla="*/ 437 w 1432"/>
                  <a:gd name="T85" fmla="*/ 128 h 1792"/>
                  <a:gd name="T86" fmla="*/ 528 w 1432"/>
                  <a:gd name="T87" fmla="*/ 128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2" h="1792">
                    <a:moveTo>
                      <a:pt x="462" y="191"/>
                    </a:moveTo>
                    <a:cubicBezTo>
                      <a:pt x="449" y="191"/>
                      <a:pt x="438" y="192"/>
                      <a:pt x="427" y="191"/>
                    </a:cubicBezTo>
                    <a:cubicBezTo>
                      <a:pt x="376" y="188"/>
                      <a:pt x="336" y="145"/>
                      <a:pt x="337" y="95"/>
                    </a:cubicBezTo>
                    <a:cubicBezTo>
                      <a:pt x="337" y="44"/>
                      <a:pt x="378" y="1"/>
                      <a:pt x="429" y="0"/>
                    </a:cubicBezTo>
                    <a:cubicBezTo>
                      <a:pt x="602" y="0"/>
                      <a:pt x="774" y="0"/>
                      <a:pt x="947" y="0"/>
                    </a:cubicBezTo>
                    <a:cubicBezTo>
                      <a:pt x="998" y="1"/>
                      <a:pt x="1039" y="44"/>
                      <a:pt x="1040" y="94"/>
                    </a:cubicBezTo>
                    <a:cubicBezTo>
                      <a:pt x="1041" y="146"/>
                      <a:pt x="1001" y="189"/>
                      <a:pt x="949" y="191"/>
                    </a:cubicBezTo>
                    <a:cubicBezTo>
                      <a:pt x="937" y="192"/>
                      <a:pt x="925" y="191"/>
                      <a:pt x="910" y="191"/>
                    </a:cubicBezTo>
                    <a:cubicBezTo>
                      <a:pt x="910" y="200"/>
                      <a:pt x="909" y="207"/>
                      <a:pt x="909" y="214"/>
                    </a:cubicBezTo>
                    <a:cubicBezTo>
                      <a:pt x="909" y="369"/>
                      <a:pt x="909" y="523"/>
                      <a:pt x="910" y="678"/>
                    </a:cubicBezTo>
                    <a:cubicBezTo>
                      <a:pt x="910" y="690"/>
                      <a:pt x="914" y="703"/>
                      <a:pt x="920" y="713"/>
                    </a:cubicBezTo>
                    <a:cubicBezTo>
                      <a:pt x="1081" y="985"/>
                      <a:pt x="1241" y="1256"/>
                      <a:pt x="1404" y="1527"/>
                    </a:cubicBezTo>
                    <a:cubicBezTo>
                      <a:pt x="1430" y="1570"/>
                      <a:pt x="1432" y="1614"/>
                      <a:pt x="1419" y="1659"/>
                    </a:cubicBezTo>
                    <a:cubicBezTo>
                      <a:pt x="1402" y="1718"/>
                      <a:pt x="1364" y="1761"/>
                      <a:pt x="1307" y="1783"/>
                    </a:cubicBezTo>
                    <a:cubicBezTo>
                      <a:pt x="1294" y="1788"/>
                      <a:pt x="1280" y="1791"/>
                      <a:pt x="1266" y="1791"/>
                    </a:cubicBezTo>
                    <a:cubicBezTo>
                      <a:pt x="908" y="1791"/>
                      <a:pt x="550" y="1791"/>
                      <a:pt x="192" y="1792"/>
                    </a:cubicBezTo>
                    <a:cubicBezTo>
                      <a:pt x="131" y="1792"/>
                      <a:pt x="86" y="1767"/>
                      <a:pt x="53" y="1721"/>
                    </a:cubicBezTo>
                    <a:cubicBezTo>
                      <a:pt x="9" y="1660"/>
                      <a:pt x="0" y="1596"/>
                      <a:pt x="36" y="1526"/>
                    </a:cubicBezTo>
                    <a:cubicBezTo>
                      <a:pt x="176" y="1254"/>
                      <a:pt x="316" y="981"/>
                      <a:pt x="456" y="709"/>
                    </a:cubicBezTo>
                    <a:cubicBezTo>
                      <a:pt x="459" y="701"/>
                      <a:pt x="462" y="693"/>
                      <a:pt x="462" y="684"/>
                    </a:cubicBezTo>
                    <a:cubicBezTo>
                      <a:pt x="463" y="524"/>
                      <a:pt x="463" y="364"/>
                      <a:pt x="464" y="204"/>
                    </a:cubicBezTo>
                    <a:cubicBezTo>
                      <a:pt x="464" y="201"/>
                      <a:pt x="463" y="198"/>
                      <a:pt x="462" y="191"/>
                    </a:cubicBezTo>
                    <a:close/>
                    <a:moveTo>
                      <a:pt x="528" y="128"/>
                    </a:moveTo>
                    <a:cubicBezTo>
                      <a:pt x="528" y="139"/>
                      <a:pt x="528" y="147"/>
                      <a:pt x="528" y="155"/>
                    </a:cubicBezTo>
                    <a:cubicBezTo>
                      <a:pt x="528" y="329"/>
                      <a:pt x="528" y="503"/>
                      <a:pt x="527" y="677"/>
                    </a:cubicBezTo>
                    <a:cubicBezTo>
                      <a:pt x="527" y="690"/>
                      <a:pt x="524" y="704"/>
                      <a:pt x="518" y="715"/>
                    </a:cubicBezTo>
                    <a:cubicBezTo>
                      <a:pt x="375" y="996"/>
                      <a:pt x="232" y="1277"/>
                      <a:pt x="88" y="1558"/>
                    </a:cubicBezTo>
                    <a:cubicBezTo>
                      <a:pt x="53" y="1628"/>
                      <a:pt x="113" y="1727"/>
                      <a:pt x="191" y="1727"/>
                    </a:cubicBezTo>
                    <a:cubicBezTo>
                      <a:pt x="545" y="1727"/>
                      <a:pt x="898" y="1727"/>
                      <a:pt x="1251" y="1727"/>
                    </a:cubicBezTo>
                    <a:cubicBezTo>
                      <a:pt x="1294" y="1727"/>
                      <a:pt x="1324" y="1703"/>
                      <a:pt x="1344" y="1668"/>
                    </a:cubicBezTo>
                    <a:cubicBezTo>
                      <a:pt x="1365" y="1633"/>
                      <a:pt x="1372" y="1594"/>
                      <a:pt x="1350" y="1556"/>
                    </a:cubicBezTo>
                    <a:cubicBezTo>
                      <a:pt x="1190" y="1282"/>
                      <a:pt x="1031" y="1007"/>
                      <a:pt x="871" y="733"/>
                    </a:cubicBezTo>
                    <a:cubicBezTo>
                      <a:pt x="856" y="707"/>
                      <a:pt x="849" y="681"/>
                      <a:pt x="849" y="652"/>
                    </a:cubicBezTo>
                    <a:cubicBezTo>
                      <a:pt x="849" y="484"/>
                      <a:pt x="849" y="316"/>
                      <a:pt x="849" y="148"/>
                    </a:cubicBezTo>
                    <a:cubicBezTo>
                      <a:pt x="848" y="142"/>
                      <a:pt x="849" y="135"/>
                      <a:pt x="849" y="128"/>
                    </a:cubicBezTo>
                    <a:cubicBezTo>
                      <a:pt x="883" y="128"/>
                      <a:pt x="914" y="128"/>
                      <a:pt x="946" y="127"/>
                    </a:cubicBezTo>
                    <a:cubicBezTo>
                      <a:pt x="964" y="127"/>
                      <a:pt x="976" y="113"/>
                      <a:pt x="976" y="97"/>
                    </a:cubicBezTo>
                    <a:cubicBezTo>
                      <a:pt x="977" y="80"/>
                      <a:pt x="963" y="66"/>
                      <a:pt x="945" y="64"/>
                    </a:cubicBezTo>
                    <a:cubicBezTo>
                      <a:pt x="941" y="64"/>
                      <a:pt x="937" y="64"/>
                      <a:pt x="933" y="64"/>
                    </a:cubicBezTo>
                    <a:cubicBezTo>
                      <a:pt x="770" y="64"/>
                      <a:pt x="608" y="64"/>
                      <a:pt x="445" y="64"/>
                    </a:cubicBezTo>
                    <a:cubicBezTo>
                      <a:pt x="439" y="64"/>
                      <a:pt x="433" y="64"/>
                      <a:pt x="427" y="65"/>
                    </a:cubicBezTo>
                    <a:cubicBezTo>
                      <a:pt x="408" y="68"/>
                      <a:pt x="396" y="88"/>
                      <a:pt x="403" y="106"/>
                    </a:cubicBezTo>
                    <a:cubicBezTo>
                      <a:pt x="408" y="122"/>
                      <a:pt x="420" y="128"/>
                      <a:pt x="437" y="128"/>
                    </a:cubicBezTo>
                    <a:cubicBezTo>
                      <a:pt x="466" y="128"/>
                      <a:pt x="496" y="128"/>
                      <a:pt x="528"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1" name="Freeform 42">
                <a:extLst>
                  <a:ext uri="{FF2B5EF4-FFF2-40B4-BE49-F238E27FC236}">
                    <a16:creationId xmlns:a16="http://schemas.microsoft.com/office/drawing/2014/main" id="{D088B1E6-9DC6-443D-8C8A-2326590174F1}"/>
                  </a:ext>
                </a:extLst>
              </p:cNvPr>
              <p:cNvSpPr>
                <a:spLocks/>
              </p:cNvSpPr>
              <p:nvPr/>
            </p:nvSpPr>
            <p:spPr bwMode="auto">
              <a:xfrm>
                <a:off x="2542" y="107"/>
                <a:ext cx="194" cy="192"/>
              </a:xfrm>
              <a:custGeom>
                <a:avLst/>
                <a:gdLst>
                  <a:gd name="T0" fmla="*/ 65 w 129"/>
                  <a:gd name="T1" fmla="*/ 128 h 128"/>
                  <a:gd name="T2" fmla="*/ 1 w 129"/>
                  <a:gd name="T3" fmla="*/ 65 h 128"/>
                  <a:gd name="T4" fmla="*/ 64 w 129"/>
                  <a:gd name="T5" fmla="*/ 0 h 128"/>
                  <a:gd name="T6" fmla="*/ 128 w 129"/>
                  <a:gd name="T7" fmla="*/ 64 h 128"/>
                  <a:gd name="T8" fmla="*/ 65 w 129"/>
                  <a:gd name="T9" fmla="*/ 128 h 128"/>
                </a:gdLst>
                <a:ahLst/>
                <a:cxnLst>
                  <a:cxn ang="0">
                    <a:pos x="T0" y="T1"/>
                  </a:cxn>
                  <a:cxn ang="0">
                    <a:pos x="T2" y="T3"/>
                  </a:cxn>
                  <a:cxn ang="0">
                    <a:pos x="T4" y="T5"/>
                  </a:cxn>
                  <a:cxn ang="0">
                    <a:pos x="T6" y="T7"/>
                  </a:cxn>
                  <a:cxn ang="0">
                    <a:pos x="T8" y="T9"/>
                  </a:cxn>
                </a:cxnLst>
                <a:rect l="0" t="0" r="r" b="b"/>
                <a:pathLst>
                  <a:path w="129" h="128">
                    <a:moveTo>
                      <a:pt x="65" y="128"/>
                    </a:moveTo>
                    <a:cubicBezTo>
                      <a:pt x="30" y="128"/>
                      <a:pt x="1" y="101"/>
                      <a:pt x="1" y="65"/>
                    </a:cubicBezTo>
                    <a:cubicBezTo>
                      <a:pt x="0" y="29"/>
                      <a:pt x="29" y="0"/>
                      <a:pt x="64" y="0"/>
                    </a:cubicBezTo>
                    <a:cubicBezTo>
                      <a:pt x="99" y="0"/>
                      <a:pt x="128" y="29"/>
                      <a:pt x="128" y="64"/>
                    </a:cubicBezTo>
                    <a:cubicBezTo>
                      <a:pt x="129" y="98"/>
                      <a:pt x="100" y="127"/>
                      <a:pt x="6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2" name="Freeform 43">
                <a:extLst>
                  <a:ext uri="{FF2B5EF4-FFF2-40B4-BE49-F238E27FC236}">
                    <a16:creationId xmlns:a16="http://schemas.microsoft.com/office/drawing/2014/main" id="{463D57CE-6C01-44F6-99DC-70318E68C584}"/>
                  </a:ext>
                </a:extLst>
              </p:cNvPr>
              <p:cNvSpPr>
                <a:spLocks/>
              </p:cNvSpPr>
              <p:nvPr/>
            </p:nvSpPr>
            <p:spPr bwMode="auto">
              <a:xfrm>
                <a:off x="2928" y="203"/>
                <a:ext cx="193" cy="192"/>
              </a:xfrm>
              <a:custGeom>
                <a:avLst/>
                <a:gdLst>
                  <a:gd name="T0" fmla="*/ 63 w 128"/>
                  <a:gd name="T1" fmla="*/ 128 h 128"/>
                  <a:gd name="T2" fmla="*/ 0 w 128"/>
                  <a:gd name="T3" fmla="*/ 64 h 128"/>
                  <a:gd name="T4" fmla="*/ 63 w 128"/>
                  <a:gd name="T5" fmla="*/ 0 h 128"/>
                  <a:gd name="T6" fmla="*/ 127 w 128"/>
                  <a:gd name="T7" fmla="*/ 65 h 128"/>
                  <a:gd name="T8" fmla="*/ 63 w 128"/>
                  <a:gd name="T9" fmla="*/ 128 h 128"/>
                </a:gdLst>
                <a:ahLst/>
                <a:cxnLst>
                  <a:cxn ang="0">
                    <a:pos x="T0" y="T1"/>
                  </a:cxn>
                  <a:cxn ang="0">
                    <a:pos x="T2" y="T3"/>
                  </a:cxn>
                  <a:cxn ang="0">
                    <a:pos x="T4" y="T5"/>
                  </a:cxn>
                  <a:cxn ang="0">
                    <a:pos x="T6" y="T7"/>
                  </a:cxn>
                  <a:cxn ang="0">
                    <a:pos x="T8" y="T9"/>
                  </a:cxn>
                </a:cxnLst>
                <a:rect l="0" t="0" r="r" b="b"/>
                <a:pathLst>
                  <a:path w="128" h="128">
                    <a:moveTo>
                      <a:pt x="63" y="128"/>
                    </a:moveTo>
                    <a:cubicBezTo>
                      <a:pt x="28" y="128"/>
                      <a:pt x="0" y="100"/>
                      <a:pt x="0" y="64"/>
                    </a:cubicBezTo>
                    <a:cubicBezTo>
                      <a:pt x="0" y="29"/>
                      <a:pt x="28" y="0"/>
                      <a:pt x="63" y="0"/>
                    </a:cubicBezTo>
                    <a:cubicBezTo>
                      <a:pt x="98" y="0"/>
                      <a:pt x="128" y="30"/>
                      <a:pt x="127" y="65"/>
                    </a:cubicBezTo>
                    <a:cubicBezTo>
                      <a:pt x="127" y="100"/>
                      <a:pt x="98" y="128"/>
                      <a:pt x="63"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303" name="Freeform 45">
                <a:extLst>
                  <a:ext uri="{FF2B5EF4-FFF2-40B4-BE49-F238E27FC236}">
                    <a16:creationId xmlns:a16="http://schemas.microsoft.com/office/drawing/2014/main" id="{F31D42CD-F82F-4179-98AA-CF92CCC75A90}"/>
                  </a:ext>
                </a:extLst>
              </p:cNvPr>
              <p:cNvSpPr>
                <a:spLocks/>
              </p:cNvSpPr>
              <p:nvPr/>
            </p:nvSpPr>
            <p:spPr bwMode="auto">
              <a:xfrm>
                <a:off x="1993" y="1773"/>
                <a:ext cx="1771" cy="1172"/>
              </a:xfrm>
              <a:custGeom>
                <a:avLst/>
                <a:gdLst>
                  <a:gd name="T0" fmla="*/ 805 w 1178"/>
                  <a:gd name="T1" fmla="*/ 78 h 781"/>
                  <a:gd name="T2" fmla="*/ 936 w 1178"/>
                  <a:gd name="T3" fmla="*/ 306 h 781"/>
                  <a:gd name="T4" fmla="*/ 1154 w 1178"/>
                  <a:gd name="T5" fmla="*/ 685 h 781"/>
                  <a:gd name="T6" fmla="*/ 1098 w 1178"/>
                  <a:gd name="T7" fmla="*/ 781 h 781"/>
                  <a:gd name="T8" fmla="*/ 79 w 1178"/>
                  <a:gd name="T9" fmla="*/ 781 h 781"/>
                  <a:gd name="T10" fmla="*/ 21 w 1178"/>
                  <a:gd name="T11" fmla="*/ 689 h 781"/>
                  <a:gd name="T12" fmla="*/ 329 w 1178"/>
                  <a:gd name="T13" fmla="*/ 84 h 781"/>
                  <a:gd name="T14" fmla="*/ 502 w 1178"/>
                  <a:gd name="T15" fmla="*/ 33 h 781"/>
                  <a:gd name="T16" fmla="*/ 569 w 1178"/>
                  <a:gd name="T17" fmla="*/ 83 h 781"/>
                  <a:gd name="T18" fmla="*/ 655 w 1178"/>
                  <a:gd name="T19" fmla="*/ 132 h 781"/>
                  <a:gd name="T20" fmla="*/ 787 w 1178"/>
                  <a:gd name="T21" fmla="*/ 92 h 781"/>
                  <a:gd name="T22" fmla="*/ 802 w 1178"/>
                  <a:gd name="T23" fmla="*/ 79 h 781"/>
                  <a:gd name="T24" fmla="*/ 805 w 1178"/>
                  <a:gd name="T25" fmla="*/ 7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8" h="781">
                    <a:moveTo>
                      <a:pt x="805" y="78"/>
                    </a:moveTo>
                    <a:cubicBezTo>
                      <a:pt x="849" y="154"/>
                      <a:pt x="892" y="230"/>
                      <a:pt x="936" y="306"/>
                    </a:cubicBezTo>
                    <a:cubicBezTo>
                      <a:pt x="1008" y="433"/>
                      <a:pt x="1079" y="560"/>
                      <a:pt x="1154" y="685"/>
                    </a:cubicBezTo>
                    <a:cubicBezTo>
                      <a:pt x="1178" y="727"/>
                      <a:pt x="1146" y="781"/>
                      <a:pt x="1098" y="781"/>
                    </a:cubicBezTo>
                    <a:cubicBezTo>
                      <a:pt x="758" y="780"/>
                      <a:pt x="419" y="780"/>
                      <a:pt x="79" y="781"/>
                    </a:cubicBezTo>
                    <a:cubicBezTo>
                      <a:pt x="32" y="781"/>
                      <a:pt x="0" y="730"/>
                      <a:pt x="21" y="689"/>
                    </a:cubicBezTo>
                    <a:cubicBezTo>
                      <a:pt x="125" y="488"/>
                      <a:pt x="226" y="286"/>
                      <a:pt x="329" y="84"/>
                    </a:cubicBezTo>
                    <a:cubicBezTo>
                      <a:pt x="359" y="25"/>
                      <a:pt x="441" y="0"/>
                      <a:pt x="502" y="33"/>
                    </a:cubicBezTo>
                    <a:cubicBezTo>
                      <a:pt x="527" y="46"/>
                      <a:pt x="548" y="65"/>
                      <a:pt x="569" y="83"/>
                    </a:cubicBezTo>
                    <a:cubicBezTo>
                      <a:pt x="595" y="105"/>
                      <a:pt x="622" y="124"/>
                      <a:pt x="655" y="132"/>
                    </a:cubicBezTo>
                    <a:cubicBezTo>
                      <a:pt x="707" y="144"/>
                      <a:pt x="749" y="125"/>
                      <a:pt x="787" y="92"/>
                    </a:cubicBezTo>
                    <a:cubicBezTo>
                      <a:pt x="792" y="88"/>
                      <a:pt x="797" y="83"/>
                      <a:pt x="802" y="79"/>
                    </a:cubicBezTo>
                    <a:cubicBezTo>
                      <a:pt x="803" y="78"/>
                      <a:pt x="803" y="78"/>
                      <a:pt x="80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sp>
          <p:nvSpPr>
            <p:cNvPr id="209" name="Rectangle 208">
              <a:extLst>
                <a:ext uri="{FF2B5EF4-FFF2-40B4-BE49-F238E27FC236}">
                  <a16:creationId xmlns:a16="http://schemas.microsoft.com/office/drawing/2014/main" id="{6C51FD42-21B9-43D4-A8EC-538C27DA8AB0}"/>
                </a:ext>
              </a:extLst>
            </p:cNvPr>
            <p:cNvSpPr/>
            <p:nvPr userDrawn="1"/>
          </p:nvSpPr>
          <p:spPr>
            <a:xfrm rot="16200000" flipH="1">
              <a:off x="4544379" y="-398872"/>
              <a:ext cx="45719" cy="9153523"/>
            </a:xfrm>
            <a:prstGeom prst="rect">
              <a:avLst/>
            </a:prstGeom>
            <a:solidFill>
              <a:srgbClr val="009FDA">
                <a:lumMod val="60000"/>
                <a:lumOff val="4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210" name="Group 209">
              <a:extLst>
                <a:ext uri="{FF2B5EF4-FFF2-40B4-BE49-F238E27FC236}">
                  <a16:creationId xmlns:a16="http://schemas.microsoft.com/office/drawing/2014/main" id="{14803907-D560-4C52-923A-1DF2E9E1A6F5}"/>
                </a:ext>
              </a:extLst>
            </p:cNvPr>
            <p:cNvGrpSpPr/>
            <p:nvPr userDrawn="1"/>
          </p:nvGrpSpPr>
          <p:grpSpPr>
            <a:xfrm>
              <a:off x="7503032" y="33559"/>
              <a:ext cx="698710" cy="623536"/>
              <a:chOff x="9190927" y="210961"/>
              <a:chExt cx="814733" cy="727076"/>
            </a:xfrm>
          </p:grpSpPr>
          <p:grpSp>
            <p:nvGrpSpPr>
              <p:cNvPr id="260" name="Group 4">
                <a:extLst>
                  <a:ext uri="{FF2B5EF4-FFF2-40B4-BE49-F238E27FC236}">
                    <a16:creationId xmlns:a16="http://schemas.microsoft.com/office/drawing/2014/main" id="{0CBE5023-0039-4304-BCDD-E27DA5F16008}"/>
                  </a:ext>
                </a:extLst>
              </p:cNvPr>
              <p:cNvGrpSpPr>
                <a:grpSpLocks noChangeAspect="1"/>
              </p:cNvGrpSpPr>
              <p:nvPr userDrawn="1"/>
            </p:nvGrpSpPr>
            <p:grpSpPr bwMode="auto">
              <a:xfrm>
                <a:off x="9367929" y="220799"/>
                <a:ext cx="244622" cy="423115"/>
                <a:chOff x="2406" y="802"/>
                <a:chExt cx="947" cy="1638"/>
              </a:xfrm>
              <a:solidFill>
                <a:srgbClr val="FFFFFF"/>
              </a:solidFill>
            </p:grpSpPr>
            <p:sp>
              <p:nvSpPr>
                <p:cNvPr id="296" name="Freeform 5">
                  <a:extLst>
                    <a:ext uri="{FF2B5EF4-FFF2-40B4-BE49-F238E27FC236}">
                      <a16:creationId xmlns:a16="http://schemas.microsoft.com/office/drawing/2014/main" id="{EDD31BE2-22C1-4BC5-922F-4CB72895F8A8}"/>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7" name="Freeform 6">
                  <a:extLst>
                    <a:ext uri="{FF2B5EF4-FFF2-40B4-BE49-F238E27FC236}">
                      <a16:creationId xmlns:a16="http://schemas.microsoft.com/office/drawing/2014/main" id="{6BBE0D01-C90E-4D57-B4A9-6F4F707831F2}"/>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8" name="Freeform 7">
                  <a:extLst>
                    <a:ext uri="{FF2B5EF4-FFF2-40B4-BE49-F238E27FC236}">
                      <a16:creationId xmlns:a16="http://schemas.microsoft.com/office/drawing/2014/main" id="{D676979B-2804-4F29-9C34-252EB50C1956}"/>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9" name="Oval 8">
                  <a:extLst>
                    <a:ext uri="{FF2B5EF4-FFF2-40B4-BE49-F238E27FC236}">
                      <a16:creationId xmlns:a16="http://schemas.microsoft.com/office/drawing/2014/main" id="{CEB6A559-E6E6-41D4-BA0C-4607522E77A4}"/>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1" name="Group 4">
                <a:extLst>
                  <a:ext uri="{FF2B5EF4-FFF2-40B4-BE49-F238E27FC236}">
                    <a16:creationId xmlns:a16="http://schemas.microsoft.com/office/drawing/2014/main" id="{A3FE6F58-C31C-44B3-8BA5-F6BB172BE64C}"/>
                  </a:ext>
                </a:extLst>
              </p:cNvPr>
              <p:cNvGrpSpPr>
                <a:grpSpLocks noChangeAspect="1"/>
              </p:cNvGrpSpPr>
              <p:nvPr userDrawn="1"/>
            </p:nvGrpSpPr>
            <p:grpSpPr bwMode="auto">
              <a:xfrm>
                <a:off x="9637922" y="210961"/>
                <a:ext cx="219948" cy="380438"/>
                <a:chOff x="2406" y="802"/>
                <a:chExt cx="947" cy="1638"/>
              </a:xfrm>
              <a:solidFill>
                <a:srgbClr val="FFFFFF"/>
              </a:solidFill>
            </p:grpSpPr>
            <p:sp>
              <p:nvSpPr>
                <p:cNvPr id="292" name="Freeform 5">
                  <a:extLst>
                    <a:ext uri="{FF2B5EF4-FFF2-40B4-BE49-F238E27FC236}">
                      <a16:creationId xmlns:a16="http://schemas.microsoft.com/office/drawing/2014/main" id="{B7F56473-3D14-4ED1-A3EB-F4A7180B204A}"/>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3" name="Freeform 6">
                  <a:extLst>
                    <a:ext uri="{FF2B5EF4-FFF2-40B4-BE49-F238E27FC236}">
                      <a16:creationId xmlns:a16="http://schemas.microsoft.com/office/drawing/2014/main" id="{72638918-AF3C-4AD8-B88E-72A978B5350A}"/>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4" name="Freeform 7">
                  <a:extLst>
                    <a:ext uri="{FF2B5EF4-FFF2-40B4-BE49-F238E27FC236}">
                      <a16:creationId xmlns:a16="http://schemas.microsoft.com/office/drawing/2014/main" id="{EF4A916B-8649-409B-B1F6-6CF88B0474D8}"/>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5" name="Oval 8">
                  <a:extLst>
                    <a:ext uri="{FF2B5EF4-FFF2-40B4-BE49-F238E27FC236}">
                      <a16:creationId xmlns:a16="http://schemas.microsoft.com/office/drawing/2014/main" id="{9AA4566B-D9AC-4695-A9F4-9A643383DC1E}"/>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2" name="Group 4">
                <a:extLst>
                  <a:ext uri="{FF2B5EF4-FFF2-40B4-BE49-F238E27FC236}">
                    <a16:creationId xmlns:a16="http://schemas.microsoft.com/office/drawing/2014/main" id="{B0B2F3A2-BC34-454E-9C55-3C35D997374E}"/>
                  </a:ext>
                </a:extLst>
              </p:cNvPr>
              <p:cNvGrpSpPr>
                <a:grpSpLocks noChangeAspect="1"/>
              </p:cNvGrpSpPr>
              <p:nvPr userDrawn="1"/>
            </p:nvGrpSpPr>
            <p:grpSpPr bwMode="auto">
              <a:xfrm>
                <a:off x="9744999" y="332717"/>
                <a:ext cx="260661" cy="450858"/>
                <a:chOff x="2406" y="802"/>
                <a:chExt cx="947" cy="1638"/>
              </a:xfrm>
              <a:solidFill>
                <a:srgbClr val="FFFFFF"/>
              </a:solidFill>
            </p:grpSpPr>
            <p:sp>
              <p:nvSpPr>
                <p:cNvPr id="288" name="Freeform 5">
                  <a:extLst>
                    <a:ext uri="{FF2B5EF4-FFF2-40B4-BE49-F238E27FC236}">
                      <a16:creationId xmlns:a16="http://schemas.microsoft.com/office/drawing/2014/main" id="{1ACDD0D5-65A5-4029-8B07-8E11EAF4320F}"/>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9" name="Freeform 6">
                  <a:extLst>
                    <a:ext uri="{FF2B5EF4-FFF2-40B4-BE49-F238E27FC236}">
                      <a16:creationId xmlns:a16="http://schemas.microsoft.com/office/drawing/2014/main" id="{0147FADB-5CF5-40F2-84C0-BE04D2186775}"/>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0" name="Freeform 7">
                  <a:extLst>
                    <a:ext uri="{FF2B5EF4-FFF2-40B4-BE49-F238E27FC236}">
                      <a16:creationId xmlns:a16="http://schemas.microsoft.com/office/drawing/2014/main" id="{BBFB1532-9FAC-4535-8AFB-2F1CA587270E}"/>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91" name="Oval 8">
                  <a:extLst>
                    <a:ext uri="{FF2B5EF4-FFF2-40B4-BE49-F238E27FC236}">
                      <a16:creationId xmlns:a16="http://schemas.microsoft.com/office/drawing/2014/main" id="{FB0D6103-8662-459A-ACF3-33EFA6C9CC71}"/>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3" name="Group 4">
                <a:extLst>
                  <a:ext uri="{FF2B5EF4-FFF2-40B4-BE49-F238E27FC236}">
                    <a16:creationId xmlns:a16="http://schemas.microsoft.com/office/drawing/2014/main" id="{3DCF2843-CFBB-4FAD-90E5-79F019ED5AED}"/>
                  </a:ext>
                </a:extLst>
              </p:cNvPr>
              <p:cNvGrpSpPr>
                <a:grpSpLocks noChangeAspect="1"/>
              </p:cNvGrpSpPr>
              <p:nvPr userDrawn="1"/>
            </p:nvGrpSpPr>
            <p:grpSpPr bwMode="auto">
              <a:xfrm>
                <a:off x="9459507" y="281043"/>
                <a:ext cx="260661" cy="450858"/>
                <a:chOff x="2406" y="802"/>
                <a:chExt cx="947" cy="1638"/>
              </a:xfrm>
              <a:solidFill>
                <a:srgbClr val="FFFFFF"/>
              </a:solidFill>
            </p:grpSpPr>
            <p:sp>
              <p:nvSpPr>
                <p:cNvPr id="284" name="Freeform 5">
                  <a:extLst>
                    <a:ext uri="{FF2B5EF4-FFF2-40B4-BE49-F238E27FC236}">
                      <a16:creationId xmlns:a16="http://schemas.microsoft.com/office/drawing/2014/main" id="{2AE913A6-998B-49EF-89B8-F63A13A22BFD}"/>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5" name="Freeform 6">
                  <a:extLst>
                    <a:ext uri="{FF2B5EF4-FFF2-40B4-BE49-F238E27FC236}">
                      <a16:creationId xmlns:a16="http://schemas.microsoft.com/office/drawing/2014/main" id="{65C8582C-E643-418C-A010-5F15F45C4327}"/>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6" name="Freeform 7">
                  <a:extLst>
                    <a:ext uri="{FF2B5EF4-FFF2-40B4-BE49-F238E27FC236}">
                      <a16:creationId xmlns:a16="http://schemas.microsoft.com/office/drawing/2014/main" id="{96D1807B-E19F-4F7F-BDB3-8066EEED8DAD}"/>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7" name="Oval 8">
                  <a:extLst>
                    <a:ext uri="{FF2B5EF4-FFF2-40B4-BE49-F238E27FC236}">
                      <a16:creationId xmlns:a16="http://schemas.microsoft.com/office/drawing/2014/main" id="{F17264AA-43ED-4DE9-B39D-B6B3E23949D3}"/>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4" name="Group 4">
                <a:extLst>
                  <a:ext uri="{FF2B5EF4-FFF2-40B4-BE49-F238E27FC236}">
                    <a16:creationId xmlns:a16="http://schemas.microsoft.com/office/drawing/2014/main" id="{BD8DC4EA-65FB-4225-8252-899220756DFB}"/>
                  </a:ext>
                </a:extLst>
              </p:cNvPr>
              <p:cNvGrpSpPr>
                <a:grpSpLocks noChangeAspect="1"/>
              </p:cNvGrpSpPr>
              <p:nvPr userDrawn="1"/>
            </p:nvGrpSpPr>
            <p:grpSpPr bwMode="auto">
              <a:xfrm>
                <a:off x="9190927" y="300470"/>
                <a:ext cx="260661" cy="450858"/>
                <a:chOff x="2406" y="802"/>
                <a:chExt cx="947" cy="1638"/>
              </a:xfrm>
              <a:solidFill>
                <a:srgbClr val="FFFFFF"/>
              </a:solidFill>
            </p:grpSpPr>
            <p:sp>
              <p:nvSpPr>
                <p:cNvPr id="280" name="Freeform 5">
                  <a:extLst>
                    <a:ext uri="{FF2B5EF4-FFF2-40B4-BE49-F238E27FC236}">
                      <a16:creationId xmlns:a16="http://schemas.microsoft.com/office/drawing/2014/main" id="{84AAA033-F6F4-4E75-8129-5A9B87697D46}"/>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1" name="Freeform 6">
                  <a:extLst>
                    <a:ext uri="{FF2B5EF4-FFF2-40B4-BE49-F238E27FC236}">
                      <a16:creationId xmlns:a16="http://schemas.microsoft.com/office/drawing/2014/main" id="{49F142C7-2552-4C79-81A9-CE6F8C8C70E7}"/>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2" name="Freeform 7">
                  <a:extLst>
                    <a:ext uri="{FF2B5EF4-FFF2-40B4-BE49-F238E27FC236}">
                      <a16:creationId xmlns:a16="http://schemas.microsoft.com/office/drawing/2014/main" id="{674C8007-12A0-4FF8-810C-36637ACB4910}"/>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83" name="Oval 8">
                  <a:extLst>
                    <a:ext uri="{FF2B5EF4-FFF2-40B4-BE49-F238E27FC236}">
                      <a16:creationId xmlns:a16="http://schemas.microsoft.com/office/drawing/2014/main" id="{D0BAE79C-B03D-4D3C-BD22-EEA214D70890}"/>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5" name="Group 4">
                <a:extLst>
                  <a:ext uri="{FF2B5EF4-FFF2-40B4-BE49-F238E27FC236}">
                    <a16:creationId xmlns:a16="http://schemas.microsoft.com/office/drawing/2014/main" id="{10374411-5B9A-4473-9C11-D230B90AF64A}"/>
                  </a:ext>
                </a:extLst>
              </p:cNvPr>
              <p:cNvGrpSpPr>
                <a:grpSpLocks noChangeAspect="1"/>
              </p:cNvGrpSpPr>
              <p:nvPr userDrawn="1"/>
            </p:nvGrpSpPr>
            <p:grpSpPr bwMode="auto">
              <a:xfrm>
                <a:off x="9271744" y="330406"/>
                <a:ext cx="320214" cy="553865"/>
                <a:chOff x="2406" y="802"/>
                <a:chExt cx="947" cy="1638"/>
              </a:xfrm>
              <a:solidFill>
                <a:srgbClr val="FFFFFF"/>
              </a:solidFill>
            </p:grpSpPr>
            <p:sp>
              <p:nvSpPr>
                <p:cNvPr id="276" name="Freeform 5">
                  <a:extLst>
                    <a:ext uri="{FF2B5EF4-FFF2-40B4-BE49-F238E27FC236}">
                      <a16:creationId xmlns:a16="http://schemas.microsoft.com/office/drawing/2014/main" id="{27467283-7DA6-4FF1-87E0-1C9B77064C2B}"/>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7" name="Freeform 6">
                  <a:extLst>
                    <a:ext uri="{FF2B5EF4-FFF2-40B4-BE49-F238E27FC236}">
                      <a16:creationId xmlns:a16="http://schemas.microsoft.com/office/drawing/2014/main" id="{9ACB551F-B9E7-45AB-874B-9FDF36E692CF}"/>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8" name="Freeform 7">
                  <a:extLst>
                    <a:ext uri="{FF2B5EF4-FFF2-40B4-BE49-F238E27FC236}">
                      <a16:creationId xmlns:a16="http://schemas.microsoft.com/office/drawing/2014/main" id="{26F640E1-57DA-4046-8A92-F0337A7CE83D}"/>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9" name="Oval 8">
                  <a:extLst>
                    <a:ext uri="{FF2B5EF4-FFF2-40B4-BE49-F238E27FC236}">
                      <a16:creationId xmlns:a16="http://schemas.microsoft.com/office/drawing/2014/main" id="{B04EE586-93D1-40F1-8366-8BD4CB9702B5}"/>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6" name="Group 4">
                <a:extLst>
                  <a:ext uri="{FF2B5EF4-FFF2-40B4-BE49-F238E27FC236}">
                    <a16:creationId xmlns:a16="http://schemas.microsoft.com/office/drawing/2014/main" id="{3030F8B8-1387-492B-9469-4CB8CC585AA9}"/>
                  </a:ext>
                </a:extLst>
              </p:cNvPr>
              <p:cNvGrpSpPr>
                <a:grpSpLocks noChangeAspect="1"/>
              </p:cNvGrpSpPr>
              <p:nvPr userDrawn="1"/>
            </p:nvGrpSpPr>
            <p:grpSpPr bwMode="auto">
              <a:xfrm>
                <a:off x="9606225" y="327054"/>
                <a:ext cx="320214" cy="553865"/>
                <a:chOff x="2406" y="802"/>
                <a:chExt cx="947" cy="1638"/>
              </a:xfrm>
              <a:solidFill>
                <a:srgbClr val="FFFFFF"/>
              </a:solidFill>
            </p:grpSpPr>
            <p:sp>
              <p:nvSpPr>
                <p:cNvPr id="272" name="Freeform 5">
                  <a:extLst>
                    <a:ext uri="{FF2B5EF4-FFF2-40B4-BE49-F238E27FC236}">
                      <a16:creationId xmlns:a16="http://schemas.microsoft.com/office/drawing/2014/main" id="{0ED9C729-AD53-4DA4-BF8E-21398571CF37}"/>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3" name="Freeform 6">
                  <a:extLst>
                    <a:ext uri="{FF2B5EF4-FFF2-40B4-BE49-F238E27FC236}">
                      <a16:creationId xmlns:a16="http://schemas.microsoft.com/office/drawing/2014/main" id="{84538DF4-47E6-4B0A-A82F-0E89627CB8A6}"/>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4" name="Freeform 7">
                  <a:extLst>
                    <a:ext uri="{FF2B5EF4-FFF2-40B4-BE49-F238E27FC236}">
                      <a16:creationId xmlns:a16="http://schemas.microsoft.com/office/drawing/2014/main" id="{2984A441-6432-4AD7-9D1F-6A121A4B42D7}"/>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5" name="Oval 8">
                  <a:extLst>
                    <a:ext uri="{FF2B5EF4-FFF2-40B4-BE49-F238E27FC236}">
                      <a16:creationId xmlns:a16="http://schemas.microsoft.com/office/drawing/2014/main" id="{3C2D3B7A-6663-40C8-A94E-8A930B20CA7F}"/>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67" name="Group 4">
                <a:extLst>
                  <a:ext uri="{FF2B5EF4-FFF2-40B4-BE49-F238E27FC236}">
                    <a16:creationId xmlns:a16="http://schemas.microsoft.com/office/drawing/2014/main" id="{8C1CBFB2-C334-4632-B641-74D726FCC594}"/>
                  </a:ext>
                </a:extLst>
              </p:cNvPr>
              <p:cNvGrpSpPr>
                <a:grpSpLocks noChangeAspect="1"/>
              </p:cNvGrpSpPr>
              <p:nvPr userDrawn="1"/>
            </p:nvGrpSpPr>
            <p:grpSpPr bwMode="auto">
              <a:xfrm>
                <a:off x="9451038" y="384172"/>
                <a:ext cx="320214" cy="553865"/>
                <a:chOff x="2406" y="802"/>
                <a:chExt cx="947" cy="1638"/>
              </a:xfrm>
              <a:solidFill>
                <a:srgbClr val="FFFFFF"/>
              </a:solidFill>
            </p:grpSpPr>
            <p:sp>
              <p:nvSpPr>
                <p:cNvPr id="268" name="Freeform 5">
                  <a:extLst>
                    <a:ext uri="{FF2B5EF4-FFF2-40B4-BE49-F238E27FC236}">
                      <a16:creationId xmlns:a16="http://schemas.microsoft.com/office/drawing/2014/main" id="{2CD22FC3-C7EC-48DE-ABA3-B8D098E45897}"/>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69" name="Freeform 6">
                  <a:extLst>
                    <a:ext uri="{FF2B5EF4-FFF2-40B4-BE49-F238E27FC236}">
                      <a16:creationId xmlns:a16="http://schemas.microsoft.com/office/drawing/2014/main" id="{6477FEEF-44B3-46A1-9093-C94D4C339AD5}"/>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0" name="Freeform 7">
                  <a:extLst>
                    <a:ext uri="{FF2B5EF4-FFF2-40B4-BE49-F238E27FC236}">
                      <a16:creationId xmlns:a16="http://schemas.microsoft.com/office/drawing/2014/main" id="{975081A2-5152-480A-BB68-69D3BB1FEA83}"/>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71" name="Oval 8">
                  <a:extLst>
                    <a:ext uri="{FF2B5EF4-FFF2-40B4-BE49-F238E27FC236}">
                      <a16:creationId xmlns:a16="http://schemas.microsoft.com/office/drawing/2014/main" id="{F3BB9AF9-894A-453F-8666-4C20FD4AC1D6}"/>
                    </a:ext>
                  </a:extLst>
                </p:cNvPr>
                <p:cNvSpPr>
                  <a:spLocks noChangeArrowheads="1"/>
                </p:cNvSpPr>
                <p:nvPr userDrawn="1"/>
              </p:nvSpPr>
              <p:spPr bwMode="auto">
                <a:xfrm>
                  <a:off x="2697" y="802"/>
                  <a:ext cx="363" cy="362"/>
                </a:xfrm>
                <a:prstGeom prst="ellipse">
                  <a:avLst/>
                </a:prstGeom>
                <a:grpFill/>
                <a:ln w="9525">
                  <a:solidFill>
                    <a:srgbClr val="3895C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grpSp>
          <p:nvGrpSpPr>
            <p:cNvPr id="211" name="Group 210">
              <a:extLst>
                <a:ext uri="{FF2B5EF4-FFF2-40B4-BE49-F238E27FC236}">
                  <a16:creationId xmlns:a16="http://schemas.microsoft.com/office/drawing/2014/main" id="{4A23F8AB-14DF-4165-9BEF-1A7F56582A23}"/>
                </a:ext>
              </a:extLst>
            </p:cNvPr>
            <p:cNvGrpSpPr/>
            <p:nvPr userDrawn="1"/>
          </p:nvGrpSpPr>
          <p:grpSpPr>
            <a:xfrm>
              <a:off x="3350951" y="3531233"/>
              <a:ext cx="455447" cy="406446"/>
              <a:chOff x="9190927" y="210961"/>
              <a:chExt cx="814733" cy="727076"/>
            </a:xfrm>
            <a:solidFill>
              <a:srgbClr val="61A4C8"/>
            </a:solidFill>
          </p:grpSpPr>
          <p:grpSp>
            <p:nvGrpSpPr>
              <p:cNvPr id="220" name="Group 4">
                <a:extLst>
                  <a:ext uri="{FF2B5EF4-FFF2-40B4-BE49-F238E27FC236}">
                    <a16:creationId xmlns:a16="http://schemas.microsoft.com/office/drawing/2014/main" id="{D66F3FBF-785D-4908-9868-6A9475BA298E}"/>
                  </a:ext>
                </a:extLst>
              </p:cNvPr>
              <p:cNvGrpSpPr>
                <a:grpSpLocks noChangeAspect="1"/>
              </p:cNvGrpSpPr>
              <p:nvPr userDrawn="1"/>
            </p:nvGrpSpPr>
            <p:grpSpPr bwMode="auto">
              <a:xfrm>
                <a:off x="9367929" y="220799"/>
                <a:ext cx="244622" cy="423115"/>
                <a:chOff x="2406" y="802"/>
                <a:chExt cx="947" cy="1638"/>
              </a:xfrm>
              <a:grpFill/>
            </p:grpSpPr>
            <p:sp>
              <p:nvSpPr>
                <p:cNvPr id="256" name="Freeform 5">
                  <a:extLst>
                    <a:ext uri="{FF2B5EF4-FFF2-40B4-BE49-F238E27FC236}">
                      <a16:creationId xmlns:a16="http://schemas.microsoft.com/office/drawing/2014/main" id="{5E3B00E1-9CBF-40DF-AB27-6AD172D3CC29}"/>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7" name="Freeform 6">
                  <a:extLst>
                    <a:ext uri="{FF2B5EF4-FFF2-40B4-BE49-F238E27FC236}">
                      <a16:creationId xmlns:a16="http://schemas.microsoft.com/office/drawing/2014/main" id="{CBA5E845-E86C-4AAA-9703-8E64F2FE3BC7}"/>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8" name="Freeform 7">
                  <a:extLst>
                    <a:ext uri="{FF2B5EF4-FFF2-40B4-BE49-F238E27FC236}">
                      <a16:creationId xmlns:a16="http://schemas.microsoft.com/office/drawing/2014/main" id="{4169DED7-041F-4105-AA2F-1561D31171F6}"/>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9" name="Oval 8">
                  <a:extLst>
                    <a:ext uri="{FF2B5EF4-FFF2-40B4-BE49-F238E27FC236}">
                      <a16:creationId xmlns:a16="http://schemas.microsoft.com/office/drawing/2014/main" id="{3D90A6CD-CF9D-4F2C-94CF-F2A6C2E3F287}"/>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1" name="Group 4">
                <a:extLst>
                  <a:ext uri="{FF2B5EF4-FFF2-40B4-BE49-F238E27FC236}">
                    <a16:creationId xmlns:a16="http://schemas.microsoft.com/office/drawing/2014/main" id="{73C971E8-1B28-4102-960B-98469801DFF7}"/>
                  </a:ext>
                </a:extLst>
              </p:cNvPr>
              <p:cNvGrpSpPr>
                <a:grpSpLocks noChangeAspect="1"/>
              </p:cNvGrpSpPr>
              <p:nvPr userDrawn="1"/>
            </p:nvGrpSpPr>
            <p:grpSpPr bwMode="auto">
              <a:xfrm>
                <a:off x="9637922" y="210961"/>
                <a:ext cx="219948" cy="380438"/>
                <a:chOff x="2406" y="802"/>
                <a:chExt cx="947" cy="1638"/>
              </a:xfrm>
              <a:grpFill/>
            </p:grpSpPr>
            <p:sp>
              <p:nvSpPr>
                <p:cNvPr id="252" name="Freeform 5">
                  <a:extLst>
                    <a:ext uri="{FF2B5EF4-FFF2-40B4-BE49-F238E27FC236}">
                      <a16:creationId xmlns:a16="http://schemas.microsoft.com/office/drawing/2014/main" id="{06121D32-2504-4C10-A65A-265271F6D8F5}"/>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3" name="Freeform 6">
                  <a:extLst>
                    <a:ext uri="{FF2B5EF4-FFF2-40B4-BE49-F238E27FC236}">
                      <a16:creationId xmlns:a16="http://schemas.microsoft.com/office/drawing/2014/main" id="{99D66AE0-80BB-4FF5-B669-28B633BE280C}"/>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4" name="Freeform 7">
                  <a:extLst>
                    <a:ext uri="{FF2B5EF4-FFF2-40B4-BE49-F238E27FC236}">
                      <a16:creationId xmlns:a16="http://schemas.microsoft.com/office/drawing/2014/main" id="{C6156161-4336-4109-8A1A-160D63DC9C64}"/>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5" name="Oval 8">
                  <a:extLst>
                    <a:ext uri="{FF2B5EF4-FFF2-40B4-BE49-F238E27FC236}">
                      <a16:creationId xmlns:a16="http://schemas.microsoft.com/office/drawing/2014/main" id="{626ABDD2-9C2E-4574-AE92-C404A88E8E4D}"/>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2" name="Group 4">
                <a:extLst>
                  <a:ext uri="{FF2B5EF4-FFF2-40B4-BE49-F238E27FC236}">
                    <a16:creationId xmlns:a16="http://schemas.microsoft.com/office/drawing/2014/main" id="{9B76A1A3-936B-4FB1-9090-EAA8A6570AB6}"/>
                  </a:ext>
                </a:extLst>
              </p:cNvPr>
              <p:cNvGrpSpPr>
                <a:grpSpLocks noChangeAspect="1"/>
              </p:cNvGrpSpPr>
              <p:nvPr userDrawn="1"/>
            </p:nvGrpSpPr>
            <p:grpSpPr bwMode="auto">
              <a:xfrm>
                <a:off x="9744999" y="332717"/>
                <a:ext cx="260661" cy="450858"/>
                <a:chOff x="2406" y="802"/>
                <a:chExt cx="947" cy="1638"/>
              </a:xfrm>
              <a:grpFill/>
            </p:grpSpPr>
            <p:sp>
              <p:nvSpPr>
                <p:cNvPr id="248" name="Freeform 5">
                  <a:extLst>
                    <a:ext uri="{FF2B5EF4-FFF2-40B4-BE49-F238E27FC236}">
                      <a16:creationId xmlns:a16="http://schemas.microsoft.com/office/drawing/2014/main" id="{B69B3006-E75A-46B4-BE2F-E354B6A8F318}"/>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9" name="Freeform 6">
                  <a:extLst>
                    <a:ext uri="{FF2B5EF4-FFF2-40B4-BE49-F238E27FC236}">
                      <a16:creationId xmlns:a16="http://schemas.microsoft.com/office/drawing/2014/main" id="{41282BAA-B774-4B18-B78D-9FF589303027}"/>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0" name="Freeform 7">
                  <a:extLst>
                    <a:ext uri="{FF2B5EF4-FFF2-40B4-BE49-F238E27FC236}">
                      <a16:creationId xmlns:a16="http://schemas.microsoft.com/office/drawing/2014/main" id="{025C13ED-45F4-40F4-A461-044FD06833DE}"/>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51" name="Oval 8">
                  <a:extLst>
                    <a:ext uri="{FF2B5EF4-FFF2-40B4-BE49-F238E27FC236}">
                      <a16:creationId xmlns:a16="http://schemas.microsoft.com/office/drawing/2014/main" id="{99A530D7-03AD-4F94-9BEA-266A036A0205}"/>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3" name="Group 4">
                <a:extLst>
                  <a:ext uri="{FF2B5EF4-FFF2-40B4-BE49-F238E27FC236}">
                    <a16:creationId xmlns:a16="http://schemas.microsoft.com/office/drawing/2014/main" id="{C68C6270-7926-435C-80E6-B0074CA5B426}"/>
                  </a:ext>
                </a:extLst>
              </p:cNvPr>
              <p:cNvGrpSpPr>
                <a:grpSpLocks noChangeAspect="1"/>
              </p:cNvGrpSpPr>
              <p:nvPr userDrawn="1"/>
            </p:nvGrpSpPr>
            <p:grpSpPr bwMode="auto">
              <a:xfrm>
                <a:off x="9459507" y="281043"/>
                <a:ext cx="260661" cy="450858"/>
                <a:chOff x="2406" y="802"/>
                <a:chExt cx="947" cy="1638"/>
              </a:xfrm>
              <a:grpFill/>
            </p:grpSpPr>
            <p:sp>
              <p:nvSpPr>
                <p:cNvPr id="244" name="Freeform 5">
                  <a:extLst>
                    <a:ext uri="{FF2B5EF4-FFF2-40B4-BE49-F238E27FC236}">
                      <a16:creationId xmlns:a16="http://schemas.microsoft.com/office/drawing/2014/main" id="{1DE37ABB-9864-4266-8D2B-7A33E6F7AD9F}"/>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5" name="Freeform 6">
                  <a:extLst>
                    <a:ext uri="{FF2B5EF4-FFF2-40B4-BE49-F238E27FC236}">
                      <a16:creationId xmlns:a16="http://schemas.microsoft.com/office/drawing/2014/main" id="{9F7FCA9E-6B16-44F2-942A-A2BC6C3C38C6}"/>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6" name="Freeform 7">
                  <a:extLst>
                    <a:ext uri="{FF2B5EF4-FFF2-40B4-BE49-F238E27FC236}">
                      <a16:creationId xmlns:a16="http://schemas.microsoft.com/office/drawing/2014/main" id="{CB77EBD5-087B-4448-B2EA-B6605EE2C921}"/>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7" name="Oval 8">
                  <a:extLst>
                    <a:ext uri="{FF2B5EF4-FFF2-40B4-BE49-F238E27FC236}">
                      <a16:creationId xmlns:a16="http://schemas.microsoft.com/office/drawing/2014/main" id="{DAC830F4-47DF-41B1-ACA5-8530266DC8FF}"/>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4" name="Group 4">
                <a:extLst>
                  <a:ext uri="{FF2B5EF4-FFF2-40B4-BE49-F238E27FC236}">
                    <a16:creationId xmlns:a16="http://schemas.microsoft.com/office/drawing/2014/main" id="{E70D1B36-412B-48EC-B5EA-1B0D94E6A6C1}"/>
                  </a:ext>
                </a:extLst>
              </p:cNvPr>
              <p:cNvGrpSpPr>
                <a:grpSpLocks noChangeAspect="1"/>
              </p:cNvGrpSpPr>
              <p:nvPr userDrawn="1"/>
            </p:nvGrpSpPr>
            <p:grpSpPr bwMode="auto">
              <a:xfrm>
                <a:off x="9190927" y="300470"/>
                <a:ext cx="260661" cy="450858"/>
                <a:chOff x="2406" y="802"/>
                <a:chExt cx="947" cy="1638"/>
              </a:xfrm>
              <a:grpFill/>
            </p:grpSpPr>
            <p:sp>
              <p:nvSpPr>
                <p:cNvPr id="240" name="Freeform 5">
                  <a:extLst>
                    <a:ext uri="{FF2B5EF4-FFF2-40B4-BE49-F238E27FC236}">
                      <a16:creationId xmlns:a16="http://schemas.microsoft.com/office/drawing/2014/main" id="{5D177913-3023-4394-85DE-4C1E164E8B96}"/>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1" name="Freeform 6">
                  <a:extLst>
                    <a:ext uri="{FF2B5EF4-FFF2-40B4-BE49-F238E27FC236}">
                      <a16:creationId xmlns:a16="http://schemas.microsoft.com/office/drawing/2014/main" id="{166D15AE-2B0F-441F-AE30-93616AD72E98}"/>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2" name="Freeform 7">
                  <a:extLst>
                    <a:ext uri="{FF2B5EF4-FFF2-40B4-BE49-F238E27FC236}">
                      <a16:creationId xmlns:a16="http://schemas.microsoft.com/office/drawing/2014/main" id="{D59BC07B-6358-4347-90E3-5111237705F7}"/>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43" name="Oval 8">
                  <a:extLst>
                    <a:ext uri="{FF2B5EF4-FFF2-40B4-BE49-F238E27FC236}">
                      <a16:creationId xmlns:a16="http://schemas.microsoft.com/office/drawing/2014/main" id="{C0BBCCE4-E14C-4891-A519-3F5C8C7CA40C}"/>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5" name="Group 4">
                <a:extLst>
                  <a:ext uri="{FF2B5EF4-FFF2-40B4-BE49-F238E27FC236}">
                    <a16:creationId xmlns:a16="http://schemas.microsoft.com/office/drawing/2014/main" id="{AECA6FB2-3569-4C8A-B0AD-C303E3ACE1B4}"/>
                  </a:ext>
                </a:extLst>
              </p:cNvPr>
              <p:cNvGrpSpPr>
                <a:grpSpLocks noChangeAspect="1"/>
              </p:cNvGrpSpPr>
              <p:nvPr userDrawn="1"/>
            </p:nvGrpSpPr>
            <p:grpSpPr bwMode="auto">
              <a:xfrm>
                <a:off x="9271744" y="330406"/>
                <a:ext cx="320214" cy="553865"/>
                <a:chOff x="2406" y="802"/>
                <a:chExt cx="947" cy="1638"/>
              </a:xfrm>
              <a:grpFill/>
            </p:grpSpPr>
            <p:sp>
              <p:nvSpPr>
                <p:cNvPr id="236" name="Freeform 5">
                  <a:extLst>
                    <a:ext uri="{FF2B5EF4-FFF2-40B4-BE49-F238E27FC236}">
                      <a16:creationId xmlns:a16="http://schemas.microsoft.com/office/drawing/2014/main" id="{C962D0D7-0CAD-44AC-8BEC-2DE1321B5177}"/>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7" name="Freeform 6">
                  <a:extLst>
                    <a:ext uri="{FF2B5EF4-FFF2-40B4-BE49-F238E27FC236}">
                      <a16:creationId xmlns:a16="http://schemas.microsoft.com/office/drawing/2014/main" id="{2156416E-E0D8-4A98-9B0E-8F64783036FF}"/>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8" name="Freeform 7">
                  <a:extLst>
                    <a:ext uri="{FF2B5EF4-FFF2-40B4-BE49-F238E27FC236}">
                      <a16:creationId xmlns:a16="http://schemas.microsoft.com/office/drawing/2014/main" id="{5565C699-1C68-4111-92C6-4E7E1E13179D}"/>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9" name="Oval 8">
                  <a:extLst>
                    <a:ext uri="{FF2B5EF4-FFF2-40B4-BE49-F238E27FC236}">
                      <a16:creationId xmlns:a16="http://schemas.microsoft.com/office/drawing/2014/main" id="{0396453D-2B5B-49E9-B03B-C6F38B956B35}"/>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6" name="Group 4">
                <a:extLst>
                  <a:ext uri="{FF2B5EF4-FFF2-40B4-BE49-F238E27FC236}">
                    <a16:creationId xmlns:a16="http://schemas.microsoft.com/office/drawing/2014/main" id="{0C4FD1FD-DF38-4AE5-A941-93A1DEA49A18}"/>
                  </a:ext>
                </a:extLst>
              </p:cNvPr>
              <p:cNvGrpSpPr>
                <a:grpSpLocks noChangeAspect="1"/>
              </p:cNvGrpSpPr>
              <p:nvPr userDrawn="1"/>
            </p:nvGrpSpPr>
            <p:grpSpPr bwMode="auto">
              <a:xfrm>
                <a:off x="9606225" y="327054"/>
                <a:ext cx="320214" cy="553865"/>
                <a:chOff x="2406" y="802"/>
                <a:chExt cx="947" cy="1638"/>
              </a:xfrm>
              <a:grpFill/>
            </p:grpSpPr>
            <p:sp>
              <p:nvSpPr>
                <p:cNvPr id="232" name="Freeform 5">
                  <a:extLst>
                    <a:ext uri="{FF2B5EF4-FFF2-40B4-BE49-F238E27FC236}">
                      <a16:creationId xmlns:a16="http://schemas.microsoft.com/office/drawing/2014/main" id="{9227D54A-DA3E-4E8E-B55E-EC61DED7BDA1}"/>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3" name="Freeform 6">
                  <a:extLst>
                    <a:ext uri="{FF2B5EF4-FFF2-40B4-BE49-F238E27FC236}">
                      <a16:creationId xmlns:a16="http://schemas.microsoft.com/office/drawing/2014/main" id="{3D2580B2-3233-4A72-A8BA-749EBCC2092E}"/>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4" name="Freeform 7">
                  <a:extLst>
                    <a:ext uri="{FF2B5EF4-FFF2-40B4-BE49-F238E27FC236}">
                      <a16:creationId xmlns:a16="http://schemas.microsoft.com/office/drawing/2014/main" id="{8E76B529-5C6E-4833-9E71-AF33228C9E35}"/>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5" name="Oval 8">
                  <a:extLst>
                    <a:ext uri="{FF2B5EF4-FFF2-40B4-BE49-F238E27FC236}">
                      <a16:creationId xmlns:a16="http://schemas.microsoft.com/office/drawing/2014/main" id="{73C724B6-BF4F-47C3-B19A-48085D4E1ACC}"/>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nvGrpSpPr>
              <p:cNvPr id="227" name="Group 4">
                <a:extLst>
                  <a:ext uri="{FF2B5EF4-FFF2-40B4-BE49-F238E27FC236}">
                    <a16:creationId xmlns:a16="http://schemas.microsoft.com/office/drawing/2014/main" id="{5BB6D903-01C9-4DA9-94C3-F1BB0CB1179A}"/>
                  </a:ext>
                </a:extLst>
              </p:cNvPr>
              <p:cNvGrpSpPr>
                <a:grpSpLocks noChangeAspect="1"/>
              </p:cNvGrpSpPr>
              <p:nvPr userDrawn="1"/>
            </p:nvGrpSpPr>
            <p:grpSpPr bwMode="auto">
              <a:xfrm>
                <a:off x="9451038" y="384172"/>
                <a:ext cx="320214" cy="553865"/>
                <a:chOff x="2406" y="802"/>
                <a:chExt cx="947" cy="1638"/>
              </a:xfrm>
              <a:grpFill/>
            </p:grpSpPr>
            <p:sp>
              <p:nvSpPr>
                <p:cNvPr id="228" name="Freeform 5">
                  <a:extLst>
                    <a:ext uri="{FF2B5EF4-FFF2-40B4-BE49-F238E27FC236}">
                      <a16:creationId xmlns:a16="http://schemas.microsoft.com/office/drawing/2014/main" id="{3C3A5E97-FCE9-4FFF-B583-701D66F03C6F}"/>
                    </a:ext>
                  </a:extLst>
                </p:cNvPr>
                <p:cNvSpPr>
                  <a:spLocks/>
                </p:cNvSpPr>
                <p:nvPr userDrawn="1"/>
              </p:nvSpPr>
              <p:spPr bwMode="auto">
                <a:xfrm>
                  <a:off x="2406" y="1097"/>
                  <a:ext cx="947" cy="826"/>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29" name="Freeform 6">
                  <a:extLst>
                    <a:ext uri="{FF2B5EF4-FFF2-40B4-BE49-F238E27FC236}">
                      <a16:creationId xmlns:a16="http://schemas.microsoft.com/office/drawing/2014/main" id="{C33F33B1-11EE-4149-9620-944BF2F0641C}"/>
                    </a:ext>
                  </a:extLst>
                </p:cNvPr>
                <p:cNvSpPr>
                  <a:spLocks/>
                </p:cNvSpPr>
                <p:nvPr userDrawn="1"/>
              </p:nvSpPr>
              <p:spPr bwMode="auto">
                <a:xfrm>
                  <a:off x="2580" y="1839"/>
                  <a:ext cx="283" cy="601"/>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0" name="Freeform 7">
                  <a:extLst>
                    <a:ext uri="{FF2B5EF4-FFF2-40B4-BE49-F238E27FC236}">
                      <a16:creationId xmlns:a16="http://schemas.microsoft.com/office/drawing/2014/main" id="{C66A1406-4F78-410C-A80B-F693D2F779C0}"/>
                    </a:ext>
                  </a:extLst>
                </p:cNvPr>
                <p:cNvSpPr>
                  <a:spLocks/>
                </p:cNvSpPr>
                <p:nvPr userDrawn="1"/>
              </p:nvSpPr>
              <p:spPr bwMode="auto">
                <a:xfrm>
                  <a:off x="2895" y="1839"/>
                  <a:ext cx="284" cy="601"/>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sp>
              <p:nvSpPr>
                <p:cNvPr id="231" name="Oval 8">
                  <a:extLst>
                    <a:ext uri="{FF2B5EF4-FFF2-40B4-BE49-F238E27FC236}">
                      <a16:creationId xmlns:a16="http://schemas.microsoft.com/office/drawing/2014/main" id="{9D63C7A2-3ED5-485B-BAFA-D9E88EED3D53}"/>
                    </a:ext>
                  </a:extLst>
                </p:cNvPr>
                <p:cNvSpPr>
                  <a:spLocks noChangeArrowheads="1"/>
                </p:cNvSpPr>
                <p:nvPr userDrawn="1"/>
              </p:nvSpPr>
              <p:spPr bwMode="auto">
                <a:xfrm>
                  <a:off x="2697" y="802"/>
                  <a:ext cx="363" cy="362"/>
                </a:xfrm>
                <a:prstGeom prst="ellipse">
                  <a:avLst/>
                </a:prstGeom>
                <a:grpFill/>
                <a:ln w="6350">
                  <a:solidFill>
                    <a:srgbClr val="086CA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1965"/>
                    </a:solidFill>
                    <a:effectLst/>
                    <a:uLnTx/>
                    <a:uFillTx/>
                    <a:latin typeface="Verdana"/>
                    <a:ea typeface="+mn-ea"/>
                    <a:cs typeface="+mn-cs"/>
                  </a:endParaRPr>
                </a:p>
              </p:txBody>
            </p:sp>
          </p:grpSp>
        </p:grpSp>
        <p:grpSp>
          <p:nvGrpSpPr>
            <p:cNvPr id="212" name="Group 211">
              <a:extLst>
                <a:ext uri="{FF2B5EF4-FFF2-40B4-BE49-F238E27FC236}">
                  <a16:creationId xmlns:a16="http://schemas.microsoft.com/office/drawing/2014/main" id="{27304C29-33A5-4E21-B703-9DB98C54A472}"/>
                </a:ext>
              </a:extLst>
            </p:cNvPr>
            <p:cNvGrpSpPr>
              <a:grpSpLocks noChangeAspect="1"/>
            </p:cNvGrpSpPr>
            <p:nvPr userDrawn="1"/>
          </p:nvGrpSpPr>
          <p:grpSpPr>
            <a:xfrm>
              <a:off x="5240653" y="2569895"/>
              <a:ext cx="607697" cy="604800"/>
              <a:chOff x="6710363" y="3908426"/>
              <a:chExt cx="333376" cy="331787"/>
            </a:xfrm>
            <a:solidFill>
              <a:srgbClr val="FFFFFF"/>
            </a:solidFill>
          </p:grpSpPr>
          <p:sp>
            <p:nvSpPr>
              <p:cNvPr id="217" name="Freeform 1149">
                <a:extLst>
                  <a:ext uri="{FF2B5EF4-FFF2-40B4-BE49-F238E27FC236}">
                    <a16:creationId xmlns:a16="http://schemas.microsoft.com/office/drawing/2014/main" id="{5A34C4D5-B543-47A5-A9A3-2A1148C9ED08}"/>
                  </a:ext>
                </a:extLst>
              </p:cNvPr>
              <p:cNvSpPr>
                <a:spLocks noEditPoints="1"/>
              </p:cNvSpPr>
              <p:nvPr/>
            </p:nvSpPr>
            <p:spPr bwMode="auto">
              <a:xfrm>
                <a:off x="6726238" y="3924301"/>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218" name="Freeform 1150">
                <a:extLst>
                  <a:ext uri="{FF2B5EF4-FFF2-40B4-BE49-F238E27FC236}">
                    <a16:creationId xmlns:a16="http://schemas.microsoft.com/office/drawing/2014/main" id="{E84DCE17-2F14-47DE-AEAE-675D8CD66AAA}"/>
                  </a:ext>
                </a:extLst>
              </p:cNvPr>
              <p:cNvSpPr>
                <a:spLocks/>
              </p:cNvSpPr>
              <p:nvPr/>
            </p:nvSpPr>
            <p:spPr bwMode="auto">
              <a:xfrm>
                <a:off x="6710363" y="3908426"/>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219" name="Freeform 1151">
                <a:extLst>
                  <a:ext uri="{FF2B5EF4-FFF2-40B4-BE49-F238E27FC236}">
                    <a16:creationId xmlns:a16="http://schemas.microsoft.com/office/drawing/2014/main" id="{A5F1AB7F-4F78-4F88-B673-7FD114AA3B4A}"/>
                  </a:ext>
                </a:extLst>
              </p:cNvPr>
              <p:cNvSpPr>
                <a:spLocks noEditPoints="1"/>
              </p:cNvSpPr>
              <p:nvPr/>
            </p:nvSpPr>
            <p:spPr bwMode="auto">
              <a:xfrm>
                <a:off x="6772276" y="3970338"/>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grpSp>
        <p:grpSp>
          <p:nvGrpSpPr>
            <p:cNvPr id="213" name="Group 212">
              <a:extLst>
                <a:ext uri="{FF2B5EF4-FFF2-40B4-BE49-F238E27FC236}">
                  <a16:creationId xmlns:a16="http://schemas.microsoft.com/office/drawing/2014/main" id="{696AB016-B86B-4518-A085-C4AE53410ABA}"/>
                </a:ext>
              </a:extLst>
            </p:cNvPr>
            <p:cNvGrpSpPr>
              <a:grpSpLocks noChangeAspect="1"/>
            </p:cNvGrpSpPr>
            <p:nvPr userDrawn="1"/>
          </p:nvGrpSpPr>
          <p:grpSpPr>
            <a:xfrm>
              <a:off x="2673172" y="423745"/>
              <a:ext cx="607697" cy="604800"/>
              <a:chOff x="6710363" y="3908426"/>
              <a:chExt cx="333376" cy="331787"/>
            </a:xfrm>
            <a:solidFill>
              <a:srgbClr val="FFFFFF">
                <a:alpha val="26000"/>
              </a:srgbClr>
            </a:solidFill>
          </p:grpSpPr>
          <p:sp>
            <p:nvSpPr>
              <p:cNvPr id="214" name="Freeform 1149">
                <a:extLst>
                  <a:ext uri="{FF2B5EF4-FFF2-40B4-BE49-F238E27FC236}">
                    <a16:creationId xmlns:a16="http://schemas.microsoft.com/office/drawing/2014/main" id="{F1C167AC-F103-4B80-BE67-AC826BFC60EA}"/>
                  </a:ext>
                </a:extLst>
              </p:cNvPr>
              <p:cNvSpPr>
                <a:spLocks noEditPoints="1"/>
              </p:cNvSpPr>
              <p:nvPr/>
            </p:nvSpPr>
            <p:spPr bwMode="auto">
              <a:xfrm>
                <a:off x="6726238" y="3924301"/>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215" name="Freeform 1150">
                <a:extLst>
                  <a:ext uri="{FF2B5EF4-FFF2-40B4-BE49-F238E27FC236}">
                    <a16:creationId xmlns:a16="http://schemas.microsoft.com/office/drawing/2014/main" id="{5219C2D1-B85E-415A-AFD8-1E0FFE0BCBE1}"/>
                  </a:ext>
                </a:extLst>
              </p:cNvPr>
              <p:cNvSpPr>
                <a:spLocks/>
              </p:cNvSpPr>
              <p:nvPr/>
            </p:nvSpPr>
            <p:spPr bwMode="auto">
              <a:xfrm>
                <a:off x="6710363" y="3908426"/>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216" name="Freeform 1151">
                <a:extLst>
                  <a:ext uri="{FF2B5EF4-FFF2-40B4-BE49-F238E27FC236}">
                    <a16:creationId xmlns:a16="http://schemas.microsoft.com/office/drawing/2014/main" id="{ABD3B0C0-FFD3-47CC-93A2-CC7E26F0A222}"/>
                  </a:ext>
                </a:extLst>
              </p:cNvPr>
              <p:cNvSpPr>
                <a:spLocks noEditPoints="1"/>
              </p:cNvSpPr>
              <p:nvPr/>
            </p:nvSpPr>
            <p:spPr bwMode="auto">
              <a:xfrm>
                <a:off x="6772276" y="3970338"/>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Text" lastClr="000000"/>
                  </a:solidFill>
                  <a:effectLst/>
                  <a:uLnTx/>
                  <a:uFillTx/>
                  <a:latin typeface="Verdana"/>
                  <a:ea typeface="+mn-ea"/>
                  <a:cs typeface="+mn-cs"/>
                </a:endParaRPr>
              </a:p>
            </p:txBody>
          </p:sp>
        </p:grpSp>
      </p:grpSp>
      <p:sp>
        <p:nvSpPr>
          <p:cNvPr id="2" name="Title 1"/>
          <p:cNvSpPr>
            <a:spLocks noGrp="1"/>
          </p:cNvSpPr>
          <p:nvPr>
            <p:ph type="ctrTitle" hasCustomPrompt="1"/>
          </p:nvPr>
        </p:nvSpPr>
        <p:spPr>
          <a:xfrm>
            <a:off x="648001" y="1244024"/>
            <a:ext cx="8652001" cy="1871629"/>
          </a:xfrm>
        </p:spPr>
        <p:txBody>
          <a:bodyPr tIns="91440" bIns="91440" anchor="b" anchorCtr="0"/>
          <a:lstStyle>
            <a:lvl1pPr algn="l">
              <a:lnSpc>
                <a:spcPct val="100000"/>
              </a:lnSpc>
              <a:defRPr sz="4400">
                <a:solidFill>
                  <a:schemeClr val="bg1"/>
                </a:solidFill>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bg1"/>
                </a:solidFill>
              </a:defRPr>
            </a:lvl1pPr>
          </a:lstStyle>
          <a:p>
            <a:pPr defTabSz="913674"/>
            <a:endParaRPr lang="en-GB">
              <a:solidFill>
                <a:srgbClr val="FFFFFF"/>
              </a:solidFill>
            </a:endParaRPr>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1" y="3222444"/>
            <a:ext cx="8652001" cy="940659"/>
          </a:xfrm>
        </p:spPr>
        <p:txBody>
          <a:bodyPr/>
          <a:lstStyle>
            <a:lvl1pPr marL="0" indent="0">
              <a:buNone/>
              <a:defRPr>
                <a:solidFill>
                  <a:schemeClr val="accent5">
                    <a:lumMod val="40000"/>
                    <a:lumOff val="60000"/>
                  </a:schemeClr>
                </a:solidFill>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lvl1pPr>
              <a:defRPr>
                <a:solidFill>
                  <a:schemeClr val="bg1"/>
                </a:solidFill>
              </a:defRPr>
            </a:lvl1pPr>
          </a:lstStyle>
          <a:p>
            <a:pPr defTabSz="913674"/>
            <a:fld id="{3406E89B-F1B0-48A4-8827-107446FBFBCE}" type="datetime3">
              <a:rPr lang="en-US" smtClean="0">
                <a:solidFill>
                  <a:srgbClr val="FFFFFF"/>
                </a:solidFill>
              </a:rPr>
              <a:pPr defTabSz="913674"/>
              <a:t>21 June 2024</a:t>
            </a:fld>
            <a:endParaRPr lang="en-GB">
              <a:solidFill>
                <a:srgbClr val="FFFFFF"/>
              </a:solidFill>
            </a:endParaRPr>
          </a:p>
        </p:txBody>
      </p:sp>
      <p:sp>
        <p:nvSpPr>
          <p:cNvPr id="9" name="Text Placeholder 8">
            <a:extLst>
              <a:ext uri="{FF2B5EF4-FFF2-40B4-BE49-F238E27FC236}">
                <a16:creationId xmlns:a16="http://schemas.microsoft.com/office/drawing/2014/main" id="{2EA2B237-553D-4D16-B830-94B4CC58C931}"/>
              </a:ext>
            </a:extLst>
          </p:cNvPr>
          <p:cNvSpPr>
            <a:spLocks noGrp="1"/>
          </p:cNvSpPr>
          <p:nvPr>
            <p:ph type="body" sz="quarter" idx="18"/>
          </p:nvPr>
        </p:nvSpPr>
        <p:spPr>
          <a:xfrm>
            <a:off x="647700" y="4255540"/>
            <a:ext cx="8652933" cy="690033"/>
          </a:xfrm>
        </p:spPr>
        <p:txBody>
          <a:bodyPr/>
          <a:lstStyle>
            <a:lvl1pPr marL="0" indent="0">
              <a:buNone/>
              <a:defRPr sz="1600">
                <a:solidFill>
                  <a:schemeClr val="accent3">
                    <a:lumMod val="40000"/>
                    <a:lumOff val="60000"/>
                  </a:schemeClr>
                </a:solidFill>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1570932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tit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387FAC7-4495-4B53-B895-86075CD260E1}"/>
              </a:ext>
            </a:extLst>
          </p:cNvPr>
          <p:cNvGrpSpPr/>
          <p:nvPr userDrawn="1"/>
        </p:nvGrpSpPr>
        <p:grpSpPr>
          <a:xfrm>
            <a:off x="-15583" y="848925"/>
            <a:ext cx="12238748" cy="5088665"/>
            <a:chOff x="-11688" y="592243"/>
            <a:chExt cx="9179061" cy="3816499"/>
          </a:xfrm>
        </p:grpSpPr>
        <p:sp>
          <p:nvSpPr>
            <p:cNvPr id="57" name="Rectangle 56">
              <a:extLst>
                <a:ext uri="{FF2B5EF4-FFF2-40B4-BE49-F238E27FC236}">
                  <a16:creationId xmlns:a16="http://schemas.microsoft.com/office/drawing/2014/main" id="{BC303820-98FC-489A-AC81-8E95961FDFED}"/>
                </a:ext>
              </a:extLst>
            </p:cNvPr>
            <p:cNvSpPr/>
            <p:nvPr/>
          </p:nvSpPr>
          <p:spPr>
            <a:xfrm>
              <a:off x="0" y="623670"/>
              <a:ext cx="9144000" cy="3677661"/>
            </a:xfrm>
            <a:prstGeom prst="rect">
              <a:avLst/>
            </a:prstGeom>
            <a:solidFill>
              <a:srgbClr val="7FCEED"/>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58" name="Group 57">
              <a:extLst>
                <a:ext uri="{FF2B5EF4-FFF2-40B4-BE49-F238E27FC236}">
                  <a16:creationId xmlns:a16="http://schemas.microsoft.com/office/drawing/2014/main" id="{639D65B5-0DDF-445A-9308-D20097A47173}"/>
                </a:ext>
              </a:extLst>
            </p:cNvPr>
            <p:cNvGrpSpPr/>
            <p:nvPr/>
          </p:nvGrpSpPr>
          <p:grpSpPr>
            <a:xfrm>
              <a:off x="-4651" y="3426626"/>
              <a:ext cx="8833686" cy="283968"/>
              <a:chOff x="-4" y="806463"/>
              <a:chExt cx="7093002" cy="283968"/>
            </a:xfrm>
          </p:grpSpPr>
          <p:sp>
            <p:nvSpPr>
              <p:cNvPr id="96" name="Rectangle: Top Corners Rounded 95">
                <a:extLst>
                  <a:ext uri="{FF2B5EF4-FFF2-40B4-BE49-F238E27FC236}">
                    <a16:creationId xmlns:a16="http://schemas.microsoft.com/office/drawing/2014/main" id="{C53C6BA5-B65E-4B36-8DA0-19D643BE7BF9}"/>
                  </a:ext>
                </a:extLst>
              </p:cNvPr>
              <p:cNvSpPr/>
              <p:nvPr/>
            </p:nvSpPr>
            <p:spPr>
              <a:xfrm rot="5400000">
                <a:off x="3327380" y="-2439425"/>
                <a:ext cx="115267" cy="6770027"/>
              </a:xfrm>
              <a:prstGeom prst="round2SameRect">
                <a:avLst>
                  <a:gd name="adj1" fmla="val 50000"/>
                  <a:gd name="adj2" fmla="val 0"/>
                </a:avLst>
              </a:prstGeom>
              <a:solidFill>
                <a:srgbClr val="009FDA">
                  <a:alpha val="32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7" name="Rectangle: Top Corners Rounded 96">
                <a:extLst>
                  <a:ext uri="{FF2B5EF4-FFF2-40B4-BE49-F238E27FC236}">
                    <a16:creationId xmlns:a16="http://schemas.microsoft.com/office/drawing/2014/main" id="{B01C1FAB-794A-40D0-9687-F12D0CFC63C1}"/>
                  </a:ext>
                </a:extLst>
              </p:cNvPr>
              <p:cNvSpPr/>
              <p:nvPr/>
            </p:nvSpPr>
            <p:spPr>
              <a:xfrm rot="5400000">
                <a:off x="3523637" y="-2478929"/>
                <a:ext cx="45719" cy="7093002"/>
              </a:xfrm>
              <a:prstGeom prst="round2SameRect">
                <a:avLst>
                  <a:gd name="adj1" fmla="val 50000"/>
                  <a:gd name="adj2" fmla="val 0"/>
                </a:avLst>
              </a:prstGeom>
              <a:solidFill>
                <a:srgbClr val="FFFFFF">
                  <a:alpha val="22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8" name="Rectangle: Top Corners Rounded 97">
                <a:extLst>
                  <a:ext uri="{FF2B5EF4-FFF2-40B4-BE49-F238E27FC236}">
                    <a16:creationId xmlns:a16="http://schemas.microsoft.com/office/drawing/2014/main" id="{014B773D-A2BC-4C5A-B136-805A40F1A7C3}"/>
                  </a:ext>
                </a:extLst>
              </p:cNvPr>
              <p:cNvSpPr/>
              <p:nvPr/>
            </p:nvSpPr>
            <p:spPr>
              <a:xfrm rot="5400000">
                <a:off x="3192645" y="-2386184"/>
                <a:ext cx="45719" cy="6431013"/>
              </a:xfrm>
              <a:prstGeom prst="round2SameRect">
                <a:avLst>
                  <a:gd name="adj1" fmla="val 50000"/>
                  <a:gd name="adj2" fmla="val 0"/>
                </a:avLst>
              </a:prstGeom>
              <a:solidFill>
                <a:srgbClr val="FFFFFF">
                  <a:alpha val="38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grpSp>
          <p:nvGrpSpPr>
            <p:cNvPr id="59" name="Group 58">
              <a:extLst>
                <a:ext uri="{FF2B5EF4-FFF2-40B4-BE49-F238E27FC236}">
                  <a16:creationId xmlns:a16="http://schemas.microsoft.com/office/drawing/2014/main" id="{92C70583-4CFA-4154-9D98-BBBA2DF6EB90}"/>
                </a:ext>
              </a:extLst>
            </p:cNvPr>
            <p:cNvGrpSpPr/>
            <p:nvPr/>
          </p:nvGrpSpPr>
          <p:grpSpPr>
            <a:xfrm>
              <a:off x="-4" y="806463"/>
              <a:ext cx="7093002" cy="283968"/>
              <a:chOff x="-4" y="806463"/>
              <a:chExt cx="7093002" cy="283968"/>
            </a:xfrm>
          </p:grpSpPr>
          <p:sp>
            <p:nvSpPr>
              <p:cNvPr id="93" name="Rectangle: Top Corners Rounded 92">
                <a:extLst>
                  <a:ext uri="{FF2B5EF4-FFF2-40B4-BE49-F238E27FC236}">
                    <a16:creationId xmlns:a16="http://schemas.microsoft.com/office/drawing/2014/main" id="{BC131FFB-1600-4EF6-B921-4F282DC6376A}"/>
                  </a:ext>
                </a:extLst>
              </p:cNvPr>
              <p:cNvSpPr/>
              <p:nvPr/>
            </p:nvSpPr>
            <p:spPr>
              <a:xfrm rot="5400000">
                <a:off x="3327380" y="-2439425"/>
                <a:ext cx="115267" cy="6770027"/>
              </a:xfrm>
              <a:prstGeom prst="round2SameRect">
                <a:avLst>
                  <a:gd name="adj1" fmla="val 50000"/>
                  <a:gd name="adj2" fmla="val 0"/>
                </a:avLst>
              </a:prstGeom>
              <a:solidFill>
                <a:srgbClr val="009FDA">
                  <a:alpha val="32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4" name="Rectangle: Top Corners Rounded 93">
                <a:extLst>
                  <a:ext uri="{FF2B5EF4-FFF2-40B4-BE49-F238E27FC236}">
                    <a16:creationId xmlns:a16="http://schemas.microsoft.com/office/drawing/2014/main" id="{BA1F0F77-4A89-49A2-8776-0FC94FD588A6}"/>
                  </a:ext>
                </a:extLst>
              </p:cNvPr>
              <p:cNvSpPr/>
              <p:nvPr/>
            </p:nvSpPr>
            <p:spPr>
              <a:xfrm rot="5400000">
                <a:off x="3523637" y="-2478929"/>
                <a:ext cx="45719" cy="7093002"/>
              </a:xfrm>
              <a:prstGeom prst="round2SameRect">
                <a:avLst>
                  <a:gd name="adj1" fmla="val 50000"/>
                  <a:gd name="adj2" fmla="val 0"/>
                </a:avLst>
              </a:prstGeom>
              <a:solidFill>
                <a:srgbClr val="FFFFFF">
                  <a:alpha val="22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5" name="Rectangle: Top Corners Rounded 94">
                <a:extLst>
                  <a:ext uri="{FF2B5EF4-FFF2-40B4-BE49-F238E27FC236}">
                    <a16:creationId xmlns:a16="http://schemas.microsoft.com/office/drawing/2014/main" id="{F5AA3177-1196-49AB-AE4A-BB72D9C6C9B7}"/>
                  </a:ext>
                </a:extLst>
              </p:cNvPr>
              <p:cNvSpPr/>
              <p:nvPr/>
            </p:nvSpPr>
            <p:spPr>
              <a:xfrm rot="5400000">
                <a:off x="3192645" y="-2386184"/>
                <a:ext cx="45719" cy="6431013"/>
              </a:xfrm>
              <a:prstGeom prst="round2SameRect">
                <a:avLst>
                  <a:gd name="adj1" fmla="val 50000"/>
                  <a:gd name="adj2" fmla="val 0"/>
                </a:avLst>
              </a:prstGeom>
              <a:solidFill>
                <a:srgbClr val="FFFFFF">
                  <a:alpha val="38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grpSp>
          <p:nvGrpSpPr>
            <p:cNvPr id="60" name="Group 59">
              <a:extLst>
                <a:ext uri="{FF2B5EF4-FFF2-40B4-BE49-F238E27FC236}">
                  <a16:creationId xmlns:a16="http://schemas.microsoft.com/office/drawing/2014/main" id="{5BC120C7-35FF-44BC-880B-AA2A8A74B59B}"/>
                </a:ext>
              </a:extLst>
            </p:cNvPr>
            <p:cNvGrpSpPr/>
            <p:nvPr userDrawn="1"/>
          </p:nvGrpSpPr>
          <p:grpSpPr>
            <a:xfrm>
              <a:off x="-2" y="4268790"/>
              <a:ext cx="9167375" cy="47005"/>
              <a:chOff x="-2" y="4268790"/>
              <a:chExt cx="9167375" cy="47005"/>
            </a:xfrm>
          </p:grpSpPr>
          <p:sp>
            <p:nvSpPr>
              <p:cNvPr id="83" name="Rectangle: Top Corners Rounded 82">
                <a:extLst>
                  <a:ext uri="{FF2B5EF4-FFF2-40B4-BE49-F238E27FC236}">
                    <a16:creationId xmlns:a16="http://schemas.microsoft.com/office/drawing/2014/main" id="{C2D9C463-2D7B-4B73-9292-277873B0D9C7}"/>
                  </a:ext>
                </a:extLst>
              </p:cNvPr>
              <p:cNvSpPr/>
              <p:nvPr/>
            </p:nvSpPr>
            <p:spPr>
              <a:xfrm rot="16200000" flipH="1">
                <a:off x="5088095" y="258605"/>
                <a:ext cx="45719" cy="8066091"/>
              </a:xfrm>
              <a:prstGeom prst="round2SameRect">
                <a:avLst>
                  <a:gd name="adj1" fmla="val 50000"/>
                  <a:gd name="adj2" fmla="val 0"/>
                </a:avLst>
              </a:prstGeom>
              <a:solidFill>
                <a:srgbClr val="009FD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4" name="Rectangle: Top Corners Rounded 83">
                <a:extLst>
                  <a:ext uri="{FF2B5EF4-FFF2-40B4-BE49-F238E27FC236}">
                    <a16:creationId xmlns:a16="http://schemas.microsoft.com/office/drawing/2014/main" id="{0EE219E3-9199-4C31-A43C-3E91A3E49DA9}"/>
                  </a:ext>
                </a:extLst>
              </p:cNvPr>
              <p:cNvSpPr/>
              <p:nvPr/>
            </p:nvSpPr>
            <p:spPr>
              <a:xfrm rot="5400000">
                <a:off x="4010184" y="258604"/>
                <a:ext cx="45719" cy="8066091"/>
              </a:xfrm>
              <a:prstGeom prst="round2SameRect">
                <a:avLst>
                  <a:gd name="adj1" fmla="val 50000"/>
                  <a:gd name="adj2" fmla="val 0"/>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85" name="Group 84">
                <a:extLst>
                  <a:ext uri="{FF2B5EF4-FFF2-40B4-BE49-F238E27FC236}">
                    <a16:creationId xmlns:a16="http://schemas.microsoft.com/office/drawing/2014/main" id="{7C581041-F834-4D85-9B28-46EBF7B51596}"/>
                  </a:ext>
                </a:extLst>
              </p:cNvPr>
              <p:cNvGrpSpPr/>
              <p:nvPr/>
            </p:nvGrpSpPr>
            <p:grpSpPr>
              <a:xfrm>
                <a:off x="8098629" y="4270072"/>
                <a:ext cx="1068744" cy="45723"/>
                <a:chOff x="8098632" y="4267655"/>
                <a:chExt cx="1197432" cy="51228"/>
              </a:xfrm>
            </p:grpSpPr>
            <p:sp>
              <p:nvSpPr>
                <p:cNvPr id="86" name="Oval 85">
                  <a:extLst>
                    <a:ext uri="{FF2B5EF4-FFF2-40B4-BE49-F238E27FC236}">
                      <a16:creationId xmlns:a16="http://schemas.microsoft.com/office/drawing/2014/main" id="{00B1A3E0-9D5A-47E2-8EFD-06972183A758}"/>
                    </a:ext>
                  </a:extLst>
                </p:cNvPr>
                <p:cNvSpPr/>
                <p:nvPr/>
              </p:nvSpPr>
              <p:spPr>
                <a:xfrm>
                  <a:off x="8098632"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7" name="Oval 86">
                  <a:extLst>
                    <a:ext uri="{FF2B5EF4-FFF2-40B4-BE49-F238E27FC236}">
                      <a16:creationId xmlns:a16="http://schemas.microsoft.com/office/drawing/2014/main" id="{7ECD1AD2-9EA9-457E-B675-F1EC07F3138F}"/>
                    </a:ext>
                  </a:extLst>
                </p:cNvPr>
                <p:cNvSpPr/>
                <p:nvPr/>
              </p:nvSpPr>
              <p:spPr>
                <a:xfrm>
                  <a:off x="8183563"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8" name="Oval 87">
                  <a:extLst>
                    <a:ext uri="{FF2B5EF4-FFF2-40B4-BE49-F238E27FC236}">
                      <a16:creationId xmlns:a16="http://schemas.microsoft.com/office/drawing/2014/main" id="{38734299-9D49-49E9-B326-D9137D909143}"/>
                    </a:ext>
                  </a:extLst>
                </p:cNvPr>
                <p:cNvSpPr/>
                <p:nvPr/>
              </p:nvSpPr>
              <p:spPr>
                <a:xfrm>
                  <a:off x="8283002"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9" name="Oval 88">
                  <a:extLst>
                    <a:ext uri="{FF2B5EF4-FFF2-40B4-BE49-F238E27FC236}">
                      <a16:creationId xmlns:a16="http://schemas.microsoft.com/office/drawing/2014/main" id="{77C6B17E-82EB-4222-BD61-78B9587A5811}"/>
                    </a:ext>
                  </a:extLst>
                </p:cNvPr>
                <p:cNvSpPr/>
                <p:nvPr/>
              </p:nvSpPr>
              <p:spPr>
                <a:xfrm>
                  <a:off x="8467725"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0" name="Oval 89">
                  <a:extLst>
                    <a:ext uri="{FF2B5EF4-FFF2-40B4-BE49-F238E27FC236}">
                      <a16:creationId xmlns:a16="http://schemas.microsoft.com/office/drawing/2014/main" id="{04AC5795-F784-4E70-8C58-8DE355C80D03}"/>
                    </a:ext>
                  </a:extLst>
                </p:cNvPr>
                <p:cNvSpPr/>
                <p:nvPr/>
              </p:nvSpPr>
              <p:spPr>
                <a:xfrm>
                  <a:off x="8649008"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1" name="Oval 90">
                  <a:extLst>
                    <a:ext uri="{FF2B5EF4-FFF2-40B4-BE49-F238E27FC236}">
                      <a16:creationId xmlns:a16="http://schemas.microsoft.com/office/drawing/2014/main" id="{48E3C2B3-EFB9-4662-A180-C3A571D87800}"/>
                    </a:ext>
                  </a:extLst>
                </p:cNvPr>
                <p:cNvSpPr/>
                <p:nvPr/>
              </p:nvSpPr>
              <p:spPr>
                <a:xfrm>
                  <a:off x="8947150" y="4267655"/>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92" name="Oval 91">
                  <a:extLst>
                    <a:ext uri="{FF2B5EF4-FFF2-40B4-BE49-F238E27FC236}">
                      <a16:creationId xmlns:a16="http://schemas.microsoft.com/office/drawing/2014/main" id="{79F4F850-3391-4241-BE86-4D33EE9457FF}"/>
                    </a:ext>
                  </a:extLst>
                </p:cNvPr>
                <p:cNvSpPr/>
                <p:nvPr/>
              </p:nvSpPr>
              <p:spPr>
                <a:xfrm>
                  <a:off x="9243676"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grpSp>
        <p:sp>
          <p:nvSpPr>
            <p:cNvPr id="61" name="Rectangle: Rounded Corners 60">
              <a:extLst>
                <a:ext uri="{FF2B5EF4-FFF2-40B4-BE49-F238E27FC236}">
                  <a16:creationId xmlns:a16="http://schemas.microsoft.com/office/drawing/2014/main" id="{7EE94720-0AF1-4357-B8D5-23C20202DC95}"/>
                </a:ext>
              </a:extLst>
            </p:cNvPr>
            <p:cNvSpPr/>
            <p:nvPr userDrawn="1"/>
          </p:nvSpPr>
          <p:spPr>
            <a:xfrm>
              <a:off x="7728746" y="837813"/>
              <a:ext cx="1162393" cy="1065190"/>
            </a:xfrm>
            <a:prstGeom prst="roundRect">
              <a:avLst/>
            </a:prstGeom>
            <a:noFill/>
            <a:ln w="12700" cap="flat" cmpd="sng" algn="ctr">
              <a:solidFill>
                <a:srgbClr val="FFFFFF">
                  <a:alpha val="3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62" name="Rectangle: Rounded Corners 61">
              <a:extLst>
                <a:ext uri="{FF2B5EF4-FFF2-40B4-BE49-F238E27FC236}">
                  <a16:creationId xmlns:a16="http://schemas.microsoft.com/office/drawing/2014/main" id="{9CA44E7B-692C-40F6-8B4C-B5CB1803D2CE}"/>
                </a:ext>
              </a:extLst>
            </p:cNvPr>
            <p:cNvSpPr/>
            <p:nvPr userDrawn="1"/>
          </p:nvSpPr>
          <p:spPr>
            <a:xfrm>
              <a:off x="7548886" y="1653708"/>
              <a:ext cx="536287" cy="491441"/>
            </a:xfrm>
            <a:prstGeom prst="roundRect">
              <a:avLst/>
            </a:prstGeom>
            <a:noFill/>
            <a:ln w="12700" cap="flat" cmpd="sng" algn="ctr">
              <a:solidFill>
                <a:srgbClr val="FFFFFF">
                  <a:alpha val="1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63" name="Rectangle: Rounded Corners 62">
              <a:extLst>
                <a:ext uri="{FF2B5EF4-FFF2-40B4-BE49-F238E27FC236}">
                  <a16:creationId xmlns:a16="http://schemas.microsoft.com/office/drawing/2014/main" id="{401C85DF-517D-4818-B624-F039DCF32CB9}"/>
                </a:ext>
              </a:extLst>
            </p:cNvPr>
            <p:cNvSpPr/>
            <p:nvPr userDrawn="1"/>
          </p:nvSpPr>
          <p:spPr>
            <a:xfrm>
              <a:off x="317089" y="3917301"/>
              <a:ext cx="536287" cy="491441"/>
            </a:xfrm>
            <a:prstGeom prst="roundRect">
              <a:avLst/>
            </a:prstGeom>
            <a:noFill/>
            <a:ln w="12700" cap="flat" cmpd="sng" algn="ctr">
              <a:solidFill>
                <a:srgbClr val="FFFFFF">
                  <a:alpha val="4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64" name="Group 63">
              <a:extLst>
                <a:ext uri="{FF2B5EF4-FFF2-40B4-BE49-F238E27FC236}">
                  <a16:creationId xmlns:a16="http://schemas.microsoft.com/office/drawing/2014/main" id="{E079FB0F-2E61-4781-97A8-D41A27D2D8F7}"/>
                </a:ext>
              </a:extLst>
            </p:cNvPr>
            <p:cNvGrpSpPr/>
            <p:nvPr userDrawn="1"/>
          </p:nvGrpSpPr>
          <p:grpSpPr>
            <a:xfrm>
              <a:off x="565829" y="712444"/>
              <a:ext cx="6973489" cy="2067177"/>
              <a:chOff x="-6255456" y="862020"/>
              <a:chExt cx="6973489" cy="2067177"/>
            </a:xfrm>
          </p:grpSpPr>
          <p:sp>
            <p:nvSpPr>
              <p:cNvPr id="80" name="Rectangle: Rounded Corners 79">
                <a:extLst>
                  <a:ext uri="{FF2B5EF4-FFF2-40B4-BE49-F238E27FC236}">
                    <a16:creationId xmlns:a16="http://schemas.microsoft.com/office/drawing/2014/main" id="{6C078611-63CB-491B-B8AA-0B8BA5CA889F}"/>
                  </a:ext>
                </a:extLst>
              </p:cNvPr>
              <p:cNvSpPr/>
              <p:nvPr userDrawn="1"/>
            </p:nvSpPr>
            <p:spPr>
              <a:xfrm>
                <a:off x="361298" y="2720664"/>
                <a:ext cx="227562" cy="208533"/>
              </a:xfrm>
              <a:prstGeom prst="roundRect">
                <a:avLst/>
              </a:prstGeom>
              <a:noFill/>
              <a:ln w="12700" cap="flat" cmpd="sng" algn="ctr">
                <a:solidFill>
                  <a:srgbClr val="FFFFFF">
                    <a:alpha val="4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1" name="Rectangle: Rounded Corners 80">
                <a:extLst>
                  <a:ext uri="{FF2B5EF4-FFF2-40B4-BE49-F238E27FC236}">
                    <a16:creationId xmlns:a16="http://schemas.microsoft.com/office/drawing/2014/main" id="{58BFC2A8-6A29-4478-A218-7FA2B681E39E}"/>
                  </a:ext>
                </a:extLst>
              </p:cNvPr>
              <p:cNvSpPr/>
              <p:nvPr userDrawn="1"/>
            </p:nvSpPr>
            <p:spPr>
              <a:xfrm>
                <a:off x="490471" y="2589978"/>
                <a:ext cx="227562" cy="208533"/>
              </a:xfrm>
              <a:prstGeom prst="roundRect">
                <a:avLst/>
              </a:prstGeom>
              <a:noFill/>
              <a:ln w="12700" cap="flat" cmpd="sng" algn="ctr">
                <a:solidFill>
                  <a:srgbClr val="FFFFFF">
                    <a:alpha val="2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82" name="Rectangle: Rounded Corners 81">
                <a:extLst>
                  <a:ext uri="{FF2B5EF4-FFF2-40B4-BE49-F238E27FC236}">
                    <a16:creationId xmlns:a16="http://schemas.microsoft.com/office/drawing/2014/main" id="{8AF6E614-E243-47E3-BE86-AF3ECE579FD7}"/>
                  </a:ext>
                </a:extLst>
              </p:cNvPr>
              <p:cNvSpPr/>
              <p:nvPr userDrawn="1"/>
            </p:nvSpPr>
            <p:spPr>
              <a:xfrm>
                <a:off x="-6255456" y="862020"/>
                <a:ext cx="227562" cy="208533"/>
              </a:xfrm>
              <a:prstGeom prst="roundRect">
                <a:avLst/>
              </a:prstGeom>
              <a:noFill/>
              <a:ln w="12700" cap="flat" cmpd="sng" algn="ctr">
                <a:solidFill>
                  <a:srgbClr val="FFFFFF">
                    <a:alpha val="2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sp>
          <p:nvSpPr>
            <p:cNvPr id="65" name="Rectangle: Rounded Corners 64">
              <a:extLst>
                <a:ext uri="{FF2B5EF4-FFF2-40B4-BE49-F238E27FC236}">
                  <a16:creationId xmlns:a16="http://schemas.microsoft.com/office/drawing/2014/main" id="{06BEF2CB-CA82-4E7C-BAF6-3E314BA5ED20}"/>
                </a:ext>
              </a:extLst>
            </p:cNvPr>
            <p:cNvSpPr/>
            <p:nvPr userDrawn="1"/>
          </p:nvSpPr>
          <p:spPr>
            <a:xfrm>
              <a:off x="4044730" y="1194647"/>
              <a:ext cx="138367" cy="135616"/>
            </a:xfrm>
            <a:prstGeom prst="roundRect">
              <a:avLst>
                <a:gd name="adj" fmla="val 24179"/>
              </a:avLst>
            </a:prstGeom>
            <a:noFill/>
            <a:ln w="12700" cap="flat" cmpd="sng" algn="ctr">
              <a:solidFill>
                <a:srgbClr val="FFFFFF">
                  <a:alpha val="4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66" name="Rectangle: Rounded Corners 65">
              <a:extLst>
                <a:ext uri="{FF2B5EF4-FFF2-40B4-BE49-F238E27FC236}">
                  <a16:creationId xmlns:a16="http://schemas.microsoft.com/office/drawing/2014/main" id="{0C83B8EC-009F-4B4A-90A7-B92D80A505BE}"/>
                </a:ext>
              </a:extLst>
            </p:cNvPr>
            <p:cNvSpPr/>
            <p:nvPr userDrawn="1"/>
          </p:nvSpPr>
          <p:spPr>
            <a:xfrm>
              <a:off x="7897238" y="3106680"/>
              <a:ext cx="138367" cy="126797"/>
            </a:xfrm>
            <a:prstGeom prst="roundRect">
              <a:avLst/>
            </a:prstGeom>
            <a:noFill/>
            <a:ln w="12700" cap="flat" cmpd="sng" algn="ctr">
              <a:solidFill>
                <a:srgbClr val="FFFFFF">
                  <a:alpha val="2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67" name="Group 66">
              <a:extLst>
                <a:ext uri="{FF2B5EF4-FFF2-40B4-BE49-F238E27FC236}">
                  <a16:creationId xmlns:a16="http://schemas.microsoft.com/office/drawing/2014/main" id="{704A7036-5B44-42B7-966C-B0FF1CF7BDFA}"/>
                </a:ext>
              </a:extLst>
            </p:cNvPr>
            <p:cNvGrpSpPr/>
            <p:nvPr userDrawn="1"/>
          </p:nvGrpSpPr>
          <p:grpSpPr>
            <a:xfrm flipH="1">
              <a:off x="-11688" y="592243"/>
              <a:ext cx="9167375" cy="47005"/>
              <a:chOff x="-2" y="4268790"/>
              <a:chExt cx="9167375" cy="47005"/>
            </a:xfrm>
          </p:grpSpPr>
          <p:sp>
            <p:nvSpPr>
              <p:cNvPr id="70" name="Rectangle: Top Corners Rounded 69">
                <a:extLst>
                  <a:ext uri="{FF2B5EF4-FFF2-40B4-BE49-F238E27FC236}">
                    <a16:creationId xmlns:a16="http://schemas.microsoft.com/office/drawing/2014/main" id="{BE893962-00AD-4326-B5D9-6102F6B30598}"/>
                  </a:ext>
                </a:extLst>
              </p:cNvPr>
              <p:cNvSpPr/>
              <p:nvPr/>
            </p:nvSpPr>
            <p:spPr>
              <a:xfrm rot="16200000" flipH="1">
                <a:off x="5088095" y="258605"/>
                <a:ext cx="45719" cy="8066091"/>
              </a:xfrm>
              <a:prstGeom prst="round2SameRect">
                <a:avLst>
                  <a:gd name="adj1" fmla="val 50000"/>
                  <a:gd name="adj2" fmla="val 0"/>
                </a:avLst>
              </a:prstGeom>
              <a:solidFill>
                <a:srgbClr val="009FDA"/>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1" name="Rectangle: Top Corners Rounded 70">
                <a:extLst>
                  <a:ext uri="{FF2B5EF4-FFF2-40B4-BE49-F238E27FC236}">
                    <a16:creationId xmlns:a16="http://schemas.microsoft.com/office/drawing/2014/main" id="{AFB8A1B6-0F78-4738-BC4F-1B7488ED4088}"/>
                  </a:ext>
                </a:extLst>
              </p:cNvPr>
              <p:cNvSpPr/>
              <p:nvPr/>
            </p:nvSpPr>
            <p:spPr>
              <a:xfrm rot="5400000">
                <a:off x="4010184" y="258604"/>
                <a:ext cx="45719" cy="8066091"/>
              </a:xfrm>
              <a:prstGeom prst="round2SameRect">
                <a:avLst>
                  <a:gd name="adj1" fmla="val 50000"/>
                  <a:gd name="adj2" fmla="val 0"/>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nvGrpSpPr>
              <p:cNvPr id="72" name="Group 71">
                <a:extLst>
                  <a:ext uri="{FF2B5EF4-FFF2-40B4-BE49-F238E27FC236}">
                    <a16:creationId xmlns:a16="http://schemas.microsoft.com/office/drawing/2014/main" id="{466815D7-D9A8-4BE3-A498-2D774EC5E2BA}"/>
                  </a:ext>
                </a:extLst>
              </p:cNvPr>
              <p:cNvGrpSpPr/>
              <p:nvPr/>
            </p:nvGrpSpPr>
            <p:grpSpPr>
              <a:xfrm>
                <a:off x="8098629" y="4270072"/>
                <a:ext cx="1068744" cy="45723"/>
                <a:chOff x="8098632" y="4267655"/>
                <a:chExt cx="1197432" cy="51228"/>
              </a:xfrm>
            </p:grpSpPr>
            <p:sp>
              <p:nvSpPr>
                <p:cNvPr id="73" name="Oval 72">
                  <a:extLst>
                    <a:ext uri="{FF2B5EF4-FFF2-40B4-BE49-F238E27FC236}">
                      <a16:creationId xmlns:a16="http://schemas.microsoft.com/office/drawing/2014/main" id="{13EC61EA-18EA-4B81-B8F0-E7368A056B13}"/>
                    </a:ext>
                  </a:extLst>
                </p:cNvPr>
                <p:cNvSpPr/>
                <p:nvPr/>
              </p:nvSpPr>
              <p:spPr>
                <a:xfrm>
                  <a:off x="8098632"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4" name="Oval 73">
                  <a:extLst>
                    <a:ext uri="{FF2B5EF4-FFF2-40B4-BE49-F238E27FC236}">
                      <a16:creationId xmlns:a16="http://schemas.microsoft.com/office/drawing/2014/main" id="{11B24DD3-B389-4208-91EC-3A3814BAFFCB}"/>
                    </a:ext>
                  </a:extLst>
                </p:cNvPr>
                <p:cNvSpPr/>
                <p:nvPr/>
              </p:nvSpPr>
              <p:spPr>
                <a:xfrm>
                  <a:off x="8183563"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5" name="Oval 74">
                  <a:extLst>
                    <a:ext uri="{FF2B5EF4-FFF2-40B4-BE49-F238E27FC236}">
                      <a16:creationId xmlns:a16="http://schemas.microsoft.com/office/drawing/2014/main" id="{B7B1FFDC-F643-40BE-8468-9725F8D6C771}"/>
                    </a:ext>
                  </a:extLst>
                </p:cNvPr>
                <p:cNvSpPr/>
                <p:nvPr/>
              </p:nvSpPr>
              <p:spPr>
                <a:xfrm>
                  <a:off x="8283002"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6" name="Oval 75">
                  <a:extLst>
                    <a:ext uri="{FF2B5EF4-FFF2-40B4-BE49-F238E27FC236}">
                      <a16:creationId xmlns:a16="http://schemas.microsoft.com/office/drawing/2014/main" id="{E5EE4C3A-3FD5-4DE1-AA88-44C4A85014D2}"/>
                    </a:ext>
                  </a:extLst>
                </p:cNvPr>
                <p:cNvSpPr/>
                <p:nvPr/>
              </p:nvSpPr>
              <p:spPr>
                <a:xfrm>
                  <a:off x="8467725"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7" name="Oval 76">
                  <a:extLst>
                    <a:ext uri="{FF2B5EF4-FFF2-40B4-BE49-F238E27FC236}">
                      <a16:creationId xmlns:a16="http://schemas.microsoft.com/office/drawing/2014/main" id="{B1562EEE-F250-481F-A686-BB8D3F291D2A}"/>
                    </a:ext>
                  </a:extLst>
                </p:cNvPr>
                <p:cNvSpPr/>
                <p:nvPr/>
              </p:nvSpPr>
              <p:spPr>
                <a:xfrm>
                  <a:off x="8649008"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8" name="Oval 77">
                  <a:extLst>
                    <a:ext uri="{FF2B5EF4-FFF2-40B4-BE49-F238E27FC236}">
                      <a16:creationId xmlns:a16="http://schemas.microsoft.com/office/drawing/2014/main" id="{FDAF47BC-F8FC-48FF-8F8C-5056D93BEC83}"/>
                    </a:ext>
                  </a:extLst>
                </p:cNvPr>
                <p:cNvSpPr/>
                <p:nvPr/>
              </p:nvSpPr>
              <p:spPr>
                <a:xfrm>
                  <a:off x="8947150" y="4267655"/>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79" name="Oval 78">
                  <a:extLst>
                    <a:ext uri="{FF2B5EF4-FFF2-40B4-BE49-F238E27FC236}">
                      <a16:creationId xmlns:a16="http://schemas.microsoft.com/office/drawing/2014/main" id="{63A5196B-659A-449B-82EA-3296DED56E5D}"/>
                    </a:ext>
                  </a:extLst>
                </p:cNvPr>
                <p:cNvSpPr/>
                <p:nvPr/>
              </p:nvSpPr>
              <p:spPr>
                <a:xfrm>
                  <a:off x="9243676" y="4267659"/>
                  <a:ext cx="52388" cy="51224"/>
                </a:xfrm>
                <a:prstGeom prst="ellipse">
                  <a:avLst/>
                </a:prstGeom>
                <a:solidFill>
                  <a:srgbClr val="009FDA">
                    <a:lumMod val="20000"/>
                    <a:lumOff val="80000"/>
                  </a:srgb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grpSp>
        <p:sp>
          <p:nvSpPr>
            <p:cNvPr id="68" name="Rectangle: Top Corners Rounded 67">
              <a:extLst>
                <a:ext uri="{FF2B5EF4-FFF2-40B4-BE49-F238E27FC236}">
                  <a16:creationId xmlns:a16="http://schemas.microsoft.com/office/drawing/2014/main" id="{76A52E9F-5B7B-41FC-B16A-57E2C4BF4115}"/>
                </a:ext>
              </a:extLst>
            </p:cNvPr>
            <p:cNvSpPr/>
            <p:nvPr userDrawn="1"/>
          </p:nvSpPr>
          <p:spPr>
            <a:xfrm rot="5400000">
              <a:off x="2640683" y="-1083883"/>
              <a:ext cx="1484008" cy="6774682"/>
            </a:xfrm>
            <a:prstGeom prst="round2SameRect">
              <a:avLst>
                <a:gd name="adj1" fmla="val 10249"/>
                <a:gd name="adj2" fmla="val 0"/>
              </a:avLst>
            </a:prstGeom>
            <a:solidFill>
              <a:srgbClr val="FFFFFF"/>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sp>
          <p:nvSpPr>
            <p:cNvPr id="69" name="Rectangle: Rounded Corners 68">
              <a:extLst>
                <a:ext uri="{FF2B5EF4-FFF2-40B4-BE49-F238E27FC236}">
                  <a16:creationId xmlns:a16="http://schemas.microsoft.com/office/drawing/2014/main" id="{0D1F6480-9AA2-481F-BF5E-E537B795E7BF}"/>
                </a:ext>
              </a:extLst>
            </p:cNvPr>
            <p:cNvSpPr/>
            <p:nvPr userDrawn="1"/>
          </p:nvSpPr>
          <p:spPr>
            <a:xfrm>
              <a:off x="6162867" y="3565751"/>
              <a:ext cx="536287" cy="491441"/>
            </a:xfrm>
            <a:prstGeom prst="roundRect">
              <a:avLst/>
            </a:prstGeom>
            <a:noFill/>
            <a:ln w="12700" cap="flat" cmpd="sng" algn="ctr">
              <a:solidFill>
                <a:srgbClr val="FFFFFF">
                  <a:alpha val="4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Verdana"/>
                <a:ea typeface="+mn-ea"/>
                <a:cs typeface="+mn-cs"/>
              </a:endParaRPr>
            </a:p>
          </p:txBody>
        </p:sp>
      </p:grpSp>
      <p:sp>
        <p:nvSpPr>
          <p:cNvPr id="2" name="Title 1"/>
          <p:cNvSpPr>
            <a:spLocks noGrp="1"/>
          </p:cNvSpPr>
          <p:nvPr>
            <p:ph type="ctrTitle" hasCustomPrompt="1"/>
          </p:nvPr>
        </p:nvSpPr>
        <p:spPr>
          <a:xfrm>
            <a:off x="648002" y="2123633"/>
            <a:ext cx="8284205" cy="1337767"/>
          </a:xfrm>
        </p:spPr>
        <p:txBody>
          <a:bodyPr tIns="91440" bIns="91440" anchor="b" anchorCtr="0"/>
          <a:lstStyle>
            <a:lvl1pPr algn="l">
              <a:lnSpc>
                <a:spcPct val="100000"/>
              </a:lnSpc>
              <a:defRPr sz="4400">
                <a:solidFill>
                  <a:schemeClr val="tx2"/>
                </a:solidFill>
              </a:defRPr>
            </a:lvl1pPr>
          </a:lstStyle>
          <a:p>
            <a:r>
              <a:rPr lang="en-GB"/>
              <a:t>Click to add title</a:t>
            </a: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pPr defTabSz="913674"/>
            <a:endParaRPr lang="en-GB">
              <a:solidFill>
                <a:srgbClr val="001965"/>
              </a:solidFill>
            </a:endParaRPr>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5619600" cy="324000"/>
          </a:xfrm>
          <a:prstGeom prst="rect">
            <a:avLst/>
          </a:prstGeom>
        </p:spPr>
        <p:txBody>
          <a:bodyPr vert="horz" lIns="0" tIns="0" rIns="0" bIns="0" rtlCol="0" anchor="b"/>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47702" y="3568191"/>
            <a:ext cx="8284205" cy="661856"/>
          </a:xfrm>
        </p:spPr>
        <p:txBody>
          <a:bodyPr/>
          <a:lstStyle>
            <a:lvl1pPr marL="0" indent="0">
              <a:buNone/>
              <a:defRPr>
                <a:solidFill>
                  <a:schemeClr val="accent5"/>
                </a:solidFill>
              </a:defRPr>
            </a:lvl1pPr>
            <a:lvl2pPr marL="269993" indent="0">
              <a:buNone/>
              <a:defRPr/>
            </a:lvl2pPr>
          </a:lstStyle>
          <a:p>
            <a:pPr lvl="0"/>
            <a:r>
              <a:rPr lang="en-US"/>
              <a:t>Click to edit Master text styles</a:t>
            </a:r>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pPr defTabSz="913674"/>
            <a:fld id="{3406E89B-F1B0-48A4-8827-107446FBFBCE}" type="datetime3">
              <a:rPr lang="en-US" smtClean="0">
                <a:solidFill>
                  <a:srgbClr val="001965"/>
                </a:solidFill>
              </a:rPr>
              <a:pPr defTabSz="913674"/>
              <a:t>21 June 2024</a:t>
            </a:fld>
            <a:endParaRPr lang="en-GB">
              <a:solidFill>
                <a:srgbClr val="001965"/>
              </a:solidFill>
            </a:endParaRPr>
          </a:p>
        </p:txBody>
      </p:sp>
    </p:spTree>
    <p:extLst>
      <p:ext uri="{BB962C8B-B14F-4D97-AF65-F5344CB8AC3E}">
        <p14:creationId xmlns:p14="http://schemas.microsoft.com/office/powerpoint/2010/main" val="4070811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6357" y="2163600"/>
            <a:ext cx="6408844" cy="2379600"/>
          </a:xfrm>
        </p:spPr>
        <p:txBody>
          <a:bodyPr anchor="ctr"/>
          <a:lstStyle>
            <a:lvl1pPr algn="l">
              <a:lnSpc>
                <a:spcPct val="100000"/>
              </a:lnSpc>
              <a:defRPr sz="4400">
                <a:solidFill>
                  <a:schemeClr val="tx2"/>
                </a:solidFill>
              </a:defRPr>
            </a:lvl1pPr>
          </a:lstStyle>
          <a:p>
            <a:r>
              <a:rPr lang="en-GB"/>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5136000" y="5644800"/>
            <a:ext cx="1920000" cy="154800"/>
          </a:xfrm>
        </p:spPr>
        <p:txBody>
          <a:bodyPr/>
          <a:lstStyle>
            <a:lvl1pPr marL="0" indent="0">
              <a:buNone/>
              <a:defRPr sz="1000" b="1">
                <a:solidFill>
                  <a:schemeClr val="tx2"/>
                </a:solidFill>
              </a:defRPr>
            </a:lvl1pPr>
          </a:lstStyle>
          <a:p>
            <a:pPr lvl="0"/>
            <a:r>
              <a:rPr lang="en-GB"/>
              <a:t>Insert name</a:t>
            </a:r>
          </a:p>
        </p:txBody>
      </p:sp>
      <p:sp>
        <p:nvSpPr>
          <p:cNvPr id="29" name="Text Placeholder 9">
            <a:extLst>
              <a:ext uri="{FF2B5EF4-FFF2-40B4-BE49-F238E27FC236}">
                <a16:creationId xmlns:a16="http://schemas.microsoft.com/office/drawing/2014/main" id="{2BFF97BE-94AD-42AA-A3DB-5B131AB35A60}"/>
              </a:ext>
            </a:extLst>
          </p:cNvPr>
          <p:cNvSpPr>
            <a:spLocks noGrp="1"/>
          </p:cNvSpPr>
          <p:nvPr>
            <p:ph type="body" sz="quarter" idx="15" hasCustomPrompt="1"/>
          </p:nvPr>
        </p:nvSpPr>
        <p:spPr>
          <a:xfrm>
            <a:off x="5136000" y="5900400"/>
            <a:ext cx="1920000" cy="309600"/>
          </a:xfrm>
        </p:spPr>
        <p:txBody>
          <a:bodyPr/>
          <a:lstStyle>
            <a:lvl1pPr marL="0" indent="0">
              <a:buNone/>
              <a:defRPr sz="1000" b="0">
                <a:solidFill>
                  <a:schemeClr val="tx2"/>
                </a:solidFill>
              </a:defRPr>
            </a:lvl1pPr>
          </a:lstStyle>
          <a:p>
            <a:pPr lvl="0"/>
            <a:r>
              <a:rPr lang="en-GB"/>
              <a:t>Insert title</a:t>
            </a:r>
          </a:p>
        </p:txBody>
      </p:sp>
      <p:sp>
        <p:nvSpPr>
          <p:cNvPr id="30" name="Text Placeholder 9">
            <a:extLst>
              <a:ext uri="{FF2B5EF4-FFF2-40B4-BE49-F238E27FC236}">
                <a16:creationId xmlns:a16="http://schemas.microsoft.com/office/drawing/2014/main" id="{1A1E9AD3-ADA1-4763-9893-4057C2CF93B6}"/>
              </a:ext>
            </a:extLst>
          </p:cNvPr>
          <p:cNvSpPr>
            <a:spLocks noGrp="1"/>
          </p:cNvSpPr>
          <p:nvPr>
            <p:ph type="body" sz="quarter" idx="17" hasCustomPrompt="1"/>
          </p:nvPr>
        </p:nvSpPr>
        <p:spPr>
          <a:xfrm>
            <a:off x="7380355" y="5900400"/>
            <a:ext cx="1920000" cy="309600"/>
          </a:xfrm>
        </p:spPr>
        <p:txBody>
          <a:bodyPr/>
          <a:lstStyle>
            <a:lvl1pPr marL="0" indent="0">
              <a:buNone/>
              <a:defRPr sz="1000" b="0">
                <a:solidFill>
                  <a:schemeClr val="tx2"/>
                </a:solidFill>
              </a:defRPr>
            </a:lvl1pPr>
          </a:lstStyle>
          <a:p>
            <a:pPr lvl="0"/>
            <a:r>
              <a:rPr lang="en-GB"/>
              <a:t>Insert place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7380356" y="5644800"/>
            <a:ext cx="1920001" cy="154800"/>
          </a:xfrm>
        </p:spPr>
        <p:txBody>
          <a:bodyPr/>
          <a:lstStyle>
            <a:lvl1pPr>
              <a:defRPr sz="1000" b="1">
                <a:solidFill>
                  <a:schemeClr val="tx2"/>
                </a:solidFill>
              </a:defRPr>
            </a:lvl1pPr>
          </a:lstStyle>
          <a:p>
            <a:pPr defTabSz="913674"/>
            <a:fld id="{3F25DEB1-9082-41D4-925C-113F57199754}" type="datetime3">
              <a:rPr lang="en-US" smtClean="0">
                <a:solidFill>
                  <a:srgbClr val="001965"/>
                </a:solidFill>
              </a:rPr>
              <a:pPr defTabSz="913674"/>
              <a:t>21 June 2024</a:t>
            </a:fld>
            <a:endParaRPr lang="en-GB">
              <a:solidFill>
                <a:srgbClr val="001965"/>
              </a:solidFill>
            </a:endParaRPr>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324000" y="324000"/>
            <a:ext cx="4488000" cy="6210000"/>
          </a:xfrm>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1" name="Footer Placeholder 7">
            <a:extLst>
              <a:ext uri="{FF2B5EF4-FFF2-40B4-BE49-F238E27FC236}">
                <a16:creationId xmlns:a16="http://schemas.microsoft.com/office/drawing/2014/main" id="{3619EDAC-4320-41F5-B9CB-6CF8C3F2CC13}"/>
              </a:ext>
            </a:extLst>
          </p:cNvPr>
          <p:cNvSpPr>
            <a:spLocks noGrp="1"/>
          </p:cNvSpPr>
          <p:nvPr>
            <p:ph type="ftr" sz="quarter" idx="3"/>
          </p:nvPr>
        </p:nvSpPr>
        <p:spPr>
          <a:xfrm>
            <a:off x="9625912" y="5900401"/>
            <a:ext cx="1919288" cy="308313"/>
          </a:xfrm>
          <a:prstGeom prst="rect">
            <a:avLst/>
          </a:prstGeom>
        </p:spPr>
        <p:txBody>
          <a:bodyPr vert="horz" lIns="0" tIns="0" rIns="0" bIns="0" rtlCol="0" anchor="t"/>
          <a:lstStyle>
            <a:lvl1pPr algn="l">
              <a:defRPr sz="1000">
                <a:solidFill>
                  <a:schemeClr val="tx2"/>
                </a:solidFill>
              </a:defRPr>
            </a:lvl1pPr>
          </a:lstStyle>
          <a:p>
            <a:pPr defTabSz="913674"/>
            <a:endParaRPr lang="en-GB">
              <a:solidFill>
                <a:srgbClr val="001965"/>
              </a:solidFill>
            </a:endParaRPr>
          </a:p>
        </p:txBody>
      </p:sp>
      <p:sp>
        <p:nvSpPr>
          <p:cNvPr id="12" name="Slide Number Placeholder 8">
            <a:extLst>
              <a:ext uri="{FF2B5EF4-FFF2-40B4-BE49-F238E27FC236}">
                <a16:creationId xmlns:a16="http://schemas.microsoft.com/office/drawing/2014/main" id="{6EC1ABD1-7336-4768-9B10-EE224AA916BA}"/>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3" name="Tagline" descr="{&quot;templafy&quot;:{&quot;id&quot;:&quot;700a8faa-b58a-4b99-819f-a7f3960b569f&quot;}}" title="Form.PLogoChoice.PLogoInsertion">
            <a:extLst>
              <a:ext uri="{FF2B5EF4-FFF2-40B4-BE49-F238E27FC236}">
                <a16:creationId xmlns:a16="http://schemas.microsoft.com/office/drawing/2014/main" id="{CFCDB02C-C393-45D0-9339-45B1931BD426}"/>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1936317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 name="Title 1"/>
          <p:cNvSpPr>
            <a:spLocks noGrp="1"/>
          </p:cNvSpPr>
          <p:nvPr>
            <p:ph type="ctrTitle" hasCustomPrompt="1"/>
          </p:nvPr>
        </p:nvSpPr>
        <p:spPr>
          <a:xfrm>
            <a:off x="648001" y="648000"/>
            <a:ext cx="8652001" cy="5562000"/>
          </a:xfrm>
        </p:spPr>
        <p:txBody>
          <a:bodyPr anchor="ctr"/>
          <a:lstStyle>
            <a:lvl1pPr algn="l">
              <a:defRPr sz="4400" b="1">
                <a:solidFill>
                  <a:schemeClr val="bg1"/>
                </a:solidFill>
              </a:defRPr>
            </a:lvl1pPr>
          </a:lstStyle>
          <a:p>
            <a:r>
              <a:rPr lang="en-GB" noProof="0"/>
              <a:t>Click to add title</a:t>
            </a:r>
            <a:endParaRPr lang="en-GB"/>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pPr defTabSz="913674"/>
            <a:fld id="{8C5F5319-D51F-4DBA-A0E1-97AB58098185}" type="datetime3">
              <a:rPr lang="en-US" smtClean="0">
                <a:solidFill>
                  <a:srgbClr val="FFFFFF"/>
                </a:solidFill>
              </a:rPr>
              <a:pPr defTabSz="913674"/>
              <a:t>21 June 2024</a:t>
            </a:fld>
            <a:endParaRPr lang="en-GB">
              <a:solidFill>
                <a:srgbClr val="FFFFFF"/>
              </a:solidFill>
            </a:endParaRPr>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pPr defTabSz="913674"/>
            <a:endParaRPr lang="en-GB">
              <a:solidFill>
                <a:srgbClr val="FFFFFF"/>
              </a:solidFill>
            </a:endParaRPr>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pPr defTabSz="913674"/>
            <a:fld id="{23AA811B-2EBD-4900-905E-5BE206449611}" type="slidenum">
              <a:rPr lang="en-GB" smtClean="0">
                <a:solidFill>
                  <a:srgbClr val="FFFFFF"/>
                </a:solidFill>
              </a:rPr>
              <a:pPr defTabSz="913674"/>
              <a:t>‹#›</a:t>
            </a:fld>
            <a:endParaRPr lang="en-GB">
              <a:solidFill>
                <a:srgbClr val="FFFFFF"/>
              </a:solidFill>
            </a:endParaRPr>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648000" y="6210000"/>
            <a:ext cx="8652000" cy="324000"/>
          </a:xfrm>
        </p:spPr>
        <p:txBody>
          <a:bodyPr anchor="b"/>
          <a:lstStyle>
            <a:lvl1pPr marL="0" indent="0">
              <a:buNone/>
              <a:defRPr sz="1067" i="1">
                <a:solidFill>
                  <a:schemeClr val="bg1"/>
                </a:solidFill>
              </a:defRPr>
            </a:lvl1pPr>
          </a:lstStyle>
          <a:p>
            <a:pPr lvl="0"/>
            <a:r>
              <a:rPr lang="en-GB"/>
              <a:t>Insert notes</a:t>
            </a:r>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pPr marL="0" marR="0" lvl="0" indent="0" algn="l" defTabSz="913674"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srgbClr val="000000"/>
              </a:solidFill>
              <a:effectLst/>
              <a:uLnTx/>
              <a:uFillTx/>
              <a:latin typeface="Apis"/>
              <a:ea typeface="+mn-ea"/>
              <a:cs typeface="+mn-cs"/>
            </a:endParaRPr>
          </a:p>
        </p:txBody>
      </p:sp>
      <p:sp>
        <p:nvSpPr>
          <p:cNvPr id="6" name="Tagline" descr="{&quot;templafy&quot;:{&quot;id&quot;:&quot;8b7bd7f1-2abb-4aba-8fa3-6bed6534d10c&quot;}}" title="Form.PLogoChoice.PLogoInsertionWhite">
            <a:extLst>
              <a:ext uri="{FF2B5EF4-FFF2-40B4-BE49-F238E27FC236}">
                <a16:creationId xmlns:a16="http://schemas.microsoft.com/office/drawing/2014/main" id="{D9E9F619-DDA7-4396-BEF5-E42E21A0A600}"/>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26878143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8001" y="648000"/>
            <a:ext cx="8652001" cy="5562000"/>
          </a:xfrm>
        </p:spPr>
        <p:txBody>
          <a:bodyPr bIns="144000" anchor="ctr"/>
          <a:lstStyle>
            <a:lvl1pPr algn="l">
              <a:lnSpc>
                <a:spcPct val="100000"/>
              </a:lnSpc>
              <a:defRPr sz="4400">
                <a:solidFill>
                  <a:schemeClr val="tx2"/>
                </a:solidFill>
              </a:defRPr>
            </a:lvl1pPr>
          </a:lstStyle>
          <a:p>
            <a:r>
              <a:rPr lang="en-GB"/>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648000" y="5644800"/>
            <a:ext cx="1920000" cy="154800"/>
          </a:xfrm>
        </p:spPr>
        <p:txBody>
          <a:bodyPr/>
          <a:lstStyle>
            <a:lvl1pPr marL="0" indent="0">
              <a:buNone/>
              <a:defRPr sz="1000" b="1">
                <a:solidFill>
                  <a:schemeClr val="tx2"/>
                </a:solidFill>
              </a:defRPr>
            </a:lvl1pPr>
          </a:lstStyle>
          <a:p>
            <a:pPr lvl="0"/>
            <a:r>
              <a:rPr lang="en-GB"/>
              <a:t>Insert name</a:t>
            </a:r>
          </a:p>
        </p:txBody>
      </p:sp>
      <p:sp>
        <p:nvSpPr>
          <p:cNvPr id="11" name="Text Placeholder 9">
            <a:extLst>
              <a:ext uri="{FF2B5EF4-FFF2-40B4-BE49-F238E27FC236}">
                <a16:creationId xmlns:a16="http://schemas.microsoft.com/office/drawing/2014/main" id="{8DBC0D27-79CE-4CB8-9819-041246B9212D}"/>
              </a:ext>
            </a:extLst>
          </p:cNvPr>
          <p:cNvSpPr>
            <a:spLocks noGrp="1"/>
          </p:cNvSpPr>
          <p:nvPr>
            <p:ph type="body" sz="quarter" idx="15" hasCustomPrompt="1"/>
          </p:nvPr>
        </p:nvSpPr>
        <p:spPr>
          <a:xfrm>
            <a:off x="648000" y="5900400"/>
            <a:ext cx="1920000" cy="309600"/>
          </a:xfrm>
        </p:spPr>
        <p:txBody>
          <a:bodyPr/>
          <a:lstStyle>
            <a:lvl1pPr marL="0" indent="0">
              <a:buNone/>
              <a:defRPr sz="1000" b="0">
                <a:solidFill>
                  <a:schemeClr val="tx2"/>
                </a:solidFill>
              </a:defRPr>
            </a:lvl1pPr>
          </a:lstStyle>
          <a:p>
            <a:pPr lvl="0"/>
            <a:r>
              <a:rPr lang="en-GB"/>
              <a:t>Insert title</a:t>
            </a:r>
          </a:p>
        </p:txBody>
      </p:sp>
      <p:sp>
        <p:nvSpPr>
          <p:cNvPr id="12" name="Text Placeholder 9">
            <a:extLst>
              <a:ext uri="{FF2B5EF4-FFF2-40B4-BE49-F238E27FC236}">
                <a16:creationId xmlns:a16="http://schemas.microsoft.com/office/drawing/2014/main" id="{9F363458-92CB-4BC5-8F81-D4DBE7047329}"/>
              </a:ext>
            </a:extLst>
          </p:cNvPr>
          <p:cNvSpPr>
            <a:spLocks noGrp="1"/>
          </p:cNvSpPr>
          <p:nvPr>
            <p:ph type="body" sz="quarter" idx="16" hasCustomPrompt="1"/>
          </p:nvPr>
        </p:nvSpPr>
        <p:spPr>
          <a:xfrm>
            <a:off x="2891999" y="5900400"/>
            <a:ext cx="1920000" cy="309600"/>
          </a:xfrm>
        </p:spPr>
        <p:txBody>
          <a:bodyPr/>
          <a:lstStyle>
            <a:lvl1pPr marL="0" indent="0">
              <a:buNone/>
              <a:defRPr sz="1000" b="0">
                <a:solidFill>
                  <a:schemeClr val="tx2"/>
                </a:solidFill>
              </a:defRPr>
            </a:lvl1pPr>
          </a:lstStyle>
          <a:p>
            <a:pPr lvl="0"/>
            <a:r>
              <a:rPr lang="en-GB"/>
              <a:t>Insert place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2892000" y="5652000"/>
            <a:ext cx="1920001" cy="154800"/>
          </a:xfrm>
        </p:spPr>
        <p:txBody>
          <a:bodyPr/>
          <a:lstStyle>
            <a:lvl1pPr>
              <a:defRPr sz="1000" b="1">
                <a:solidFill>
                  <a:schemeClr val="tx2"/>
                </a:solidFill>
              </a:defRPr>
            </a:lvl1pPr>
          </a:lstStyle>
          <a:p>
            <a:pPr defTabSz="913674"/>
            <a:fld id="{CA27F7B4-F98D-4CAF-BB7C-3984BBCDBD89}"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pPr defTabSz="913674"/>
            <a:endParaRPr lang="en-GB">
              <a:solidFill>
                <a:srgbClr val="001965"/>
              </a:solidFill>
            </a:endParaRPr>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3" name="Tagline" descr="{&quot;templafy&quot;:{&quot;id&quot;:&quot;237cc8ce-a8bb-493a-8167-0dbb0fdc5d51&quot;}}" title="Form.PLogoChoice.PLogoInsertion">
            <a:extLst>
              <a:ext uri="{FF2B5EF4-FFF2-40B4-BE49-F238E27FC236}">
                <a16:creationId xmlns:a16="http://schemas.microsoft.com/office/drawing/2014/main" id="{8AE78219-5CBB-4760-B800-636AFE0A99A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1452931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 name="Text Placeholder 2"/>
          <p:cNvSpPr>
            <a:spLocks noGrp="1"/>
          </p:cNvSpPr>
          <p:nvPr>
            <p:ph type="body" sz="quarter" idx="13" hasCustomPrompt="1"/>
          </p:nvPr>
        </p:nvSpPr>
        <p:spPr>
          <a:xfrm>
            <a:off x="648000" y="648000"/>
            <a:ext cx="6408000" cy="5562000"/>
          </a:xfrm>
        </p:spPr>
        <p:txBody>
          <a:bodyPr anchor="ctr"/>
          <a:lstStyle>
            <a:lvl1pPr marL="0" indent="0">
              <a:spcBef>
                <a:spcPts val="300"/>
              </a:spcBef>
              <a:spcAft>
                <a:spcPts val="600"/>
              </a:spcAft>
              <a:buFont typeface="Arial" panose="020B0604020202020204" pitchFamily="34" charset="0"/>
              <a:buChar char="​"/>
              <a:defRPr>
                <a:solidFill>
                  <a:schemeClr val="bg1"/>
                </a:solidFill>
              </a:defRPr>
            </a:lvl1pPr>
            <a:lvl2pPr marL="0" indent="0">
              <a:spcBef>
                <a:spcPts val="300"/>
              </a:spcBef>
              <a:spcAft>
                <a:spcPts val="600"/>
              </a:spcAft>
              <a:buFont typeface="Arial" panose="020B0604020202020204" pitchFamily="34" charset="0"/>
              <a:buChar char="​"/>
              <a:defRPr sz="2000" b="1">
                <a:solidFill>
                  <a:schemeClr val="bg1"/>
                </a:solidFill>
              </a:defRPr>
            </a:lvl2pPr>
            <a:lvl3pPr marL="0" indent="0">
              <a:spcBef>
                <a:spcPts val="300"/>
              </a:spcBef>
              <a:spcAft>
                <a:spcPts val="600"/>
              </a:spcAft>
              <a:buFont typeface="Arial" panose="020B0604020202020204" pitchFamily="34" charset="0"/>
              <a:buChar char="​"/>
              <a:defRPr sz="2000">
                <a:solidFill>
                  <a:schemeClr val="bg1"/>
                </a:solidFill>
              </a:defRPr>
            </a:lvl3pPr>
            <a:lvl4pPr marL="0" indent="0">
              <a:spcBef>
                <a:spcPts val="300"/>
              </a:spcBef>
              <a:spcAft>
                <a:spcPts val="600"/>
              </a:spcAft>
              <a:buFont typeface="Arial" panose="020B0604020202020204" pitchFamily="34" charset="0"/>
              <a:buChar char="​"/>
              <a:defRPr sz="2000">
                <a:solidFill>
                  <a:schemeClr val="bg1"/>
                </a:solidFill>
              </a:defRPr>
            </a:lvl4pPr>
            <a:lvl5pPr marL="0" indent="0">
              <a:spcBef>
                <a:spcPts val="300"/>
              </a:spcBef>
              <a:spcAft>
                <a:spcPts val="600"/>
              </a:spcAft>
              <a:buFont typeface="Arial" panose="020B0604020202020204" pitchFamily="34" charset="0"/>
              <a:buChar char="​"/>
              <a:defRPr sz="2000">
                <a:solidFill>
                  <a:schemeClr val="bg1"/>
                </a:solidFill>
              </a:defRPr>
            </a:lvl5pPr>
            <a:lvl6pPr marL="0" indent="0">
              <a:spcBef>
                <a:spcPts val="300"/>
              </a:spcBef>
              <a:spcAft>
                <a:spcPts val="600"/>
              </a:spcAft>
              <a:buFont typeface="Arial" panose="020B0604020202020204" pitchFamily="34" charset="0"/>
              <a:buChar char="​"/>
              <a:defRPr sz="2000">
                <a:solidFill>
                  <a:schemeClr val="bg1"/>
                </a:solidFill>
              </a:defRPr>
            </a:lvl6pPr>
            <a:lvl7pPr marL="0" indent="0">
              <a:spcBef>
                <a:spcPts val="300"/>
              </a:spcBef>
              <a:spcAft>
                <a:spcPts val="600"/>
              </a:spcAft>
              <a:buFont typeface="Arial" panose="020B0604020202020204" pitchFamily="34" charset="0"/>
              <a:buChar char="​"/>
              <a:defRPr sz="2000">
                <a:solidFill>
                  <a:schemeClr val="bg1"/>
                </a:solidFill>
              </a:defRPr>
            </a:lvl7pPr>
            <a:lvl8pPr marL="0" indent="0">
              <a:spcBef>
                <a:spcPts val="300"/>
              </a:spcBef>
              <a:spcAft>
                <a:spcPts val="600"/>
              </a:spcAft>
              <a:buFont typeface="Arial" panose="020B0604020202020204" pitchFamily="34" charset="0"/>
              <a:buChar char="​"/>
              <a:defRPr sz="2000">
                <a:solidFill>
                  <a:schemeClr val="bg1"/>
                </a:solidFill>
              </a:defRPr>
            </a:lvl8pPr>
            <a:lvl9pPr marL="0" indent="0">
              <a:spcBef>
                <a:spcPts val="300"/>
              </a:spcBef>
              <a:spcAft>
                <a:spcPts val="600"/>
              </a:spcAft>
              <a:buFont typeface="Arial" panose="020B0604020202020204" pitchFamily="34" charset="0"/>
              <a:buChar char="​"/>
              <a:defRPr sz="2000">
                <a:solidFill>
                  <a:schemeClr val="bg1"/>
                </a:solidFill>
              </a:defRPr>
            </a:lvl9pPr>
          </a:lstStyle>
          <a:p>
            <a:pPr lvl="0"/>
            <a:r>
              <a:rPr lang="en-GB" noProof="0"/>
              <a:t>01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pPr defTabSz="913674"/>
            <a:fld id="{B0871100-7668-411B-B68C-7B09658A607B}" type="datetime3">
              <a:rPr lang="en-US" smtClean="0">
                <a:solidFill>
                  <a:srgbClr val="FFFFFF"/>
                </a:solidFill>
              </a:rPr>
              <a:pPr defTabSz="913674"/>
              <a:t>21 June 2024</a:t>
            </a:fld>
            <a:endParaRPr lang="en-GB">
              <a:solidFill>
                <a:srgbClr val="FFFFFF"/>
              </a:solidFill>
            </a:endParaRPr>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pPr defTabSz="913674"/>
            <a:endParaRPr lang="en-GB">
              <a:solidFill>
                <a:srgbClr val="FFFFFF"/>
              </a:solidFill>
            </a:endParaRPr>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pPr defTabSz="913674"/>
            <a:fld id="{23AA811B-2EBD-4900-905E-5BE206449611}" type="slidenum">
              <a:rPr lang="en-GB" smtClean="0">
                <a:solidFill>
                  <a:srgbClr val="FFFFFF"/>
                </a:solidFill>
              </a:rPr>
              <a:pPr defTabSz="913674"/>
              <a:t>‹#›</a:t>
            </a:fld>
            <a:endParaRPr lang="en-GB">
              <a:solidFill>
                <a:srgbClr val="FFFFFF"/>
              </a:solidFill>
            </a:endParaRPr>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7381875" y="2819982"/>
            <a:ext cx="4162127" cy="1107996"/>
          </a:xfrm>
          <a:prstGeom prst="rect">
            <a:avLst/>
          </a:prstGeom>
          <a:noFill/>
        </p:spPr>
        <p:txBody>
          <a:bodyPr wrap="square" lIns="0" tIns="0" rIns="0" bIns="0" rtlCol="0">
            <a:spAutoFit/>
          </a:bodyPr>
          <a:lstStyle/>
          <a:p>
            <a:pPr marL="0" marR="0" lvl="0" indent="0" algn="r" defTabSz="91367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a:ln>
                  <a:noFill/>
                </a:ln>
                <a:solidFill>
                  <a:srgbClr val="FFFFFF"/>
                </a:solidFill>
                <a:effectLst/>
                <a:uLnTx/>
                <a:uFillTx/>
                <a:latin typeface="Apis"/>
                <a:ea typeface="+mn-ea"/>
                <a:cs typeface="+mn-cs"/>
              </a:rPr>
              <a:t>Agenda</a:t>
            </a:r>
          </a:p>
        </p:txBody>
      </p:sp>
      <p:sp>
        <p:nvSpPr>
          <p:cNvPr id="5" name="Tagline" descr="{&quot;templafy&quot;:{&quot;id&quot;:&quot;a6a0294e-5049-4413-9e6f-1ecdf818f736&quot;}}" title="Form.PLogoChoice.PLogoInsertionWhite">
            <a:extLst>
              <a:ext uri="{FF2B5EF4-FFF2-40B4-BE49-F238E27FC236}">
                <a16:creationId xmlns:a16="http://schemas.microsoft.com/office/drawing/2014/main" id="{3EF1636C-932C-4747-B37D-D0B1E2D9AB18}"/>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3169496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BBDAB545-D447-4D2B-8720-76E9A0ED3117}"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67" i="1">
                <a:solidFill>
                  <a:schemeClr val="tx2"/>
                </a:solidFill>
              </a:defRPr>
            </a:lvl1pPr>
          </a:lstStyle>
          <a:p>
            <a:pPr lvl="0"/>
            <a:r>
              <a:rPr lang="en-GB"/>
              <a:t>Insert notes</a:t>
            </a:r>
          </a:p>
        </p:txBody>
      </p:sp>
    </p:spTree>
    <p:extLst>
      <p:ext uri="{BB962C8B-B14F-4D97-AF65-F5344CB8AC3E}">
        <p14:creationId xmlns:p14="http://schemas.microsoft.com/office/powerpoint/2010/main" val="1002236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9756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BBDAB545-D447-4D2B-8720-76E9A0ED3117}"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67" i="1">
                <a:solidFill>
                  <a:schemeClr val="tx2"/>
                </a:solidFill>
              </a:defRPr>
            </a:lvl1pPr>
          </a:lstStyle>
          <a:p>
            <a:pPr lvl="0"/>
            <a:r>
              <a:rPr lang="en-GB"/>
              <a:t>Insert notes</a:t>
            </a:r>
          </a:p>
        </p:txBody>
      </p:sp>
      <p:sp>
        <p:nvSpPr>
          <p:cNvPr id="10" name="Text Placeholder 4">
            <a:extLst>
              <a:ext uri="{FF2B5EF4-FFF2-40B4-BE49-F238E27FC236}">
                <a16:creationId xmlns:a16="http://schemas.microsoft.com/office/drawing/2014/main" id="{5FA96055-F41A-411B-AC3E-55CE92C9BB48}"/>
              </a:ext>
            </a:extLst>
          </p:cNvPr>
          <p:cNvSpPr>
            <a:spLocks noGrp="1"/>
          </p:cNvSpPr>
          <p:nvPr>
            <p:ph type="body" sz="quarter" idx="14" hasCustomPrompt="1"/>
          </p:nvPr>
        </p:nvSpPr>
        <p:spPr>
          <a:xfrm>
            <a:off x="648001" y="1630133"/>
            <a:ext cx="10896001" cy="324000"/>
          </a:xfrm>
        </p:spPr>
        <p:txBody>
          <a:bodyPr/>
          <a:lstStyle>
            <a:lvl1pPr marL="0" indent="0">
              <a:buNone/>
              <a:defRPr sz="1400" b="1" cap="all" baseline="0">
                <a:solidFill>
                  <a:schemeClr val="accent5"/>
                </a:solidFill>
              </a:defRPr>
            </a:lvl1pPr>
          </a:lstStyle>
          <a:p>
            <a:pPr lvl="0"/>
            <a:r>
              <a:rPr lang="en-GB"/>
              <a:t>Click to add SUBTITLE</a:t>
            </a:r>
          </a:p>
        </p:txBody>
      </p:sp>
    </p:spTree>
    <p:extLst>
      <p:ext uri="{BB962C8B-B14F-4D97-AF65-F5344CB8AC3E}">
        <p14:creationId xmlns:p14="http://schemas.microsoft.com/office/powerpoint/2010/main" val="41966918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972000"/>
            <a:ext cx="10896000" cy="9720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8652000" cy="324000"/>
          </a:xfrm>
        </p:spPr>
        <p:txBody>
          <a:bodyPr anchor="b"/>
          <a:lstStyle>
            <a:lvl1pPr marL="0" indent="0">
              <a:buNone/>
              <a:defRPr sz="1067"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3406E89B-F1B0-48A4-8827-107446FBFBCE}"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648001" y="648000"/>
            <a:ext cx="10896001" cy="324000"/>
          </a:xfrm>
        </p:spPr>
        <p:txBody>
          <a:bodyPr/>
          <a:lstStyle>
            <a:lvl1pPr marL="0" indent="0">
              <a:buNone/>
              <a:defRPr sz="1400" b="1" cap="all" baseline="0"/>
            </a:lvl1pPr>
          </a:lstStyle>
          <a:p>
            <a:pPr lvl="0"/>
            <a:r>
              <a:rPr lang="en-GB"/>
              <a:t>Click to add trumpet</a:t>
            </a:r>
          </a:p>
        </p:txBody>
      </p:sp>
    </p:spTree>
    <p:extLst>
      <p:ext uri="{BB962C8B-B14F-4D97-AF65-F5344CB8AC3E}">
        <p14:creationId xmlns:p14="http://schemas.microsoft.com/office/powerpoint/2010/main" val="10233240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pPr defTabSz="913674"/>
            <a:fld id="{D8EFBA9E-C030-444A-9468-E2FEE5B115AE}" type="datetime3">
              <a:rPr lang="en-US" smtClean="0">
                <a:solidFill>
                  <a:srgbClr val="001965"/>
                </a:solidFill>
              </a:rPr>
              <a:pPr defTabSz="913674"/>
              <a:t>21 June 2024</a:t>
            </a:fld>
            <a:endParaRPr lang="en-GB">
              <a:solidFill>
                <a:srgbClr val="001965"/>
              </a:solidFill>
            </a:endParaRPr>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pPr defTabSz="913674"/>
            <a:endParaRPr lang="en-GB">
              <a:solidFill>
                <a:srgbClr val="001965"/>
              </a:solidFill>
            </a:endParaRP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67" i="1" dirty="0"/>
            </a:lvl1pPr>
          </a:lstStyle>
          <a:p>
            <a:pPr marL="269993" lvl="0" indent="-269993"/>
            <a:r>
              <a:rPr lang="en-GB"/>
              <a:t>Insert notes</a:t>
            </a:r>
          </a:p>
        </p:txBody>
      </p:sp>
    </p:spTree>
    <p:extLst>
      <p:ext uri="{BB962C8B-B14F-4D97-AF65-F5344CB8AC3E}">
        <p14:creationId xmlns:p14="http://schemas.microsoft.com/office/powerpoint/2010/main" val="240209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899646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pPr defTabSz="913674"/>
            <a:fld id="{66D121A7-F4E2-460A-A8FB-942CCEE5185E}" type="datetime3">
              <a:rPr lang="en-US" smtClean="0">
                <a:solidFill>
                  <a:srgbClr val="001965"/>
                </a:solidFill>
              </a:rPr>
              <a:pPr defTabSz="913674"/>
              <a:t>21 June 2024</a:t>
            </a:fld>
            <a:endParaRPr lang="en-GB">
              <a:solidFill>
                <a:srgbClr val="001965"/>
              </a:solidFill>
            </a:endParaRPr>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pPr defTabSz="913674"/>
            <a:endParaRPr lang="en-GB">
              <a:solidFill>
                <a:srgbClr val="001965"/>
              </a:solidFill>
            </a:endParaRPr>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Tree>
    <p:extLst>
      <p:ext uri="{BB962C8B-B14F-4D97-AF65-F5344CB8AC3E}">
        <p14:creationId xmlns:p14="http://schemas.microsoft.com/office/powerpoint/2010/main" val="27051027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1" y="647700"/>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pPr defTabSz="913674"/>
            <a:fld id="{27EE2340-579E-4220-A93B-3AFD39A8D022}" type="datetime3">
              <a:rPr lang="en-US" smtClean="0">
                <a:solidFill>
                  <a:srgbClr val="001965"/>
                </a:solidFill>
              </a:rPr>
              <a:pPr defTabSz="913674"/>
              <a:t>21 June 2024</a:t>
            </a:fld>
            <a:endParaRPr lang="en-GB">
              <a:solidFill>
                <a:srgbClr val="001965"/>
              </a:solidFill>
            </a:endParaRPr>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pPr defTabSz="913674"/>
            <a:endParaRPr lang="en-GB">
              <a:solidFill>
                <a:srgbClr val="001965"/>
              </a:solidFill>
            </a:endParaRPr>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a:defRPr lang="en-GB" sz="1067" i="1" dirty="0"/>
            </a:lvl1pPr>
          </a:lstStyle>
          <a:p>
            <a:pPr marL="0" lvl="0" indent="0">
              <a:buNone/>
            </a:pPr>
            <a:r>
              <a:rPr lang="en-GB"/>
              <a:t>Insert notes</a:t>
            </a:r>
          </a:p>
        </p:txBody>
      </p:sp>
    </p:spTree>
    <p:extLst>
      <p:ext uri="{BB962C8B-B14F-4D97-AF65-F5344CB8AC3E}">
        <p14:creationId xmlns:p14="http://schemas.microsoft.com/office/powerpoint/2010/main" val="3631838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647700"/>
            <a:ext cx="4164000" cy="1292867"/>
          </a:xfrm>
        </p:spPr>
        <p:txBody>
          <a:bodyPr/>
          <a:lstStyle/>
          <a:p>
            <a:r>
              <a:rPr lang="en-GB" noProof="0"/>
              <a:t>Click to add title</a:t>
            </a:r>
          </a:p>
        </p:txBody>
      </p:sp>
      <p:sp>
        <p:nvSpPr>
          <p:cNvPr id="3" name="Content Placeholder 2"/>
          <p:cNvSpPr>
            <a:spLocks noGrp="1"/>
          </p:cNvSpPr>
          <p:nvPr>
            <p:ph idx="1" hasCustomPrompt="1"/>
          </p:nvPr>
        </p:nvSpPr>
        <p:spPr>
          <a:xfrm>
            <a:off x="648000" y="1940565"/>
            <a:ext cx="4164000" cy="4269435"/>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4D8DC46D-D10D-4B61-A892-8C0001048907}"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136001" y="324000"/>
            <a:ext cx="6732001" cy="6210000"/>
          </a:xfrm>
          <a:solidFill>
            <a:schemeClr val="bg1"/>
          </a:solidFill>
        </p:spPr>
        <p:txBody>
          <a:bodyPr tIns="72000"/>
          <a:lstStyle>
            <a:lvl1pPr marL="0" indent="0" algn="ctr">
              <a:buNone/>
              <a:defRPr sz="1400"/>
            </a:lvl1pPr>
          </a:lstStyle>
          <a:p>
            <a:pPr marL="0" marR="0" lvl="0" indent="0" algn="ctr" defTabSz="914377" rtl="0" eaLnBrk="1" fontAlgn="auto" latinLnBrk="0" hangingPunct="1">
              <a:lnSpc>
                <a:spcPct val="120000"/>
              </a:lnSpc>
              <a:spcBef>
                <a:spcPts val="300"/>
              </a:spcBef>
              <a:spcAft>
                <a:spcPts val="600"/>
              </a:spcAft>
              <a:buClrTx/>
              <a:buSzTx/>
              <a:buFont typeface="Arial" panose="020B0604020202020204" pitchFamily="34" charset="0"/>
              <a:buNone/>
              <a:tabLst/>
              <a:defRPr/>
            </a:pPr>
            <a:r>
              <a:rPr lang="en-GB"/>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892000" y="6210000"/>
            <a:ext cx="1920000" cy="324000"/>
          </a:xfrm>
        </p:spPr>
        <p:txBody>
          <a:bodyPr anchor="b"/>
          <a:lstStyle>
            <a:lvl1pPr marL="0" indent="0" algn="r">
              <a:buNone/>
              <a:defRPr sz="600">
                <a:solidFill>
                  <a:schemeClr val="tx2"/>
                </a:solidFill>
              </a:defRPr>
            </a:lvl1pPr>
          </a:lstStyle>
          <a:p>
            <a:pPr lvl="0"/>
            <a:r>
              <a:rPr lang="en-GB"/>
              <a:t>Insert picture text</a:t>
            </a:r>
          </a:p>
        </p:txBody>
      </p:sp>
      <p:sp>
        <p:nvSpPr>
          <p:cNvPr id="4" name="Tagline" descr="{&quot;templafy&quot;:{&quot;id&quot;:&quot;173913be-1100-48d2-aff0-9c93648545a2&quot;}}" title="Form.PLogoChoice.PLogoInsertion">
            <a:extLst>
              <a:ext uri="{FF2B5EF4-FFF2-40B4-BE49-F238E27FC236}">
                <a16:creationId xmlns:a16="http://schemas.microsoft.com/office/drawing/2014/main" id="{AD76CD6D-257F-451B-A84B-5F86799B060C}"/>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2916725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7701" y="647700"/>
            <a:ext cx="10895015" cy="1292867"/>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3412800" cy="4266000"/>
          </a:xfrm>
        </p:spPr>
        <p:txBody>
          <a:bodyPr/>
          <a:lstStyle>
            <a:lvl1pPr>
              <a:defRPr sz="1400"/>
            </a:lvl1pPr>
            <a:lvl2pPr>
              <a:defRPr sz="1400"/>
            </a:lvl2pPr>
            <a:lvl3pPr>
              <a:defRPr sz="1400"/>
            </a:lvl3pPr>
            <a:lvl4pPr>
              <a:defRPr sz="1400"/>
            </a:lvl4pPr>
            <a:lvl5pPr>
              <a:defRPr sz="1400"/>
            </a:lvl5pPr>
            <a:lvl6pPr>
              <a:buNone/>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389600" y="1944000"/>
            <a:ext cx="3412800" cy="4266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8131500" y="1944000"/>
            <a:ext cx="3412800" cy="4266000"/>
          </a:xfrm>
        </p:spPr>
        <p:txBody>
          <a:bodyPr/>
          <a:lstStyle>
            <a:lvl1pPr>
              <a:defRPr sz="1400"/>
            </a:lvl1pPr>
            <a:lvl2pPr>
              <a:defRPr sz="1400"/>
            </a:lvl2pPr>
            <a:lvl3pPr>
              <a:defRPr sz="1400"/>
            </a:lvl3pPr>
            <a:lvl4pPr>
              <a:defRPr sz="1400"/>
            </a:lvl4pPr>
            <a:lvl5pPr>
              <a:defRPr sz="1400"/>
            </a:lvl5pPr>
            <a:lvl6pPr>
              <a:buNone/>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69CC65D2-4706-45DF-B68A-6AB31D8D1B2D}"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a:defRPr lang="en-GB" sz="1067" i="1" dirty="0"/>
            </a:lvl1pPr>
          </a:lstStyle>
          <a:p>
            <a:pPr marL="0" lvl="0" indent="0">
              <a:buNone/>
            </a:pPr>
            <a:r>
              <a:rPr lang="en-GB"/>
              <a:t>Insert notes</a:t>
            </a:r>
          </a:p>
        </p:txBody>
      </p:sp>
    </p:spTree>
    <p:extLst>
      <p:ext uri="{BB962C8B-B14F-4D97-AF65-F5344CB8AC3E}">
        <p14:creationId xmlns:p14="http://schemas.microsoft.com/office/powerpoint/2010/main" val="695875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648000" y="648000"/>
            <a:ext cx="10896000" cy="1296000"/>
          </a:xfrm>
        </p:spPr>
        <p:txBody>
          <a:bodyPr/>
          <a:lstStyle>
            <a:lvl1pPr>
              <a:defRPr/>
            </a:lvl1pPr>
          </a:lstStyle>
          <a:p>
            <a:r>
              <a:rPr lang="en-US"/>
              <a:t>Click to add title</a:t>
            </a:r>
            <a:endParaRPr lang="nb-NO"/>
          </a:p>
        </p:txBody>
      </p:sp>
      <p:sp>
        <p:nvSpPr>
          <p:cNvPr id="3" name="Content Placeholder 2"/>
          <p:cNvSpPr>
            <a:spLocks noGrp="1"/>
          </p:cNvSpPr>
          <p:nvPr>
            <p:ph idx="1" hasCustomPrompt="1"/>
          </p:nvPr>
        </p:nvSpPr>
        <p:spPr>
          <a:xfrm>
            <a:off x="64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648000"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258000" y="1944000"/>
            <a:ext cx="5286000" cy="18144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257915" y="4076700"/>
            <a:ext cx="5286000" cy="2133000"/>
          </a:xfrm>
        </p:spPr>
        <p:txBody>
          <a:bodyPr/>
          <a:lstStyle>
            <a:lvl1pPr>
              <a:defRPr sz="1400"/>
            </a:lvl1pPr>
            <a:lvl2pPr>
              <a:defRPr sz="1400"/>
            </a:lvl2pPr>
            <a:lvl3pPr>
              <a:defRPr sz="1400"/>
            </a:lvl3pPr>
            <a:lvl4pPr>
              <a:defRPr sz="1400"/>
            </a:lvl4pPr>
            <a:lvl5pPr>
              <a:defRPr sz="1400"/>
            </a:lvl5pPr>
            <a:lvl6pPr>
              <a:defRPr/>
            </a:lvl6pPr>
            <a:lvl7pPr>
              <a:defRPr/>
            </a:lvl7pPr>
            <a:lvl8pPr>
              <a:defRPr sz="600"/>
            </a:lvl8pPr>
            <a:lvl9pPr>
              <a:defRPr sz="3200"/>
            </a:lvl9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8C052468-20E3-462E-9717-778AD7EDB57C}"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a:defRPr lang="en-GB" sz="1067" i="1" dirty="0"/>
            </a:lvl1pPr>
          </a:lstStyle>
          <a:p>
            <a:pPr marL="0" lvl="0" indent="0">
              <a:buNone/>
            </a:pPr>
            <a:r>
              <a:rPr lang="en-GB"/>
              <a:t>Insert notes</a:t>
            </a:r>
          </a:p>
        </p:txBody>
      </p:sp>
    </p:spTree>
    <p:extLst>
      <p:ext uri="{BB962C8B-B14F-4D97-AF65-F5344CB8AC3E}">
        <p14:creationId xmlns:p14="http://schemas.microsoft.com/office/powerpoint/2010/main" val="12662082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ditorial Pi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324001" y="3429000"/>
            <a:ext cx="11544001" cy="3105000"/>
          </a:xfrm>
          <a:prstGeom prst="rect">
            <a:avLst/>
          </a:prstGeom>
          <a:solidFill>
            <a:srgbClr val="FCED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 name="Title 1"/>
          <p:cNvSpPr>
            <a:spLocks noGrp="1"/>
          </p:cNvSpPr>
          <p:nvPr>
            <p:ph type="title" hasCustomPrompt="1"/>
          </p:nvPr>
        </p:nvSpPr>
        <p:spPr>
          <a:xfrm>
            <a:off x="648001" y="648000"/>
            <a:ext cx="8652001" cy="3105000"/>
          </a:xfrm>
        </p:spPr>
        <p:txBody>
          <a:bodyPr anchor="b"/>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5135999" y="4077000"/>
            <a:ext cx="4164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4">
            <a:extLst>
              <a:ext uri="{FF2B5EF4-FFF2-40B4-BE49-F238E27FC236}">
                <a16:creationId xmlns:a16="http://schemas.microsoft.com/office/drawing/2014/main" id="{95E1B88D-BEB4-49A3-83C3-C98DF1AC3317}"/>
              </a:ext>
            </a:extLst>
          </p:cNvPr>
          <p:cNvSpPr>
            <a:spLocks noGrp="1"/>
          </p:cNvSpPr>
          <p:nvPr>
            <p:ph type="body" sz="quarter" idx="16" hasCustomPrompt="1"/>
          </p:nvPr>
        </p:nvSpPr>
        <p:spPr>
          <a:xfrm>
            <a:off x="9624000" y="4077000"/>
            <a:ext cx="1920000" cy="2133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5886000"/>
            <a:ext cx="1920000" cy="324000"/>
          </a:xfrm>
        </p:spPr>
        <p:txBody>
          <a:bodyPr anchor="b"/>
          <a:lstStyle>
            <a:lvl1pPr marL="0" indent="0">
              <a:buNone/>
              <a:defRPr sz="6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32D752CB-4586-4ED8-8DDC-9B3317D94291}"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Tree>
    <p:extLst>
      <p:ext uri="{BB962C8B-B14F-4D97-AF65-F5344CB8AC3E}">
        <p14:creationId xmlns:p14="http://schemas.microsoft.com/office/powerpoint/2010/main" val="23229781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ditoria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2892002" y="324000"/>
            <a:ext cx="8975999" cy="6210000"/>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 name="Title 1"/>
          <p:cNvSpPr>
            <a:spLocks noGrp="1"/>
          </p:cNvSpPr>
          <p:nvPr>
            <p:ph type="title" hasCustomPrompt="1"/>
          </p:nvPr>
        </p:nvSpPr>
        <p:spPr>
          <a:xfrm>
            <a:off x="648000" y="648000"/>
            <a:ext cx="4164000" cy="5562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6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DA05D3A1-1237-4E3F-81F8-A718F0128939}"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4" name="Content Placeholder 3">
            <a:extLst>
              <a:ext uri="{FF2B5EF4-FFF2-40B4-BE49-F238E27FC236}">
                <a16:creationId xmlns:a16="http://schemas.microsoft.com/office/drawing/2014/main" id="{7CDAC364-33E1-4E5D-B7FA-E4D384921297}"/>
              </a:ext>
            </a:extLst>
          </p:cNvPr>
          <p:cNvSpPr>
            <a:spLocks noGrp="1"/>
          </p:cNvSpPr>
          <p:nvPr>
            <p:ph sz="quarter" idx="14" hasCustomPrompt="1"/>
          </p:nvPr>
        </p:nvSpPr>
        <p:spPr>
          <a:xfrm>
            <a:off x="5135999" y="648000"/>
            <a:ext cx="4164001" cy="55620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F8270947-5EF6-40DC-A2E5-BBCD8A56EE7C}"/>
              </a:ext>
            </a:extLst>
          </p:cNvPr>
          <p:cNvSpPr>
            <a:spLocks noGrp="1"/>
          </p:cNvSpPr>
          <p:nvPr>
            <p:ph sz="quarter" idx="15" hasCustomPrompt="1"/>
          </p:nvPr>
        </p:nvSpPr>
        <p:spPr>
          <a:xfrm>
            <a:off x="9624000" y="648000"/>
            <a:ext cx="1920000" cy="5562000"/>
          </a:xfrm>
        </p:spPr>
        <p:txBody>
          <a:bodyPr/>
          <a:lstStyle>
            <a:lvl1pPr>
              <a:defRPr sz="1400"/>
            </a:lvl1pPr>
            <a:lvl2pPr>
              <a:defRPr sz="1400"/>
            </a:lvl2pPr>
            <a:lvl3pPr>
              <a:defRPr sz="1400"/>
            </a:lvl3pPr>
            <a:lvl4pPr>
              <a:defRPr sz="14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7420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ditoria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2C40FC-7870-4C1F-9C95-3246AC8AF6C8}"/>
              </a:ext>
            </a:extLst>
          </p:cNvPr>
          <p:cNvSpPr/>
          <p:nvPr userDrawn="1"/>
        </p:nvSpPr>
        <p:spPr bwMode="ltGray">
          <a:xfrm>
            <a:off x="5136001" y="324000"/>
            <a:ext cx="6732001" cy="6210000"/>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 name="Title 1"/>
          <p:cNvSpPr>
            <a:spLocks noGrp="1"/>
          </p:cNvSpPr>
          <p:nvPr>
            <p:ph type="title" hasCustomPrompt="1"/>
          </p:nvPr>
        </p:nvSpPr>
        <p:spPr>
          <a:xfrm>
            <a:off x="648000" y="648000"/>
            <a:ext cx="6408000" cy="2133000"/>
          </a:xfrm>
        </p:spPr>
        <p:txBody>
          <a:bodyPr anchor="t"/>
          <a:lstStyle>
            <a:lvl1pPr>
              <a:lnSpc>
                <a:spcPct val="100000"/>
              </a:lnSpc>
              <a:defRPr sz="4400" b="0"/>
            </a:lvl1pPr>
          </a:lstStyle>
          <a:p>
            <a:r>
              <a:rPr lang="en-GB" noProof="0"/>
              <a:t>Click to add title</a:t>
            </a:r>
          </a:p>
        </p:txBody>
      </p:sp>
      <p:sp>
        <p:nvSpPr>
          <p:cNvPr id="5" name="Text Placeholder 4">
            <a:extLst>
              <a:ext uri="{FF2B5EF4-FFF2-40B4-BE49-F238E27FC236}">
                <a16:creationId xmlns:a16="http://schemas.microsoft.com/office/drawing/2014/main" id="{A2B6B429-7799-4339-B7CE-2765835DF770}"/>
              </a:ext>
            </a:extLst>
          </p:cNvPr>
          <p:cNvSpPr>
            <a:spLocks noGrp="1"/>
          </p:cNvSpPr>
          <p:nvPr>
            <p:ph type="body" sz="quarter" idx="14" hasCustomPrompt="1"/>
          </p:nvPr>
        </p:nvSpPr>
        <p:spPr>
          <a:xfrm>
            <a:off x="2892000" y="3429000"/>
            <a:ext cx="1920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4">
            <a:extLst>
              <a:ext uri="{FF2B5EF4-FFF2-40B4-BE49-F238E27FC236}">
                <a16:creationId xmlns:a16="http://schemas.microsoft.com/office/drawing/2014/main" id="{67B2CB86-6590-49D4-96EB-823C6647FED4}"/>
              </a:ext>
            </a:extLst>
          </p:cNvPr>
          <p:cNvSpPr>
            <a:spLocks noGrp="1"/>
          </p:cNvSpPr>
          <p:nvPr>
            <p:ph type="body" sz="quarter" idx="15" hasCustomPrompt="1"/>
          </p:nvPr>
        </p:nvSpPr>
        <p:spPr>
          <a:xfrm>
            <a:off x="7380000" y="3429000"/>
            <a:ext cx="4164000" cy="2781000"/>
          </a:xfrm>
        </p:spPr>
        <p:txBody>
          <a:bodyPr/>
          <a:lstStyle>
            <a:lvl1pPr>
              <a:defRPr sz="1400"/>
            </a:lvl1pPr>
            <a:lvl2pPr>
              <a:defRPr sz="1400"/>
            </a:lvl2pPr>
            <a:lvl3pPr>
              <a:defRPr sz="1400"/>
            </a:lvl3pPr>
            <a:lvl4pPr>
              <a:defRPr sz="1400"/>
            </a:lvl4pPr>
            <a:lvl5pPr>
              <a:defRPr sz="14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7999" y="6210000"/>
            <a:ext cx="1920000" cy="324000"/>
          </a:xfrm>
        </p:spPr>
        <p:txBody>
          <a:bodyPr anchor="b"/>
          <a:lstStyle>
            <a:lvl1pPr marL="0" indent="0">
              <a:buNone/>
              <a:defRPr sz="600" i="1">
                <a:solidFill>
                  <a:schemeClr val="tx2"/>
                </a:solidFill>
              </a:defRPr>
            </a:lvl1pPr>
          </a:lstStyle>
          <a:p>
            <a:pPr lvl="0"/>
            <a:r>
              <a:rPr lang="en-GB"/>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pPr defTabSz="913674"/>
            <a:fld id="{8DE1F3AB-868B-4293-B3DE-7B045891B11B}"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Tree>
    <p:extLst>
      <p:ext uri="{BB962C8B-B14F-4D97-AF65-F5344CB8AC3E}">
        <p14:creationId xmlns:p14="http://schemas.microsoft.com/office/powerpoint/2010/main" val="21274136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endParaRPr kumimoji="0" lang="en-GB" sz="1400" b="0" i="0" u="none" strike="noStrike" kern="1200" cap="none" spc="0" normalizeH="0" baseline="0" noProof="0" err="1">
              <a:ln>
                <a:noFill/>
              </a:ln>
              <a:solidFill>
                <a:srgbClr val="000000"/>
              </a:solidFill>
              <a:effectLst/>
              <a:uLnTx/>
              <a:uFillTx/>
              <a:latin typeface="Apis"/>
              <a:ea typeface="+mn-ea"/>
              <a:cs typeface="+mn-cs"/>
            </a:endParaRPr>
          </a:p>
        </p:txBody>
      </p:sp>
      <p:sp>
        <p:nvSpPr>
          <p:cNvPr id="5" name="Do not use"/>
          <p:cNvSpPr txBox="1"/>
          <p:nvPr userDrawn="1"/>
        </p:nvSpPr>
        <p:spPr bwMode="white">
          <a:xfrm>
            <a:off x="430214" y="656825"/>
            <a:ext cx="11356977" cy="2893100"/>
          </a:xfrm>
          <a:prstGeom prst="rect">
            <a:avLst/>
          </a:prstGeom>
          <a:noFill/>
        </p:spPr>
        <p:txBody>
          <a:bodyPr wrap="square" lIns="0" tIns="0" rIns="0" bIns="0" rtlCol="0">
            <a:spAutoFit/>
          </a:bodyPr>
          <a:lstStyle/>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r>
              <a:rPr kumimoji="0" lang="en-GB" sz="4400" b="0" i="0" u="none" strike="noStrike" kern="1200" cap="none" spc="0" normalizeH="0" baseline="0" noProof="0">
                <a:ln>
                  <a:noFill/>
                </a:ln>
                <a:solidFill>
                  <a:srgbClr val="FFFFFF"/>
                </a:solidFill>
                <a:effectLst/>
                <a:uLnTx/>
                <a:uFillTx/>
                <a:latin typeface="Apis"/>
                <a:ea typeface="+mn-ea"/>
                <a:cs typeface="+mn-cs"/>
              </a:rPr>
              <a:t>If you see any </a:t>
            </a:r>
            <a:r>
              <a:rPr kumimoji="0" lang="en-GB" sz="4400" b="1" i="1" u="none" strike="noStrike" kern="1200" cap="none" spc="0" normalizeH="0" baseline="0" noProof="0">
                <a:ln>
                  <a:noFill/>
                </a:ln>
                <a:solidFill>
                  <a:srgbClr val="FFFFFF"/>
                </a:solidFill>
                <a:effectLst/>
                <a:uLnTx/>
                <a:uFillTx/>
                <a:latin typeface="Apis"/>
                <a:ea typeface="+mn-ea"/>
                <a:cs typeface="+mn-cs"/>
              </a:rPr>
              <a:t>layouts after this </a:t>
            </a:r>
            <a:r>
              <a:rPr kumimoji="0" lang="en-GB" sz="4400" b="0" i="0" u="none" strike="noStrike" kern="1200" cap="none" spc="0" normalizeH="0" baseline="0" noProof="0">
                <a:ln>
                  <a:noFill/>
                </a:ln>
                <a:solidFill>
                  <a:srgbClr val="FFFFFF"/>
                </a:solidFill>
                <a:effectLst/>
                <a:uLnTx/>
                <a:uFillTx/>
                <a:latin typeface="Apis"/>
                <a:ea typeface="+mn-ea"/>
                <a:cs typeface="+mn-cs"/>
              </a:rPr>
              <a:t>one</a:t>
            </a:r>
            <a:r>
              <a:rPr kumimoji="0" lang="en-GB" sz="4400" b="1" i="1" u="none" strike="noStrike" kern="1200" cap="none" spc="0" normalizeH="0" baseline="0" noProof="0">
                <a:ln>
                  <a:noFill/>
                </a:ln>
                <a:solidFill>
                  <a:srgbClr val="FFFFFF"/>
                </a:solidFill>
                <a:effectLst/>
                <a:uLnTx/>
                <a:uFillTx/>
                <a:latin typeface="Apis"/>
                <a:ea typeface="+mn-ea"/>
                <a:cs typeface="+mn-cs"/>
              </a:rPr>
              <a:t>,</a:t>
            </a:r>
            <a:br>
              <a:rPr kumimoji="0" lang="en-GB" sz="4400" b="0" i="0" u="none" strike="noStrike" kern="1200" cap="none" spc="0" normalizeH="0" baseline="0" noProof="0">
                <a:ln>
                  <a:noFill/>
                </a:ln>
                <a:solidFill>
                  <a:srgbClr val="FFFFFF"/>
                </a:solidFill>
                <a:effectLst/>
                <a:uLnTx/>
                <a:uFillTx/>
                <a:latin typeface="Apis"/>
                <a:ea typeface="+mn-ea"/>
                <a:cs typeface="+mn-cs"/>
              </a:rPr>
            </a:br>
            <a:r>
              <a:rPr kumimoji="0" lang="en-GB" sz="4400" b="0" i="0" u="none" strike="noStrike" kern="1200" cap="none" spc="0" normalizeH="0" baseline="0" noProof="0">
                <a:ln>
                  <a:noFill/>
                </a:ln>
                <a:solidFill>
                  <a:srgbClr val="FFFFFF"/>
                </a:solidFill>
                <a:effectLst/>
                <a:uLnTx/>
                <a:uFillTx/>
                <a:latin typeface="Apis"/>
                <a:ea typeface="+mn-ea"/>
                <a:cs typeface="+mn-cs"/>
              </a:rPr>
              <a:t>do not use them. These layouts </a:t>
            </a:r>
            <a:r>
              <a:rPr kumimoji="0" lang="en-GB" sz="4400" b="1" i="1" u="none" strike="noStrike" kern="1200" cap="none" spc="0" normalizeH="0" baseline="0" noProof="0">
                <a:ln>
                  <a:noFill/>
                </a:ln>
                <a:solidFill>
                  <a:srgbClr val="FFFFFF"/>
                </a:solidFill>
                <a:effectLst/>
                <a:uLnTx/>
                <a:uFillTx/>
                <a:latin typeface="Apis"/>
                <a:ea typeface="+mn-ea"/>
                <a:cs typeface="+mn-cs"/>
              </a:rPr>
              <a:t>are not </a:t>
            </a:r>
            <a:r>
              <a:rPr kumimoji="0" lang="en-GB" sz="4400" b="0" i="0" u="none" strike="noStrike" kern="1200" cap="none" spc="0" normalizeH="0" baseline="0" noProof="0">
                <a:ln>
                  <a:noFill/>
                </a:ln>
                <a:solidFill>
                  <a:srgbClr val="FFFFFF"/>
                </a:solidFill>
                <a:effectLst/>
                <a:uLnTx/>
                <a:uFillTx/>
                <a:latin typeface="Apis"/>
                <a:ea typeface="+mn-ea"/>
                <a:cs typeface="+mn-cs"/>
              </a:rPr>
              <a:t>part of our corporate template.</a:t>
            </a:r>
            <a:br>
              <a:rPr kumimoji="0" lang="en-GB" sz="2800" b="0" i="0" u="none" strike="noStrike" kern="1200" cap="none" spc="0" normalizeH="0" baseline="0" noProof="0">
                <a:ln>
                  <a:noFill/>
                </a:ln>
                <a:solidFill>
                  <a:srgbClr val="FFFFFF"/>
                </a:solidFill>
                <a:effectLst/>
                <a:uLnTx/>
                <a:uFillTx/>
                <a:latin typeface="Apis"/>
                <a:ea typeface="+mn-ea"/>
                <a:cs typeface="+mn-cs"/>
              </a:rPr>
            </a:br>
            <a:br>
              <a:rPr kumimoji="0" lang="en-GB" sz="2800" b="0" i="0" u="none" strike="noStrike" kern="1200" cap="none" spc="0" normalizeH="0" baseline="0" noProof="0">
                <a:ln>
                  <a:noFill/>
                </a:ln>
                <a:solidFill>
                  <a:srgbClr val="FFFFFF"/>
                </a:solidFill>
                <a:effectLst/>
                <a:uLnTx/>
                <a:uFillTx/>
                <a:latin typeface="Apis"/>
                <a:ea typeface="+mn-ea"/>
                <a:cs typeface="+mn-cs"/>
              </a:rPr>
            </a:br>
            <a:endParaRPr kumimoji="0" lang="en-GB" sz="2800" b="0" i="0" u="none" strike="noStrike" kern="1200" cap="none" spc="0" normalizeH="0" baseline="0" noProof="0">
              <a:ln>
                <a:noFill/>
              </a:ln>
              <a:solidFill>
                <a:srgbClr val="FFFFFF"/>
              </a:solidFill>
              <a:effectLst/>
              <a:uLnTx/>
              <a:uFillTx/>
              <a:latin typeface="Apis"/>
              <a:ea typeface="+mn-ea"/>
              <a:cs typeface="+mn-cs"/>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endParaRPr kumimoji="0" lang="en-GB" sz="1400" b="0" i="0" u="none" strike="noStrike" kern="1200" cap="none" spc="0" normalizeH="0" baseline="0" noProof="0" err="1">
                <a:ln>
                  <a:noFill/>
                </a:ln>
                <a:solidFill>
                  <a:srgbClr val="000000"/>
                </a:solidFill>
                <a:effectLst/>
                <a:uLnTx/>
                <a:uFillTx/>
                <a:latin typeface="Apis"/>
                <a:ea typeface="+mn-ea"/>
                <a:cs typeface="+mn-cs"/>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endParaRPr kumimoji="0" lang="en-GB" sz="1400" b="0" i="0" u="none" strike="noStrike" kern="1200" cap="none" spc="0" normalizeH="0" baseline="0" noProof="0" err="1">
                <a:ln>
                  <a:noFill/>
                </a:ln>
                <a:solidFill>
                  <a:srgbClr val="000000"/>
                </a:solidFill>
                <a:effectLst/>
                <a:uLnTx/>
                <a:uFillTx/>
                <a:latin typeface="Apis"/>
                <a:ea typeface="+mn-ea"/>
                <a:cs typeface="+mn-cs"/>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5"/>
            <a:ext cx="10152347" cy="2215991"/>
          </a:xfrm>
          <a:prstGeom prst="rect">
            <a:avLst/>
          </a:prstGeom>
        </p:spPr>
        <p:txBody>
          <a:bodyPr wrap="square">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kumimoji="0" lang="en-GB" sz="13800" b="1" i="1" u="none" strike="noStrike" kern="1200" cap="none" spc="0" normalizeH="0" baseline="0" noProof="0">
                <a:ln>
                  <a:noFill/>
                </a:ln>
                <a:solidFill>
                  <a:srgbClr val="FFFFFF"/>
                </a:solidFill>
                <a:effectLst/>
                <a:uLnTx/>
                <a:uFillTx/>
                <a:latin typeface="Apis"/>
                <a:ea typeface="+mn-ea"/>
                <a:cs typeface="+mn-cs"/>
              </a:rPr>
              <a:t>Do not use </a:t>
            </a:r>
            <a:endParaRPr kumimoji="0" lang="en-GB" sz="2400" b="1" i="1" u="none" strike="noStrike" kern="1200" cap="none" spc="0" normalizeH="0" baseline="0" noProof="0">
              <a:ln>
                <a:noFill/>
              </a:ln>
              <a:solidFill>
                <a:srgbClr val="000000"/>
              </a:solidFill>
              <a:effectLst/>
              <a:uLnTx/>
              <a:uFillTx/>
              <a:latin typeface="Apis"/>
              <a:ea typeface="+mn-ea"/>
              <a:cs typeface="+mn-cs"/>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5" cy="969496"/>
          </a:xfrm>
          <a:prstGeom prst="rect">
            <a:avLst/>
          </a:prstGeom>
          <a:noFill/>
        </p:spPr>
        <p:txBody>
          <a:bodyPr wrap="square" lIns="0" tIns="0" rIns="0" bIns="0" rtlCol="0">
            <a:spAutoFit/>
          </a:bodyPr>
          <a:lstStyle/>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r>
              <a:rPr kumimoji="0" lang="en-GB" sz="2000" b="0" i="0" u="none" strike="noStrike" kern="1200" cap="none" spc="0" normalizeH="0" baseline="0" noProof="0">
                <a:ln>
                  <a:noFill/>
                </a:ln>
                <a:solidFill>
                  <a:srgbClr val="FFFFFF"/>
                </a:solidFill>
                <a:effectLst/>
                <a:uLnTx/>
                <a:uFillTx/>
                <a:latin typeface="Apis"/>
                <a:ea typeface="+mn-ea"/>
                <a:cs typeface="+mn-cs"/>
              </a:rPr>
              <a:t>Due to PowerPoint’s standard Copy/Paste functionality extra undesirable layouts can appear.</a:t>
            </a:r>
          </a:p>
          <a:p>
            <a:pPr marL="0" marR="0" lvl="0" indent="0" algn="ctr" defTabSz="913674" rtl="0" eaLnBrk="1" fontAlgn="auto" latinLnBrk="0" hangingPunct="1">
              <a:lnSpc>
                <a:spcPct val="100000"/>
              </a:lnSpc>
              <a:spcBef>
                <a:spcPts val="600"/>
              </a:spcBef>
              <a:spcAft>
                <a:spcPts val="0"/>
              </a:spcAft>
              <a:buClr>
                <a:srgbClr val="003755"/>
              </a:buClr>
              <a:buSzTx/>
              <a:buFontTx/>
              <a:buNone/>
              <a:tabLst/>
              <a:defRPr/>
            </a:pPr>
            <a:r>
              <a:rPr kumimoji="0" lang="en-GB" sz="2000" b="0" i="0" u="none" strike="noStrike" kern="1200" cap="none" spc="0" normalizeH="0" baseline="0" noProof="0">
                <a:ln>
                  <a:noFill/>
                </a:ln>
                <a:solidFill>
                  <a:srgbClr val="FFFFFF"/>
                </a:solidFill>
                <a:effectLst/>
                <a:uLnTx/>
                <a:uFillTx/>
                <a:latin typeface="Apis"/>
                <a:ea typeface="+mn-ea"/>
                <a:cs typeface="+mn-cs"/>
              </a:rPr>
              <a:t>Also notice: Layouts after this might contain potential confidential information.</a:t>
            </a:r>
            <a:br>
              <a:rPr kumimoji="0" lang="en-GB" sz="1800" b="0" i="0" u="none" strike="noStrike" kern="1200" cap="none" spc="0" normalizeH="0" baseline="0" noProof="0">
                <a:ln>
                  <a:noFill/>
                </a:ln>
                <a:solidFill>
                  <a:srgbClr val="FFFFFF"/>
                </a:solidFill>
                <a:effectLst/>
                <a:uLnTx/>
                <a:uFillTx/>
                <a:latin typeface="Apis"/>
                <a:ea typeface="+mn-ea"/>
                <a:cs typeface="+mn-cs"/>
              </a:rPr>
            </a:br>
            <a:endParaRPr kumimoji="0" lang="en-GB" sz="1800" b="0" i="0" u="none" strike="noStrike" kern="1200" cap="none" spc="0" normalizeH="0" baseline="0" noProof="0">
              <a:ln>
                <a:noFill/>
              </a:ln>
              <a:solidFill>
                <a:srgbClr val="FFFFFF"/>
              </a:solidFill>
              <a:effectLst/>
              <a:uLnTx/>
              <a:uFillTx/>
              <a:latin typeface="Apis"/>
              <a:ea typeface="+mn-ea"/>
              <a:cs typeface="+mn-cs"/>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pPr defTabSz="913674"/>
            <a:fld id="{9F65B27A-09D4-4045-A1E1-7A255ABBF5A9}" type="datetime3">
              <a:rPr lang="en-US" smtClean="0"/>
              <a:pPr defTabSz="913674"/>
              <a:t>21 June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pPr defTabSz="913674"/>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pPr defTabSz="913674"/>
            <a:fld id="{24C8C45C-947F-4981-8B3F-4F32E973C901}" type="slidenum">
              <a:rPr lang="en-GB" smtClean="0"/>
              <a:pPr defTabSz="913674"/>
              <a:t>‹#›</a:t>
            </a:fld>
            <a:endParaRPr lang="en-GB"/>
          </a:p>
        </p:txBody>
      </p:sp>
    </p:spTree>
    <p:extLst>
      <p:ext uri="{BB962C8B-B14F-4D97-AF65-F5344CB8AC3E}">
        <p14:creationId xmlns:p14="http://schemas.microsoft.com/office/powerpoint/2010/main" val="383519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22400" y="687228"/>
            <a:ext cx="11347200" cy="521883"/>
          </a:xfrm>
        </p:spPr>
        <p:txBody>
          <a:bodyPr/>
          <a:lstStyle>
            <a:lvl1pPr>
              <a:defRPr sz="3200"/>
            </a:lvl1pPr>
          </a:lstStyle>
          <a:p>
            <a:r>
              <a:rPr lang="en-US" noProof="0"/>
              <a:t>Click to edit Master title style</a:t>
            </a:r>
            <a:endParaRPr lang="en-GB" noProof="0"/>
          </a:p>
        </p:txBody>
      </p:sp>
      <p:sp>
        <p:nvSpPr>
          <p:cNvPr id="8" name="Text Placeholder 7"/>
          <p:cNvSpPr>
            <a:spLocks noGrp="1"/>
          </p:cNvSpPr>
          <p:nvPr>
            <p:ph type="body" sz="quarter" idx="10" hasCustomPrompt="1"/>
          </p:nvPr>
        </p:nvSpPr>
        <p:spPr>
          <a:xfrm>
            <a:off x="351369" y="6401379"/>
            <a:ext cx="11418233" cy="230716"/>
          </a:xfrm>
        </p:spPr>
        <p:txBody>
          <a:bodyPr lIns="72000" anchor="b"/>
          <a:lstStyle>
            <a:lvl1pPr marL="0" indent="0">
              <a:buNone/>
              <a:defRPr sz="1067"/>
            </a:lvl1pPr>
            <a:lvl2pPr marL="353466" indent="0">
              <a:buNone/>
              <a:defRPr sz="1067"/>
            </a:lvl2pPr>
            <a:lvl3pPr marL="715397" indent="0">
              <a:buNone/>
              <a:defRPr sz="1067"/>
            </a:lvl3pPr>
            <a:lvl4pPr marL="1077330" indent="0">
              <a:buNone/>
              <a:defRPr sz="1067"/>
            </a:lvl4pPr>
            <a:lvl5pPr marL="1430795" indent="0">
              <a:buNone/>
              <a:defRPr sz="1067"/>
            </a:lvl5pPr>
          </a:lstStyle>
          <a:p>
            <a:pPr lvl="0"/>
            <a:r>
              <a:rPr lang="en-US"/>
              <a:t>References</a:t>
            </a:r>
            <a:endParaRPr lang="en-GB"/>
          </a:p>
        </p:txBody>
      </p:sp>
      <p:sp>
        <p:nvSpPr>
          <p:cNvPr id="5" name="Rectangle 23">
            <a:extLst>
              <a:ext uri="{FF2B5EF4-FFF2-40B4-BE49-F238E27FC236}">
                <a16:creationId xmlns:a16="http://schemas.microsoft.com/office/drawing/2014/main" id="{05EA8DB4-D7E0-43E4-83A9-B402A9644AC6}"/>
              </a:ext>
            </a:extLst>
          </p:cNvPr>
          <p:cNvSpPr>
            <a:spLocks noGrp="1" noChangeArrowheads="1"/>
          </p:cNvSpPr>
          <p:nvPr>
            <p:ph type="sldNum" sz="quarter" idx="4"/>
          </p:nvPr>
        </p:nvSpPr>
        <p:spPr>
          <a:xfrm>
            <a:off x="11433388" y="139701"/>
            <a:ext cx="558816" cy="185419"/>
          </a:xfrm>
          <a:prstGeom prst="rect">
            <a:avLst/>
          </a:prstGeom>
          <a:ln/>
        </p:spPr>
        <p:txBody>
          <a:bodyPr/>
          <a:lstStyle>
            <a:lvl1pPr algn="r">
              <a:defRPr sz="1067">
                <a:solidFill>
                  <a:srgbClr val="AEA79F"/>
                </a:solidFill>
              </a:defRPr>
            </a:lvl1pPr>
          </a:lstStyle>
          <a:p>
            <a:pPr defTabSz="913674">
              <a:defRPr/>
            </a:pPr>
            <a:fld id="{198D2DA1-799D-4AB3-8D6A-C84E9B4FB822}" type="slidenum">
              <a:rPr lang="en-GB" smtClean="0"/>
              <a:pPr defTabSz="913674">
                <a:defRPr/>
              </a:pPr>
              <a:t>‹#›</a:t>
            </a:fld>
            <a:endParaRPr lang="en-GB"/>
          </a:p>
        </p:txBody>
      </p:sp>
    </p:spTree>
    <p:extLst>
      <p:ext uri="{BB962C8B-B14F-4D97-AF65-F5344CB8AC3E}">
        <p14:creationId xmlns:p14="http://schemas.microsoft.com/office/powerpoint/2010/main" val="3398083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2024-06-21</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22716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8"/>
            <a:ext cx="11347200" cy="521883"/>
          </a:xfrm>
        </p:spPr>
        <p:txBody>
          <a:bodyPr anchor="ctr" anchorCtr="0"/>
          <a:lstStyle>
            <a:lvl1pPr>
              <a:defRPr sz="3200"/>
            </a:lvl1pPr>
          </a:lstStyle>
          <a:p>
            <a:r>
              <a:rPr lang="en-US" noProof="0"/>
              <a:t>Click to edit Master title style</a:t>
            </a:r>
            <a:endParaRPr lang="en-GB" noProof="0"/>
          </a:p>
        </p:txBody>
      </p:sp>
      <p:sp>
        <p:nvSpPr>
          <p:cNvPr id="10" name="Text Placeholder 10">
            <a:extLst>
              <a:ext uri="{FF2B5EF4-FFF2-40B4-BE49-F238E27FC236}">
                <a16:creationId xmlns:a16="http://schemas.microsoft.com/office/drawing/2014/main" id="{E041C0BA-34B2-4E53-98B1-5DF02B255FEB}"/>
              </a:ext>
            </a:extLst>
          </p:cNvPr>
          <p:cNvSpPr>
            <a:spLocks noGrp="1"/>
          </p:cNvSpPr>
          <p:nvPr>
            <p:ph type="body" sz="quarter" idx="18"/>
          </p:nvPr>
        </p:nvSpPr>
        <p:spPr>
          <a:xfrm>
            <a:off x="423335" y="5985835"/>
            <a:ext cx="11345333" cy="39158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b" anchorCtr="0" compatLnSpc="1">
            <a:prstTxWarp prst="textNoShape">
              <a:avLst/>
            </a:prstTxWarp>
          </a:bodyPr>
          <a:lstStyle>
            <a:lvl1pPr>
              <a:spcAft>
                <a:spcPts val="0"/>
              </a:spcAft>
              <a:defRPr lang="en-US" sz="1000" dirty="0" smtClean="0">
                <a:solidFill>
                  <a:schemeClr val="accent3"/>
                </a:solidFill>
              </a:defRPr>
            </a:lvl1pPr>
          </a:lstStyle>
          <a:p>
            <a:pPr marL="0" lvl="0" indent="0">
              <a:spcBef>
                <a:spcPts val="0"/>
              </a:spcBef>
              <a:spcAft>
                <a:spcPts val="0"/>
              </a:spcAft>
              <a:buNone/>
            </a:pPr>
            <a:r>
              <a:rPr lang="en-US"/>
              <a:t>Click to edit Master text styles</a:t>
            </a:r>
          </a:p>
        </p:txBody>
      </p:sp>
    </p:spTree>
    <p:extLst>
      <p:ext uri="{BB962C8B-B14F-4D97-AF65-F5344CB8AC3E}">
        <p14:creationId xmlns:p14="http://schemas.microsoft.com/office/powerpoint/2010/main" val="4212114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9"/>
            <a:ext cx="11347200" cy="521883"/>
          </a:xfrm>
        </p:spPr>
        <p:txBody>
          <a:bodyPr/>
          <a:lstStyle>
            <a:lvl1pPr>
              <a:defRPr sz="3200"/>
            </a:lvl1pPr>
          </a:lstStyle>
          <a:p>
            <a:r>
              <a:rPr lang="en-US" noProof="0"/>
              <a:t>Click to edit Master title style</a:t>
            </a:r>
            <a:endParaRPr lang="en-GB" noProof="0"/>
          </a:p>
        </p:txBody>
      </p:sp>
    </p:spTree>
    <p:extLst>
      <p:ext uri="{BB962C8B-B14F-4D97-AF65-F5344CB8AC3E}">
        <p14:creationId xmlns:p14="http://schemas.microsoft.com/office/powerpoint/2010/main" val="52004300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rmal - fixed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8"/>
            <a:ext cx="11347200" cy="521883"/>
          </a:xfrm>
        </p:spPr>
        <p:txBody>
          <a:bodyPr anchor="ctr" anchorCtr="0"/>
          <a:lstStyle>
            <a:lvl1pPr>
              <a:defRPr sz="3200"/>
            </a:lvl1pPr>
          </a:lstStyle>
          <a:p>
            <a:r>
              <a:rPr lang="en-US" noProof="0"/>
              <a:t>Click to edit Master title style</a:t>
            </a:r>
            <a:endParaRPr lang="en-GB" noProof="0"/>
          </a:p>
        </p:txBody>
      </p:sp>
      <p:sp>
        <p:nvSpPr>
          <p:cNvPr id="8" name="Content Placeholder 7">
            <a:extLst>
              <a:ext uri="{FF2B5EF4-FFF2-40B4-BE49-F238E27FC236}">
                <a16:creationId xmlns:a16="http://schemas.microsoft.com/office/drawing/2014/main" id="{2E51383A-8FBD-409E-9F26-8A65D1A6FA89}"/>
              </a:ext>
            </a:extLst>
          </p:cNvPr>
          <p:cNvSpPr>
            <a:spLocks noGrp="1"/>
          </p:cNvSpPr>
          <p:nvPr>
            <p:ph sz="quarter" idx="10"/>
          </p:nvPr>
        </p:nvSpPr>
        <p:spPr>
          <a:xfrm>
            <a:off x="438912" y="6107515"/>
            <a:ext cx="11314176" cy="256545"/>
          </a:xfrm>
        </p:spPr>
        <p:txBody>
          <a:bodyPr wrap="square" lIns="91440" tIns="45720" rIns="91440" bIns="45720" anchor="b">
            <a:spAutoFit/>
          </a:bodyPr>
          <a:lstStyle>
            <a:lvl1pPr marL="0" indent="0">
              <a:buClr>
                <a:srgbClr val="82786F"/>
              </a:buClr>
              <a:buNone/>
              <a:defRPr sz="1067">
                <a:solidFill>
                  <a:srgbClr val="82786F"/>
                </a:solidFill>
              </a:defRPr>
            </a:lvl1pPr>
            <a:lvl2pPr>
              <a:buClr>
                <a:srgbClr val="82786F"/>
              </a:buClr>
              <a:defRPr sz="1067">
                <a:solidFill>
                  <a:srgbClr val="82786F"/>
                </a:solidFill>
              </a:defRPr>
            </a:lvl2pPr>
            <a:lvl3pPr>
              <a:buClr>
                <a:srgbClr val="82786F"/>
              </a:buClr>
              <a:defRPr sz="1067">
                <a:solidFill>
                  <a:srgbClr val="82786F"/>
                </a:solidFill>
              </a:defRPr>
            </a:lvl3pPr>
            <a:lvl4pPr>
              <a:buClr>
                <a:srgbClr val="82786F"/>
              </a:buClr>
              <a:defRPr sz="1067">
                <a:solidFill>
                  <a:srgbClr val="82786F"/>
                </a:solidFill>
              </a:defRPr>
            </a:lvl4pPr>
            <a:lvl5pPr>
              <a:buClr>
                <a:srgbClr val="82786F"/>
              </a:buClr>
              <a:defRPr sz="1067">
                <a:solidFill>
                  <a:srgbClr val="82786F"/>
                </a:solidFill>
              </a:defRPr>
            </a:lvl5pPr>
          </a:lstStyle>
          <a:p>
            <a:pPr lvl="0"/>
            <a:r>
              <a:rPr lang="en-US"/>
              <a:t>Edit Master text styles</a:t>
            </a:r>
          </a:p>
        </p:txBody>
      </p:sp>
      <p:sp>
        <p:nvSpPr>
          <p:cNvPr id="10" name="Content Placeholder 9">
            <a:extLst>
              <a:ext uri="{FF2B5EF4-FFF2-40B4-BE49-F238E27FC236}">
                <a16:creationId xmlns:a16="http://schemas.microsoft.com/office/drawing/2014/main" id="{F4A2C8DE-BB30-4383-9379-38EC9DEBEF2F}"/>
              </a:ext>
            </a:extLst>
          </p:cNvPr>
          <p:cNvSpPr>
            <a:spLocks noGrp="1"/>
          </p:cNvSpPr>
          <p:nvPr>
            <p:ph sz="quarter" idx="11"/>
          </p:nvPr>
        </p:nvSpPr>
        <p:spPr>
          <a:xfrm>
            <a:off x="0" y="6596572"/>
            <a:ext cx="11753088" cy="257636"/>
          </a:xfrm>
        </p:spPr>
        <p:txBody>
          <a:bodyPr wrap="square" lIns="90000" tIns="46800" rIns="90000" bIns="45720" anchor="b" anchorCtr="0">
            <a:spAutoFit/>
          </a:bodyPr>
          <a:lstStyle>
            <a:lvl1pPr marL="0" indent="0">
              <a:buNone/>
              <a:defRPr sz="1067">
                <a:solidFill>
                  <a:schemeClr val="bg1">
                    <a:lumMod val="50000"/>
                  </a:schemeClr>
                </a:solidFill>
              </a:defRPr>
            </a:lvl1pPr>
            <a:lvl2pPr marL="353466" indent="0">
              <a:buNone/>
              <a:defRPr sz="1067">
                <a:solidFill>
                  <a:schemeClr val="bg1">
                    <a:lumMod val="50000"/>
                  </a:schemeClr>
                </a:solidFill>
              </a:defRPr>
            </a:lvl2pPr>
            <a:lvl3pPr marL="715397" indent="0">
              <a:buNone/>
              <a:defRPr sz="1067">
                <a:solidFill>
                  <a:schemeClr val="bg1">
                    <a:lumMod val="50000"/>
                  </a:schemeClr>
                </a:solidFill>
              </a:defRPr>
            </a:lvl3pPr>
            <a:lvl4pPr marL="1077330" indent="0">
              <a:buNone/>
              <a:defRPr sz="1067">
                <a:solidFill>
                  <a:schemeClr val="bg1">
                    <a:lumMod val="50000"/>
                  </a:schemeClr>
                </a:solidFill>
              </a:defRPr>
            </a:lvl4pPr>
            <a:lvl5pPr marL="1430795" indent="0">
              <a:buNone/>
              <a:defRPr sz="1067">
                <a:solidFill>
                  <a:schemeClr val="bg1">
                    <a:lumMod val="50000"/>
                  </a:schemeClr>
                </a:solidFill>
              </a:defRPr>
            </a:lvl5pPr>
          </a:lstStyle>
          <a:p>
            <a:pPr lvl="0"/>
            <a:r>
              <a:rPr lang="en-US"/>
              <a:t>Edit Master text styles</a:t>
            </a:r>
          </a:p>
        </p:txBody>
      </p:sp>
    </p:spTree>
    <p:extLst>
      <p:ext uri="{BB962C8B-B14F-4D97-AF65-F5344CB8AC3E}">
        <p14:creationId xmlns:p14="http://schemas.microsoft.com/office/powerpoint/2010/main" val="2622223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a:p>
        </p:txBody>
      </p:sp>
      <p:sp>
        <p:nvSpPr>
          <p:cNvPr id="3" name="Text Placeholder 2"/>
          <p:cNvSpPr>
            <a:spLocks noGrp="1"/>
          </p:cNvSpPr>
          <p:nvPr>
            <p:ph type="body" sz="quarter" idx="10" hasCustomPrompt="1"/>
          </p:nvPr>
        </p:nvSpPr>
        <p:spPr>
          <a:xfrm>
            <a:off x="423334" y="5877637"/>
            <a:ext cx="10303807" cy="582431"/>
          </a:xfrm>
        </p:spPr>
        <p:txBody>
          <a:bodyPr anchor="b">
            <a:noAutofit/>
          </a:bodyPr>
          <a:lstStyle>
            <a:lvl1pPr marL="0" indent="0">
              <a:buNone/>
              <a:defRPr sz="800">
                <a:solidFill>
                  <a:srgbClr val="AEA79F"/>
                </a:solidFill>
              </a:defRPr>
            </a:lvl1pPr>
            <a:lvl2pPr>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US"/>
              <a:t>Reference</a:t>
            </a:r>
          </a:p>
        </p:txBody>
      </p:sp>
      <p:sp>
        <p:nvSpPr>
          <p:cNvPr id="7" name="Rectangle 5"/>
          <p:cNvSpPr>
            <a:spLocks noGrp="1" noChangeArrowheads="1"/>
          </p:cNvSpPr>
          <p:nvPr>
            <p:ph type="ftr" sz="quarter" idx="3"/>
          </p:nvPr>
        </p:nvSpPr>
        <p:spPr bwMode="auto">
          <a:xfrm>
            <a:off x="7902450" y="125268"/>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a:t>NN9535-3623</a:t>
            </a:r>
          </a:p>
        </p:txBody>
      </p:sp>
    </p:spTree>
    <p:extLst>
      <p:ext uri="{BB962C8B-B14F-4D97-AF65-F5344CB8AC3E}">
        <p14:creationId xmlns:p14="http://schemas.microsoft.com/office/powerpoint/2010/main" val="37542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a:p>
        </p:txBody>
      </p:sp>
      <p:sp>
        <p:nvSpPr>
          <p:cNvPr id="4" name="Rectangle 23"/>
          <p:cNvSpPr>
            <a:spLocks noGrp="1" noChangeArrowheads="1"/>
          </p:cNvSpPr>
          <p:nvPr>
            <p:ph type="sldNum" sz="quarter" idx="10"/>
          </p:nvPr>
        </p:nvSpPr>
        <p:spPr>
          <a:ln/>
        </p:spPr>
        <p:txBody>
          <a:bodyPr/>
          <a:lstStyle>
            <a:lvl1pPr>
              <a:defRPr/>
            </a:lvl1pPr>
          </a:lstStyle>
          <a:p>
            <a:pPr>
              <a:defRPr/>
            </a:pPr>
            <a:fld id="{CBE9FAB3-31B1-409E-92E4-4C0885D0CD84}" type="slidenum">
              <a:rPr lang="en-GB"/>
              <a:pPr>
                <a:defRPr/>
              </a:pPr>
              <a:t>‹#›</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NN9535-3623</a:t>
            </a:r>
          </a:p>
        </p:txBody>
      </p:sp>
      <p:sp>
        <p:nvSpPr>
          <p:cNvPr id="8" name="Text Placeholder 10"/>
          <p:cNvSpPr>
            <a:spLocks noGrp="1"/>
          </p:cNvSpPr>
          <p:nvPr>
            <p:ph type="body" sz="quarter" idx="18"/>
          </p:nvPr>
        </p:nvSpPr>
        <p:spPr>
          <a:xfrm>
            <a:off x="423334" y="6319098"/>
            <a:ext cx="11345333"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endParaRPr lang="en-US"/>
          </a:p>
        </p:txBody>
      </p:sp>
    </p:spTree>
    <p:extLst>
      <p:ext uri="{BB962C8B-B14F-4D97-AF65-F5344CB8AC3E}">
        <p14:creationId xmlns:p14="http://schemas.microsoft.com/office/powerpoint/2010/main" val="37521586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892000" y="647700"/>
            <a:ext cx="8976150" cy="5886300"/>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648000" y="970713"/>
            <a:ext cx="6406850" cy="5238000"/>
          </a:xfrm>
        </p:spPr>
        <p:txBody>
          <a:bodyPr anchor="ctr"/>
          <a:lstStyle>
            <a:lvl1pPr>
              <a:lnSpc>
                <a:spcPct val="100000"/>
              </a:lnSpc>
              <a:defRPr sz="4400" b="0"/>
            </a:lvl1pPr>
          </a:lstStyle>
          <a:p>
            <a:r>
              <a:rPr lang="en-GB" noProof="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648000" y="6210000"/>
            <a:ext cx="4164000" cy="324000"/>
          </a:xfrm>
        </p:spPr>
        <p:txBody>
          <a:bodyPr anchor="b"/>
          <a:lstStyle>
            <a:lvl1pPr marL="0" indent="0">
              <a:buNone/>
              <a:defRPr sz="800" i="1">
                <a:solidFill>
                  <a:schemeClr val="accent6"/>
                </a:solidFill>
              </a:defRPr>
            </a:lvl1pPr>
          </a:lstStyle>
          <a:p>
            <a:pPr lvl="0"/>
            <a:r>
              <a:rPr lang="en-GB"/>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GB"/>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GB"/>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17835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Normal_with footer">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a:spLocks noGrp="1"/>
          </p:cNvSpPr>
          <p:nvPr>
            <p:ph idx="1"/>
          </p:nvPr>
        </p:nvSpPr>
        <p:spPr>
          <a:xfrm>
            <a:off x="422400" y="1495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7"/>
            <a:ext cx="11347200" cy="521883"/>
          </a:xfrm>
        </p:spPr>
        <p:txBody>
          <a:bodyPr/>
          <a:lstStyle>
            <a:lvl1pPr>
              <a:defRPr sz="2933"/>
            </a:lvl1pPr>
          </a:lstStyle>
          <a:p>
            <a:r>
              <a:rPr lang="en-US" noProof="0"/>
              <a:t>Click to edit Master title style</a:t>
            </a:r>
            <a:endParaRPr lang="en-GB" noProof="0"/>
          </a:p>
        </p:txBody>
      </p:sp>
      <p:sp>
        <p:nvSpPr>
          <p:cNvPr id="3" name="Text Placeholder 2"/>
          <p:cNvSpPr>
            <a:spLocks noGrp="1"/>
          </p:cNvSpPr>
          <p:nvPr>
            <p:ph type="body" sz="quarter" idx="10"/>
          </p:nvPr>
        </p:nvSpPr>
        <p:spPr>
          <a:xfrm>
            <a:off x="422400" y="5974080"/>
            <a:ext cx="11424584" cy="812800"/>
          </a:xfrm>
        </p:spPr>
        <p:txBody>
          <a:bodyPr anchor="b"/>
          <a:lstStyle>
            <a:lvl1pPr marL="0" indent="0">
              <a:lnSpc>
                <a:spcPct val="100000"/>
              </a:lnSpc>
              <a:spcBef>
                <a:spcPts val="0"/>
              </a:spcBef>
              <a:buNone/>
              <a:defRPr sz="1067">
                <a:solidFill>
                  <a:srgbClr val="82786F"/>
                </a:solidFill>
              </a:defRPr>
            </a:lvl1pPr>
            <a:lvl2pPr marL="353474" indent="0">
              <a:lnSpc>
                <a:spcPct val="100000"/>
              </a:lnSpc>
              <a:spcBef>
                <a:spcPts val="0"/>
              </a:spcBef>
              <a:buNone/>
              <a:defRPr sz="1067">
                <a:solidFill>
                  <a:srgbClr val="82786F"/>
                </a:solidFill>
              </a:defRPr>
            </a:lvl2pPr>
            <a:lvl3pPr marL="715415" indent="0">
              <a:lnSpc>
                <a:spcPct val="100000"/>
              </a:lnSpc>
              <a:spcBef>
                <a:spcPts val="0"/>
              </a:spcBef>
              <a:buNone/>
              <a:defRPr sz="1067">
                <a:solidFill>
                  <a:srgbClr val="82786F"/>
                </a:solidFill>
              </a:defRPr>
            </a:lvl3pPr>
            <a:lvl4pPr marL="1077357" indent="0">
              <a:lnSpc>
                <a:spcPct val="100000"/>
              </a:lnSpc>
              <a:spcBef>
                <a:spcPts val="0"/>
              </a:spcBef>
              <a:buNone/>
              <a:defRPr sz="1067">
                <a:solidFill>
                  <a:srgbClr val="82786F"/>
                </a:solidFill>
              </a:defRPr>
            </a:lvl4pPr>
            <a:lvl5pPr marL="1430831" indent="0">
              <a:lnSpc>
                <a:spcPct val="100000"/>
              </a:lnSpc>
              <a:spcBef>
                <a:spcPts val="0"/>
              </a:spcBef>
              <a:buNone/>
              <a:defRPr sz="1067">
                <a:solidFill>
                  <a:srgbClr val="8278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966531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Only_with footer">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3"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2119"/>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sz="2933"/>
            </a:lvl1pPr>
          </a:lstStyle>
          <a:p>
            <a:r>
              <a:rPr lang="en-US"/>
              <a:t>Click to edit Master title style</a:t>
            </a:r>
          </a:p>
        </p:txBody>
      </p:sp>
      <p:sp>
        <p:nvSpPr>
          <p:cNvPr id="4" name="Text Placeholder 2"/>
          <p:cNvSpPr>
            <a:spLocks noGrp="1"/>
          </p:cNvSpPr>
          <p:nvPr>
            <p:ph type="body" sz="quarter" idx="10"/>
          </p:nvPr>
        </p:nvSpPr>
        <p:spPr>
          <a:xfrm>
            <a:off x="422400" y="5974080"/>
            <a:ext cx="11424584" cy="812800"/>
          </a:xfrm>
        </p:spPr>
        <p:txBody>
          <a:bodyPr anchor="b"/>
          <a:lstStyle>
            <a:lvl1pPr marL="0" indent="0">
              <a:spcBef>
                <a:spcPts val="0"/>
              </a:spcBef>
              <a:buNone/>
              <a:defRPr sz="1067">
                <a:solidFill>
                  <a:srgbClr val="82786F"/>
                </a:solidFill>
              </a:defRPr>
            </a:lvl1pPr>
            <a:lvl2pPr marL="353474" indent="0">
              <a:spcBef>
                <a:spcPts val="0"/>
              </a:spcBef>
              <a:buNone/>
              <a:defRPr sz="1067">
                <a:solidFill>
                  <a:srgbClr val="82786F"/>
                </a:solidFill>
              </a:defRPr>
            </a:lvl2pPr>
            <a:lvl3pPr marL="715415" indent="0">
              <a:spcBef>
                <a:spcPts val="0"/>
              </a:spcBef>
              <a:buNone/>
              <a:defRPr sz="1067">
                <a:solidFill>
                  <a:srgbClr val="82786F"/>
                </a:solidFill>
              </a:defRPr>
            </a:lvl3pPr>
            <a:lvl4pPr marL="1077357" indent="0">
              <a:spcBef>
                <a:spcPts val="0"/>
              </a:spcBef>
              <a:buNone/>
              <a:defRPr sz="1067">
                <a:solidFill>
                  <a:srgbClr val="82786F"/>
                </a:solidFill>
              </a:defRPr>
            </a:lvl4pPr>
            <a:lvl5pPr marL="1430831" indent="0">
              <a:spcBef>
                <a:spcPts val="0"/>
              </a:spcBef>
              <a:buNone/>
              <a:defRPr sz="1067">
                <a:solidFill>
                  <a:srgbClr val="8278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0957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422400" y="1209110"/>
            <a:ext cx="113472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a:t>CLICK TO EDIT MASTER SUBTITLE STYLE</a:t>
            </a:r>
            <a:endParaRPr lang="en-GB" noProof="0"/>
          </a:p>
        </p:txBody>
      </p:sp>
      <p:sp>
        <p:nvSpPr>
          <p:cNvPr id="13"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Rectangle 23"/>
          <p:cNvSpPr>
            <a:spLocks noGrp="1" noChangeArrowheads="1"/>
          </p:cNvSpPr>
          <p:nvPr>
            <p:ph type="sldNum" sz="quarter" idx="15"/>
          </p:nvPr>
        </p:nvSpPr>
        <p:spPr>
          <a:ln/>
        </p:spPr>
        <p:txBody>
          <a:bodyPr/>
          <a:lstStyle>
            <a:lvl1pPr>
              <a:defRPr>
                <a:solidFill>
                  <a:srgbClr val="82786F"/>
                </a:solidFill>
              </a:defRPr>
            </a:lvl1pPr>
          </a:lstStyle>
          <a:p>
            <a:pPr>
              <a:defRPr/>
            </a:pPr>
            <a:fld id="{10D2D36D-C2C4-4D0D-B0F1-A274C175CDEE}" type="slidenum">
              <a:rPr lang="en-GB" smtClean="0"/>
              <a:pPr>
                <a:defRPr/>
              </a:pPr>
              <a:t>‹#›</a:t>
            </a:fld>
            <a:endParaRPr lang="en-GB"/>
          </a:p>
        </p:txBody>
      </p:sp>
      <p:sp>
        <p:nvSpPr>
          <p:cNvPr id="6" name="Rectangle 5"/>
          <p:cNvSpPr>
            <a:spLocks noGrp="1" noChangeArrowheads="1"/>
          </p:cNvSpPr>
          <p:nvPr>
            <p:ph type="ftr" sz="quarter" idx="16"/>
          </p:nvPr>
        </p:nvSpPr>
        <p:spPr>
          <a:ln/>
        </p:spPr>
        <p:txBody>
          <a:bodyPr/>
          <a:lstStyle>
            <a:lvl1pPr>
              <a:defRPr>
                <a:solidFill>
                  <a:srgbClr val="82786F"/>
                </a:solidFill>
              </a:defRPr>
            </a:lvl1pPr>
          </a:lstStyle>
          <a:p>
            <a:pPr>
              <a:defRPr/>
            </a:pPr>
            <a:endParaRPr lang="en-GB"/>
          </a:p>
        </p:txBody>
      </p:sp>
      <p:sp>
        <p:nvSpPr>
          <p:cNvPr id="7" name="Rectangle 81"/>
          <p:cNvSpPr>
            <a:spLocks noGrp="1" noChangeArrowheads="1"/>
          </p:cNvSpPr>
          <p:nvPr>
            <p:ph type="dt" sz="half" idx="17"/>
          </p:nvPr>
        </p:nvSpPr>
        <p:spPr>
          <a:ln/>
        </p:spPr>
        <p:txBody>
          <a:bodyPr/>
          <a:lstStyle>
            <a:lvl1pPr>
              <a:defRPr>
                <a:solidFill>
                  <a:srgbClr val="82786F"/>
                </a:solidFill>
              </a:defRPr>
            </a:lvl1pPr>
          </a:lstStyle>
          <a:p>
            <a:pPr>
              <a:defRPr/>
            </a:pPr>
            <a:endParaRPr lang="en-GB"/>
          </a:p>
        </p:txBody>
      </p:sp>
      <p:sp>
        <p:nvSpPr>
          <p:cNvPr id="10" name="Text Placeholder 10"/>
          <p:cNvSpPr>
            <a:spLocks noGrp="1"/>
          </p:cNvSpPr>
          <p:nvPr>
            <p:ph type="body" sz="quarter" idx="18"/>
          </p:nvPr>
        </p:nvSpPr>
        <p:spPr>
          <a:xfrm>
            <a:off x="424267" y="6301318"/>
            <a:ext cx="11345333" cy="391583"/>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14204071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1E261B-111B-89A9-7132-9848895C7137}"/>
              </a:ext>
            </a:extLst>
          </p:cNvPr>
          <p:cNvSpPr/>
          <p:nvPr userDrawn="1"/>
        </p:nvSpPr>
        <p:spPr>
          <a:xfrm>
            <a:off x="6871581" y="172016"/>
            <a:ext cx="5178582" cy="6527548"/>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solidFill>
                <a:srgbClr val="001965"/>
              </a:solidFill>
            </a:endParaRPr>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324000" y="324000"/>
            <a:ext cx="4488000" cy="324000"/>
          </a:xfrm>
        </p:spPr>
        <p:txBody>
          <a:bodyPr/>
          <a:lstStyle>
            <a:lvl1pPr algn="l">
              <a:defRPr>
                <a:solidFill>
                  <a:schemeClr val="tx2"/>
                </a:solidFill>
              </a:defRPr>
            </a:lvl1pPr>
          </a:lstStyle>
          <a:p>
            <a:endParaRPr lang="en-GB"/>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11172825" y="321620"/>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1"/>
          </a:p>
        </p:txBody>
      </p:sp>
      <p:sp>
        <p:nvSpPr>
          <p:cNvPr id="13" name="Slide Number Placeholder 8">
            <a:extLst>
              <a:ext uri="{FF2B5EF4-FFF2-40B4-BE49-F238E27FC236}">
                <a16:creationId xmlns:a16="http://schemas.microsoft.com/office/drawing/2014/main" id="{7CC7667B-71FE-473D-AE19-E08F2682BD44}"/>
              </a:ext>
            </a:extLst>
          </p:cNvPr>
          <p:cNvSpPr>
            <a:spLocks noGrp="1"/>
          </p:cNvSpPr>
          <p:nvPr>
            <p:ph type="sldNum" sz="quarter" idx="4"/>
          </p:nvPr>
        </p:nvSpPr>
        <p:spPr>
          <a:xfrm>
            <a:off x="324000" y="6210000"/>
            <a:ext cx="324000" cy="324000"/>
          </a:xfrm>
          <a:prstGeom prst="rect">
            <a:avLst/>
          </a:prstGeom>
        </p:spPr>
        <p:txBody>
          <a:bodyPr vert="horz" lIns="0" tIns="0" rIns="0" bIns="0" rtlCol="0" anchor="b"/>
          <a:lstStyle>
            <a:lvl1pPr algn="l">
              <a:defRPr sz="700">
                <a:solidFill>
                  <a:schemeClr val="tx2"/>
                </a:solidFill>
              </a:defRPr>
            </a:lvl1pPr>
          </a:lstStyle>
          <a:p>
            <a:fld id="{23AA811B-2EBD-4900-905E-5BE206449611}" type="slidenum">
              <a:rPr lang="en-GB" smtClean="0"/>
              <a:pPr/>
              <a:t>‹#›</a:t>
            </a:fld>
            <a:endParaRPr lang="en-GB"/>
          </a:p>
        </p:txBody>
      </p:sp>
      <p:sp>
        <p:nvSpPr>
          <p:cNvPr id="15" name="Date Placeholder 6">
            <a:extLst>
              <a:ext uri="{FF2B5EF4-FFF2-40B4-BE49-F238E27FC236}">
                <a16:creationId xmlns:a16="http://schemas.microsoft.com/office/drawing/2014/main" id="{AA4298F5-860C-4CD1-BA18-36787A8004F4}"/>
              </a:ext>
            </a:extLst>
          </p:cNvPr>
          <p:cNvSpPr>
            <a:spLocks noGrp="1"/>
          </p:cNvSpPr>
          <p:nvPr>
            <p:ph type="dt" sz="half" idx="10"/>
          </p:nvPr>
        </p:nvSpPr>
        <p:spPr>
          <a:xfrm>
            <a:off x="2892000" y="324000"/>
            <a:ext cx="1920000" cy="125851"/>
          </a:xfrm>
        </p:spPr>
        <p:txBody>
          <a:bodyPr/>
          <a:lstStyle/>
          <a:p>
            <a:endParaRPr lang="en-GB"/>
          </a:p>
        </p:txBody>
      </p:sp>
      <p:pic>
        <p:nvPicPr>
          <p:cNvPr id="3" name="Picture 2">
            <a:extLst>
              <a:ext uri="{FF2B5EF4-FFF2-40B4-BE49-F238E27FC236}">
                <a16:creationId xmlns:a16="http://schemas.microsoft.com/office/drawing/2014/main" id="{B0878C5B-E50B-669B-15CC-8D3B28275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162"/>
            <a:ext cx="6672221" cy="3937635"/>
          </a:xfrm>
          <a:prstGeom prst="rect">
            <a:avLst/>
          </a:prstGeom>
        </p:spPr>
      </p:pic>
      <p:sp>
        <p:nvSpPr>
          <p:cNvPr id="2" name="Title 1"/>
          <p:cNvSpPr>
            <a:spLocks noGrp="1"/>
          </p:cNvSpPr>
          <p:nvPr>
            <p:ph type="ctrTitle" hasCustomPrompt="1"/>
          </p:nvPr>
        </p:nvSpPr>
        <p:spPr>
          <a:xfrm>
            <a:off x="6980222" y="971137"/>
            <a:ext cx="4893854" cy="3097604"/>
          </a:xfrm>
        </p:spPr>
        <p:txBody>
          <a:bodyPr tIns="91440" bIns="91440" anchor="b" anchorCtr="0"/>
          <a:lstStyle>
            <a:lvl1pPr algn="r">
              <a:lnSpc>
                <a:spcPct val="100000"/>
              </a:lnSpc>
              <a:defRPr sz="3600">
                <a:solidFill>
                  <a:schemeClr val="tx2"/>
                </a:solidFill>
                <a:latin typeface="+mj-lt"/>
              </a:defRPr>
            </a:lvl1pPr>
          </a:lstStyle>
          <a:p>
            <a:r>
              <a:rPr lang="en-GB"/>
              <a:t>Click to add title</a:t>
            </a:r>
          </a:p>
        </p:txBody>
      </p:sp>
      <p:sp>
        <p:nvSpPr>
          <p:cNvPr id="5" name="Text Placeholder 4">
            <a:extLst>
              <a:ext uri="{FF2B5EF4-FFF2-40B4-BE49-F238E27FC236}">
                <a16:creationId xmlns:a16="http://schemas.microsoft.com/office/drawing/2014/main" id="{E6F71D66-8A8E-4C10-A476-314785641A0A}"/>
              </a:ext>
            </a:extLst>
          </p:cNvPr>
          <p:cNvSpPr>
            <a:spLocks noGrp="1"/>
          </p:cNvSpPr>
          <p:nvPr>
            <p:ph type="body" sz="quarter" idx="17"/>
          </p:nvPr>
        </p:nvSpPr>
        <p:spPr>
          <a:xfrm>
            <a:off x="6979922" y="4175530"/>
            <a:ext cx="4893854" cy="2034470"/>
          </a:xfrm>
        </p:spPr>
        <p:txBody>
          <a:bodyPr/>
          <a:lstStyle>
            <a:lvl1pPr marL="0" indent="0" algn="r">
              <a:buNone/>
              <a:defRPr sz="1800">
                <a:solidFill>
                  <a:schemeClr val="accent5"/>
                </a:solidFill>
                <a:latin typeface="+mj-lt"/>
              </a:defRPr>
            </a:lvl1pPr>
            <a:lvl2pPr marL="269993" indent="0">
              <a:buNone/>
              <a:defRPr/>
            </a:lvl2pPr>
          </a:lstStyle>
          <a:p>
            <a:pPr lvl="0"/>
            <a:r>
              <a:rPr lang="en-US"/>
              <a:t>Click to edit Master text styles</a:t>
            </a:r>
          </a:p>
        </p:txBody>
      </p:sp>
    </p:spTree>
    <p:extLst>
      <p:ext uri="{BB962C8B-B14F-4D97-AF65-F5344CB8AC3E}">
        <p14:creationId xmlns:p14="http://schemas.microsoft.com/office/powerpoint/2010/main" val="10348788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9.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3.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30.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8.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5.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0.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2.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2.png"/><Relationship Id="rId8" Type="http://schemas.openxmlformats.org/officeDocument/2006/relationships/slideLayout" Target="../slideLayouts/slideLayout26.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1.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93.xml"/><Relationship Id="rId21" Type="http://schemas.openxmlformats.org/officeDocument/2006/relationships/theme" Target="../theme/theme3.xml"/><Relationship Id="rId42" Type="http://schemas.openxmlformats.org/officeDocument/2006/relationships/tags" Target="../tags/tag109.xml"/><Relationship Id="rId47" Type="http://schemas.openxmlformats.org/officeDocument/2006/relationships/tags" Target="../tags/tag114.xml"/><Relationship Id="rId63" Type="http://schemas.openxmlformats.org/officeDocument/2006/relationships/tags" Target="../tags/tag130.xml"/><Relationship Id="rId68" Type="http://schemas.openxmlformats.org/officeDocument/2006/relationships/tags" Target="../tags/tag135.xml"/><Relationship Id="rId84" Type="http://schemas.openxmlformats.org/officeDocument/2006/relationships/tags" Target="../tags/tag151.xml"/><Relationship Id="rId89" Type="http://schemas.openxmlformats.org/officeDocument/2006/relationships/tags" Target="../tags/tag156.xml"/><Relationship Id="rId16" Type="http://schemas.openxmlformats.org/officeDocument/2006/relationships/slideLayout" Target="../slideLayouts/slideLayout49.xml"/><Relationship Id="rId107" Type="http://schemas.openxmlformats.org/officeDocument/2006/relationships/tags" Target="../tags/tag174.xml"/><Relationship Id="rId11" Type="http://schemas.openxmlformats.org/officeDocument/2006/relationships/slideLayout" Target="../slideLayouts/slideLayout44.xml"/><Relationship Id="rId32" Type="http://schemas.openxmlformats.org/officeDocument/2006/relationships/tags" Target="../tags/tag99.xml"/><Relationship Id="rId37" Type="http://schemas.openxmlformats.org/officeDocument/2006/relationships/tags" Target="../tags/tag104.xml"/><Relationship Id="rId53" Type="http://schemas.openxmlformats.org/officeDocument/2006/relationships/tags" Target="../tags/tag120.xml"/><Relationship Id="rId58" Type="http://schemas.openxmlformats.org/officeDocument/2006/relationships/tags" Target="../tags/tag125.xml"/><Relationship Id="rId74" Type="http://schemas.openxmlformats.org/officeDocument/2006/relationships/tags" Target="../tags/tag141.xml"/><Relationship Id="rId79" Type="http://schemas.openxmlformats.org/officeDocument/2006/relationships/tags" Target="../tags/tag146.xml"/><Relationship Id="rId102" Type="http://schemas.openxmlformats.org/officeDocument/2006/relationships/tags" Target="../tags/tag169.xml"/><Relationship Id="rId5" Type="http://schemas.openxmlformats.org/officeDocument/2006/relationships/slideLayout" Target="../slideLayouts/slideLayout38.xml"/><Relationship Id="rId90" Type="http://schemas.openxmlformats.org/officeDocument/2006/relationships/tags" Target="../tags/tag157.xml"/><Relationship Id="rId95" Type="http://schemas.openxmlformats.org/officeDocument/2006/relationships/tags" Target="../tags/tag162.xml"/><Relationship Id="rId22" Type="http://schemas.openxmlformats.org/officeDocument/2006/relationships/tags" Target="../tags/tag89.xml"/><Relationship Id="rId27" Type="http://schemas.openxmlformats.org/officeDocument/2006/relationships/tags" Target="../tags/tag94.xml"/><Relationship Id="rId43" Type="http://schemas.openxmlformats.org/officeDocument/2006/relationships/tags" Target="../tags/tag110.xml"/><Relationship Id="rId48" Type="http://schemas.openxmlformats.org/officeDocument/2006/relationships/tags" Target="../tags/tag115.xml"/><Relationship Id="rId64" Type="http://schemas.openxmlformats.org/officeDocument/2006/relationships/tags" Target="../tags/tag131.xml"/><Relationship Id="rId69" Type="http://schemas.openxmlformats.org/officeDocument/2006/relationships/tags" Target="../tags/tag136.xml"/><Relationship Id="rId80" Type="http://schemas.openxmlformats.org/officeDocument/2006/relationships/tags" Target="../tags/tag147.xml"/><Relationship Id="rId85" Type="http://schemas.openxmlformats.org/officeDocument/2006/relationships/tags" Target="../tags/tag152.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33" Type="http://schemas.openxmlformats.org/officeDocument/2006/relationships/tags" Target="../tags/tag100.xml"/><Relationship Id="rId38" Type="http://schemas.openxmlformats.org/officeDocument/2006/relationships/tags" Target="../tags/tag105.xml"/><Relationship Id="rId59" Type="http://schemas.openxmlformats.org/officeDocument/2006/relationships/tags" Target="../tags/tag126.xml"/><Relationship Id="rId103" Type="http://schemas.openxmlformats.org/officeDocument/2006/relationships/tags" Target="../tags/tag170.xml"/><Relationship Id="rId108" Type="http://schemas.openxmlformats.org/officeDocument/2006/relationships/tags" Target="../tags/tag175.xml"/><Relationship Id="rId54" Type="http://schemas.openxmlformats.org/officeDocument/2006/relationships/tags" Target="../tags/tag121.xml"/><Relationship Id="rId70" Type="http://schemas.openxmlformats.org/officeDocument/2006/relationships/tags" Target="../tags/tag137.xml"/><Relationship Id="rId75" Type="http://schemas.openxmlformats.org/officeDocument/2006/relationships/tags" Target="../tags/tag142.xml"/><Relationship Id="rId91" Type="http://schemas.openxmlformats.org/officeDocument/2006/relationships/tags" Target="../tags/tag158.xml"/><Relationship Id="rId96" Type="http://schemas.openxmlformats.org/officeDocument/2006/relationships/tags" Target="../tags/tag16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57" Type="http://schemas.openxmlformats.org/officeDocument/2006/relationships/tags" Target="../tags/tag124.xml"/><Relationship Id="rId106" Type="http://schemas.openxmlformats.org/officeDocument/2006/relationships/tags" Target="../tags/tag173.xml"/><Relationship Id="rId10" Type="http://schemas.openxmlformats.org/officeDocument/2006/relationships/slideLayout" Target="../slideLayouts/slideLayout43.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 Id="rId60" Type="http://schemas.openxmlformats.org/officeDocument/2006/relationships/tags" Target="../tags/tag127.xml"/><Relationship Id="rId65" Type="http://schemas.openxmlformats.org/officeDocument/2006/relationships/tags" Target="../tags/tag132.xml"/><Relationship Id="rId73" Type="http://schemas.openxmlformats.org/officeDocument/2006/relationships/tags" Target="../tags/tag140.xml"/><Relationship Id="rId78" Type="http://schemas.openxmlformats.org/officeDocument/2006/relationships/tags" Target="../tags/tag145.xml"/><Relationship Id="rId81" Type="http://schemas.openxmlformats.org/officeDocument/2006/relationships/tags" Target="../tags/tag148.xml"/><Relationship Id="rId86" Type="http://schemas.openxmlformats.org/officeDocument/2006/relationships/tags" Target="../tags/tag153.xml"/><Relationship Id="rId94" Type="http://schemas.openxmlformats.org/officeDocument/2006/relationships/tags" Target="../tags/tag161.xml"/><Relationship Id="rId99" Type="http://schemas.openxmlformats.org/officeDocument/2006/relationships/tags" Target="../tags/tag166.xml"/><Relationship Id="rId101" Type="http://schemas.openxmlformats.org/officeDocument/2006/relationships/tags" Target="../tags/tag168.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9" Type="http://schemas.openxmlformats.org/officeDocument/2006/relationships/tags" Target="../tags/tag106.xml"/><Relationship Id="rId109" Type="http://schemas.openxmlformats.org/officeDocument/2006/relationships/tags" Target="../tags/tag176.xml"/><Relationship Id="rId34" Type="http://schemas.openxmlformats.org/officeDocument/2006/relationships/tags" Target="../tags/tag101.xml"/><Relationship Id="rId50" Type="http://schemas.openxmlformats.org/officeDocument/2006/relationships/tags" Target="../tags/tag117.xml"/><Relationship Id="rId55" Type="http://schemas.openxmlformats.org/officeDocument/2006/relationships/tags" Target="../tags/tag122.xml"/><Relationship Id="rId76" Type="http://schemas.openxmlformats.org/officeDocument/2006/relationships/tags" Target="../tags/tag143.xml"/><Relationship Id="rId97" Type="http://schemas.openxmlformats.org/officeDocument/2006/relationships/tags" Target="../tags/tag164.xml"/><Relationship Id="rId104" Type="http://schemas.openxmlformats.org/officeDocument/2006/relationships/tags" Target="../tags/tag171.xml"/><Relationship Id="rId7" Type="http://schemas.openxmlformats.org/officeDocument/2006/relationships/slideLayout" Target="../slideLayouts/slideLayout40.xml"/><Relationship Id="rId71" Type="http://schemas.openxmlformats.org/officeDocument/2006/relationships/tags" Target="../tags/tag138.xml"/><Relationship Id="rId92" Type="http://schemas.openxmlformats.org/officeDocument/2006/relationships/tags" Target="../tags/tag159.xml"/><Relationship Id="rId2" Type="http://schemas.openxmlformats.org/officeDocument/2006/relationships/slideLayout" Target="../slideLayouts/slideLayout35.xml"/><Relationship Id="rId29" Type="http://schemas.openxmlformats.org/officeDocument/2006/relationships/tags" Target="../tags/tag96.xml"/><Relationship Id="rId24" Type="http://schemas.openxmlformats.org/officeDocument/2006/relationships/tags" Target="../tags/tag91.xml"/><Relationship Id="rId40" Type="http://schemas.openxmlformats.org/officeDocument/2006/relationships/tags" Target="../tags/tag107.xml"/><Relationship Id="rId45" Type="http://schemas.openxmlformats.org/officeDocument/2006/relationships/tags" Target="../tags/tag112.xml"/><Relationship Id="rId66" Type="http://schemas.openxmlformats.org/officeDocument/2006/relationships/tags" Target="../tags/tag133.xml"/><Relationship Id="rId87" Type="http://schemas.openxmlformats.org/officeDocument/2006/relationships/tags" Target="../tags/tag154.xml"/><Relationship Id="rId61" Type="http://schemas.openxmlformats.org/officeDocument/2006/relationships/tags" Target="../tags/tag128.xml"/><Relationship Id="rId82" Type="http://schemas.openxmlformats.org/officeDocument/2006/relationships/tags" Target="../tags/tag149.xml"/><Relationship Id="rId19" Type="http://schemas.openxmlformats.org/officeDocument/2006/relationships/slideLayout" Target="../slideLayouts/slideLayout52.xml"/><Relationship Id="rId14" Type="http://schemas.openxmlformats.org/officeDocument/2006/relationships/slideLayout" Target="../slideLayouts/slideLayout47.xml"/><Relationship Id="rId30" Type="http://schemas.openxmlformats.org/officeDocument/2006/relationships/tags" Target="../tags/tag97.xml"/><Relationship Id="rId35" Type="http://schemas.openxmlformats.org/officeDocument/2006/relationships/tags" Target="../tags/tag102.xml"/><Relationship Id="rId56" Type="http://schemas.openxmlformats.org/officeDocument/2006/relationships/tags" Target="../tags/tag123.xml"/><Relationship Id="rId77" Type="http://schemas.openxmlformats.org/officeDocument/2006/relationships/tags" Target="../tags/tag144.xml"/><Relationship Id="rId100" Type="http://schemas.openxmlformats.org/officeDocument/2006/relationships/tags" Target="../tags/tag167.xml"/><Relationship Id="rId105" Type="http://schemas.openxmlformats.org/officeDocument/2006/relationships/tags" Target="../tags/tag172.xml"/><Relationship Id="rId8" Type="http://schemas.openxmlformats.org/officeDocument/2006/relationships/slideLayout" Target="../slideLayouts/slideLayout41.xml"/><Relationship Id="rId51" Type="http://schemas.openxmlformats.org/officeDocument/2006/relationships/tags" Target="../tags/tag118.xml"/><Relationship Id="rId72" Type="http://schemas.openxmlformats.org/officeDocument/2006/relationships/tags" Target="../tags/tag139.xml"/><Relationship Id="rId93" Type="http://schemas.openxmlformats.org/officeDocument/2006/relationships/tags" Target="../tags/tag160.xml"/><Relationship Id="rId98" Type="http://schemas.openxmlformats.org/officeDocument/2006/relationships/tags" Target="../tags/tag165.xml"/><Relationship Id="rId3" Type="http://schemas.openxmlformats.org/officeDocument/2006/relationships/slideLayout" Target="../slideLayouts/slideLayout36.xml"/><Relationship Id="rId25" Type="http://schemas.openxmlformats.org/officeDocument/2006/relationships/tags" Target="../tags/tag92.xml"/><Relationship Id="rId46" Type="http://schemas.openxmlformats.org/officeDocument/2006/relationships/tags" Target="../tags/tag113.xml"/><Relationship Id="rId67" Type="http://schemas.openxmlformats.org/officeDocument/2006/relationships/tags" Target="../tags/tag134.xml"/><Relationship Id="rId20" Type="http://schemas.openxmlformats.org/officeDocument/2006/relationships/slideLayout" Target="../slideLayouts/slideLayout53.xml"/><Relationship Id="rId41" Type="http://schemas.openxmlformats.org/officeDocument/2006/relationships/tags" Target="../tags/tag108.xml"/><Relationship Id="rId62" Type="http://schemas.openxmlformats.org/officeDocument/2006/relationships/tags" Target="../tags/tag129.xml"/><Relationship Id="rId83" Type="http://schemas.openxmlformats.org/officeDocument/2006/relationships/tags" Target="../tags/tag150.xml"/><Relationship Id="rId88" Type="http://schemas.openxmlformats.org/officeDocument/2006/relationships/tags" Target="../tags/tag155.xml"/></Relationships>
</file>

<file path=ppt/slideMasters/_rels/slideMaster4.xml.rels><?xml version="1.0" encoding="UTF-8" standalone="yes"?>
<Relationships xmlns="http://schemas.openxmlformats.org/package/2006/relationships"><Relationship Id="rId26" Type="http://schemas.openxmlformats.org/officeDocument/2006/relationships/tags" Target="../tags/tag186.xml"/><Relationship Id="rId21" Type="http://schemas.openxmlformats.org/officeDocument/2006/relationships/tags" Target="../tags/tag181.xml"/><Relationship Id="rId42" Type="http://schemas.openxmlformats.org/officeDocument/2006/relationships/tags" Target="../tags/tag202.xml"/><Relationship Id="rId47" Type="http://schemas.openxmlformats.org/officeDocument/2006/relationships/tags" Target="../tags/tag207.xml"/><Relationship Id="rId63" Type="http://schemas.openxmlformats.org/officeDocument/2006/relationships/tags" Target="../tags/tag223.xml"/><Relationship Id="rId68" Type="http://schemas.openxmlformats.org/officeDocument/2006/relationships/tags" Target="../tags/tag228.xml"/><Relationship Id="rId84" Type="http://schemas.openxmlformats.org/officeDocument/2006/relationships/tags" Target="../tags/tag244.xml"/><Relationship Id="rId89" Type="http://schemas.openxmlformats.org/officeDocument/2006/relationships/tags" Target="../tags/tag249.xml"/><Relationship Id="rId16" Type="http://schemas.openxmlformats.org/officeDocument/2006/relationships/theme" Target="../theme/theme4.xml"/><Relationship Id="rId107" Type="http://schemas.openxmlformats.org/officeDocument/2006/relationships/slide" Target="../slides/slide2.xml"/><Relationship Id="rId11" Type="http://schemas.openxmlformats.org/officeDocument/2006/relationships/slideLayout" Target="../slideLayouts/slideLayout64.xml"/><Relationship Id="rId32" Type="http://schemas.openxmlformats.org/officeDocument/2006/relationships/tags" Target="../tags/tag192.xml"/><Relationship Id="rId37" Type="http://schemas.openxmlformats.org/officeDocument/2006/relationships/tags" Target="../tags/tag197.xml"/><Relationship Id="rId53" Type="http://schemas.openxmlformats.org/officeDocument/2006/relationships/tags" Target="../tags/tag213.xml"/><Relationship Id="rId58" Type="http://schemas.openxmlformats.org/officeDocument/2006/relationships/tags" Target="../tags/tag218.xml"/><Relationship Id="rId74" Type="http://schemas.openxmlformats.org/officeDocument/2006/relationships/tags" Target="../tags/tag234.xml"/><Relationship Id="rId79" Type="http://schemas.openxmlformats.org/officeDocument/2006/relationships/tags" Target="../tags/tag239.xml"/><Relationship Id="rId102" Type="http://schemas.openxmlformats.org/officeDocument/2006/relationships/tags" Target="../tags/tag262.xml"/><Relationship Id="rId5" Type="http://schemas.openxmlformats.org/officeDocument/2006/relationships/slideLayout" Target="../slideLayouts/slideLayout58.xml"/><Relationship Id="rId90" Type="http://schemas.openxmlformats.org/officeDocument/2006/relationships/tags" Target="../tags/tag250.xml"/><Relationship Id="rId95" Type="http://schemas.openxmlformats.org/officeDocument/2006/relationships/tags" Target="../tags/tag255.xml"/><Relationship Id="rId22" Type="http://schemas.openxmlformats.org/officeDocument/2006/relationships/tags" Target="../tags/tag182.xml"/><Relationship Id="rId27" Type="http://schemas.openxmlformats.org/officeDocument/2006/relationships/tags" Target="../tags/tag187.xml"/><Relationship Id="rId43" Type="http://schemas.openxmlformats.org/officeDocument/2006/relationships/tags" Target="../tags/tag203.xml"/><Relationship Id="rId48" Type="http://schemas.openxmlformats.org/officeDocument/2006/relationships/tags" Target="../tags/tag208.xml"/><Relationship Id="rId64" Type="http://schemas.openxmlformats.org/officeDocument/2006/relationships/tags" Target="../tags/tag224.xml"/><Relationship Id="rId69" Type="http://schemas.openxmlformats.org/officeDocument/2006/relationships/tags" Target="../tags/tag229.xml"/><Relationship Id="rId80" Type="http://schemas.openxmlformats.org/officeDocument/2006/relationships/tags" Target="../tags/tag240.xml"/><Relationship Id="rId85" Type="http://schemas.openxmlformats.org/officeDocument/2006/relationships/tags" Target="../tags/tag245.xml"/><Relationship Id="rId12" Type="http://schemas.openxmlformats.org/officeDocument/2006/relationships/slideLayout" Target="../slideLayouts/slideLayout65.xml"/><Relationship Id="rId17" Type="http://schemas.openxmlformats.org/officeDocument/2006/relationships/tags" Target="../tags/tag177.xml"/><Relationship Id="rId33" Type="http://schemas.openxmlformats.org/officeDocument/2006/relationships/tags" Target="../tags/tag193.xml"/><Relationship Id="rId38" Type="http://schemas.openxmlformats.org/officeDocument/2006/relationships/tags" Target="../tags/tag198.xml"/><Relationship Id="rId59" Type="http://schemas.openxmlformats.org/officeDocument/2006/relationships/tags" Target="../tags/tag219.xml"/><Relationship Id="rId103" Type="http://schemas.openxmlformats.org/officeDocument/2006/relationships/tags" Target="../tags/tag263.xml"/><Relationship Id="rId108" Type="http://schemas.openxmlformats.org/officeDocument/2006/relationships/image" Target="../media/image18.png"/><Relationship Id="rId20" Type="http://schemas.openxmlformats.org/officeDocument/2006/relationships/tags" Target="../tags/tag180.xml"/><Relationship Id="rId41" Type="http://schemas.openxmlformats.org/officeDocument/2006/relationships/tags" Target="../tags/tag201.xml"/><Relationship Id="rId54" Type="http://schemas.openxmlformats.org/officeDocument/2006/relationships/tags" Target="../tags/tag214.xml"/><Relationship Id="rId62" Type="http://schemas.openxmlformats.org/officeDocument/2006/relationships/tags" Target="../tags/tag222.xml"/><Relationship Id="rId70" Type="http://schemas.openxmlformats.org/officeDocument/2006/relationships/tags" Target="../tags/tag230.xml"/><Relationship Id="rId75" Type="http://schemas.openxmlformats.org/officeDocument/2006/relationships/tags" Target="../tags/tag235.xml"/><Relationship Id="rId83" Type="http://schemas.openxmlformats.org/officeDocument/2006/relationships/tags" Target="../tags/tag243.xml"/><Relationship Id="rId88" Type="http://schemas.openxmlformats.org/officeDocument/2006/relationships/tags" Target="../tags/tag248.xml"/><Relationship Id="rId91" Type="http://schemas.openxmlformats.org/officeDocument/2006/relationships/tags" Target="../tags/tag251.xml"/><Relationship Id="rId96" Type="http://schemas.openxmlformats.org/officeDocument/2006/relationships/tags" Target="../tags/tag256.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5" Type="http://schemas.openxmlformats.org/officeDocument/2006/relationships/slideLayout" Target="../slideLayouts/slideLayout68.xml"/><Relationship Id="rId23" Type="http://schemas.openxmlformats.org/officeDocument/2006/relationships/tags" Target="../tags/tag183.xml"/><Relationship Id="rId28" Type="http://schemas.openxmlformats.org/officeDocument/2006/relationships/tags" Target="../tags/tag188.xml"/><Relationship Id="rId36" Type="http://schemas.openxmlformats.org/officeDocument/2006/relationships/tags" Target="../tags/tag196.xml"/><Relationship Id="rId49" Type="http://schemas.openxmlformats.org/officeDocument/2006/relationships/tags" Target="../tags/tag209.xml"/><Relationship Id="rId57" Type="http://schemas.openxmlformats.org/officeDocument/2006/relationships/tags" Target="../tags/tag217.xml"/><Relationship Id="rId106" Type="http://schemas.openxmlformats.org/officeDocument/2006/relationships/tags" Target="../tags/tag266.xml"/><Relationship Id="rId10" Type="http://schemas.openxmlformats.org/officeDocument/2006/relationships/slideLayout" Target="../slideLayouts/slideLayout63.xml"/><Relationship Id="rId31" Type="http://schemas.openxmlformats.org/officeDocument/2006/relationships/tags" Target="../tags/tag191.xml"/><Relationship Id="rId44" Type="http://schemas.openxmlformats.org/officeDocument/2006/relationships/tags" Target="../tags/tag204.xml"/><Relationship Id="rId52" Type="http://schemas.openxmlformats.org/officeDocument/2006/relationships/tags" Target="../tags/tag212.xml"/><Relationship Id="rId60" Type="http://schemas.openxmlformats.org/officeDocument/2006/relationships/tags" Target="../tags/tag220.xml"/><Relationship Id="rId65" Type="http://schemas.openxmlformats.org/officeDocument/2006/relationships/tags" Target="../tags/tag225.xml"/><Relationship Id="rId73" Type="http://schemas.openxmlformats.org/officeDocument/2006/relationships/tags" Target="../tags/tag233.xml"/><Relationship Id="rId78" Type="http://schemas.openxmlformats.org/officeDocument/2006/relationships/tags" Target="../tags/tag238.xml"/><Relationship Id="rId81" Type="http://schemas.openxmlformats.org/officeDocument/2006/relationships/tags" Target="../tags/tag241.xml"/><Relationship Id="rId86" Type="http://schemas.openxmlformats.org/officeDocument/2006/relationships/tags" Target="../tags/tag246.xml"/><Relationship Id="rId94" Type="http://schemas.openxmlformats.org/officeDocument/2006/relationships/tags" Target="../tags/tag254.xml"/><Relationship Id="rId99" Type="http://schemas.openxmlformats.org/officeDocument/2006/relationships/tags" Target="../tags/tag259.xml"/><Relationship Id="rId101" Type="http://schemas.openxmlformats.org/officeDocument/2006/relationships/tags" Target="../tags/tag261.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3" Type="http://schemas.openxmlformats.org/officeDocument/2006/relationships/slideLayout" Target="../slideLayouts/slideLayout66.xml"/><Relationship Id="rId18" Type="http://schemas.openxmlformats.org/officeDocument/2006/relationships/tags" Target="../tags/tag178.xml"/><Relationship Id="rId39" Type="http://schemas.openxmlformats.org/officeDocument/2006/relationships/tags" Target="../tags/tag199.xml"/><Relationship Id="rId34" Type="http://schemas.openxmlformats.org/officeDocument/2006/relationships/tags" Target="../tags/tag194.xml"/><Relationship Id="rId50" Type="http://schemas.openxmlformats.org/officeDocument/2006/relationships/tags" Target="../tags/tag210.xml"/><Relationship Id="rId55" Type="http://schemas.openxmlformats.org/officeDocument/2006/relationships/tags" Target="../tags/tag215.xml"/><Relationship Id="rId76" Type="http://schemas.openxmlformats.org/officeDocument/2006/relationships/tags" Target="../tags/tag236.xml"/><Relationship Id="rId97" Type="http://schemas.openxmlformats.org/officeDocument/2006/relationships/tags" Target="../tags/tag257.xml"/><Relationship Id="rId104" Type="http://schemas.openxmlformats.org/officeDocument/2006/relationships/tags" Target="../tags/tag264.xml"/><Relationship Id="rId7" Type="http://schemas.openxmlformats.org/officeDocument/2006/relationships/slideLayout" Target="../slideLayouts/slideLayout60.xml"/><Relationship Id="rId71" Type="http://schemas.openxmlformats.org/officeDocument/2006/relationships/tags" Target="../tags/tag231.xml"/><Relationship Id="rId92" Type="http://schemas.openxmlformats.org/officeDocument/2006/relationships/tags" Target="../tags/tag252.xml"/><Relationship Id="rId2" Type="http://schemas.openxmlformats.org/officeDocument/2006/relationships/slideLayout" Target="../slideLayouts/slideLayout55.xml"/><Relationship Id="rId29" Type="http://schemas.openxmlformats.org/officeDocument/2006/relationships/tags" Target="../tags/tag189.xml"/><Relationship Id="rId24" Type="http://schemas.openxmlformats.org/officeDocument/2006/relationships/tags" Target="../tags/tag184.xml"/><Relationship Id="rId40" Type="http://schemas.openxmlformats.org/officeDocument/2006/relationships/tags" Target="../tags/tag200.xml"/><Relationship Id="rId45" Type="http://schemas.openxmlformats.org/officeDocument/2006/relationships/tags" Target="../tags/tag205.xml"/><Relationship Id="rId66" Type="http://schemas.openxmlformats.org/officeDocument/2006/relationships/tags" Target="../tags/tag226.xml"/><Relationship Id="rId87" Type="http://schemas.openxmlformats.org/officeDocument/2006/relationships/tags" Target="../tags/tag247.xml"/><Relationship Id="rId61" Type="http://schemas.openxmlformats.org/officeDocument/2006/relationships/tags" Target="../tags/tag221.xml"/><Relationship Id="rId82" Type="http://schemas.openxmlformats.org/officeDocument/2006/relationships/tags" Target="../tags/tag242.xml"/><Relationship Id="rId19" Type="http://schemas.openxmlformats.org/officeDocument/2006/relationships/tags" Target="../tags/tag179.xml"/><Relationship Id="rId14" Type="http://schemas.openxmlformats.org/officeDocument/2006/relationships/slideLayout" Target="../slideLayouts/slideLayout67.xml"/><Relationship Id="rId30" Type="http://schemas.openxmlformats.org/officeDocument/2006/relationships/tags" Target="../tags/tag190.xml"/><Relationship Id="rId35" Type="http://schemas.openxmlformats.org/officeDocument/2006/relationships/tags" Target="../tags/tag195.xml"/><Relationship Id="rId56" Type="http://schemas.openxmlformats.org/officeDocument/2006/relationships/tags" Target="../tags/tag216.xml"/><Relationship Id="rId77" Type="http://schemas.openxmlformats.org/officeDocument/2006/relationships/tags" Target="../tags/tag237.xml"/><Relationship Id="rId100" Type="http://schemas.openxmlformats.org/officeDocument/2006/relationships/tags" Target="../tags/tag260.xml"/><Relationship Id="rId105" Type="http://schemas.openxmlformats.org/officeDocument/2006/relationships/tags" Target="../tags/tag265.xml"/><Relationship Id="rId8" Type="http://schemas.openxmlformats.org/officeDocument/2006/relationships/slideLayout" Target="../slideLayouts/slideLayout61.xml"/><Relationship Id="rId51" Type="http://schemas.openxmlformats.org/officeDocument/2006/relationships/tags" Target="../tags/tag211.xml"/><Relationship Id="rId72" Type="http://schemas.openxmlformats.org/officeDocument/2006/relationships/tags" Target="../tags/tag232.xml"/><Relationship Id="rId93" Type="http://schemas.openxmlformats.org/officeDocument/2006/relationships/tags" Target="../tags/tag253.xml"/><Relationship Id="rId98" Type="http://schemas.openxmlformats.org/officeDocument/2006/relationships/tags" Target="../tags/tag258.xml"/><Relationship Id="rId3" Type="http://schemas.openxmlformats.org/officeDocument/2006/relationships/slideLayout" Target="../slideLayouts/slideLayout56.xml"/><Relationship Id="rId25" Type="http://schemas.openxmlformats.org/officeDocument/2006/relationships/tags" Target="../tags/tag185.xml"/><Relationship Id="rId46" Type="http://schemas.openxmlformats.org/officeDocument/2006/relationships/tags" Target="../tags/tag206.xml"/><Relationship Id="rId67" Type="http://schemas.openxmlformats.org/officeDocument/2006/relationships/tags" Target="../tags/tag227.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94.xml"/><Relationship Id="rId117" Type="http://schemas.openxmlformats.org/officeDocument/2006/relationships/tags" Target="../tags/tag359.xml"/><Relationship Id="rId21" Type="http://schemas.openxmlformats.org/officeDocument/2006/relationships/slideLayout" Target="../slideLayouts/slideLayout89.xml"/><Relationship Id="rId42" Type="http://schemas.openxmlformats.org/officeDocument/2006/relationships/tags" Target="../tags/tag284.xml"/><Relationship Id="rId47" Type="http://schemas.openxmlformats.org/officeDocument/2006/relationships/tags" Target="../tags/tag289.xml"/><Relationship Id="rId63" Type="http://schemas.openxmlformats.org/officeDocument/2006/relationships/tags" Target="../tags/tag305.xml"/><Relationship Id="rId68" Type="http://schemas.openxmlformats.org/officeDocument/2006/relationships/tags" Target="../tags/tag310.xml"/><Relationship Id="rId84" Type="http://schemas.openxmlformats.org/officeDocument/2006/relationships/tags" Target="../tags/tag326.xml"/><Relationship Id="rId89" Type="http://schemas.openxmlformats.org/officeDocument/2006/relationships/tags" Target="../tags/tag331.xml"/><Relationship Id="rId112" Type="http://schemas.openxmlformats.org/officeDocument/2006/relationships/tags" Target="../tags/tag354.xml"/><Relationship Id="rId16" Type="http://schemas.openxmlformats.org/officeDocument/2006/relationships/slideLayout" Target="../slideLayouts/slideLayout84.xml"/><Relationship Id="rId107" Type="http://schemas.openxmlformats.org/officeDocument/2006/relationships/tags" Target="../tags/tag349.xml"/><Relationship Id="rId11" Type="http://schemas.openxmlformats.org/officeDocument/2006/relationships/slideLayout" Target="../slideLayouts/slideLayout79.xml"/><Relationship Id="rId32" Type="http://schemas.openxmlformats.org/officeDocument/2006/relationships/tags" Target="../tags/tag274.xml"/><Relationship Id="rId37" Type="http://schemas.openxmlformats.org/officeDocument/2006/relationships/tags" Target="../tags/tag279.xml"/><Relationship Id="rId53" Type="http://schemas.openxmlformats.org/officeDocument/2006/relationships/tags" Target="../tags/tag295.xml"/><Relationship Id="rId58" Type="http://schemas.openxmlformats.org/officeDocument/2006/relationships/tags" Target="../tags/tag300.xml"/><Relationship Id="rId74" Type="http://schemas.openxmlformats.org/officeDocument/2006/relationships/tags" Target="../tags/tag316.xml"/><Relationship Id="rId79" Type="http://schemas.openxmlformats.org/officeDocument/2006/relationships/tags" Target="../tags/tag321.xml"/><Relationship Id="rId102" Type="http://schemas.openxmlformats.org/officeDocument/2006/relationships/tags" Target="../tags/tag344.xml"/><Relationship Id="rId5" Type="http://schemas.openxmlformats.org/officeDocument/2006/relationships/slideLayout" Target="../slideLayouts/slideLayout73.xml"/><Relationship Id="rId90" Type="http://schemas.openxmlformats.org/officeDocument/2006/relationships/tags" Target="../tags/tag332.xml"/><Relationship Id="rId95" Type="http://schemas.openxmlformats.org/officeDocument/2006/relationships/tags" Target="../tags/tag337.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43" Type="http://schemas.openxmlformats.org/officeDocument/2006/relationships/tags" Target="../tags/tag285.xml"/><Relationship Id="rId48" Type="http://schemas.openxmlformats.org/officeDocument/2006/relationships/tags" Target="../tags/tag290.xml"/><Relationship Id="rId64" Type="http://schemas.openxmlformats.org/officeDocument/2006/relationships/tags" Target="../tags/tag306.xml"/><Relationship Id="rId69" Type="http://schemas.openxmlformats.org/officeDocument/2006/relationships/tags" Target="../tags/tag311.xml"/><Relationship Id="rId113" Type="http://schemas.openxmlformats.org/officeDocument/2006/relationships/tags" Target="../tags/tag355.xml"/><Relationship Id="rId118" Type="http://schemas.openxmlformats.org/officeDocument/2006/relationships/tags" Target="../tags/tag360.xml"/><Relationship Id="rId80" Type="http://schemas.openxmlformats.org/officeDocument/2006/relationships/tags" Target="../tags/tag322.xml"/><Relationship Id="rId85" Type="http://schemas.openxmlformats.org/officeDocument/2006/relationships/tags" Target="../tags/tag327.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33" Type="http://schemas.openxmlformats.org/officeDocument/2006/relationships/tags" Target="../tags/tag275.xml"/><Relationship Id="rId38" Type="http://schemas.openxmlformats.org/officeDocument/2006/relationships/tags" Target="../tags/tag280.xml"/><Relationship Id="rId59" Type="http://schemas.openxmlformats.org/officeDocument/2006/relationships/tags" Target="../tags/tag301.xml"/><Relationship Id="rId103" Type="http://schemas.openxmlformats.org/officeDocument/2006/relationships/tags" Target="../tags/tag345.xml"/><Relationship Id="rId108" Type="http://schemas.openxmlformats.org/officeDocument/2006/relationships/tags" Target="../tags/tag350.xml"/><Relationship Id="rId54" Type="http://schemas.openxmlformats.org/officeDocument/2006/relationships/tags" Target="../tags/tag296.xml"/><Relationship Id="rId70" Type="http://schemas.openxmlformats.org/officeDocument/2006/relationships/tags" Target="../tags/tag312.xml"/><Relationship Id="rId75" Type="http://schemas.openxmlformats.org/officeDocument/2006/relationships/tags" Target="../tags/tag317.xml"/><Relationship Id="rId91" Type="http://schemas.openxmlformats.org/officeDocument/2006/relationships/tags" Target="../tags/tag333.xml"/><Relationship Id="rId96" Type="http://schemas.openxmlformats.org/officeDocument/2006/relationships/tags" Target="../tags/tag33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49" Type="http://schemas.openxmlformats.org/officeDocument/2006/relationships/tags" Target="../tags/tag291.xml"/><Relationship Id="rId114" Type="http://schemas.openxmlformats.org/officeDocument/2006/relationships/tags" Target="../tags/tag356.xml"/><Relationship Id="rId119" Type="http://schemas.openxmlformats.org/officeDocument/2006/relationships/tags" Target="../tags/tag361.xml"/><Relationship Id="rId10" Type="http://schemas.openxmlformats.org/officeDocument/2006/relationships/slideLayout" Target="../slideLayouts/slideLayout78.xml"/><Relationship Id="rId31" Type="http://schemas.openxmlformats.org/officeDocument/2006/relationships/theme" Target="../theme/theme5.xml"/><Relationship Id="rId44" Type="http://schemas.openxmlformats.org/officeDocument/2006/relationships/tags" Target="../tags/tag286.xml"/><Relationship Id="rId52" Type="http://schemas.openxmlformats.org/officeDocument/2006/relationships/tags" Target="../tags/tag294.xml"/><Relationship Id="rId60" Type="http://schemas.openxmlformats.org/officeDocument/2006/relationships/tags" Target="../tags/tag302.xml"/><Relationship Id="rId65" Type="http://schemas.openxmlformats.org/officeDocument/2006/relationships/tags" Target="../tags/tag307.xml"/><Relationship Id="rId73" Type="http://schemas.openxmlformats.org/officeDocument/2006/relationships/tags" Target="../tags/tag315.xml"/><Relationship Id="rId78" Type="http://schemas.openxmlformats.org/officeDocument/2006/relationships/tags" Target="../tags/tag320.xml"/><Relationship Id="rId81" Type="http://schemas.openxmlformats.org/officeDocument/2006/relationships/tags" Target="../tags/tag323.xml"/><Relationship Id="rId86" Type="http://schemas.openxmlformats.org/officeDocument/2006/relationships/tags" Target="../tags/tag328.xml"/><Relationship Id="rId94" Type="http://schemas.openxmlformats.org/officeDocument/2006/relationships/tags" Target="../tags/tag336.xml"/><Relationship Id="rId99" Type="http://schemas.openxmlformats.org/officeDocument/2006/relationships/tags" Target="../tags/tag341.xml"/><Relationship Id="rId101" Type="http://schemas.openxmlformats.org/officeDocument/2006/relationships/tags" Target="../tags/tag34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tags" Target="../tags/tag281.xml"/><Relationship Id="rId109" Type="http://schemas.openxmlformats.org/officeDocument/2006/relationships/tags" Target="../tags/tag351.xml"/><Relationship Id="rId34" Type="http://schemas.openxmlformats.org/officeDocument/2006/relationships/tags" Target="../tags/tag276.xml"/><Relationship Id="rId50" Type="http://schemas.openxmlformats.org/officeDocument/2006/relationships/tags" Target="../tags/tag292.xml"/><Relationship Id="rId55" Type="http://schemas.openxmlformats.org/officeDocument/2006/relationships/tags" Target="../tags/tag297.xml"/><Relationship Id="rId76" Type="http://schemas.openxmlformats.org/officeDocument/2006/relationships/tags" Target="../tags/tag318.xml"/><Relationship Id="rId97" Type="http://schemas.openxmlformats.org/officeDocument/2006/relationships/tags" Target="../tags/tag339.xml"/><Relationship Id="rId104" Type="http://schemas.openxmlformats.org/officeDocument/2006/relationships/tags" Target="../tags/tag346.xml"/><Relationship Id="rId7" Type="http://schemas.openxmlformats.org/officeDocument/2006/relationships/slideLayout" Target="../slideLayouts/slideLayout75.xml"/><Relationship Id="rId71" Type="http://schemas.openxmlformats.org/officeDocument/2006/relationships/tags" Target="../tags/tag313.xml"/><Relationship Id="rId92" Type="http://schemas.openxmlformats.org/officeDocument/2006/relationships/tags" Target="../tags/tag334.xml"/><Relationship Id="rId2" Type="http://schemas.openxmlformats.org/officeDocument/2006/relationships/slideLayout" Target="../slideLayouts/slideLayout70.xml"/><Relationship Id="rId29" Type="http://schemas.openxmlformats.org/officeDocument/2006/relationships/slideLayout" Target="../slideLayouts/slideLayout97.xml"/><Relationship Id="rId24" Type="http://schemas.openxmlformats.org/officeDocument/2006/relationships/slideLayout" Target="../slideLayouts/slideLayout92.xml"/><Relationship Id="rId40" Type="http://schemas.openxmlformats.org/officeDocument/2006/relationships/tags" Target="../tags/tag282.xml"/><Relationship Id="rId45" Type="http://schemas.openxmlformats.org/officeDocument/2006/relationships/tags" Target="../tags/tag287.xml"/><Relationship Id="rId66" Type="http://schemas.openxmlformats.org/officeDocument/2006/relationships/tags" Target="../tags/tag308.xml"/><Relationship Id="rId87" Type="http://schemas.openxmlformats.org/officeDocument/2006/relationships/tags" Target="../tags/tag329.xml"/><Relationship Id="rId110" Type="http://schemas.openxmlformats.org/officeDocument/2006/relationships/tags" Target="../tags/tag352.xml"/><Relationship Id="rId115" Type="http://schemas.openxmlformats.org/officeDocument/2006/relationships/tags" Target="../tags/tag357.xml"/><Relationship Id="rId61" Type="http://schemas.openxmlformats.org/officeDocument/2006/relationships/tags" Target="../tags/tag303.xml"/><Relationship Id="rId82" Type="http://schemas.openxmlformats.org/officeDocument/2006/relationships/tags" Target="../tags/tag324.xml"/><Relationship Id="rId19" Type="http://schemas.openxmlformats.org/officeDocument/2006/relationships/slideLayout" Target="../slideLayouts/slideLayout87.xml"/><Relationship Id="rId14" Type="http://schemas.openxmlformats.org/officeDocument/2006/relationships/slideLayout" Target="../slideLayouts/slideLayout82.xml"/><Relationship Id="rId30" Type="http://schemas.openxmlformats.org/officeDocument/2006/relationships/slideLayout" Target="../slideLayouts/slideLayout98.xml"/><Relationship Id="rId35" Type="http://schemas.openxmlformats.org/officeDocument/2006/relationships/tags" Target="../tags/tag277.xml"/><Relationship Id="rId56" Type="http://schemas.openxmlformats.org/officeDocument/2006/relationships/tags" Target="../tags/tag298.xml"/><Relationship Id="rId77" Type="http://schemas.openxmlformats.org/officeDocument/2006/relationships/tags" Target="../tags/tag319.xml"/><Relationship Id="rId100" Type="http://schemas.openxmlformats.org/officeDocument/2006/relationships/tags" Target="../tags/tag342.xml"/><Relationship Id="rId105" Type="http://schemas.openxmlformats.org/officeDocument/2006/relationships/tags" Target="../tags/tag347.xml"/><Relationship Id="rId8" Type="http://schemas.openxmlformats.org/officeDocument/2006/relationships/slideLayout" Target="../slideLayouts/slideLayout76.xml"/><Relationship Id="rId51" Type="http://schemas.openxmlformats.org/officeDocument/2006/relationships/tags" Target="../tags/tag293.xml"/><Relationship Id="rId72" Type="http://schemas.openxmlformats.org/officeDocument/2006/relationships/tags" Target="../tags/tag314.xml"/><Relationship Id="rId93" Type="http://schemas.openxmlformats.org/officeDocument/2006/relationships/tags" Target="../tags/tag335.xml"/><Relationship Id="rId98" Type="http://schemas.openxmlformats.org/officeDocument/2006/relationships/tags" Target="../tags/tag340.xml"/><Relationship Id="rId3" Type="http://schemas.openxmlformats.org/officeDocument/2006/relationships/slideLayout" Target="../slideLayouts/slideLayout71.xml"/><Relationship Id="rId25" Type="http://schemas.openxmlformats.org/officeDocument/2006/relationships/slideLayout" Target="../slideLayouts/slideLayout93.xml"/><Relationship Id="rId46" Type="http://schemas.openxmlformats.org/officeDocument/2006/relationships/tags" Target="../tags/tag288.xml"/><Relationship Id="rId67" Type="http://schemas.openxmlformats.org/officeDocument/2006/relationships/tags" Target="../tags/tag309.xml"/><Relationship Id="rId116" Type="http://schemas.openxmlformats.org/officeDocument/2006/relationships/tags" Target="../tags/tag358.xml"/><Relationship Id="rId20" Type="http://schemas.openxmlformats.org/officeDocument/2006/relationships/slideLayout" Target="../slideLayouts/slideLayout88.xml"/><Relationship Id="rId41" Type="http://schemas.openxmlformats.org/officeDocument/2006/relationships/tags" Target="../tags/tag283.xml"/><Relationship Id="rId62" Type="http://schemas.openxmlformats.org/officeDocument/2006/relationships/tags" Target="../tags/tag304.xml"/><Relationship Id="rId83" Type="http://schemas.openxmlformats.org/officeDocument/2006/relationships/tags" Target="../tags/tag325.xml"/><Relationship Id="rId88" Type="http://schemas.openxmlformats.org/officeDocument/2006/relationships/tags" Target="../tags/tag330.xml"/><Relationship Id="rId111" Type="http://schemas.openxmlformats.org/officeDocument/2006/relationships/tags" Target="../tags/tag353.xml"/><Relationship Id="rId15" Type="http://schemas.openxmlformats.org/officeDocument/2006/relationships/slideLayout" Target="../slideLayouts/slideLayout83.xml"/><Relationship Id="rId36" Type="http://schemas.openxmlformats.org/officeDocument/2006/relationships/tags" Target="../tags/tag278.xml"/><Relationship Id="rId57" Type="http://schemas.openxmlformats.org/officeDocument/2006/relationships/tags" Target="../tags/tag299.xml"/><Relationship Id="rId106" Type="http://schemas.openxmlformats.org/officeDocument/2006/relationships/tags" Target="../tags/tag348.xml"/></Relationships>
</file>

<file path=ppt/slideMasters/_rels/slideMaster6.xml.rels><?xml version="1.0" encoding="UTF-8" standalone="yes"?>
<Relationships xmlns="http://schemas.openxmlformats.org/package/2006/relationships"><Relationship Id="rId26" Type="http://schemas.openxmlformats.org/officeDocument/2006/relationships/tags" Target="../tags/tag373.xml"/><Relationship Id="rId21" Type="http://schemas.openxmlformats.org/officeDocument/2006/relationships/tags" Target="../tags/tag368.xml"/><Relationship Id="rId42" Type="http://schemas.openxmlformats.org/officeDocument/2006/relationships/tags" Target="../tags/tag389.xml"/><Relationship Id="rId47" Type="http://schemas.openxmlformats.org/officeDocument/2006/relationships/tags" Target="../tags/tag394.xml"/><Relationship Id="rId63" Type="http://schemas.openxmlformats.org/officeDocument/2006/relationships/tags" Target="../tags/tag410.xml"/><Relationship Id="rId68" Type="http://schemas.openxmlformats.org/officeDocument/2006/relationships/tags" Target="../tags/tag415.xml"/><Relationship Id="rId84" Type="http://schemas.openxmlformats.org/officeDocument/2006/relationships/tags" Target="../tags/tag431.xml"/><Relationship Id="rId89" Type="http://schemas.openxmlformats.org/officeDocument/2006/relationships/tags" Target="../tags/tag436.xml"/><Relationship Id="rId16" Type="http://schemas.openxmlformats.org/officeDocument/2006/relationships/slideLayout" Target="../slideLayouts/slideLayout114.xml"/><Relationship Id="rId107" Type="http://schemas.openxmlformats.org/officeDocument/2006/relationships/oleObject" Target="../embeddings/oleObject4.bin"/><Relationship Id="rId11" Type="http://schemas.openxmlformats.org/officeDocument/2006/relationships/slideLayout" Target="../slideLayouts/slideLayout109.xml"/><Relationship Id="rId32" Type="http://schemas.openxmlformats.org/officeDocument/2006/relationships/tags" Target="../tags/tag379.xml"/><Relationship Id="rId37" Type="http://schemas.openxmlformats.org/officeDocument/2006/relationships/tags" Target="../tags/tag384.xml"/><Relationship Id="rId53" Type="http://schemas.openxmlformats.org/officeDocument/2006/relationships/tags" Target="../tags/tag400.xml"/><Relationship Id="rId58" Type="http://schemas.openxmlformats.org/officeDocument/2006/relationships/tags" Target="../tags/tag405.xml"/><Relationship Id="rId74" Type="http://schemas.openxmlformats.org/officeDocument/2006/relationships/tags" Target="../tags/tag421.xml"/><Relationship Id="rId79" Type="http://schemas.openxmlformats.org/officeDocument/2006/relationships/tags" Target="../tags/tag426.xml"/><Relationship Id="rId102" Type="http://schemas.openxmlformats.org/officeDocument/2006/relationships/tags" Target="../tags/tag449.xml"/><Relationship Id="rId5" Type="http://schemas.openxmlformats.org/officeDocument/2006/relationships/slideLayout" Target="../slideLayouts/slideLayout103.xml"/><Relationship Id="rId90" Type="http://schemas.openxmlformats.org/officeDocument/2006/relationships/tags" Target="../tags/tag437.xml"/><Relationship Id="rId95" Type="http://schemas.openxmlformats.org/officeDocument/2006/relationships/tags" Target="../tags/tag442.xml"/><Relationship Id="rId22" Type="http://schemas.openxmlformats.org/officeDocument/2006/relationships/tags" Target="../tags/tag369.xml"/><Relationship Id="rId27" Type="http://schemas.openxmlformats.org/officeDocument/2006/relationships/tags" Target="../tags/tag374.xml"/><Relationship Id="rId43" Type="http://schemas.openxmlformats.org/officeDocument/2006/relationships/tags" Target="../tags/tag390.xml"/><Relationship Id="rId48" Type="http://schemas.openxmlformats.org/officeDocument/2006/relationships/tags" Target="../tags/tag395.xml"/><Relationship Id="rId64" Type="http://schemas.openxmlformats.org/officeDocument/2006/relationships/tags" Target="../tags/tag411.xml"/><Relationship Id="rId69" Type="http://schemas.openxmlformats.org/officeDocument/2006/relationships/tags" Target="../tags/tag416.xml"/><Relationship Id="rId80" Type="http://schemas.openxmlformats.org/officeDocument/2006/relationships/tags" Target="../tags/tag427.xml"/><Relationship Id="rId85" Type="http://schemas.openxmlformats.org/officeDocument/2006/relationships/tags" Target="../tags/tag432.xml"/><Relationship Id="rId12" Type="http://schemas.openxmlformats.org/officeDocument/2006/relationships/slideLayout" Target="../slideLayouts/slideLayout110.xml"/><Relationship Id="rId17" Type="http://schemas.openxmlformats.org/officeDocument/2006/relationships/theme" Target="../theme/theme6.xml"/><Relationship Id="rId33" Type="http://schemas.openxmlformats.org/officeDocument/2006/relationships/tags" Target="../tags/tag380.xml"/><Relationship Id="rId38" Type="http://schemas.openxmlformats.org/officeDocument/2006/relationships/tags" Target="../tags/tag385.xml"/><Relationship Id="rId59" Type="http://schemas.openxmlformats.org/officeDocument/2006/relationships/tags" Target="../tags/tag406.xml"/><Relationship Id="rId103" Type="http://schemas.openxmlformats.org/officeDocument/2006/relationships/tags" Target="../tags/tag450.xml"/><Relationship Id="rId108" Type="http://schemas.openxmlformats.org/officeDocument/2006/relationships/image" Target="../media/image22.emf"/><Relationship Id="rId20" Type="http://schemas.openxmlformats.org/officeDocument/2006/relationships/tags" Target="../tags/tag367.xml"/><Relationship Id="rId41" Type="http://schemas.openxmlformats.org/officeDocument/2006/relationships/tags" Target="../tags/tag388.xml"/><Relationship Id="rId54" Type="http://schemas.openxmlformats.org/officeDocument/2006/relationships/tags" Target="../tags/tag401.xml"/><Relationship Id="rId62" Type="http://schemas.openxmlformats.org/officeDocument/2006/relationships/tags" Target="../tags/tag409.xml"/><Relationship Id="rId70" Type="http://schemas.openxmlformats.org/officeDocument/2006/relationships/tags" Target="../tags/tag417.xml"/><Relationship Id="rId75" Type="http://schemas.openxmlformats.org/officeDocument/2006/relationships/tags" Target="../tags/tag422.xml"/><Relationship Id="rId83" Type="http://schemas.openxmlformats.org/officeDocument/2006/relationships/tags" Target="../tags/tag430.xml"/><Relationship Id="rId88" Type="http://schemas.openxmlformats.org/officeDocument/2006/relationships/tags" Target="../tags/tag435.xml"/><Relationship Id="rId91" Type="http://schemas.openxmlformats.org/officeDocument/2006/relationships/tags" Target="../tags/tag438.xml"/><Relationship Id="rId96" Type="http://schemas.openxmlformats.org/officeDocument/2006/relationships/tags" Target="../tags/tag443.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5" Type="http://schemas.openxmlformats.org/officeDocument/2006/relationships/slideLayout" Target="../slideLayouts/slideLayout113.xml"/><Relationship Id="rId23" Type="http://schemas.openxmlformats.org/officeDocument/2006/relationships/tags" Target="../tags/tag370.xml"/><Relationship Id="rId28" Type="http://schemas.openxmlformats.org/officeDocument/2006/relationships/tags" Target="../tags/tag375.xml"/><Relationship Id="rId36" Type="http://schemas.openxmlformats.org/officeDocument/2006/relationships/tags" Target="../tags/tag383.xml"/><Relationship Id="rId49" Type="http://schemas.openxmlformats.org/officeDocument/2006/relationships/tags" Target="../tags/tag396.xml"/><Relationship Id="rId57" Type="http://schemas.openxmlformats.org/officeDocument/2006/relationships/tags" Target="../tags/tag404.xml"/><Relationship Id="rId106" Type="http://schemas.openxmlformats.org/officeDocument/2006/relationships/tags" Target="../tags/tag453.xml"/><Relationship Id="rId10" Type="http://schemas.openxmlformats.org/officeDocument/2006/relationships/slideLayout" Target="../slideLayouts/slideLayout108.xml"/><Relationship Id="rId31" Type="http://schemas.openxmlformats.org/officeDocument/2006/relationships/tags" Target="../tags/tag378.xml"/><Relationship Id="rId44" Type="http://schemas.openxmlformats.org/officeDocument/2006/relationships/tags" Target="../tags/tag391.xml"/><Relationship Id="rId52" Type="http://schemas.openxmlformats.org/officeDocument/2006/relationships/tags" Target="../tags/tag399.xml"/><Relationship Id="rId60" Type="http://schemas.openxmlformats.org/officeDocument/2006/relationships/tags" Target="../tags/tag407.xml"/><Relationship Id="rId65" Type="http://schemas.openxmlformats.org/officeDocument/2006/relationships/tags" Target="../tags/tag412.xml"/><Relationship Id="rId73" Type="http://schemas.openxmlformats.org/officeDocument/2006/relationships/tags" Target="../tags/tag420.xml"/><Relationship Id="rId78" Type="http://schemas.openxmlformats.org/officeDocument/2006/relationships/tags" Target="../tags/tag425.xml"/><Relationship Id="rId81" Type="http://schemas.openxmlformats.org/officeDocument/2006/relationships/tags" Target="../tags/tag428.xml"/><Relationship Id="rId86" Type="http://schemas.openxmlformats.org/officeDocument/2006/relationships/tags" Target="../tags/tag433.xml"/><Relationship Id="rId94" Type="http://schemas.openxmlformats.org/officeDocument/2006/relationships/tags" Target="../tags/tag441.xml"/><Relationship Id="rId99" Type="http://schemas.openxmlformats.org/officeDocument/2006/relationships/tags" Target="../tags/tag446.xml"/><Relationship Id="rId101" Type="http://schemas.openxmlformats.org/officeDocument/2006/relationships/tags" Target="../tags/tag44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3" Type="http://schemas.openxmlformats.org/officeDocument/2006/relationships/slideLayout" Target="../slideLayouts/slideLayout111.xml"/><Relationship Id="rId18" Type="http://schemas.openxmlformats.org/officeDocument/2006/relationships/tags" Target="../tags/tag365.xml"/><Relationship Id="rId39" Type="http://schemas.openxmlformats.org/officeDocument/2006/relationships/tags" Target="../tags/tag386.xml"/><Relationship Id="rId34" Type="http://schemas.openxmlformats.org/officeDocument/2006/relationships/tags" Target="../tags/tag381.xml"/><Relationship Id="rId50" Type="http://schemas.openxmlformats.org/officeDocument/2006/relationships/tags" Target="../tags/tag397.xml"/><Relationship Id="rId55" Type="http://schemas.openxmlformats.org/officeDocument/2006/relationships/tags" Target="../tags/tag402.xml"/><Relationship Id="rId76" Type="http://schemas.openxmlformats.org/officeDocument/2006/relationships/tags" Target="../tags/tag423.xml"/><Relationship Id="rId97" Type="http://schemas.openxmlformats.org/officeDocument/2006/relationships/tags" Target="../tags/tag444.xml"/><Relationship Id="rId104" Type="http://schemas.openxmlformats.org/officeDocument/2006/relationships/tags" Target="../tags/tag451.xml"/><Relationship Id="rId7" Type="http://schemas.openxmlformats.org/officeDocument/2006/relationships/slideLayout" Target="../slideLayouts/slideLayout105.xml"/><Relationship Id="rId71" Type="http://schemas.openxmlformats.org/officeDocument/2006/relationships/tags" Target="../tags/tag418.xml"/><Relationship Id="rId92" Type="http://schemas.openxmlformats.org/officeDocument/2006/relationships/tags" Target="../tags/tag439.xml"/><Relationship Id="rId2" Type="http://schemas.openxmlformats.org/officeDocument/2006/relationships/slideLayout" Target="../slideLayouts/slideLayout100.xml"/><Relationship Id="rId29" Type="http://schemas.openxmlformats.org/officeDocument/2006/relationships/tags" Target="../tags/tag376.xml"/><Relationship Id="rId24" Type="http://schemas.openxmlformats.org/officeDocument/2006/relationships/tags" Target="../tags/tag371.xml"/><Relationship Id="rId40" Type="http://schemas.openxmlformats.org/officeDocument/2006/relationships/tags" Target="../tags/tag387.xml"/><Relationship Id="rId45" Type="http://schemas.openxmlformats.org/officeDocument/2006/relationships/tags" Target="../tags/tag392.xml"/><Relationship Id="rId66" Type="http://schemas.openxmlformats.org/officeDocument/2006/relationships/tags" Target="../tags/tag413.xml"/><Relationship Id="rId87" Type="http://schemas.openxmlformats.org/officeDocument/2006/relationships/tags" Target="../tags/tag434.xml"/><Relationship Id="rId61" Type="http://schemas.openxmlformats.org/officeDocument/2006/relationships/tags" Target="../tags/tag408.xml"/><Relationship Id="rId82" Type="http://schemas.openxmlformats.org/officeDocument/2006/relationships/tags" Target="../tags/tag429.xml"/><Relationship Id="rId19" Type="http://schemas.openxmlformats.org/officeDocument/2006/relationships/tags" Target="../tags/tag366.xml"/><Relationship Id="rId14" Type="http://schemas.openxmlformats.org/officeDocument/2006/relationships/slideLayout" Target="../slideLayouts/slideLayout112.xml"/><Relationship Id="rId30" Type="http://schemas.openxmlformats.org/officeDocument/2006/relationships/tags" Target="../tags/tag377.xml"/><Relationship Id="rId35" Type="http://schemas.openxmlformats.org/officeDocument/2006/relationships/tags" Target="../tags/tag382.xml"/><Relationship Id="rId56" Type="http://schemas.openxmlformats.org/officeDocument/2006/relationships/tags" Target="../tags/tag403.xml"/><Relationship Id="rId77" Type="http://schemas.openxmlformats.org/officeDocument/2006/relationships/tags" Target="../tags/tag424.xml"/><Relationship Id="rId100" Type="http://schemas.openxmlformats.org/officeDocument/2006/relationships/tags" Target="../tags/tag447.xml"/><Relationship Id="rId105" Type="http://schemas.openxmlformats.org/officeDocument/2006/relationships/tags" Target="../tags/tag452.xml"/><Relationship Id="rId8" Type="http://schemas.openxmlformats.org/officeDocument/2006/relationships/slideLayout" Target="../slideLayouts/slideLayout106.xml"/><Relationship Id="rId51" Type="http://schemas.openxmlformats.org/officeDocument/2006/relationships/tags" Target="../tags/tag398.xml"/><Relationship Id="rId72" Type="http://schemas.openxmlformats.org/officeDocument/2006/relationships/tags" Target="../tags/tag419.xml"/><Relationship Id="rId93" Type="http://schemas.openxmlformats.org/officeDocument/2006/relationships/tags" Target="../tags/tag440.xml"/><Relationship Id="rId98" Type="http://schemas.openxmlformats.org/officeDocument/2006/relationships/tags" Target="../tags/tag445.xml"/><Relationship Id="rId3" Type="http://schemas.openxmlformats.org/officeDocument/2006/relationships/slideLayout" Target="../slideLayouts/slideLayout101.xml"/><Relationship Id="rId25" Type="http://schemas.openxmlformats.org/officeDocument/2006/relationships/tags" Target="../tags/tag372.xml"/><Relationship Id="rId46" Type="http://schemas.openxmlformats.org/officeDocument/2006/relationships/tags" Target="../tags/tag393.xml"/><Relationship Id="rId67" Type="http://schemas.openxmlformats.org/officeDocument/2006/relationships/tags" Target="../tags/tag4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2024-06-21</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4049102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8" r:id="rId14"/>
    <p:sldLayoutId id="2147483697" r:id="rId15"/>
    <p:sldLayoutId id="2147483819" r:id="rId16"/>
    <p:sldLayoutId id="2147483820" r:id="rId17"/>
    <p:sldLayoutId id="214748382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96299217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GB"/>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2000" y="324000"/>
            <a:ext cx="1920000" cy="125850"/>
          </a:xfrm>
          <a:prstGeom prst="rect">
            <a:avLst/>
          </a:prstGeom>
        </p:spPr>
        <p:txBody>
          <a:bodyPr vert="horz" lIns="0" tIns="0" rIns="0" bIns="0" rtlCol="0" anchor="t"/>
          <a:lstStyle>
            <a:lvl1pPr algn="l">
              <a:defRPr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F45C95C0-E583-43A5-B2DB-71602888E664}" type="datetime3">
              <a:rPr lang="en-US" smtClean="0"/>
              <a:pPr/>
              <a:t>21 June 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48000" y="323850"/>
            <a:ext cx="1919288" cy="126000"/>
          </a:xfrm>
          <a:prstGeom prst="rect">
            <a:avLst/>
          </a:prstGeom>
        </p:spPr>
        <p:txBody>
          <a:bodyPr vert="horz" lIns="0" tIns="0" rIns="0" bIns="0" rtlCol="0" anchor="t"/>
          <a:lstStyle>
            <a:lvl1pPr algn="l">
              <a:defRPr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stStyle>
          <a:p>
            <a:fld id="{23AA811B-2EBD-4900-905E-5BE206449611}" type="slidenum">
              <a:rPr lang="en-GB" smtClean="0"/>
              <a:pPr/>
              <a:t>‹#›</a:t>
            </a:fld>
            <a:endParaRPr lang="en-GB"/>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Novo Nordisk</a:t>
            </a:r>
            <a:r>
              <a:rPr lang="en-GB" sz="700" baseline="300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22"/>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23"/>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24"/>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5"/>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6"/>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7"/>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8"/>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9"/>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30"/>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31"/>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32"/>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33"/>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34"/>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5"/>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6"/>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7"/>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8"/>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9"/>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40"/>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41"/>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42"/>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43"/>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44"/>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5"/>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6"/>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7"/>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8"/>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9"/>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50"/>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51"/>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52"/>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53"/>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54"/>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5"/>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6"/>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7"/>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8"/>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9"/>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60"/>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61"/>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62"/>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63"/>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64"/>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5"/>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6"/>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7"/>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8"/>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9"/>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70"/>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71"/>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72"/>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73"/>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74"/>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5"/>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6"/>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7"/>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8"/>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9"/>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80"/>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81"/>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82"/>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83"/>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84"/>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5"/>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6"/>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7"/>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8"/>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9"/>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90"/>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91"/>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92"/>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93"/>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94"/>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5"/>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6"/>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7"/>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8"/>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9"/>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00"/>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01"/>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02"/>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03"/>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04"/>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5"/>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6"/>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7"/>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8"/>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9"/>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
        <p:nvSpPr>
          <p:cNvPr id="121" name="Freeform: Shape 120">
            <a:extLst>
              <a:ext uri="{FF2B5EF4-FFF2-40B4-BE49-F238E27FC236}">
                <a16:creationId xmlns:a16="http://schemas.microsoft.com/office/drawing/2014/main" id="{76DD48B3-6B09-40C2-BB13-9AA971E6842B}"/>
              </a:ext>
            </a:extLst>
          </p:cNvPr>
          <p:cNvSpPr/>
          <p:nvPr userDrawn="1"/>
        </p:nvSpPr>
        <p:spPr>
          <a:xfrm>
            <a:off x="11172825" y="603408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a:p>
        </p:txBody>
      </p:sp>
      <p:sp>
        <p:nvSpPr>
          <p:cNvPr id="122" name="Content Placeholder 4">
            <a:extLst>
              <a:ext uri="{FF2B5EF4-FFF2-40B4-BE49-F238E27FC236}">
                <a16:creationId xmlns:a16="http://schemas.microsoft.com/office/drawing/2014/main" id="{67C68064-9401-4EAF-979E-9925CDD6E241}"/>
              </a:ext>
            </a:extLst>
          </p:cNvPr>
          <p:cNvSpPr txBox="1">
            <a:spLocks/>
          </p:cNvSpPr>
          <p:nvPr userDrawn="1"/>
        </p:nvSpPr>
        <p:spPr>
          <a:xfrm>
            <a:off x="3475832" y="6603970"/>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srgbClr val="001965"/>
                </a:solidFill>
                <a:effectLst/>
                <a:uLnTx/>
                <a:uFillTx/>
                <a:latin typeface="Apis For Office"/>
                <a:ea typeface="+mn-ea"/>
                <a:cs typeface="+mn-cs"/>
              </a:rPr>
              <a:t>For Field Medical Employee Use in Scientific Exchange. © 2023 Novo Nordisk.</a:t>
            </a:r>
          </a:p>
        </p:txBody>
      </p:sp>
    </p:spTree>
    <p:extLst>
      <p:ext uri="{BB962C8B-B14F-4D97-AF65-F5344CB8AC3E}">
        <p14:creationId xmlns:p14="http://schemas.microsoft.com/office/powerpoint/2010/main" val="38416829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Lst>
  <p:hf sldNum="0" hdr="0"/>
  <p:txStyles>
    <p:titleStyle>
      <a:lvl1pPr algn="l" defTabSz="914400" rtl="0" eaLnBrk="1" latinLnBrk="0" hangingPunct="1">
        <a:lnSpc>
          <a:spcPct val="100000"/>
        </a:lnSpc>
        <a:spcBef>
          <a:spcPct val="0"/>
        </a:spcBef>
        <a:buNone/>
        <a:defRPr sz="36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17"/>
            </p:custDataLst>
          </p:nvPr>
        </p:nvSpPr>
        <p:spPr>
          <a:xfrm>
            <a:off x="648000" y="1944000"/>
            <a:ext cx="10896000" cy="4266000"/>
          </a:xfrm>
          <a:prstGeom prst="rect">
            <a:avLst/>
          </a:prstGeom>
        </p:spPr>
        <p:txBody>
          <a:bodyPr vert="horz" lIns="0" tIns="0" rIns="0" bIns="0" rtlCol="0">
            <a:noAutofit/>
          </a:bodyPr>
          <a:lstStyle/>
          <a:p>
            <a:pPr lvl="0"/>
            <a:r>
              <a:rPr lang="en-US" noProof="0"/>
              <a:t>Level 1</a:t>
            </a:r>
          </a:p>
          <a:p>
            <a:pPr lvl="1"/>
            <a:r>
              <a:rPr lang="en-US" noProof="0"/>
              <a:t>Level 2</a:t>
            </a:r>
          </a:p>
          <a:p>
            <a:pPr lvl="2"/>
            <a:r>
              <a:rPr lang="en-US" noProof="0"/>
              <a:t>Level 3</a:t>
            </a:r>
          </a:p>
          <a:p>
            <a:pPr lvl="3"/>
            <a:r>
              <a:rPr lang="en-US" noProof="0"/>
              <a:t>Level 4, Header</a:t>
            </a:r>
          </a:p>
          <a:p>
            <a:pPr lvl="4"/>
            <a:r>
              <a:rPr lang="en-US" noProof="0"/>
              <a:t>Level 5, Body</a:t>
            </a:r>
          </a:p>
          <a:p>
            <a:pPr lvl="5"/>
            <a:r>
              <a:rPr lang="en-US" noProof="0"/>
              <a:t>Level 6</a:t>
            </a:r>
          </a:p>
          <a:p>
            <a:pPr lvl="6"/>
            <a:r>
              <a:rPr lang="en-US" noProof="0"/>
              <a:t>Level 7, Small Header</a:t>
            </a:r>
          </a:p>
          <a:p>
            <a:pPr lvl="7"/>
            <a:r>
              <a:rPr lang="en-US" noProof="0"/>
              <a:t>Level 8, Small Body</a:t>
            </a:r>
          </a:p>
          <a:p>
            <a:pPr lvl="8"/>
            <a:r>
              <a:rPr lang="en-US"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648000" y="324000"/>
            <a:ext cx="1920000" cy="125851"/>
          </a:xfrm>
          <a:prstGeom prst="rect">
            <a:avLst/>
          </a:prstGeom>
        </p:spPr>
        <p:txBody>
          <a:bodyPr vert="horz" lIns="0" tIns="0" rIns="0" bIns="0" rtlCol="0" anchor="t"/>
          <a:lstStyle>
            <a:lvl1pPr algn="l">
              <a:defRPr sz="700">
                <a:solidFill>
                  <a:schemeClr val="tx2"/>
                </a:solidFill>
              </a:defRPr>
            </a:lvl1pPr>
          </a:lstStyle>
          <a:p>
            <a:fld id="{EAAD1B62-9477-4122-93EC-8A4282E9D506}" type="datetime1">
              <a:rPr lang="en-US" smtClean="0"/>
              <a:t>6/21/2024</a:t>
            </a:fld>
            <a:endParaRPr lang="en-US"/>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892712" y="323851"/>
            <a:ext cx="4162139" cy="126000"/>
          </a:xfrm>
          <a:prstGeom prst="rect">
            <a:avLst/>
          </a:prstGeom>
        </p:spPr>
        <p:txBody>
          <a:bodyPr vert="horz" lIns="0" tIns="0" rIns="0" bIns="0" rtlCol="0" anchor="t"/>
          <a:lstStyle>
            <a:lvl1pPr algn="l">
              <a:defRPr sz="700">
                <a:solidFill>
                  <a:schemeClr val="tx2"/>
                </a:solidFill>
              </a:defRPr>
            </a:lvl1pPr>
          </a:lstStyle>
          <a:p>
            <a:r>
              <a:rPr lang="en-US"/>
              <a:t>Liraglutide 3.0 mg Clinical Library</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1"/>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US" smtClean="0"/>
              <a:pPr/>
              <a:t>‹#›</a:t>
            </a:fld>
            <a:endParaRPr lang="en-US"/>
          </a:p>
        </p:txBody>
      </p:sp>
      <p:sp>
        <p:nvSpPr>
          <p:cNvPr id="26" name="TextBox 25">
            <a:extLst>
              <a:ext uri="{FF2B5EF4-FFF2-40B4-BE49-F238E27FC236}">
                <a16:creationId xmlns:a16="http://schemas.microsoft.com/office/drawing/2014/main" id="{278D69B5-2783-4637-A949-A867EE4EFE6B}"/>
              </a:ext>
            </a:extLst>
          </p:cNvPr>
          <p:cNvSpPr txBox="1"/>
          <p:nvPr/>
        </p:nvSpPr>
        <p:spPr>
          <a:xfrm>
            <a:off x="11218070" y="312535"/>
            <a:ext cx="648495" cy="107722"/>
          </a:xfrm>
          <a:prstGeom prst="rect">
            <a:avLst/>
          </a:prstGeom>
          <a:noFill/>
        </p:spPr>
        <p:txBody>
          <a:bodyPr wrap="square" lIns="0" tIns="0" rIns="0" bIns="0" rtlCol="0">
            <a:spAutoFit/>
          </a:bodyPr>
          <a:lstStyle/>
          <a:p>
            <a:pPr algn="r"/>
            <a:r>
              <a:rPr lang="en-US" sz="700">
                <a:solidFill>
                  <a:schemeClr val="tx2"/>
                </a:solidFill>
              </a:rPr>
              <a:t>Novo Nordisk</a:t>
            </a:r>
            <a:r>
              <a:rPr lang="en-US" sz="700" baseline="3000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 name="Rectangle 4" hidden="1">
            <a:extLst>
              <a:ext uri="{FF2B5EF4-FFF2-40B4-BE49-F238E27FC236}">
                <a16:creationId xmlns:a16="http://schemas.microsoft.com/office/drawing/2014/main" id="{F30BD45F-E3FD-4877-8E01-D258D6C49ED2}"/>
              </a:ext>
            </a:extLst>
          </p:cNvPr>
          <p:cNvSpPr/>
          <p:nvPr>
            <p:custDataLst>
              <p:tags r:id="rId18"/>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 name="Rectangle 5" hidden="1">
            <a:extLst>
              <a:ext uri="{FF2B5EF4-FFF2-40B4-BE49-F238E27FC236}">
                <a16:creationId xmlns:a16="http://schemas.microsoft.com/office/drawing/2014/main" id="{61F8F4EB-98F9-49C6-AD23-0434FEEA7DAD}"/>
              </a:ext>
            </a:extLst>
          </p:cNvPr>
          <p:cNvSpPr/>
          <p:nvPr>
            <p:custDataLst>
              <p:tags r:id="rId19"/>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 name="Rectangle 9" hidden="1">
            <a:extLst>
              <a:ext uri="{FF2B5EF4-FFF2-40B4-BE49-F238E27FC236}">
                <a16:creationId xmlns:a16="http://schemas.microsoft.com/office/drawing/2014/main" id="{5461F43A-D29F-4117-83B4-78ECC6A90694}"/>
              </a:ext>
            </a:extLst>
          </p:cNvPr>
          <p:cNvSpPr/>
          <p:nvPr>
            <p:custDataLst>
              <p:tags r:id="rId20"/>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 name="Rectangle 10" hidden="1">
            <a:extLst>
              <a:ext uri="{FF2B5EF4-FFF2-40B4-BE49-F238E27FC236}">
                <a16:creationId xmlns:a16="http://schemas.microsoft.com/office/drawing/2014/main" id="{3885B838-2022-4A1F-A84B-BB1127E2EE43}"/>
              </a:ext>
            </a:extLst>
          </p:cNvPr>
          <p:cNvSpPr/>
          <p:nvPr>
            <p:custDataLst>
              <p:tags r:id="rId21"/>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2" name="Rectangle 11" hidden="1">
            <a:extLst>
              <a:ext uri="{FF2B5EF4-FFF2-40B4-BE49-F238E27FC236}">
                <a16:creationId xmlns:a16="http://schemas.microsoft.com/office/drawing/2014/main" id="{AC6417FB-6B96-4CAA-9A61-CE3C85379335}"/>
              </a:ext>
            </a:extLst>
          </p:cNvPr>
          <p:cNvSpPr/>
          <p:nvPr>
            <p:custDataLst>
              <p:tags r:id="rId22"/>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3" name="Rectangle 12" hidden="1">
            <a:extLst>
              <a:ext uri="{FF2B5EF4-FFF2-40B4-BE49-F238E27FC236}">
                <a16:creationId xmlns:a16="http://schemas.microsoft.com/office/drawing/2014/main" id="{88F2338E-050E-4997-B5FD-16609E6B05AC}"/>
              </a:ext>
            </a:extLst>
          </p:cNvPr>
          <p:cNvSpPr/>
          <p:nvPr>
            <p:custDataLst>
              <p:tags r:id="rId23"/>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4" name="Rectangle 13" hidden="1">
            <a:extLst>
              <a:ext uri="{FF2B5EF4-FFF2-40B4-BE49-F238E27FC236}">
                <a16:creationId xmlns:a16="http://schemas.microsoft.com/office/drawing/2014/main" id="{65330914-84C1-4EFF-8088-9FF9153B21A3}"/>
              </a:ext>
            </a:extLst>
          </p:cNvPr>
          <p:cNvSpPr/>
          <p:nvPr>
            <p:custDataLst>
              <p:tags r:id="rId24"/>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5" name="Rectangle 14" hidden="1">
            <a:extLst>
              <a:ext uri="{FF2B5EF4-FFF2-40B4-BE49-F238E27FC236}">
                <a16:creationId xmlns:a16="http://schemas.microsoft.com/office/drawing/2014/main" id="{0D9F1F0C-68CC-4F13-A58D-7D5850D6BABB}"/>
              </a:ext>
            </a:extLst>
          </p:cNvPr>
          <p:cNvSpPr/>
          <p:nvPr>
            <p:custDataLst>
              <p:tags r:id="rId25"/>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6" name="Rectangle 15" hidden="1">
            <a:extLst>
              <a:ext uri="{FF2B5EF4-FFF2-40B4-BE49-F238E27FC236}">
                <a16:creationId xmlns:a16="http://schemas.microsoft.com/office/drawing/2014/main" id="{FCD1A103-17AC-4A34-8A1D-92E20B67C019}"/>
              </a:ext>
            </a:extLst>
          </p:cNvPr>
          <p:cNvSpPr/>
          <p:nvPr>
            <p:custDataLst>
              <p:tags r:id="rId26"/>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7" name="Rectangle 16" hidden="1">
            <a:extLst>
              <a:ext uri="{FF2B5EF4-FFF2-40B4-BE49-F238E27FC236}">
                <a16:creationId xmlns:a16="http://schemas.microsoft.com/office/drawing/2014/main" id="{6D17E478-3C99-48E5-91A4-253FD970A082}"/>
              </a:ext>
            </a:extLst>
          </p:cNvPr>
          <p:cNvSpPr/>
          <p:nvPr>
            <p:custDataLst>
              <p:tags r:id="rId27"/>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8" name="Rectangle 17" hidden="1">
            <a:extLst>
              <a:ext uri="{FF2B5EF4-FFF2-40B4-BE49-F238E27FC236}">
                <a16:creationId xmlns:a16="http://schemas.microsoft.com/office/drawing/2014/main" id="{ACBDE3FC-87C8-4EA6-8040-812BA3745D76}"/>
              </a:ext>
            </a:extLst>
          </p:cNvPr>
          <p:cNvSpPr/>
          <p:nvPr>
            <p:custDataLst>
              <p:tags r:id="rId28"/>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9" name="Rectangle 18" hidden="1">
            <a:extLst>
              <a:ext uri="{FF2B5EF4-FFF2-40B4-BE49-F238E27FC236}">
                <a16:creationId xmlns:a16="http://schemas.microsoft.com/office/drawing/2014/main" id="{994EE5B0-B3FC-43D9-8B31-B03CA4819265}"/>
              </a:ext>
            </a:extLst>
          </p:cNvPr>
          <p:cNvSpPr/>
          <p:nvPr>
            <p:custDataLst>
              <p:tags r:id="rId29"/>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0" name="Rectangle 19" hidden="1">
            <a:extLst>
              <a:ext uri="{FF2B5EF4-FFF2-40B4-BE49-F238E27FC236}">
                <a16:creationId xmlns:a16="http://schemas.microsoft.com/office/drawing/2014/main" id="{71B943CE-F983-40CB-852B-B348DA0EECF9}"/>
              </a:ext>
            </a:extLst>
          </p:cNvPr>
          <p:cNvSpPr/>
          <p:nvPr>
            <p:custDataLst>
              <p:tags r:id="rId30"/>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1" name="Rectangle 20" hidden="1">
            <a:extLst>
              <a:ext uri="{FF2B5EF4-FFF2-40B4-BE49-F238E27FC236}">
                <a16:creationId xmlns:a16="http://schemas.microsoft.com/office/drawing/2014/main" id="{195AE9FF-57B5-4B28-95BD-65EB616F8339}"/>
              </a:ext>
            </a:extLst>
          </p:cNvPr>
          <p:cNvSpPr/>
          <p:nvPr>
            <p:custDataLst>
              <p:tags r:id="rId31"/>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2" name="Rectangle 21" hidden="1">
            <a:extLst>
              <a:ext uri="{FF2B5EF4-FFF2-40B4-BE49-F238E27FC236}">
                <a16:creationId xmlns:a16="http://schemas.microsoft.com/office/drawing/2014/main" id="{09C4273C-D9B3-4E1C-BECF-E403BC0FED81}"/>
              </a:ext>
            </a:extLst>
          </p:cNvPr>
          <p:cNvSpPr/>
          <p:nvPr>
            <p:custDataLst>
              <p:tags r:id="rId32"/>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3" name="Rectangle 22" hidden="1">
            <a:extLst>
              <a:ext uri="{FF2B5EF4-FFF2-40B4-BE49-F238E27FC236}">
                <a16:creationId xmlns:a16="http://schemas.microsoft.com/office/drawing/2014/main" id="{D61A9C98-DFAC-4C93-9FC3-FA4B7268AFD4}"/>
              </a:ext>
            </a:extLst>
          </p:cNvPr>
          <p:cNvSpPr/>
          <p:nvPr>
            <p:custDataLst>
              <p:tags r:id="rId33"/>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4" name="Rectangle 23" hidden="1">
            <a:extLst>
              <a:ext uri="{FF2B5EF4-FFF2-40B4-BE49-F238E27FC236}">
                <a16:creationId xmlns:a16="http://schemas.microsoft.com/office/drawing/2014/main" id="{2738953D-847C-44BC-BB1D-3E35D57608D4}"/>
              </a:ext>
            </a:extLst>
          </p:cNvPr>
          <p:cNvSpPr/>
          <p:nvPr>
            <p:custDataLst>
              <p:tags r:id="rId34"/>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25" name="Rectangle 24" hidden="1">
            <a:extLst>
              <a:ext uri="{FF2B5EF4-FFF2-40B4-BE49-F238E27FC236}">
                <a16:creationId xmlns:a16="http://schemas.microsoft.com/office/drawing/2014/main" id="{A85DD5C0-07B7-493F-ACD2-090488BDD5B6}"/>
              </a:ext>
            </a:extLst>
          </p:cNvPr>
          <p:cNvSpPr/>
          <p:nvPr>
            <p:custDataLst>
              <p:tags r:id="rId35"/>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37" name="Rectangle 36" hidden="1">
            <a:extLst>
              <a:ext uri="{FF2B5EF4-FFF2-40B4-BE49-F238E27FC236}">
                <a16:creationId xmlns:a16="http://schemas.microsoft.com/office/drawing/2014/main" id="{2D03EC4E-106A-492D-9392-E8DAE462F1BE}"/>
              </a:ext>
            </a:extLst>
          </p:cNvPr>
          <p:cNvSpPr/>
          <p:nvPr>
            <p:custDataLst>
              <p:tags r:id="rId36"/>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45" name="Rectangle 44" hidden="1">
            <a:extLst>
              <a:ext uri="{FF2B5EF4-FFF2-40B4-BE49-F238E27FC236}">
                <a16:creationId xmlns:a16="http://schemas.microsoft.com/office/drawing/2014/main" id="{20022031-21E7-4D6F-92EB-D2DDACC3013D}"/>
              </a:ext>
            </a:extLst>
          </p:cNvPr>
          <p:cNvSpPr/>
          <p:nvPr>
            <p:custDataLst>
              <p:tags r:id="rId37"/>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46" name="Rectangle 45" hidden="1">
            <a:extLst>
              <a:ext uri="{FF2B5EF4-FFF2-40B4-BE49-F238E27FC236}">
                <a16:creationId xmlns:a16="http://schemas.microsoft.com/office/drawing/2014/main" id="{0D8C0033-6DD1-44FA-8D1E-C266A6CB5E58}"/>
              </a:ext>
            </a:extLst>
          </p:cNvPr>
          <p:cNvSpPr/>
          <p:nvPr>
            <p:custDataLst>
              <p:tags r:id="rId38"/>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47" name="Rectangle 46" hidden="1">
            <a:extLst>
              <a:ext uri="{FF2B5EF4-FFF2-40B4-BE49-F238E27FC236}">
                <a16:creationId xmlns:a16="http://schemas.microsoft.com/office/drawing/2014/main" id="{5405C511-8E76-4F70-B418-D42EFC88B59C}"/>
              </a:ext>
            </a:extLst>
          </p:cNvPr>
          <p:cNvSpPr/>
          <p:nvPr>
            <p:custDataLst>
              <p:tags r:id="rId39"/>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48" name="Rectangle 47" hidden="1">
            <a:extLst>
              <a:ext uri="{FF2B5EF4-FFF2-40B4-BE49-F238E27FC236}">
                <a16:creationId xmlns:a16="http://schemas.microsoft.com/office/drawing/2014/main" id="{3A318B50-011A-4077-B856-5AA6365091AC}"/>
              </a:ext>
            </a:extLst>
          </p:cNvPr>
          <p:cNvSpPr/>
          <p:nvPr>
            <p:custDataLst>
              <p:tags r:id="rId40"/>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49" name="Rectangle 48" hidden="1">
            <a:extLst>
              <a:ext uri="{FF2B5EF4-FFF2-40B4-BE49-F238E27FC236}">
                <a16:creationId xmlns:a16="http://schemas.microsoft.com/office/drawing/2014/main" id="{6A2BCA5B-FE07-43B1-A4B7-31BD6164A6E4}"/>
              </a:ext>
            </a:extLst>
          </p:cNvPr>
          <p:cNvSpPr/>
          <p:nvPr>
            <p:custDataLst>
              <p:tags r:id="rId41"/>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0" name="Rectangle 49" hidden="1">
            <a:extLst>
              <a:ext uri="{FF2B5EF4-FFF2-40B4-BE49-F238E27FC236}">
                <a16:creationId xmlns:a16="http://schemas.microsoft.com/office/drawing/2014/main" id="{5C40FFBD-7783-45AC-8A2B-097F0420F8BE}"/>
              </a:ext>
            </a:extLst>
          </p:cNvPr>
          <p:cNvSpPr/>
          <p:nvPr>
            <p:custDataLst>
              <p:tags r:id="rId42"/>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1" name="Rectangle 50" hidden="1">
            <a:extLst>
              <a:ext uri="{FF2B5EF4-FFF2-40B4-BE49-F238E27FC236}">
                <a16:creationId xmlns:a16="http://schemas.microsoft.com/office/drawing/2014/main" id="{4CEBE773-5EE2-48C7-957B-8390AB5ACC07}"/>
              </a:ext>
            </a:extLst>
          </p:cNvPr>
          <p:cNvSpPr/>
          <p:nvPr>
            <p:custDataLst>
              <p:tags r:id="rId43"/>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2" name="Rectangle 51" hidden="1">
            <a:extLst>
              <a:ext uri="{FF2B5EF4-FFF2-40B4-BE49-F238E27FC236}">
                <a16:creationId xmlns:a16="http://schemas.microsoft.com/office/drawing/2014/main" id="{A88B1085-4452-48B2-ABE2-B39A1F2C8B5C}"/>
              </a:ext>
            </a:extLst>
          </p:cNvPr>
          <p:cNvSpPr/>
          <p:nvPr>
            <p:custDataLst>
              <p:tags r:id="rId44"/>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3" name="Rectangle 52" hidden="1">
            <a:extLst>
              <a:ext uri="{FF2B5EF4-FFF2-40B4-BE49-F238E27FC236}">
                <a16:creationId xmlns:a16="http://schemas.microsoft.com/office/drawing/2014/main" id="{35677462-D07F-483C-9C29-E04937D96970}"/>
              </a:ext>
            </a:extLst>
          </p:cNvPr>
          <p:cNvSpPr/>
          <p:nvPr>
            <p:custDataLst>
              <p:tags r:id="rId45"/>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4" name="Rectangle 53" hidden="1">
            <a:extLst>
              <a:ext uri="{FF2B5EF4-FFF2-40B4-BE49-F238E27FC236}">
                <a16:creationId xmlns:a16="http://schemas.microsoft.com/office/drawing/2014/main" id="{719982BD-DEFC-4091-A576-C424DBA3C4DD}"/>
              </a:ext>
            </a:extLst>
          </p:cNvPr>
          <p:cNvSpPr/>
          <p:nvPr>
            <p:custDataLst>
              <p:tags r:id="rId46"/>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5" name="Rectangle 54" hidden="1">
            <a:extLst>
              <a:ext uri="{FF2B5EF4-FFF2-40B4-BE49-F238E27FC236}">
                <a16:creationId xmlns:a16="http://schemas.microsoft.com/office/drawing/2014/main" id="{09DABF0B-9E1E-4C4B-B44A-B858D0F51253}"/>
              </a:ext>
            </a:extLst>
          </p:cNvPr>
          <p:cNvSpPr/>
          <p:nvPr>
            <p:custDataLst>
              <p:tags r:id="rId47"/>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6" name="Rectangle 55" hidden="1">
            <a:extLst>
              <a:ext uri="{FF2B5EF4-FFF2-40B4-BE49-F238E27FC236}">
                <a16:creationId xmlns:a16="http://schemas.microsoft.com/office/drawing/2014/main" id="{4C2D3A6A-66FD-4AEE-8C1E-B6E5EECF6AC4}"/>
              </a:ext>
            </a:extLst>
          </p:cNvPr>
          <p:cNvSpPr/>
          <p:nvPr>
            <p:custDataLst>
              <p:tags r:id="rId48"/>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7" name="Rectangle 56" hidden="1">
            <a:extLst>
              <a:ext uri="{FF2B5EF4-FFF2-40B4-BE49-F238E27FC236}">
                <a16:creationId xmlns:a16="http://schemas.microsoft.com/office/drawing/2014/main" id="{2D1F338B-CF9E-4B33-946A-4DB709760AF6}"/>
              </a:ext>
            </a:extLst>
          </p:cNvPr>
          <p:cNvSpPr/>
          <p:nvPr>
            <p:custDataLst>
              <p:tags r:id="rId49"/>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8" name="Rectangle 57" hidden="1">
            <a:extLst>
              <a:ext uri="{FF2B5EF4-FFF2-40B4-BE49-F238E27FC236}">
                <a16:creationId xmlns:a16="http://schemas.microsoft.com/office/drawing/2014/main" id="{C62DDC7A-A75D-47D1-8199-CF07F2BDFB07}"/>
              </a:ext>
            </a:extLst>
          </p:cNvPr>
          <p:cNvSpPr/>
          <p:nvPr>
            <p:custDataLst>
              <p:tags r:id="rId50"/>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59" name="Rectangle 58" hidden="1">
            <a:extLst>
              <a:ext uri="{FF2B5EF4-FFF2-40B4-BE49-F238E27FC236}">
                <a16:creationId xmlns:a16="http://schemas.microsoft.com/office/drawing/2014/main" id="{58B5BE77-B2A7-4D7F-8E0B-C3E954ED65B5}"/>
              </a:ext>
            </a:extLst>
          </p:cNvPr>
          <p:cNvSpPr/>
          <p:nvPr>
            <p:custDataLst>
              <p:tags r:id="rId51"/>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0" name="Rectangle 59" hidden="1">
            <a:extLst>
              <a:ext uri="{FF2B5EF4-FFF2-40B4-BE49-F238E27FC236}">
                <a16:creationId xmlns:a16="http://schemas.microsoft.com/office/drawing/2014/main" id="{FCFBBBC3-8FB6-4FAC-ADAD-D2D96E64A22C}"/>
              </a:ext>
            </a:extLst>
          </p:cNvPr>
          <p:cNvSpPr/>
          <p:nvPr>
            <p:custDataLst>
              <p:tags r:id="rId52"/>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1" name="Rectangle 60" hidden="1">
            <a:extLst>
              <a:ext uri="{FF2B5EF4-FFF2-40B4-BE49-F238E27FC236}">
                <a16:creationId xmlns:a16="http://schemas.microsoft.com/office/drawing/2014/main" id="{2C5A7DD2-B5CE-413A-9B54-583BA9EBCDFF}"/>
              </a:ext>
            </a:extLst>
          </p:cNvPr>
          <p:cNvSpPr/>
          <p:nvPr>
            <p:custDataLst>
              <p:tags r:id="rId53"/>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2" name="Rectangle 61" hidden="1">
            <a:extLst>
              <a:ext uri="{FF2B5EF4-FFF2-40B4-BE49-F238E27FC236}">
                <a16:creationId xmlns:a16="http://schemas.microsoft.com/office/drawing/2014/main" id="{D9461BA4-4B7F-4140-AC43-136B90730752}"/>
              </a:ext>
            </a:extLst>
          </p:cNvPr>
          <p:cNvSpPr/>
          <p:nvPr>
            <p:custDataLst>
              <p:tags r:id="rId54"/>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3" name="Rectangle 62" hidden="1">
            <a:extLst>
              <a:ext uri="{FF2B5EF4-FFF2-40B4-BE49-F238E27FC236}">
                <a16:creationId xmlns:a16="http://schemas.microsoft.com/office/drawing/2014/main" id="{DEB946CF-96A1-4659-9385-72D850C9C025}"/>
              </a:ext>
            </a:extLst>
          </p:cNvPr>
          <p:cNvSpPr/>
          <p:nvPr>
            <p:custDataLst>
              <p:tags r:id="rId55"/>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4" name="Rectangle 63" hidden="1">
            <a:extLst>
              <a:ext uri="{FF2B5EF4-FFF2-40B4-BE49-F238E27FC236}">
                <a16:creationId xmlns:a16="http://schemas.microsoft.com/office/drawing/2014/main" id="{742C5205-4F49-47AB-B503-BC7F63858642}"/>
              </a:ext>
            </a:extLst>
          </p:cNvPr>
          <p:cNvSpPr/>
          <p:nvPr>
            <p:custDataLst>
              <p:tags r:id="rId56"/>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5" name="Rectangle 64" hidden="1">
            <a:extLst>
              <a:ext uri="{FF2B5EF4-FFF2-40B4-BE49-F238E27FC236}">
                <a16:creationId xmlns:a16="http://schemas.microsoft.com/office/drawing/2014/main" id="{5B2DC920-B604-43E9-ADC1-B26167353D44}"/>
              </a:ext>
            </a:extLst>
          </p:cNvPr>
          <p:cNvSpPr/>
          <p:nvPr>
            <p:custDataLst>
              <p:tags r:id="rId57"/>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6" name="Rectangle 65" hidden="1">
            <a:extLst>
              <a:ext uri="{FF2B5EF4-FFF2-40B4-BE49-F238E27FC236}">
                <a16:creationId xmlns:a16="http://schemas.microsoft.com/office/drawing/2014/main" id="{419CE6B2-B4FC-4BBD-937B-2FAF2EC436EB}"/>
              </a:ext>
            </a:extLst>
          </p:cNvPr>
          <p:cNvSpPr/>
          <p:nvPr>
            <p:custDataLst>
              <p:tags r:id="rId58"/>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7" name="Rectangle 66" hidden="1">
            <a:extLst>
              <a:ext uri="{FF2B5EF4-FFF2-40B4-BE49-F238E27FC236}">
                <a16:creationId xmlns:a16="http://schemas.microsoft.com/office/drawing/2014/main" id="{24F744BF-7A2A-44A1-99AF-BF4D80F50B40}"/>
              </a:ext>
            </a:extLst>
          </p:cNvPr>
          <p:cNvSpPr/>
          <p:nvPr>
            <p:custDataLst>
              <p:tags r:id="rId59"/>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8" name="Rectangle 67" hidden="1">
            <a:extLst>
              <a:ext uri="{FF2B5EF4-FFF2-40B4-BE49-F238E27FC236}">
                <a16:creationId xmlns:a16="http://schemas.microsoft.com/office/drawing/2014/main" id="{4A561C12-BD2C-4ABE-9ACE-047842A9B253}"/>
              </a:ext>
            </a:extLst>
          </p:cNvPr>
          <p:cNvSpPr/>
          <p:nvPr>
            <p:custDataLst>
              <p:tags r:id="rId60"/>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69" name="Rectangle 68" hidden="1">
            <a:extLst>
              <a:ext uri="{FF2B5EF4-FFF2-40B4-BE49-F238E27FC236}">
                <a16:creationId xmlns:a16="http://schemas.microsoft.com/office/drawing/2014/main" id="{1F79B3EE-7015-44C0-B98B-D7976E3CC6C0}"/>
              </a:ext>
            </a:extLst>
          </p:cNvPr>
          <p:cNvSpPr/>
          <p:nvPr>
            <p:custDataLst>
              <p:tags r:id="rId61"/>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0" name="Rectangle 69" hidden="1">
            <a:extLst>
              <a:ext uri="{FF2B5EF4-FFF2-40B4-BE49-F238E27FC236}">
                <a16:creationId xmlns:a16="http://schemas.microsoft.com/office/drawing/2014/main" id="{55195DF3-05B5-49EC-8E2A-6D131BFB07E4}"/>
              </a:ext>
            </a:extLst>
          </p:cNvPr>
          <p:cNvSpPr/>
          <p:nvPr>
            <p:custDataLst>
              <p:tags r:id="rId62"/>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1" name="Rectangle 70" hidden="1">
            <a:extLst>
              <a:ext uri="{FF2B5EF4-FFF2-40B4-BE49-F238E27FC236}">
                <a16:creationId xmlns:a16="http://schemas.microsoft.com/office/drawing/2014/main" id="{6C7ACCBF-3785-451F-8D26-06EB8169ED29}"/>
              </a:ext>
            </a:extLst>
          </p:cNvPr>
          <p:cNvSpPr/>
          <p:nvPr>
            <p:custDataLst>
              <p:tags r:id="rId63"/>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2" name="Rectangle 71" hidden="1">
            <a:extLst>
              <a:ext uri="{FF2B5EF4-FFF2-40B4-BE49-F238E27FC236}">
                <a16:creationId xmlns:a16="http://schemas.microsoft.com/office/drawing/2014/main" id="{0DB1FB36-F0B8-4569-B24C-A7FE882E3A0D}"/>
              </a:ext>
            </a:extLst>
          </p:cNvPr>
          <p:cNvSpPr/>
          <p:nvPr>
            <p:custDataLst>
              <p:tags r:id="rId64"/>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3" name="Rectangle 72" hidden="1">
            <a:extLst>
              <a:ext uri="{FF2B5EF4-FFF2-40B4-BE49-F238E27FC236}">
                <a16:creationId xmlns:a16="http://schemas.microsoft.com/office/drawing/2014/main" id="{A16BF7E9-5EB1-4763-B3B3-B9BDDFCE9368}"/>
              </a:ext>
            </a:extLst>
          </p:cNvPr>
          <p:cNvSpPr/>
          <p:nvPr>
            <p:custDataLst>
              <p:tags r:id="rId65"/>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4" name="Rectangle 73" hidden="1">
            <a:extLst>
              <a:ext uri="{FF2B5EF4-FFF2-40B4-BE49-F238E27FC236}">
                <a16:creationId xmlns:a16="http://schemas.microsoft.com/office/drawing/2014/main" id="{B859330A-8EF0-4EC1-8579-E436CA633192}"/>
              </a:ext>
            </a:extLst>
          </p:cNvPr>
          <p:cNvSpPr/>
          <p:nvPr>
            <p:custDataLst>
              <p:tags r:id="rId66"/>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5" name="Rectangle 74" hidden="1">
            <a:extLst>
              <a:ext uri="{FF2B5EF4-FFF2-40B4-BE49-F238E27FC236}">
                <a16:creationId xmlns:a16="http://schemas.microsoft.com/office/drawing/2014/main" id="{28ADAA1F-5B13-4CA7-92F6-B9BD284DD1E1}"/>
              </a:ext>
            </a:extLst>
          </p:cNvPr>
          <p:cNvSpPr/>
          <p:nvPr>
            <p:custDataLst>
              <p:tags r:id="rId67"/>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6" name="Rectangle 75" hidden="1">
            <a:extLst>
              <a:ext uri="{FF2B5EF4-FFF2-40B4-BE49-F238E27FC236}">
                <a16:creationId xmlns:a16="http://schemas.microsoft.com/office/drawing/2014/main" id="{D063FCBC-0F82-4BF7-A4F3-63086372BCA1}"/>
              </a:ext>
            </a:extLst>
          </p:cNvPr>
          <p:cNvSpPr/>
          <p:nvPr>
            <p:custDataLst>
              <p:tags r:id="rId68"/>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7" name="Rectangle 76" hidden="1">
            <a:extLst>
              <a:ext uri="{FF2B5EF4-FFF2-40B4-BE49-F238E27FC236}">
                <a16:creationId xmlns:a16="http://schemas.microsoft.com/office/drawing/2014/main" id="{CE645546-D2AC-47E6-9FEE-B872688AACBC}"/>
              </a:ext>
            </a:extLst>
          </p:cNvPr>
          <p:cNvSpPr/>
          <p:nvPr>
            <p:custDataLst>
              <p:tags r:id="rId69"/>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8" name="Rectangle 77" hidden="1">
            <a:extLst>
              <a:ext uri="{FF2B5EF4-FFF2-40B4-BE49-F238E27FC236}">
                <a16:creationId xmlns:a16="http://schemas.microsoft.com/office/drawing/2014/main" id="{67D40869-4909-44AB-ADF7-F7E881C8F368}"/>
              </a:ext>
            </a:extLst>
          </p:cNvPr>
          <p:cNvSpPr/>
          <p:nvPr>
            <p:custDataLst>
              <p:tags r:id="rId70"/>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79" name="Rectangle 78" hidden="1">
            <a:extLst>
              <a:ext uri="{FF2B5EF4-FFF2-40B4-BE49-F238E27FC236}">
                <a16:creationId xmlns:a16="http://schemas.microsoft.com/office/drawing/2014/main" id="{135A9F82-A30E-49D6-85D5-F27123AF0F10}"/>
              </a:ext>
            </a:extLst>
          </p:cNvPr>
          <p:cNvSpPr/>
          <p:nvPr>
            <p:custDataLst>
              <p:tags r:id="rId71"/>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0" name="Rectangle 79" hidden="1">
            <a:extLst>
              <a:ext uri="{FF2B5EF4-FFF2-40B4-BE49-F238E27FC236}">
                <a16:creationId xmlns:a16="http://schemas.microsoft.com/office/drawing/2014/main" id="{95983F4E-3EE6-4BD7-AD35-C47ED01C5ED4}"/>
              </a:ext>
            </a:extLst>
          </p:cNvPr>
          <p:cNvSpPr/>
          <p:nvPr>
            <p:custDataLst>
              <p:tags r:id="rId72"/>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1" name="Rectangle 80" hidden="1">
            <a:extLst>
              <a:ext uri="{FF2B5EF4-FFF2-40B4-BE49-F238E27FC236}">
                <a16:creationId xmlns:a16="http://schemas.microsoft.com/office/drawing/2014/main" id="{F717EFA4-0ED4-4A46-9AFD-0F0A6E65D253}"/>
              </a:ext>
            </a:extLst>
          </p:cNvPr>
          <p:cNvSpPr/>
          <p:nvPr>
            <p:custDataLst>
              <p:tags r:id="rId73"/>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2" name="Rectangle 81" hidden="1">
            <a:extLst>
              <a:ext uri="{FF2B5EF4-FFF2-40B4-BE49-F238E27FC236}">
                <a16:creationId xmlns:a16="http://schemas.microsoft.com/office/drawing/2014/main" id="{6E85224F-39CC-4044-9201-BDF5309E2509}"/>
              </a:ext>
            </a:extLst>
          </p:cNvPr>
          <p:cNvSpPr/>
          <p:nvPr>
            <p:custDataLst>
              <p:tags r:id="rId74"/>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3" name="Rectangle 82" hidden="1">
            <a:extLst>
              <a:ext uri="{FF2B5EF4-FFF2-40B4-BE49-F238E27FC236}">
                <a16:creationId xmlns:a16="http://schemas.microsoft.com/office/drawing/2014/main" id="{C5FFBE79-1CFF-48A7-9FA3-6763881AA963}"/>
              </a:ext>
            </a:extLst>
          </p:cNvPr>
          <p:cNvSpPr/>
          <p:nvPr>
            <p:custDataLst>
              <p:tags r:id="rId75"/>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4" name="Rectangle 83" hidden="1">
            <a:extLst>
              <a:ext uri="{FF2B5EF4-FFF2-40B4-BE49-F238E27FC236}">
                <a16:creationId xmlns:a16="http://schemas.microsoft.com/office/drawing/2014/main" id="{C7039B6D-AC56-40A5-858D-599754E1E0AD}"/>
              </a:ext>
            </a:extLst>
          </p:cNvPr>
          <p:cNvSpPr/>
          <p:nvPr>
            <p:custDataLst>
              <p:tags r:id="rId76"/>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5" name="Rectangle 84" hidden="1">
            <a:extLst>
              <a:ext uri="{FF2B5EF4-FFF2-40B4-BE49-F238E27FC236}">
                <a16:creationId xmlns:a16="http://schemas.microsoft.com/office/drawing/2014/main" id="{71018EC8-1FEE-415C-B1E0-DAFC251C6F4F}"/>
              </a:ext>
            </a:extLst>
          </p:cNvPr>
          <p:cNvSpPr/>
          <p:nvPr>
            <p:custDataLst>
              <p:tags r:id="rId77"/>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6" name="Rectangle 85" hidden="1">
            <a:extLst>
              <a:ext uri="{FF2B5EF4-FFF2-40B4-BE49-F238E27FC236}">
                <a16:creationId xmlns:a16="http://schemas.microsoft.com/office/drawing/2014/main" id="{33D0B803-F928-4AB8-9FA8-7A2550C65926}"/>
              </a:ext>
            </a:extLst>
          </p:cNvPr>
          <p:cNvSpPr/>
          <p:nvPr>
            <p:custDataLst>
              <p:tags r:id="rId78"/>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7" name="Rectangle 86" hidden="1">
            <a:extLst>
              <a:ext uri="{FF2B5EF4-FFF2-40B4-BE49-F238E27FC236}">
                <a16:creationId xmlns:a16="http://schemas.microsoft.com/office/drawing/2014/main" id="{A74BCB38-7D1D-4BB9-94CE-ADBDC5DAB010}"/>
              </a:ext>
            </a:extLst>
          </p:cNvPr>
          <p:cNvSpPr/>
          <p:nvPr>
            <p:custDataLst>
              <p:tags r:id="rId79"/>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8" name="Rectangle 87" hidden="1">
            <a:extLst>
              <a:ext uri="{FF2B5EF4-FFF2-40B4-BE49-F238E27FC236}">
                <a16:creationId xmlns:a16="http://schemas.microsoft.com/office/drawing/2014/main" id="{6E6BC775-1DC0-42CB-BA95-EB6F78CFD0FE}"/>
              </a:ext>
            </a:extLst>
          </p:cNvPr>
          <p:cNvSpPr/>
          <p:nvPr>
            <p:custDataLst>
              <p:tags r:id="rId80"/>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89" name="Rectangle 88" hidden="1">
            <a:extLst>
              <a:ext uri="{FF2B5EF4-FFF2-40B4-BE49-F238E27FC236}">
                <a16:creationId xmlns:a16="http://schemas.microsoft.com/office/drawing/2014/main" id="{95792BBB-2B34-4739-8C69-B66E64F8A279}"/>
              </a:ext>
            </a:extLst>
          </p:cNvPr>
          <p:cNvSpPr/>
          <p:nvPr>
            <p:custDataLst>
              <p:tags r:id="rId81"/>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0" name="Rectangle 89" hidden="1">
            <a:extLst>
              <a:ext uri="{FF2B5EF4-FFF2-40B4-BE49-F238E27FC236}">
                <a16:creationId xmlns:a16="http://schemas.microsoft.com/office/drawing/2014/main" id="{E8FDD868-6922-48B4-976C-6F9677663DAF}"/>
              </a:ext>
            </a:extLst>
          </p:cNvPr>
          <p:cNvSpPr/>
          <p:nvPr>
            <p:custDataLst>
              <p:tags r:id="rId82"/>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1" name="Rectangle 90" hidden="1">
            <a:extLst>
              <a:ext uri="{FF2B5EF4-FFF2-40B4-BE49-F238E27FC236}">
                <a16:creationId xmlns:a16="http://schemas.microsoft.com/office/drawing/2014/main" id="{E3A8AF86-B9FD-4654-82BA-248AF9D72F7C}"/>
              </a:ext>
            </a:extLst>
          </p:cNvPr>
          <p:cNvSpPr/>
          <p:nvPr>
            <p:custDataLst>
              <p:tags r:id="rId83"/>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2" name="Rectangle 91" hidden="1">
            <a:extLst>
              <a:ext uri="{FF2B5EF4-FFF2-40B4-BE49-F238E27FC236}">
                <a16:creationId xmlns:a16="http://schemas.microsoft.com/office/drawing/2014/main" id="{F1579785-2978-4428-A96D-6D6718940F9D}"/>
              </a:ext>
            </a:extLst>
          </p:cNvPr>
          <p:cNvSpPr/>
          <p:nvPr>
            <p:custDataLst>
              <p:tags r:id="rId84"/>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3" name="Rectangle 92" hidden="1">
            <a:extLst>
              <a:ext uri="{FF2B5EF4-FFF2-40B4-BE49-F238E27FC236}">
                <a16:creationId xmlns:a16="http://schemas.microsoft.com/office/drawing/2014/main" id="{0584FA97-4AB6-4A5E-91FB-95E9E602EA26}"/>
              </a:ext>
            </a:extLst>
          </p:cNvPr>
          <p:cNvSpPr/>
          <p:nvPr>
            <p:custDataLst>
              <p:tags r:id="rId85"/>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4" name="Rectangle 93" hidden="1">
            <a:extLst>
              <a:ext uri="{FF2B5EF4-FFF2-40B4-BE49-F238E27FC236}">
                <a16:creationId xmlns:a16="http://schemas.microsoft.com/office/drawing/2014/main" id="{A48EE25C-475F-4316-B6A2-011BEE3BCD92}"/>
              </a:ext>
            </a:extLst>
          </p:cNvPr>
          <p:cNvSpPr/>
          <p:nvPr>
            <p:custDataLst>
              <p:tags r:id="rId86"/>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5" name="Rectangle 94" hidden="1">
            <a:extLst>
              <a:ext uri="{FF2B5EF4-FFF2-40B4-BE49-F238E27FC236}">
                <a16:creationId xmlns:a16="http://schemas.microsoft.com/office/drawing/2014/main" id="{7E857FE4-C9A3-45B7-B041-66EE09495EEC}"/>
              </a:ext>
            </a:extLst>
          </p:cNvPr>
          <p:cNvSpPr/>
          <p:nvPr>
            <p:custDataLst>
              <p:tags r:id="rId87"/>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6" name="Rectangle 95" hidden="1">
            <a:extLst>
              <a:ext uri="{FF2B5EF4-FFF2-40B4-BE49-F238E27FC236}">
                <a16:creationId xmlns:a16="http://schemas.microsoft.com/office/drawing/2014/main" id="{9B5A1CBD-EB02-4B45-AF38-AAD0F53B4AD5}"/>
              </a:ext>
            </a:extLst>
          </p:cNvPr>
          <p:cNvSpPr/>
          <p:nvPr>
            <p:custDataLst>
              <p:tags r:id="rId88"/>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7" name="Rectangle 96" hidden="1">
            <a:extLst>
              <a:ext uri="{FF2B5EF4-FFF2-40B4-BE49-F238E27FC236}">
                <a16:creationId xmlns:a16="http://schemas.microsoft.com/office/drawing/2014/main" id="{B80B4760-EF40-4F2E-9A91-131FFC1E37B4}"/>
              </a:ext>
            </a:extLst>
          </p:cNvPr>
          <p:cNvSpPr/>
          <p:nvPr>
            <p:custDataLst>
              <p:tags r:id="rId89"/>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8" name="Rectangle 97" hidden="1">
            <a:extLst>
              <a:ext uri="{FF2B5EF4-FFF2-40B4-BE49-F238E27FC236}">
                <a16:creationId xmlns:a16="http://schemas.microsoft.com/office/drawing/2014/main" id="{8E8A7F77-3721-4815-B970-1D077CD2DA75}"/>
              </a:ext>
            </a:extLst>
          </p:cNvPr>
          <p:cNvSpPr/>
          <p:nvPr>
            <p:custDataLst>
              <p:tags r:id="rId90"/>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99" name="Rectangle 98" hidden="1">
            <a:extLst>
              <a:ext uri="{FF2B5EF4-FFF2-40B4-BE49-F238E27FC236}">
                <a16:creationId xmlns:a16="http://schemas.microsoft.com/office/drawing/2014/main" id="{55C42CA1-292D-4FB8-8399-74D1AD374EBE}"/>
              </a:ext>
            </a:extLst>
          </p:cNvPr>
          <p:cNvSpPr/>
          <p:nvPr>
            <p:custDataLst>
              <p:tags r:id="rId91"/>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0" name="Rectangle 99" hidden="1">
            <a:extLst>
              <a:ext uri="{FF2B5EF4-FFF2-40B4-BE49-F238E27FC236}">
                <a16:creationId xmlns:a16="http://schemas.microsoft.com/office/drawing/2014/main" id="{76F4910F-0223-4A58-B2B3-CC1032CA6A96}"/>
              </a:ext>
            </a:extLst>
          </p:cNvPr>
          <p:cNvSpPr/>
          <p:nvPr>
            <p:custDataLst>
              <p:tags r:id="rId92"/>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1" name="Rectangle 100" hidden="1">
            <a:extLst>
              <a:ext uri="{FF2B5EF4-FFF2-40B4-BE49-F238E27FC236}">
                <a16:creationId xmlns:a16="http://schemas.microsoft.com/office/drawing/2014/main" id="{309CA6FE-3AA4-4E04-82CE-33A9467E0E6A}"/>
              </a:ext>
            </a:extLst>
          </p:cNvPr>
          <p:cNvSpPr/>
          <p:nvPr>
            <p:custDataLst>
              <p:tags r:id="rId93"/>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2" name="Rectangle 101" hidden="1">
            <a:extLst>
              <a:ext uri="{FF2B5EF4-FFF2-40B4-BE49-F238E27FC236}">
                <a16:creationId xmlns:a16="http://schemas.microsoft.com/office/drawing/2014/main" id="{D3FAE458-E122-4E17-A2BB-860390DB639B}"/>
              </a:ext>
            </a:extLst>
          </p:cNvPr>
          <p:cNvSpPr/>
          <p:nvPr>
            <p:custDataLst>
              <p:tags r:id="rId94"/>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3" name="Rectangle 102" hidden="1">
            <a:extLst>
              <a:ext uri="{FF2B5EF4-FFF2-40B4-BE49-F238E27FC236}">
                <a16:creationId xmlns:a16="http://schemas.microsoft.com/office/drawing/2014/main" id="{09CCF6D6-3C14-49F1-9CCF-BB2BB02BA463}"/>
              </a:ext>
            </a:extLst>
          </p:cNvPr>
          <p:cNvSpPr/>
          <p:nvPr>
            <p:custDataLst>
              <p:tags r:id="rId95"/>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4" name="Rectangle 103" hidden="1">
            <a:extLst>
              <a:ext uri="{FF2B5EF4-FFF2-40B4-BE49-F238E27FC236}">
                <a16:creationId xmlns:a16="http://schemas.microsoft.com/office/drawing/2014/main" id="{89199ED3-108C-4CB1-85A2-7274AF6D76B6}"/>
              </a:ext>
            </a:extLst>
          </p:cNvPr>
          <p:cNvSpPr/>
          <p:nvPr>
            <p:custDataLst>
              <p:tags r:id="rId96"/>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5" name="Rectangle 104" hidden="1">
            <a:extLst>
              <a:ext uri="{FF2B5EF4-FFF2-40B4-BE49-F238E27FC236}">
                <a16:creationId xmlns:a16="http://schemas.microsoft.com/office/drawing/2014/main" id="{F4889CBE-7887-46C6-99BA-4A154FF96016}"/>
              </a:ext>
            </a:extLst>
          </p:cNvPr>
          <p:cNvSpPr/>
          <p:nvPr>
            <p:custDataLst>
              <p:tags r:id="rId97"/>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6" name="Rectangle 105" hidden="1">
            <a:extLst>
              <a:ext uri="{FF2B5EF4-FFF2-40B4-BE49-F238E27FC236}">
                <a16:creationId xmlns:a16="http://schemas.microsoft.com/office/drawing/2014/main" id="{2714EDDA-63CD-4C57-BF1D-55D84EF7DA1C}"/>
              </a:ext>
            </a:extLst>
          </p:cNvPr>
          <p:cNvSpPr/>
          <p:nvPr>
            <p:custDataLst>
              <p:tags r:id="rId98"/>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7" name="Rectangle 106" hidden="1">
            <a:extLst>
              <a:ext uri="{FF2B5EF4-FFF2-40B4-BE49-F238E27FC236}">
                <a16:creationId xmlns:a16="http://schemas.microsoft.com/office/drawing/2014/main" id="{5A4A540B-AB24-4508-BDE2-193816CE6C2F}"/>
              </a:ext>
            </a:extLst>
          </p:cNvPr>
          <p:cNvSpPr/>
          <p:nvPr>
            <p:custDataLst>
              <p:tags r:id="rId99"/>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8" name="Rectangle 107" hidden="1">
            <a:extLst>
              <a:ext uri="{FF2B5EF4-FFF2-40B4-BE49-F238E27FC236}">
                <a16:creationId xmlns:a16="http://schemas.microsoft.com/office/drawing/2014/main" id="{2E588317-42FC-4AFD-BF07-4EEAEA17B0FB}"/>
              </a:ext>
            </a:extLst>
          </p:cNvPr>
          <p:cNvSpPr/>
          <p:nvPr>
            <p:custDataLst>
              <p:tags r:id="rId100"/>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09" name="Rectangle 108" hidden="1">
            <a:extLst>
              <a:ext uri="{FF2B5EF4-FFF2-40B4-BE49-F238E27FC236}">
                <a16:creationId xmlns:a16="http://schemas.microsoft.com/office/drawing/2014/main" id="{409B9FF3-D5DB-4C25-942C-75E24E0BD588}"/>
              </a:ext>
            </a:extLst>
          </p:cNvPr>
          <p:cNvSpPr/>
          <p:nvPr>
            <p:custDataLst>
              <p:tags r:id="rId101"/>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0" name="Rectangle 109" hidden="1">
            <a:extLst>
              <a:ext uri="{FF2B5EF4-FFF2-40B4-BE49-F238E27FC236}">
                <a16:creationId xmlns:a16="http://schemas.microsoft.com/office/drawing/2014/main" id="{B34EB183-B95A-4A10-93F6-B2E688291320}"/>
              </a:ext>
            </a:extLst>
          </p:cNvPr>
          <p:cNvSpPr/>
          <p:nvPr>
            <p:custDataLst>
              <p:tags r:id="rId102"/>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1" name="Rectangle 110" hidden="1">
            <a:extLst>
              <a:ext uri="{FF2B5EF4-FFF2-40B4-BE49-F238E27FC236}">
                <a16:creationId xmlns:a16="http://schemas.microsoft.com/office/drawing/2014/main" id="{9445802B-D13B-4448-BCCA-EAC068866CD3}"/>
              </a:ext>
            </a:extLst>
          </p:cNvPr>
          <p:cNvSpPr/>
          <p:nvPr>
            <p:custDataLst>
              <p:tags r:id="rId103"/>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2" name="Rectangle 111" hidden="1">
            <a:extLst>
              <a:ext uri="{FF2B5EF4-FFF2-40B4-BE49-F238E27FC236}">
                <a16:creationId xmlns:a16="http://schemas.microsoft.com/office/drawing/2014/main" id="{C10B3B33-18E6-4256-821F-887D5B33BF81}"/>
              </a:ext>
            </a:extLst>
          </p:cNvPr>
          <p:cNvSpPr/>
          <p:nvPr>
            <p:custDataLst>
              <p:tags r:id="rId104"/>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3" name="Rectangle 112" hidden="1">
            <a:extLst>
              <a:ext uri="{FF2B5EF4-FFF2-40B4-BE49-F238E27FC236}">
                <a16:creationId xmlns:a16="http://schemas.microsoft.com/office/drawing/2014/main" id="{C76950B1-616E-4DAB-A1C9-C18FEC9C31D4}"/>
              </a:ext>
            </a:extLst>
          </p:cNvPr>
          <p:cNvSpPr/>
          <p:nvPr>
            <p:custDataLst>
              <p:tags r:id="rId105"/>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5"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sp>
        <p:nvSpPr>
          <p:cNvPr id="114" name="Content Placeholder 4">
            <a:extLst>
              <a:ext uri="{FF2B5EF4-FFF2-40B4-BE49-F238E27FC236}">
                <a16:creationId xmlns:a16="http://schemas.microsoft.com/office/drawing/2014/main" id="{E93C3029-2D1B-495A-B414-8D91A5438788}"/>
              </a:ext>
            </a:extLst>
          </p:cNvPr>
          <p:cNvSpPr txBox="1">
            <a:spLocks/>
          </p:cNvSpPr>
          <p:nvPr/>
        </p:nvSpPr>
        <p:spPr>
          <a:xfrm>
            <a:off x="3475833" y="6603971"/>
            <a:ext cx="5240337" cy="180975"/>
          </a:xfrm>
          <a:prstGeom prst="rect">
            <a:avLst/>
          </a:prstGeom>
        </p:spPr>
        <p:txBody>
          <a:bodyPr/>
          <a:lstStyle>
            <a:lvl1pPr marL="0" indent="0" algn="ctr" defTabSz="914400" rtl="0" eaLnBrk="1" latinLnBrk="0" hangingPunct="1">
              <a:lnSpc>
                <a:spcPct val="100000"/>
              </a:lnSpc>
              <a:spcBef>
                <a:spcPts val="300"/>
              </a:spcBef>
              <a:spcAft>
                <a:spcPts val="600"/>
              </a:spcAft>
              <a:buFont typeface="Arial" panose="020B0604020202020204" pitchFamily="34" charset="0"/>
              <a:buNone/>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lgn="ctr" defTabSz="685892" fontAlgn="base">
              <a:defRPr/>
            </a:pPr>
            <a:r>
              <a:rPr lang="en-US" sz="800" b="0" baseline="30000">
                <a:solidFill>
                  <a:schemeClr val="tx2"/>
                </a:solidFill>
                <a:cs typeface="Arial" pitchFamily="34" charset="0"/>
              </a:rPr>
              <a:t>©</a:t>
            </a:r>
            <a:r>
              <a:rPr lang="en-US" sz="800" b="0">
                <a:solidFill>
                  <a:schemeClr val="tx2"/>
                </a:solidFill>
                <a:cs typeface="Arial" pitchFamily="34" charset="0"/>
              </a:rPr>
              <a:t>2021 Novo Nordisk • For use by field medical employees in scientific exchange</a:t>
            </a:r>
          </a:p>
        </p:txBody>
      </p:sp>
      <p:sp>
        <p:nvSpPr>
          <p:cNvPr id="116" name="Freeform 83">
            <a:hlinkClick r:id="" action="ppaction://hlinkshowjump?jump=nextslide"/>
            <a:extLst>
              <a:ext uri="{FF2B5EF4-FFF2-40B4-BE49-F238E27FC236}">
                <a16:creationId xmlns:a16="http://schemas.microsoft.com/office/drawing/2014/main" id="{7D98C215-73B2-4105-8815-DC32A70FA4C2}"/>
              </a:ext>
            </a:extLst>
          </p:cNvPr>
          <p:cNvSpPr>
            <a:spLocks/>
          </p:cNvSpPr>
          <p:nvPr/>
        </p:nvSpPr>
        <p:spPr bwMode="auto">
          <a:xfrm>
            <a:off x="11828106" y="5455201"/>
            <a:ext cx="101957" cy="190499"/>
          </a:xfrm>
          <a:custGeom>
            <a:avLst/>
            <a:gdLst>
              <a:gd name="T0" fmla="*/ 12 w 173"/>
              <a:gd name="T1" fmla="*/ 321 h 321"/>
              <a:gd name="T2" fmla="*/ 4 w 173"/>
              <a:gd name="T3" fmla="*/ 318 h 321"/>
              <a:gd name="T4" fmla="*/ 4 w 173"/>
              <a:gd name="T5" fmla="*/ 302 h 321"/>
              <a:gd name="T6" fmla="*/ 146 w 173"/>
              <a:gd name="T7" fmla="*/ 161 h 321"/>
              <a:gd name="T8" fmla="*/ 4 w 173"/>
              <a:gd name="T9" fmla="*/ 19 h 321"/>
              <a:gd name="T10" fmla="*/ 4 w 173"/>
              <a:gd name="T11" fmla="*/ 4 h 321"/>
              <a:gd name="T12" fmla="*/ 19 w 173"/>
              <a:gd name="T13" fmla="*/ 4 h 321"/>
              <a:gd name="T14" fmla="*/ 169 w 173"/>
              <a:gd name="T15" fmla="*/ 153 h 321"/>
              <a:gd name="T16" fmla="*/ 169 w 173"/>
              <a:gd name="T17" fmla="*/ 168 h 321"/>
              <a:gd name="T18" fmla="*/ 19 w 173"/>
              <a:gd name="T19" fmla="*/ 318 h 321"/>
              <a:gd name="T20" fmla="*/ 12 w 173"/>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21">
                <a:moveTo>
                  <a:pt x="12" y="321"/>
                </a:moveTo>
                <a:cubicBezTo>
                  <a:pt x="9" y="321"/>
                  <a:pt x="6" y="320"/>
                  <a:pt x="4" y="318"/>
                </a:cubicBezTo>
                <a:cubicBezTo>
                  <a:pt x="0" y="313"/>
                  <a:pt x="0" y="307"/>
                  <a:pt x="4" y="302"/>
                </a:cubicBezTo>
                <a:cubicBezTo>
                  <a:pt x="146" y="161"/>
                  <a:pt x="146" y="161"/>
                  <a:pt x="146" y="161"/>
                </a:cubicBezTo>
                <a:cubicBezTo>
                  <a:pt x="4" y="19"/>
                  <a:pt x="4" y="19"/>
                  <a:pt x="4" y="19"/>
                </a:cubicBezTo>
                <a:cubicBezTo>
                  <a:pt x="0" y="15"/>
                  <a:pt x="0" y="8"/>
                  <a:pt x="4" y="4"/>
                </a:cubicBezTo>
                <a:cubicBezTo>
                  <a:pt x="8" y="0"/>
                  <a:pt x="15" y="0"/>
                  <a:pt x="19" y="4"/>
                </a:cubicBezTo>
                <a:cubicBezTo>
                  <a:pt x="169" y="153"/>
                  <a:pt x="169" y="153"/>
                  <a:pt x="169" y="153"/>
                </a:cubicBezTo>
                <a:cubicBezTo>
                  <a:pt x="173" y="157"/>
                  <a:pt x="173" y="164"/>
                  <a:pt x="169" y="168"/>
                </a:cubicBezTo>
                <a:cubicBezTo>
                  <a:pt x="19" y="318"/>
                  <a:pt x="19" y="318"/>
                  <a:pt x="19" y="318"/>
                </a:cubicBezTo>
                <a:cubicBezTo>
                  <a:pt x="17" y="320"/>
                  <a:pt x="14" y="321"/>
                  <a:pt x="12" y="321"/>
                </a:cubicBezTo>
                <a:close/>
              </a:path>
            </a:pathLst>
          </a:custGeom>
          <a:solidFill>
            <a:schemeClr val="bg1">
              <a:lumMod val="75000"/>
            </a:schemeClr>
          </a:solidFill>
          <a:ln>
            <a:noFill/>
          </a:ln>
          <a:extLst>
            <a:ext uri="{91240B29-F687-4f45-9708-019B960494DF}">
              <a14:hiddenLine xmlns="" xmlns:a14="http://schemas.microsoft.com/office/drawing/2010/main" xmlns:p15="http://schemas.microsoft.com/office/powerpoint/2012/main" xmlns:p14="http://schemas.microsoft.com/office/powerpoint/2010/main" xmlns:asvg="http://schemas.microsoft.com/office/drawing/2016/SVG/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p>
        </p:txBody>
      </p:sp>
      <p:sp>
        <p:nvSpPr>
          <p:cNvPr id="117" name="Freeform 84">
            <a:hlinkClick r:id="" action="ppaction://hlinkshowjump?jump=nextslide"/>
            <a:extLst>
              <a:ext uri="{FF2B5EF4-FFF2-40B4-BE49-F238E27FC236}">
                <a16:creationId xmlns:a16="http://schemas.microsoft.com/office/drawing/2014/main" id="{D2035BCD-E4F3-49F6-90CC-569942DACE04}"/>
              </a:ext>
            </a:extLst>
          </p:cNvPr>
          <p:cNvSpPr>
            <a:spLocks noEditPoints="1"/>
          </p:cNvSpPr>
          <p:nvPr/>
        </p:nvSpPr>
        <p:spPr bwMode="auto">
          <a:xfrm>
            <a:off x="11720781" y="5398856"/>
            <a:ext cx="304083" cy="304083"/>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75000"/>
            </a:schemeClr>
          </a:solidFill>
          <a:ln>
            <a:noFill/>
          </a:ln>
          <a:extLst>
            <a:ext uri="{91240B29-F687-4f45-9708-019B960494DF}">
              <a14:hiddenLine xmlns="" xmlns:a14="http://schemas.microsoft.com/office/drawing/2010/main" xmlns:p15="http://schemas.microsoft.com/office/powerpoint/2012/main" xmlns:p14="http://schemas.microsoft.com/office/powerpoint/2010/main" xmlns:asvg="http://schemas.microsoft.com/office/drawing/2016/SVG/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p>
        </p:txBody>
      </p:sp>
      <p:sp>
        <p:nvSpPr>
          <p:cNvPr id="118" name="Freeform 83">
            <a:hlinkClick r:id="" action="ppaction://hlinkshowjump?jump=previousslide"/>
            <a:extLst>
              <a:ext uri="{FF2B5EF4-FFF2-40B4-BE49-F238E27FC236}">
                <a16:creationId xmlns:a16="http://schemas.microsoft.com/office/drawing/2014/main" id="{49E3A162-7F15-404B-9BBE-3439F1872D4C}"/>
              </a:ext>
            </a:extLst>
          </p:cNvPr>
          <p:cNvSpPr>
            <a:spLocks/>
          </p:cNvSpPr>
          <p:nvPr/>
        </p:nvSpPr>
        <p:spPr bwMode="auto">
          <a:xfrm rot="10800000">
            <a:off x="11815584" y="5028145"/>
            <a:ext cx="101957" cy="190499"/>
          </a:xfrm>
          <a:custGeom>
            <a:avLst/>
            <a:gdLst>
              <a:gd name="T0" fmla="*/ 12 w 173"/>
              <a:gd name="T1" fmla="*/ 321 h 321"/>
              <a:gd name="T2" fmla="*/ 4 w 173"/>
              <a:gd name="T3" fmla="*/ 318 h 321"/>
              <a:gd name="T4" fmla="*/ 4 w 173"/>
              <a:gd name="T5" fmla="*/ 302 h 321"/>
              <a:gd name="T6" fmla="*/ 146 w 173"/>
              <a:gd name="T7" fmla="*/ 161 h 321"/>
              <a:gd name="T8" fmla="*/ 4 w 173"/>
              <a:gd name="T9" fmla="*/ 19 h 321"/>
              <a:gd name="T10" fmla="*/ 4 w 173"/>
              <a:gd name="T11" fmla="*/ 4 h 321"/>
              <a:gd name="T12" fmla="*/ 19 w 173"/>
              <a:gd name="T13" fmla="*/ 4 h 321"/>
              <a:gd name="T14" fmla="*/ 169 w 173"/>
              <a:gd name="T15" fmla="*/ 153 h 321"/>
              <a:gd name="T16" fmla="*/ 169 w 173"/>
              <a:gd name="T17" fmla="*/ 168 h 321"/>
              <a:gd name="T18" fmla="*/ 19 w 173"/>
              <a:gd name="T19" fmla="*/ 318 h 321"/>
              <a:gd name="T20" fmla="*/ 12 w 173"/>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21">
                <a:moveTo>
                  <a:pt x="12" y="321"/>
                </a:moveTo>
                <a:cubicBezTo>
                  <a:pt x="9" y="321"/>
                  <a:pt x="6" y="320"/>
                  <a:pt x="4" y="318"/>
                </a:cubicBezTo>
                <a:cubicBezTo>
                  <a:pt x="0" y="313"/>
                  <a:pt x="0" y="307"/>
                  <a:pt x="4" y="302"/>
                </a:cubicBezTo>
                <a:cubicBezTo>
                  <a:pt x="146" y="161"/>
                  <a:pt x="146" y="161"/>
                  <a:pt x="146" y="161"/>
                </a:cubicBezTo>
                <a:cubicBezTo>
                  <a:pt x="4" y="19"/>
                  <a:pt x="4" y="19"/>
                  <a:pt x="4" y="19"/>
                </a:cubicBezTo>
                <a:cubicBezTo>
                  <a:pt x="0" y="15"/>
                  <a:pt x="0" y="8"/>
                  <a:pt x="4" y="4"/>
                </a:cubicBezTo>
                <a:cubicBezTo>
                  <a:pt x="8" y="0"/>
                  <a:pt x="15" y="0"/>
                  <a:pt x="19" y="4"/>
                </a:cubicBezTo>
                <a:cubicBezTo>
                  <a:pt x="169" y="153"/>
                  <a:pt x="169" y="153"/>
                  <a:pt x="169" y="153"/>
                </a:cubicBezTo>
                <a:cubicBezTo>
                  <a:pt x="173" y="157"/>
                  <a:pt x="173" y="164"/>
                  <a:pt x="169" y="168"/>
                </a:cubicBezTo>
                <a:cubicBezTo>
                  <a:pt x="19" y="318"/>
                  <a:pt x="19" y="318"/>
                  <a:pt x="19" y="318"/>
                </a:cubicBezTo>
                <a:cubicBezTo>
                  <a:pt x="17" y="320"/>
                  <a:pt x="14" y="321"/>
                  <a:pt x="12" y="321"/>
                </a:cubicBezTo>
                <a:close/>
              </a:path>
            </a:pathLst>
          </a:custGeom>
          <a:solidFill>
            <a:schemeClr val="bg1">
              <a:lumMod val="75000"/>
            </a:schemeClr>
          </a:solidFill>
          <a:ln>
            <a:noFill/>
          </a:ln>
          <a:extLst>
            <a:ext uri="{91240B29-F687-4f45-9708-019B960494DF}">
              <a14:hiddenLine xmlns="" xmlns:a14="http://schemas.microsoft.com/office/drawing/2010/main" xmlns:p15="http://schemas.microsoft.com/office/powerpoint/2012/main" xmlns:p14="http://schemas.microsoft.com/office/powerpoint/2010/main" xmlns:asvg="http://schemas.microsoft.com/office/drawing/2016/SVG/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p>
        </p:txBody>
      </p:sp>
      <p:sp>
        <p:nvSpPr>
          <p:cNvPr id="119" name="Freeform 84">
            <a:hlinkClick r:id="" action="ppaction://hlinkshowjump?jump=previousslide"/>
            <a:extLst>
              <a:ext uri="{FF2B5EF4-FFF2-40B4-BE49-F238E27FC236}">
                <a16:creationId xmlns:a16="http://schemas.microsoft.com/office/drawing/2014/main" id="{58E16C84-DE75-4153-9030-831557236A44}"/>
              </a:ext>
            </a:extLst>
          </p:cNvPr>
          <p:cNvSpPr>
            <a:spLocks noEditPoints="1"/>
          </p:cNvSpPr>
          <p:nvPr/>
        </p:nvSpPr>
        <p:spPr bwMode="auto">
          <a:xfrm rot="10800000">
            <a:off x="11720781" y="4970905"/>
            <a:ext cx="304083" cy="304083"/>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75000"/>
            </a:schemeClr>
          </a:solidFill>
          <a:ln>
            <a:noFill/>
          </a:ln>
          <a:extLst>
            <a:ext uri="{91240B29-F687-4f45-9708-019B960494DF}">
              <a14:hiddenLine xmlns="" xmlns:a14="http://schemas.microsoft.com/office/drawing/2010/main" xmlns:p15="http://schemas.microsoft.com/office/powerpoint/2012/main" xmlns:p14="http://schemas.microsoft.com/office/powerpoint/2010/main" xmlns:asvg="http://schemas.microsoft.com/office/drawing/2016/SVG/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p>
        </p:txBody>
      </p:sp>
      <p:sp>
        <p:nvSpPr>
          <p:cNvPr id="120" name="Freeform: Shape 119">
            <a:extLst>
              <a:ext uri="{FF2B5EF4-FFF2-40B4-BE49-F238E27FC236}">
                <a16:creationId xmlns:a16="http://schemas.microsoft.com/office/drawing/2014/main" id="{D70F078A-E366-4965-8486-E7D0360F1F98}"/>
              </a:ext>
            </a:extLst>
          </p:cNvPr>
          <p:cNvSpPr/>
          <p:nvPr/>
        </p:nvSpPr>
        <p:spPr>
          <a:xfrm>
            <a:off x="11172825" y="6034089"/>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pPr lvl="0"/>
            <a:endParaRPr lang="en-US" sz="1800"/>
          </a:p>
        </p:txBody>
      </p:sp>
      <p:sp>
        <p:nvSpPr>
          <p:cNvPr id="30" name="empower - DO NOT DELETE!!!" hidden="1">
            <a:extLst>
              <a:ext uri="{FF2B5EF4-FFF2-40B4-BE49-F238E27FC236}">
                <a16:creationId xmlns:a16="http://schemas.microsoft.com/office/drawing/2014/main" id="{ED93CBCE-2E59-40F4-BD08-B42BD5920854}"/>
              </a:ext>
            </a:extLst>
          </p:cNvPr>
          <p:cNvSpPr/>
          <p:nvPr>
            <p:custDataLst>
              <p:tags r:id="rId106"/>
            </p:custDataLst>
          </p:nvPr>
        </p:nvSpPr>
        <p:spPr>
          <a:xfrm>
            <a:off x="0" y="0"/>
            <a:ext cx="0" cy="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endParaRPr lang="en-US" sz="2000" noProof="0"/>
          </a:p>
        </p:txBody>
      </p:sp>
      <p:pic>
        <p:nvPicPr>
          <p:cNvPr id="121" name="home icon">
            <a:hlinkClick r:id="rId107" action="ppaction://hlinksldjump"/>
            <a:extLst>
              <a:ext uri="{FF2B5EF4-FFF2-40B4-BE49-F238E27FC236}">
                <a16:creationId xmlns:a16="http://schemas.microsoft.com/office/drawing/2014/main" id="{525FA8E5-12EF-44B5-94D7-73549036E8F9}"/>
              </a:ext>
            </a:extLst>
          </p:cNvPr>
          <p:cNvPicPr>
            <a:picLocks noChangeAspect="1"/>
          </p:cNvPicPr>
          <p:nvPr userDrawn="1"/>
        </p:nvPicPr>
        <p:blipFill>
          <a:blip r:embed="rId108"/>
          <a:stretch>
            <a:fillRect/>
          </a:stretch>
        </p:blipFill>
        <p:spPr>
          <a:xfrm>
            <a:off x="10769497" y="229223"/>
            <a:ext cx="274344" cy="274344"/>
          </a:xfrm>
          <a:prstGeom prst="rect">
            <a:avLst/>
          </a:prstGeom>
        </p:spPr>
      </p:pic>
    </p:spTree>
    <p:extLst>
      <p:ext uri="{BB962C8B-B14F-4D97-AF65-F5344CB8AC3E}">
        <p14:creationId xmlns:p14="http://schemas.microsoft.com/office/powerpoint/2010/main" val="108045237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hf hdr="0"/>
  <p:txStyles>
    <p:titleStyle>
      <a:lvl1pPr algn="l" defTabSz="914377"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2" pos="1617">
          <p15:clr>
            <a:srgbClr val="A4A3A4"/>
          </p15:clr>
        </p15:guide>
        <p15:guide id="5" pos="3031">
          <p15:clr>
            <a:srgbClr val="A4A3A4"/>
          </p15:clr>
        </p15:guide>
        <p15:guide id="6" pos="3235">
          <p15:clr>
            <a:srgbClr val="A4A3A4"/>
          </p15:clr>
        </p15:guide>
        <p15:guide id="7" orient="horz" pos="3911">
          <p15:clr>
            <a:srgbClr val="A4A3A4"/>
          </p15:clr>
        </p15:guide>
        <p15:guide id="8" orient="horz" pos="4115">
          <p15:clr>
            <a:srgbClr val="A4A3A4"/>
          </p15:clr>
        </p15:guide>
        <p15:guide id="9" pos="6063">
          <p15:clr>
            <a:srgbClr val="A4A3A4"/>
          </p15:clr>
        </p15:guide>
        <p15:guide id="10" pos="7272">
          <p15:clr>
            <a:srgbClr val="A4A3A4"/>
          </p15:clr>
        </p15:guide>
        <p15:guide id="12" pos="4444">
          <p15:clr>
            <a:srgbClr val="A4A3A4"/>
          </p15:clr>
        </p15:guide>
        <p15:guide id="13" pos="4648">
          <p15:clr>
            <a:srgbClr val="A4A3A4"/>
          </p15:clr>
        </p15:guide>
        <p15:guide id="14" orient="horz" pos="204">
          <p15:clr>
            <a:srgbClr val="A4A3A4"/>
          </p15:clr>
        </p15:guide>
        <p15:guide id="15" orient="horz" pos="408">
          <p15:clr>
            <a:srgbClr val="A4A3A4"/>
          </p15:clr>
        </p15:guide>
        <p15:guide id="16" pos="1821">
          <p15:clr>
            <a:srgbClr val="A4A3A4"/>
          </p15:clr>
        </p15:guide>
        <p15:guide id="18" pos="5859">
          <p15:clr>
            <a:srgbClr val="A4A3A4"/>
          </p15:clr>
        </p15:guide>
        <p15:guide id="20" pos="7476">
          <p15:clr>
            <a:srgbClr val="A4A3A4"/>
          </p15:clr>
        </p15:guide>
        <p15:guide id="21" pos="204">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GB"/>
              <a:t>Click to edit Master title style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2000" y="324000"/>
            <a:ext cx="1920000" cy="125851"/>
          </a:xfrm>
          <a:prstGeom prst="rect">
            <a:avLst/>
          </a:prstGeom>
        </p:spPr>
        <p:txBody>
          <a:bodyPr vert="horz" lIns="0" tIns="0" rIns="0" bIns="0" rtlCol="0" anchor="t"/>
          <a:lstStyle>
            <a:lvl1pPr algn="l">
              <a:defRPr sz="700">
                <a:solidFill>
                  <a:schemeClr val="tx2"/>
                </a:solidFill>
              </a:defRPr>
            </a:lvl1pPr>
          </a:lstStyle>
          <a:p>
            <a:pPr defTabSz="913674"/>
            <a:fld id="{3849F413-F251-44C4-B7BA-891C8AB4F5BF}" type="datetime3">
              <a:rPr lang="en-US" smtClean="0">
                <a:solidFill>
                  <a:srgbClr val="001965"/>
                </a:solidFill>
              </a:rPr>
              <a:pPr defTabSz="913674"/>
              <a:t>21 June 2024</a:t>
            </a:fld>
            <a:endParaRPr lang="en-GB">
              <a:solidFill>
                <a:srgbClr val="001965"/>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48000" y="323851"/>
            <a:ext cx="1919288" cy="126000"/>
          </a:xfrm>
          <a:prstGeom prst="rect">
            <a:avLst/>
          </a:prstGeom>
        </p:spPr>
        <p:txBody>
          <a:bodyPr vert="horz" lIns="0" tIns="0" rIns="0" bIns="0" rtlCol="0" anchor="t"/>
          <a:lstStyle>
            <a:lvl1pPr algn="l">
              <a:defRPr sz="700">
                <a:solidFill>
                  <a:schemeClr val="tx2"/>
                </a:solidFill>
              </a:defRPr>
            </a:lvl1pPr>
          </a:lstStyle>
          <a:p>
            <a:pPr defTabSz="913674"/>
            <a:endParaRPr lang="en-GB">
              <a:solidFill>
                <a:srgbClr val="001965"/>
              </a:solidFill>
            </a:endParaRP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1"/>
          </a:xfrm>
          <a:prstGeom prst="rect">
            <a:avLst/>
          </a:prstGeom>
        </p:spPr>
        <p:txBody>
          <a:bodyPr vert="horz" lIns="0" tIns="0" rIns="0" bIns="0" rtlCol="0" anchor="t"/>
          <a:lstStyle>
            <a:lvl1pPr algn="l">
              <a:defRPr sz="700">
                <a:solidFill>
                  <a:schemeClr val="tx2"/>
                </a:solidFill>
              </a:defRPr>
            </a:lvl1pPr>
          </a:lstStyle>
          <a:p>
            <a:pPr defTabSz="913674"/>
            <a:fld id="{23AA811B-2EBD-4900-905E-5BE206449611}" type="slidenum">
              <a:rPr lang="en-GB" smtClean="0">
                <a:solidFill>
                  <a:srgbClr val="001965"/>
                </a:solidFill>
              </a:rPr>
              <a:pPr defTabSz="913674"/>
              <a:t>‹#›</a:t>
            </a:fld>
            <a:endParaRPr lang="en-GB">
              <a:solidFill>
                <a:srgbClr val="001965"/>
              </a:solidFill>
            </a:endParaRP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2"/>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33"/>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34"/>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35"/>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36"/>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37"/>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38"/>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39"/>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0"/>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1"/>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2"/>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43"/>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44"/>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45"/>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46"/>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47"/>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48"/>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49"/>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0"/>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1"/>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2"/>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53"/>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54"/>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55"/>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56"/>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57"/>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58"/>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59"/>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0"/>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1"/>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2"/>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63"/>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64"/>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65"/>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66"/>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67"/>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68"/>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69"/>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0"/>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1"/>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2"/>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73"/>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74"/>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75"/>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76"/>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77"/>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78"/>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79"/>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0"/>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1"/>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2"/>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83"/>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84"/>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85"/>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86"/>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87"/>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88"/>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89"/>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0"/>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1"/>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2"/>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93"/>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94"/>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95"/>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96"/>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97"/>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98"/>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99"/>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0"/>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1"/>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2"/>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03"/>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04"/>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05"/>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06"/>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07"/>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08"/>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09"/>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0"/>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1"/>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2"/>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13"/>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14"/>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15"/>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16"/>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17"/>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18"/>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19"/>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Apis"/>
              <a:ea typeface="+mn-ea"/>
              <a:cs typeface="+mn-cs"/>
            </a:endParaRPr>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4"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err="1">
              <a:ln>
                <a:noFill/>
              </a:ln>
              <a:solidFill>
                <a:srgbClr val="FFFFFF"/>
              </a:solidFill>
              <a:effectLst/>
              <a:uLnTx/>
              <a:uFillTx/>
              <a:latin typeface="Apis"/>
              <a:ea typeface="+mn-ea"/>
              <a:cs typeface="+mn-cs"/>
            </a:endParaRPr>
          </a:p>
        </p:txBody>
      </p:sp>
    </p:spTree>
    <p:extLst>
      <p:ext uri="{BB962C8B-B14F-4D97-AF65-F5344CB8AC3E}">
        <p14:creationId xmlns:p14="http://schemas.microsoft.com/office/powerpoint/2010/main" val="7503201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Lst>
  <p:hf sldNum="0" hdr="0" ftr="0" dt="0"/>
  <p:txStyles>
    <p:titleStyle>
      <a:lvl1pPr algn="l" defTabSz="914377" rtl="0" eaLnBrk="1" latinLnBrk="0" hangingPunct="1">
        <a:lnSpc>
          <a:spcPct val="100000"/>
        </a:lnSpc>
        <a:spcBef>
          <a:spcPct val="0"/>
        </a:spcBef>
        <a:buNone/>
        <a:defRPr sz="3733" kern="1200">
          <a:solidFill>
            <a:schemeClr val="tx2"/>
          </a:solidFill>
          <a:latin typeface="+mj-lt"/>
          <a:ea typeface="+mj-ea"/>
          <a:cs typeface="+mj-cs"/>
        </a:defRPr>
      </a:lvl1pPr>
    </p:titleStyle>
    <p:bodyStyle>
      <a:lvl1pPr marL="269993" indent="-269993" algn="l" defTabSz="914377" rtl="0" eaLnBrk="1" latinLnBrk="0" hangingPunct="1">
        <a:lnSpc>
          <a:spcPct val="100000"/>
        </a:lnSpc>
        <a:spcBef>
          <a:spcPts val="300"/>
        </a:spcBef>
        <a:spcAft>
          <a:spcPts val="600"/>
        </a:spcAft>
        <a:buFont typeface="Arial" panose="020B0604020202020204" pitchFamily="34" charset="0"/>
        <a:buChar char="•"/>
        <a:defRPr sz="2133" kern="1200">
          <a:solidFill>
            <a:schemeClr val="tx2"/>
          </a:solidFill>
          <a:latin typeface="+mn-lt"/>
          <a:ea typeface="+mn-ea"/>
          <a:cs typeface="+mn-cs"/>
        </a:defRPr>
      </a:lvl1pPr>
      <a:lvl2pPr marL="539987" indent="-269993" algn="l" defTabSz="914377" rtl="0" eaLnBrk="1" latinLnBrk="0" hangingPunct="1">
        <a:lnSpc>
          <a:spcPct val="100000"/>
        </a:lnSpc>
        <a:spcBef>
          <a:spcPts val="300"/>
        </a:spcBef>
        <a:spcAft>
          <a:spcPts val="600"/>
        </a:spcAft>
        <a:buFont typeface="Arial" panose="020B0604020202020204" pitchFamily="34" charset="0"/>
        <a:buChar char="•"/>
        <a:defRPr sz="1867" kern="1200">
          <a:solidFill>
            <a:schemeClr val="tx2"/>
          </a:solidFill>
          <a:latin typeface="+mn-lt"/>
          <a:ea typeface="+mn-ea"/>
          <a:cs typeface="+mn-cs"/>
        </a:defRPr>
      </a:lvl2pPr>
      <a:lvl3pPr marL="809980" indent="-269993" algn="l" defTabSz="914377" rtl="0" eaLnBrk="1" latinLnBrk="0" hangingPunct="1">
        <a:lnSpc>
          <a:spcPct val="100000"/>
        </a:lnSpc>
        <a:spcBef>
          <a:spcPts val="300"/>
        </a:spcBef>
        <a:spcAft>
          <a:spcPts val="600"/>
        </a:spcAft>
        <a:buFont typeface="Arial" panose="020B0604020202020204" pitchFamily="34" charset="0"/>
        <a:buChar char="•"/>
        <a:defRPr sz="1600" kern="1200">
          <a:solidFill>
            <a:schemeClr val="tx2"/>
          </a:solidFill>
          <a:latin typeface="+mn-lt"/>
          <a:ea typeface="+mn-ea"/>
          <a:cs typeface="+mn-cs"/>
        </a:defRPr>
      </a:lvl3pPr>
      <a:lvl4pPr marL="0" indent="0" algn="l" defTabSz="914377"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77"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77"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77"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96" indent="-179996" algn="l" defTabSz="914377"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77"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28F1AAC0-BCFB-5D73-5888-8E2BB35BEF01}"/>
              </a:ext>
            </a:extLst>
          </p:cNvPr>
          <p:cNvGraphicFramePr>
            <a:graphicFrameLocks noChangeAspect="1"/>
          </p:cNvGraphicFramePr>
          <p:nvPr userDrawn="1">
            <p:custDataLst>
              <p:tags r:id="rId18"/>
            </p:custDataLst>
            <p:extLst>
              <p:ext uri="{D42A27DB-BD31-4B8C-83A1-F6EECF244321}">
                <p14:modId xmlns:p14="http://schemas.microsoft.com/office/powerpoint/2010/main" val="3165704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7" imgW="426" imgH="426" progId="TCLayout.ActiveDocument.1">
                  <p:embed/>
                </p:oleObj>
              </mc:Choice>
              <mc:Fallback>
                <p:oleObj name="think-cell Slide" r:id="rId107" imgW="426" imgH="426" progId="TCLayout.ActiveDocument.1">
                  <p:embed/>
                  <p:pic>
                    <p:nvPicPr>
                      <p:cNvPr id="28" name="Object 27" hidden="1">
                        <a:extLst>
                          <a:ext uri="{FF2B5EF4-FFF2-40B4-BE49-F238E27FC236}">
                            <a16:creationId xmlns:a16="http://schemas.microsoft.com/office/drawing/2014/main" id="{28F1AAC0-BCFB-5D73-5888-8E2BB35BEF01}"/>
                          </a:ext>
                        </a:extLst>
                      </p:cNvPr>
                      <p:cNvPicPr/>
                      <p:nvPr/>
                    </p:nvPicPr>
                    <p:blipFill>
                      <a:blip r:embed="rId108"/>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48000" y="194400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6000" cy="1296000"/>
          </a:xfrm>
          <a:prstGeom prst="rect">
            <a:avLst/>
          </a:prstGeom>
        </p:spPr>
        <p:txBody>
          <a:bodyPr vert="horz" lIns="0" tIns="0" rIns="0" bIns="0" rtlCol="0" anchor="t" anchorCtr="0">
            <a:noAutofit/>
          </a:bodyPr>
          <a:lstStyle/>
          <a:p>
            <a:r>
              <a:rPr lang="en-US"/>
              <a:t>Click to edit Master title style</a:t>
            </a:r>
            <a:endParaRPr lang="en-GB"/>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2892000" y="324000"/>
            <a:ext cx="1920000" cy="12585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48000" y="323850"/>
            <a:ext cx="1919288" cy="126000"/>
          </a:xfrm>
          <a:prstGeom prst="rect">
            <a:avLst/>
          </a:prstGeom>
        </p:spPr>
        <p:txBody>
          <a:bodyPr vert="horz" lIns="0" tIns="0" rIns="0" bIns="0" rtlCol="0" anchor="t"/>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24000" y="324000"/>
            <a:ext cx="324000" cy="125850"/>
          </a:xfrm>
          <a:prstGeom prst="rect">
            <a:avLst/>
          </a:prstGeom>
        </p:spPr>
        <p:txBody>
          <a:bodyPr vert="horz" lIns="0" tIns="0" rIns="0" bIns="0" rtlCol="0" anchor="t"/>
          <a:lstStyle>
            <a:lvl1pPr algn="l">
              <a:defRPr sz="700">
                <a:solidFill>
                  <a:schemeClr val="tx2"/>
                </a:solidFill>
              </a:defRPr>
            </a:lvl1pPr>
          </a:lstStyle>
          <a:p>
            <a:fld id="{23AA811B-2EBD-4900-905E-5BE206449611}" type="slidenum">
              <a:rPr lang="en-GB" smtClean="0"/>
              <a:pPr/>
              <a:t>‹#›</a:t>
            </a:fld>
            <a:endParaRPr lang="en-GB"/>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11218069" y="324000"/>
            <a:ext cx="648494" cy="107722"/>
          </a:xfrm>
          <a:prstGeom prst="rect">
            <a:avLst/>
          </a:prstGeom>
          <a:noFill/>
        </p:spPr>
        <p:txBody>
          <a:bodyPr wrap="square" lIns="0" tIns="0" rIns="0" bIns="0" rtlCol="0">
            <a:spAutoFit/>
          </a:bodyPr>
          <a:lstStyle/>
          <a:p>
            <a:pPr algn="r"/>
            <a:r>
              <a:rPr lang="en-GB" sz="700">
                <a:solidFill>
                  <a:schemeClr val="tx2"/>
                </a:solidFill>
              </a:rPr>
              <a:t>Novo Nordisk</a:t>
            </a:r>
            <a:r>
              <a:rPr lang="en-GB" sz="700" baseline="3000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2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2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3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3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4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4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5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5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6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6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7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7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8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8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9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9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0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0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6"/>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628d0366-c11d-471e-b75a-01aa60950dca&quot;}}" title="Form.PLogoChoice.PLogoInsertion">
            <a:extLst>
              <a:ext uri="{FF2B5EF4-FFF2-40B4-BE49-F238E27FC236}">
                <a16:creationId xmlns:a16="http://schemas.microsoft.com/office/drawing/2014/main" id="{1090779A-FA30-4EF9-809F-763A92C81AB1}"/>
              </a:ext>
            </a:extLst>
          </p:cNvPr>
          <p:cNvSpPr/>
          <p:nvPr userDrawn="1"/>
        </p:nvSpPr>
        <p:spPr>
          <a:xfrm>
            <a:off x="9240653" y="5336922"/>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spTree>
    <p:extLst>
      <p:ext uri="{BB962C8B-B14F-4D97-AF65-F5344CB8AC3E}">
        <p14:creationId xmlns:p14="http://schemas.microsoft.com/office/powerpoint/2010/main" val="39805221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sldNum="0" hdr="0" ft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chart" Target="../charts/chart1.xml"/><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hyperlink" Target="https://www.accessdata.fda.gov/drugsatfda_docs/label/2023/217806s000lbl.pdf" TargetMode="Externa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www.accessdata.fda.gov/drugsatfda_docs/label/2023/217806s000lbl.pdf" TargetMode="External"/><Relationship Id="rId7"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ovo-pi.com/wegovy.pdf" TargetMode="External"/><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hart" Target="../charts/chart2.xml"/><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novo-pi.com/wegov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ovo-pi.com/saxenda.pdf" TargetMode="External"/><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hart" Target="../charts/chart3.xml"/><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hyperlink" Target="https://www.novo-pi.com/saxenda.pdf" TargetMode="External"/><Relationship Id="rId7"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56.xml"/><Relationship Id="rId5" Type="http://schemas.openxmlformats.org/officeDocument/2006/relationships/image" Target="../media/image26.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accessdata.fda.gov/drugsatfda_docs/label/2020/200063s015lbl.pdf" TargetMode="External"/><Relationship Id="rId7"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hart" Target="../charts/chart4.xml"/><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ccessdata.fda.gov/drugsatfda_docs/label/2020/200063s015lb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57.xml"/><Relationship Id="rId5" Type="http://schemas.openxmlformats.org/officeDocument/2006/relationships/image" Target="../media/image38.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accessdata.fda.gov/drugsatfda_docs/label/2012/022580s000lbl.pdf" TargetMode="External"/><Relationship Id="rId7" Type="http://schemas.openxmlformats.org/officeDocument/2006/relationships/image" Target="../media/image30.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hart" Target="../charts/chart5.xml"/><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ccessdata.fda.gov/drugsatfda_docs/label/2012/022580s000lbl.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458.xml"/><Relationship Id="rId6" Type="http://schemas.openxmlformats.org/officeDocument/2006/relationships/image" Target="../media/image39.png"/><Relationship Id="rId5" Type="http://schemas.openxmlformats.org/officeDocument/2006/relationships/hyperlink" Target="https://www.accessdata.fda.gov/drugsatfda_docs/label/2015/020766s035lbl.pdf"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accessdata.fda.gov/drugsatfda_docs/label/2015/020766s035lbl.pdf" TargetMode="External"/><Relationship Id="rId7" Type="http://schemas.openxmlformats.org/officeDocument/2006/relationships/image" Target="../media/image30.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hart" Target="../charts/chart6.xml"/><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www.accessdata.fda.gov/drugsatfda_docs/label/2015/020766s035lbl.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59.xml"/><Relationship Id="rId5" Type="http://schemas.openxmlformats.org/officeDocument/2006/relationships/image" Target="../media/image26.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7.xml"/><Relationship Id="rId7" Type="http://schemas.openxmlformats.org/officeDocument/2006/relationships/image" Target="../media/image30.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dailymed.nlm.nih.gov/dailymed/getFile.cfm?setid=f5b2f9d8-2226-476e-9caf-9d41e6891c46&amp;type=pdf#:~:text=The%20usual%20adult%20dose%20is,to%202%20hours%20after%20breakfa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9"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hyperlink" Target="https://www.scientific-exchange.com/therapeutic-areas/obesity/forward/view-all-modul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tific-exchange.com/therapeutic-areas/obesity/forward/view-all-modul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cientific-exchange.com/therapeutic-areas/obesity/forward/view-all-modul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55.xml"/><Relationship Id="rId6" Type="http://schemas.openxmlformats.org/officeDocument/2006/relationships/hyperlink" Target="https://www.scientific-exchange.com/therapeutic-areas/obesity/forward/view-all-modules.html" TargetMode="External"/><Relationship Id="rId5" Type="http://schemas.openxmlformats.org/officeDocument/2006/relationships/hyperlink" Target="https://www.fda.gov/news-events/press-announcements/fda-approves-new-drug-treatment-chronic-weight-management-first-2014" TargetMode="Externa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81EFD87E-4CBC-49B0-9B9E-82EFA8D3F73A}"/>
              </a:ext>
            </a:extLst>
          </p:cNvPr>
          <p:cNvSpPr txBox="1">
            <a:spLocks/>
          </p:cNvSpPr>
          <p:nvPr/>
        </p:nvSpPr>
        <p:spPr>
          <a:xfrm>
            <a:off x="1084874" y="1742366"/>
            <a:ext cx="8938357"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263C50"/>
                </a:solidFill>
                <a:effectLst/>
                <a:uLnTx/>
                <a:uFillTx/>
                <a:latin typeface="Arial Nova Light"/>
                <a:ea typeface="+mn-ea"/>
                <a:cs typeface="+mn-cs"/>
              </a:rPr>
              <a:t>FDA-Approved </a:t>
            </a:r>
            <a:br>
              <a:rPr kumimoji="0" lang="en-US" sz="6200" b="1" i="0" u="none" strike="noStrike" kern="1200" cap="none" spc="0" normalizeH="0" baseline="0" noProof="0">
                <a:ln>
                  <a:noFill/>
                </a:ln>
                <a:solidFill>
                  <a:srgbClr val="263C50"/>
                </a:solidFill>
                <a:effectLst/>
                <a:uLnTx/>
                <a:uFillTx/>
                <a:latin typeface="Arial Nova Light"/>
                <a:ea typeface="+mn-ea"/>
                <a:cs typeface="+mn-cs"/>
              </a:rPr>
            </a:br>
            <a:r>
              <a:rPr kumimoji="0" lang="en-US" sz="6200" b="1" i="0" u="none" strike="noStrike" kern="1200" cap="none" spc="0" normalizeH="0" baseline="0" noProof="0">
                <a:ln>
                  <a:noFill/>
                </a:ln>
                <a:solidFill>
                  <a:srgbClr val="263C50"/>
                </a:solidFill>
                <a:effectLst/>
                <a:uLnTx/>
                <a:uFillTx/>
                <a:latin typeface="Arial Nova Light"/>
                <a:ea typeface="+mn-ea"/>
                <a:cs typeface="+mn-cs"/>
              </a:rPr>
              <a:t>Anti-Obesity </a:t>
            </a:r>
          </a:p>
          <a:p>
            <a:pPr marL="0" marR="0" lvl="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200" b="1">
                <a:solidFill>
                  <a:srgbClr val="263C50"/>
                </a:solidFill>
                <a:latin typeface="Arial Nova Light"/>
              </a:rPr>
              <a:t>Medications</a:t>
            </a:r>
            <a:r>
              <a:rPr kumimoji="0" lang="en-US" sz="6200" b="1" i="0" u="none" strike="noStrike" kern="1200" cap="none" spc="0" normalizeH="0" baseline="0" noProof="0">
                <a:ln>
                  <a:noFill/>
                </a:ln>
                <a:solidFill>
                  <a:srgbClr val="263C50"/>
                </a:solidFill>
                <a:effectLst/>
                <a:uLnTx/>
                <a:uFillTx/>
                <a:latin typeface="Arial Nova Light"/>
                <a:ea typeface="+mn-ea"/>
                <a:cs typeface="+mn-cs"/>
              </a:rPr>
              <a:t> for Chronic </a:t>
            </a:r>
            <a:r>
              <a:rPr lang="en-US" sz="6200" b="1">
                <a:solidFill>
                  <a:srgbClr val="263C50"/>
                </a:solidFill>
                <a:latin typeface="Arial Nova Light"/>
              </a:rPr>
              <a:t>W</a:t>
            </a:r>
            <a:r>
              <a:rPr kumimoji="0" lang="en-US" sz="6200" b="1" i="0" u="none" strike="noStrike" kern="1200" cap="none" spc="0" normalizeH="0" baseline="0" noProof="0">
                <a:ln>
                  <a:noFill/>
                </a:ln>
                <a:solidFill>
                  <a:srgbClr val="263C50"/>
                </a:solidFill>
                <a:effectLst/>
                <a:uLnTx/>
                <a:uFillTx/>
                <a:latin typeface="Arial Nova Light"/>
                <a:ea typeface="+mn-ea"/>
                <a:cs typeface="+mn-cs"/>
              </a:rPr>
              <a:t>eight Management</a:t>
            </a:r>
          </a:p>
        </p:txBody>
      </p:sp>
      <p:sp>
        <p:nvSpPr>
          <p:cNvPr id="3" name="Text Placeholder 13">
            <a:extLst>
              <a:ext uri="{FF2B5EF4-FFF2-40B4-BE49-F238E27FC236}">
                <a16:creationId xmlns:a16="http://schemas.microsoft.com/office/drawing/2014/main" id="{126D6D40-403F-445B-AB9A-3C638FAFBB74}"/>
              </a:ext>
            </a:extLst>
          </p:cNvPr>
          <p:cNvSpPr txBox="1">
            <a:spLocks/>
          </p:cNvSpPr>
          <p:nvPr/>
        </p:nvSpPr>
        <p:spPr>
          <a:xfrm>
            <a:off x="1146420" y="4827979"/>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9</a:t>
            </a:r>
          </a:p>
        </p:txBody>
      </p:sp>
      <p:pic>
        <p:nvPicPr>
          <p:cNvPr id="2" name="Picture 1" descr="A black and white sign&#10;&#10;Description automatically generated with low confidence">
            <a:extLst>
              <a:ext uri="{FF2B5EF4-FFF2-40B4-BE49-F238E27FC236}">
                <a16:creationId xmlns:a16="http://schemas.microsoft.com/office/drawing/2014/main" id="{91C52BD8-96BD-5628-6B48-FDB8413E3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81112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p:txBody>
          <a:bodyPr>
            <a:normAutofit/>
          </a:bodyPr>
          <a:lstStyle/>
          <a:p>
            <a:r>
              <a:rPr lang="en-US" dirty="0"/>
              <a:t>Tirzepatide*: efficacy</a:t>
            </a:r>
          </a:p>
        </p:txBody>
      </p:sp>
      <p:grpSp>
        <p:nvGrpSpPr>
          <p:cNvPr id="104" name="Group 103">
            <a:extLst>
              <a:ext uri="{FF2B5EF4-FFF2-40B4-BE49-F238E27FC236}">
                <a16:creationId xmlns:a16="http://schemas.microsoft.com/office/drawing/2014/main" id="{7990F25B-3804-206D-70C4-12F701B88490}"/>
              </a:ext>
            </a:extLst>
          </p:cNvPr>
          <p:cNvGrpSpPr/>
          <p:nvPr/>
        </p:nvGrpSpPr>
        <p:grpSpPr>
          <a:xfrm>
            <a:off x="1124520" y="2439040"/>
            <a:ext cx="4573409" cy="3492315"/>
            <a:chOff x="1124520" y="2439040"/>
            <a:chExt cx="4573409" cy="3492315"/>
          </a:xfrm>
        </p:grpSpPr>
        <p:sp>
          <p:nvSpPr>
            <p:cNvPr id="7" name="Rectangle 6">
              <a:extLst>
                <a:ext uri="{FF2B5EF4-FFF2-40B4-BE49-F238E27FC236}">
                  <a16:creationId xmlns:a16="http://schemas.microsoft.com/office/drawing/2014/main" id="{8032CE33-2059-AC18-58DA-D6C3F49F279A}"/>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299069-0A8B-4C5F-873F-5550774041CE}"/>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72 weeks</a:t>
              </a:r>
              <a:r>
                <a:rPr lang="en-US" sz="1600" b="1" baseline="30000" dirty="0">
                  <a:solidFill>
                    <a:schemeClr val="bg1"/>
                  </a:solidFill>
                </a:rPr>
                <a:t>1</a:t>
              </a:r>
              <a:r>
                <a:rPr lang="en-US" sz="1600" b="1" dirty="0">
                  <a:solidFill>
                    <a:schemeClr val="bg1"/>
                  </a:solidFill>
                </a:rPr>
                <a:t> </a:t>
              </a:r>
            </a:p>
          </p:txBody>
        </p:sp>
        <p:sp>
          <p:nvSpPr>
            <p:cNvPr id="21" name="Isosceles Triangle 20">
              <a:extLst>
                <a:ext uri="{FF2B5EF4-FFF2-40B4-BE49-F238E27FC236}">
                  <a16:creationId xmlns:a16="http://schemas.microsoft.com/office/drawing/2014/main" id="{FD2F5703-8EE3-1F95-3592-F6AB5F09B9E6}"/>
                </a:ext>
              </a:extLst>
            </p:cNvPr>
            <p:cNvSpPr/>
            <p:nvPr/>
          </p:nvSpPr>
          <p:spPr>
            <a:xfrm flipV="1">
              <a:off x="3922372" y="3646169"/>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B967F25C-ED7F-AA50-0264-B77753C23450}"/>
                </a:ext>
              </a:extLst>
            </p:cNvPr>
            <p:cNvSpPr/>
            <p:nvPr/>
          </p:nvSpPr>
          <p:spPr>
            <a:xfrm flipV="1">
              <a:off x="2060400" y="5278184"/>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40C51A-9884-E03A-8EDC-C22EA74913C5}"/>
                </a:ext>
              </a:extLst>
            </p:cNvPr>
            <p:cNvSpPr txBox="1"/>
            <p:nvPr/>
          </p:nvSpPr>
          <p:spPr>
            <a:xfrm>
              <a:off x="1792667" y="2736987"/>
              <a:ext cx="1485899" cy="646331"/>
            </a:xfrm>
            <a:prstGeom prst="rect">
              <a:avLst/>
            </a:prstGeom>
            <a:noFill/>
          </p:spPr>
          <p:txBody>
            <a:bodyPr wrap="square" rtlCol="0">
              <a:spAutoFit/>
            </a:bodyPr>
            <a:lstStyle/>
            <a:p>
              <a:pPr algn="ctr"/>
              <a:r>
                <a:rPr lang="en-US" sz="1200" b="1" dirty="0" err="1">
                  <a:solidFill>
                    <a:schemeClr val="accent1"/>
                  </a:solidFill>
                </a:rPr>
                <a:t>Tirzepatide</a:t>
              </a:r>
              <a:r>
                <a:rPr lang="en-US" sz="1200" b="1" dirty="0">
                  <a:solidFill>
                    <a:schemeClr val="accent1"/>
                  </a:solidFill>
                </a:rPr>
                <a:t> 15 mg + lifestyle counseling  </a:t>
              </a:r>
            </a:p>
          </p:txBody>
        </p:sp>
        <p:sp>
          <p:nvSpPr>
            <p:cNvPr id="18" name="TextBox 17">
              <a:extLst>
                <a:ext uri="{FF2B5EF4-FFF2-40B4-BE49-F238E27FC236}">
                  <a16:creationId xmlns:a16="http://schemas.microsoft.com/office/drawing/2014/main" id="{163508A2-66A7-BE63-7E42-FF47DA525D09}"/>
                </a:ext>
              </a:extLst>
            </p:cNvPr>
            <p:cNvSpPr txBox="1"/>
            <p:nvPr/>
          </p:nvSpPr>
          <p:spPr>
            <a:xfrm>
              <a:off x="3805242" y="2736987"/>
              <a:ext cx="1162050" cy="646331"/>
            </a:xfrm>
            <a:prstGeom prst="rect">
              <a:avLst/>
            </a:prstGeom>
            <a:noFill/>
          </p:spPr>
          <p:txBody>
            <a:bodyPr wrap="square" rtlCol="0">
              <a:spAutoFit/>
            </a:bodyPr>
            <a:lstStyle/>
            <a:p>
              <a:pPr algn="ctr"/>
              <a:r>
                <a:rPr lang="en-US" sz="1200" b="1" dirty="0">
                  <a:solidFill>
                    <a:schemeClr val="bg1">
                      <a:lumMod val="50000"/>
                    </a:schemeClr>
                  </a:solidFill>
                </a:rPr>
                <a:t>Placebo </a:t>
              </a:r>
              <a:br>
                <a:rPr lang="en-US" sz="1200" b="1" dirty="0">
                  <a:solidFill>
                    <a:schemeClr val="bg1">
                      <a:lumMod val="50000"/>
                    </a:schemeClr>
                  </a:solidFill>
                </a:rPr>
              </a:br>
              <a:r>
                <a:rPr lang="en-US" sz="1200" b="1" dirty="0">
                  <a:solidFill>
                    <a:schemeClr val="bg1">
                      <a:lumMod val="50000"/>
                    </a:schemeClr>
                  </a:solidFill>
                </a:rPr>
                <a:t>+ lifestyle counseling</a:t>
              </a:r>
            </a:p>
          </p:txBody>
        </p:sp>
        <p:sp>
          <p:nvSpPr>
            <p:cNvPr id="19" name="TextBox 18">
              <a:extLst>
                <a:ext uri="{FF2B5EF4-FFF2-40B4-BE49-F238E27FC236}">
                  <a16:creationId xmlns:a16="http://schemas.microsoft.com/office/drawing/2014/main" id="{41032A84-3371-2402-D58B-CC9697F44469}"/>
                </a:ext>
              </a:extLst>
            </p:cNvPr>
            <p:cNvSpPr txBox="1"/>
            <p:nvPr/>
          </p:nvSpPr>
          <p:spPr>
            <a:xfrm rot="16200000">
              <a:off x="1015217" y="4264563"/>
              <a:ext cx="1461790" cy="461665"/>
            </a:xfrm>
            <a:prstGeom prst="rect">
              <a:avLst/>
            </a:prstGeom>
            <a:noFill/>
          </p:spPr>
          <p:txBody>
            <a:bodyPr wrap="square" rtlCol="0">
              <a:spAutoFit/>
            </a:bodyPr>
            <a:lstStyle/>
            <a:p>
              <a:pPr algn="ctr"/>
              <a:r>
                <a:rPr lang="en-US" sz="1200"/>
                <a:t>Mean weight reduction (%)</a:t>
              </a:r>
            </a:p>
          </p:txBody>
        </p:sp>
        <p:sp>
          <p:nvSpPr>
            <p:cNvPr id="41" name="TextBox 40">
              <a:extLst>
                <a:ext uri="{FF2B5EF4-FFF2-40B4-BE49-F238E27FC236}">
                  <a16:creationId xmlns:a16="http://schemas.microsoft.com/office/drawing/2014/main" id="{557A40EA-CD62-702C-B65F-1B9FE8AA7E11}"/>
                </a:ext>
              </a:extLst>
            </p:cNvPr>
            <p:cNvSpPr txBox="1"/>
            <p:nvPr/>
          </p:nvSpPr>
          <p:spPr>
            <a:xfrm>
              <a:off x="2644205" y="5203772"/>
              <a:ext cx="299649" cy="338554"/>
            </a:xfrm>
            <a:prstGeom prst="rect">
              <a:avLst/>
            </a:prstGeom>
            <a:noFill/>
          </p:spPr>
          <p:txBody>
            <a:bodyPr wrap="square" rtlCol="0">
              <a:spAutoFit/>
            </a:bodyPr>
            <a:lstStyle/>
            <a:p>
              <a:pPr algn="ctr"/>
              <a:r>
                <a:rPr kumimoji="0" lang="en-US" sz="1600" b="1" i="0" u="none" strike="noStrike" kern="1200" cap="none" spc="0" normalizeH="0" baseline="30000" noProof="0">
                  <a:ln>
                    <a:noFill/>
                  </a:ln>
                  <a:solidFill>
                    <a:schemeClr val="bg1"/>
                  </a:solidFill>
                  <a:effectLst/>
                  <a:uLnTx/>
                  <a:uFillTx/>
                  <a:ea typeface="+mn-ea"/>
                  <a:cs typeface="+mn-cs"/>
                </a:rPr>
                <a:t>†</a:t>
              </a:r>
              <a:endParaRPr lang="en-US" sz="1600">
                <a:solidFill>
                  <a:schemeClr val="bg1"/>
                </a:solidFill>
              </a:endParaRPr>
            </a:p>
          </p:txBody>
        </p:sp>
        <p:graphicFrame>
          <p:nvGraphicFramePr>
            <p:cNvPr id="16" name="Chart 15">
              <a:extLst>
                <a:ext uri="{FF2B5EF4-FFF2-40B4-BE49-F238E27FC236}">
                  <a16:creationId xmlns:a16="http://schemas.microsoft.com/office/drawing/2014/main" id="{D033C741-A597-8CEE-C743-78CDF1115CBD}"/>
                </a:ext>
              </a:extLst>
            </p:cNvPr>
            <p:cNvGraphicFramePr/>
            <p:nvPr>
              <p:extLst>
                <p:ext uri="{D42A27DB-BD31-4B8C-83A1-F6EECF244321}">
                  <p14:modId xmlns:p14="http://schemas.microsoft.com/office/powerpoint/2010/main" val="1887182256"/>
                </p:ext>
              </p:extLst>
            </p:nvPr>
          </p:nvGraphicFramePr>
          <p:xfrm>
            <a:off x="1477235" y="3226129"/>
            <a:ext cx="3990809" cy="2565294"/>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Box 8">
            <a:extLst>
              <a:ext uri="{FF2B5EF4-FFF2-40B4-BE49-F238E27FC236}">
                <a16:creationId xmlns:a16="http://schemas.microsoft.com/office/drawing/2014/main" id="{AC0A76AD-AD03-5AD0-8FEE-E2A6961AE605}"/>
              </a:ext>
            </a:extLst>
          </p:cNvPr>
          <p:cNvSpPr txBox="1"/>
          <p:nvPr/>
        </p:nvSpPr>
        <p:spPr>
          <a:xfrm>
            <a:off x="357732" y="5822334"/>
            <a:ext cx="9243468" cy="861774"/>
          </a:xfrm>
          <a:prstGeom prst="rect">
            <a:avLst/>
          </a:prstGeom>
          <a:noFill/>
        </p:spPr>
        <p:txBody>
          <a:bodyPr wrap="square" anchor="b">
            <a:spAutoFit/>
          </a:bodyPr>
          <a:lstStyle/>
          <a:p>
            <a:r>
              <a:rPr lang="en-US" sz="1000" noProof="0" dirty="0"/>
              <a:t>*FDA-approved dosing: 2.5 mg, 5 mg, 7.5 mg, 10 mg, 12.5 mg or 15 mg per 0.5 mL in single-dose pen; </a:t>
            </a:r>
            <a:br>
              <a:rPr lang="en-US" sz="1000" noProof="0" dirty="0"/>
            </a:br>
            <a:r>
              <a:rPr lang="en-US" sz="1000" noProof="0" dirty="0"/>
              <a:t>†</a:t>
            </a:r>
            <a:r>
              <a:rPr lang="en-GB" sz="1000" dirty="0"/>
              <a:t>Statistically significant vs placebo.</a:t>
            </a:r>
            <a:br>
              <a:rPr lang="en-GB" sz="1000" dirty="0"/>
            </a:br>
            <a:r>
              <a:rPr lang="en-GB" sz="1000" dirty="0"/>
              <a:t>BMI, body mass index; </a:t>
            </a:r>
            <a:r>
              <a:rPr lang="en-US" sz="1000" dirty="0"/>
              <a:t>HbA</a:t>
            </a:r>
            <a:r>
              <a:rPr lang="en-US" sz="1000" baseline="-25000" dirty="0"/>
              <a:t>1c</a:t>
            </a:r>
            <a:r>
              <a:rPr lang="en-US" sz="1000" dirty="0"/>
              <a:t>,</a:t>
            </a:r>
            <a:r>
              <a:rPr lang="en-US" sz="1000" baseline="-25000" dirty="0"/>
              <a:t> </a:t>
            </a:r>
            <a:r>
              <a:rPr lang="en-GB" sz="1000" dirty="0"/>
              <a:t>glycated </a:t>
            </a:r>
            <a:r>
              <a:rPr lang="en-GB" sz="1000" dirty="0" err="1"/>
              <a:t>hemoglobin</a:t>
            </a:r>
            <a:r>
              <a:rPr lang="en-GB" sz="1000" dirty="0"/>
              <a:t>.</a:t>
            </a:r>
            <a:br>
              <a:rPr lang="en-US" sz="1000" dirty="0"/>
            </a:br>
            <a:r>
              <a:rPr lang="en-US" sz="1000" dirty="0"/>
              <a:t>1. </a:t>
            </a:r>
            <a:r>
              <a:rPr lang="en-US" sz="1000" dirty="0" err="1"/>
              <a:t>Jastreboff</a:t>
            </a:r>
            <a:r>
              <a:rPr lang="en-US" sz="1000" dirty="0"/>
              <a:t> AM. et al. N Engl J Med. 2022;387:205–216; 2. </a:t>
            </a:r>
            <a:r>
              <a:rPr lang="en-CA" sz="1000" dirty="0" err="1"/>
              <a:t>Zepbound</a:t>
            </a:r>
            <a:r>
              <a:rPr lang="en-CA" sz="1000" dirty="0"/>
              <a:t>™ (</a:t>
            </a:r>
            <a:r>
              <a:rPr lang="en-CA" sz="1000" dirty="0" err="1"/>
              <a:t>tirzepatide</a:t>
            </a:r>
            <a:r>
              <a:rPr lang="en-CA" sz="1000" dirty="0"/>
              <a:t>) Prescribing Information. Available at: </a:t>
            </a:r>
            <a:r>
              <a:rPr lang="en-CA" sz="1000" dirty="0">
                <a:hlinkClick r:id="rId4"/>
              </a:rPr>
              <a:t>https://www.accessdata.fda.gov/drugsatfda_docs/label/2023/217806s000lbl.pdf</a:t>
            </a:r>
            <a:r>
              <a:rPr lang="en-CA" sz="1000" dirty="0"/>
              <a:t>. Accessed March 2024</a:t>
            </a:r>
            <a:r>
              <a:rPr lang="en-US" sz="1000" dirty="0"/>
              <a:t>. </a:t>
            </a:r>
          </a:p>
        </p:txBody>
      </p:sp>
      <p:sp>
        <p:nvSpPr>
          <p:cNvPr id="5" name="Rectangle 4">
            <a:extLst>
              <a:ext uri="{FF2B5EF4-FFF2-40B4-BE49-F238E27FC236}">
                <a16:creationId xmlns:a16="http://schemas.microsoft.com/office/drawing/2014/main" id="{D04494E3-9F87-0928-4A0C-F4FF79CEA61C}"/>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6" name="TextBox 5">
            <a:extLst>
              <a:ext uri="{FF2B5EF4-FFF2-40B4-BE49-F238E27FC236}">
                <a16:creationId xmlns:a16="http://schemas.microsoft.com/office/drawing/2014/main" id="{6E2BB218-8D41-E248-DCD7-96364740BF9D}"/>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110" name="Group 109">
            <a:extLst>
              <a:ext uri="{FF2B5EF4-FFF2-40B4-BE49-F238E27FC236}">
                <a16:creationId xmlns:a16="http://schemas.microsoft.com/office/drawing/2014/main" id="{40DCAB88-E007-DD06-ED68-2E176060568E}"/>
              </a:ext>
            </a:extLst>
          </p:cNvPr>
          <p:cNvGrpSpPr/>
          <p:nvPr/>
        </p:nvGrpSpPr>
        <p:grpSpPr>
          <a:xfrm>
            <a:off x="2960181" y="1447148"/>
            <a:ext cx="6271638" cy="955919"/>
            <a:chOff x="2824529" y="1447148"/>
            <a:chExt cx="6271638" cy="955919"/>
          </a:xfrm>
        </p:grpSpPr>
        <p:grpSp>
          <p:nvGrpSpPr>
            <p:cNvPr id="106" name="Group 105">
              <a:extLst>
                <a:ext uri="{FF2B5EF4-FFF2-40B4-BE49-F238E27FC236}">
                  <a16:creationId xmlns:a16="http://schemas.microsoft.com/office/drawing/2014/main" id="{C0FDE7A3-1824-2452-3159-7994140A4F97}"/>
                </a:ext>
              </a:extLst>
            </p:cNvPr>
            <p:cNvGrpSpPr/>
            <p:nvPr/>
          </p:nvGrpSpPr>
          <p:grpSpPr>
            <a:xfrm>
              <a:off x="2824529" y="1447148"/>
              <a:ext cx="1032522" cy="955109"/>
              <a:chOff x="2824529" y="1447148"/>
              <a:chExt cx="1032522" cy="955109"/>
            </a:xfrm>
          </p:grpSpPr>
          <p:sp>
            <p:nvSpPr>
              <p:cNvPr id="11" name="TextBox 10">
                <a:extLst>
                  <a:ext uri="{FF2B5EF4-FFF2-40B4-BE49-F238E27FC236}">
                    <a16:creationId xmlns:a16="http://schemas.microsoft.com/office/drawing/2014/main" id="{8DD29D9B-21C1-4ADD-EE95-1E2483FC363D}"/>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12" name="Graphic 11" descr="Cake with solid fill">
                <a:extLst>
                  <a:ext uri="{FF2B5EF4-FFF2-40B4-BE49-F238E27FC236}">
                    <a16:creationId xmlns:a16="http://schemas.microsoft.com/office/drawing/2014/main" id="{1C6A1150-DD4F-DDAA-FB0F-49078E5706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2148" y="1447148"/>
                <a:ext cx="497285" cy="500822"/>
              </a:xfrm>
              <a:prstGeom prst="rect">
                <a:avLst/>
              </a:prstGeom>
            </p:spPr>
          </p:pic>
          <p:sp>
            <p:nvSpPr>
              <p:cNvPr id="13" name="TextBox 12">
                <a:extLst>
                  <a:ext uri="{FF2B5EF4-FFF2-40B4-BE49-F238E27FC236}">
                    <a16:creationId xmlns:a16="http://schemas.microsoft.com/office/drawing/2014/main" id="{6E86F341-DA85-D394-BED0-E40D7F86D81A}"/>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45 years</a:t>
                </a:r>
                <a:endParaRPr lang="en-CA" sz="1400" dirty="0"/>
              </a:p>
            </p:txBody>
          </p:sp>
        </p:grpSp>
        <p:grpSp>
          <p:nvGrpSpPr>
            <p:cNvPr id="107" name="Group 106">
              <a:extLst>
                <a:ext uri="{FF2B5EF4-FFF2-40B4-BE49-F238E27FC236}">
                  <a16:creationId xmlns:a16="http://schemas.microsoft.com/office/drawing/2014/main" id="{F40296AE-7843-0E0B-6109-775B5106859B}"/>
                </a:ext>
              </a:extLst>
            </p:cNvPr>
            <p:cNvGrpSpPr/>
            <p:nvPr/>
          </p:nvGrpSpPr>
          <p:grpSpPr>
            <a:xfrm>
              <a:off x="4549773" y="1456083"/>
              <a:ext cx="903598" cy="946984"/>
              <a:chOff x="4842329" y="1456083"/>
              <a:chExt cx="903598" cy="946984"/>
            </a:xfrm>
          </p:grpSpPr>
          <p:pic>
            <p:nvPicPr>
              <p:cNvPr id="15" name="Graphic 14" descr="Man with solid fill">
                <a:extLst>
                  <a:ext uri="{FF2B5EF4-FFF2-40B4-BE49-F238E27FC236}">
                    <a16:creationId xmlns:a16="http://schemas.microsoft.com/office/drawing/2014/main" id="{2BD9EDD9-225C-A865-6236-7D22A68EE1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2588" y="1456083"/>
                <a:ext cx="483081" cy="486517"/>
              </a:xfrm>
              <a:prstGeom prst="rect">
                <a:avLst/>
              </a:prstGeom>
            </p:spPr>
          </p:pic>
          <p:sp>
            <p:nvSpPr>
              <p:cNvPr id="22" name="TextBox 21">
                <a:extLst>
                  <a:ext uri="{FF2B5EF4-FFF2-40B4-BE49-F238E27FC236}">
                    <a16:creationId xmlns:a16="http://schemas.microsoft.com/office/drawing/2014/main" id="{DA6E7B3E-85D3-AA3F-9C62-E1F81C5505BE}"/>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23" name="TextBox 22">
                <a:extLst>
                  <a:ext uri="{FF2B5EF4-FFF2-40B4-BE49-F238E27FC236}">
                    <a16:creationId xmlns:a16="http://schemas.microsoft.com/office/drawing/2014/main" id="{21346C6D-AB58-C0ED-2293-B6AB80B9F815}"/>
                  </a:ext>
                </a:extLst>
              </p:cNvPr>
              <p:cNvSpPr txBox="1"/>
              <p:nvPr/>
            </p:nvSpPr>
            <p:spPr>
              <a:xfrm>
                <a:off x="4842329" y="2095290"/>
                <a:ext cx="903598" cy="307777"/>
              </a:xfrm>
              <a:prstGeom prst="rect">
                <a:avLst/>
              </a:prstGeom>
              <a:noFill/>
            </p:spPr>
            <p:txBody>
              <a:bodyPr wrap="square" rtlCol="0">
                <a:spAutoFit/>
              </a:bodyPr>
              <a:lstStyle/>
              <a:p>
                <a:pPr algn="ctr"/>
                <a:r>
                  <a:rPr lang="en-US" sz="1400" dirty="0"/>
                  <a:t>33%</a:t>
                </a:r>
                <a:endParaRPr lang="en-CA" sz="1400" dirty="0"/>
              </a:p>
            </p:txBody>
          </p:sp>
        </p:grpSp>
        <p:grpSp>
          <p:nvGrpSpPr>
            <p:cNvPr id="108" name="Group 107">
              <a:extLst>
                <a:ext uri="{FF2B5EF4-FFF2-40B4-BE49-F238E27FC236}">
                  <a16:creationId xmlns:a16="http://schemas.microsoft.com/office/drawing/2014/main" id="{6C76AAD1-6920-3BC7-2DBF-2270786FB33B}"/>
                </a:ext>
              </a:extLst>
            </p:cNvPr>
            <p:cNvGrpSpPr/>
            <p:nvPr/>
          </p:nvGrpSpPr>
          <p:grpSpPr>
            <a:xfrm>
              <a:off x="6146093" y="1484539"/>
              <a:ext cx="1171154" cy="917718"/>
              <a:chOff x="6352171" y="1484539"/>
              <a:chExt cx="1171154" cy="917718"/>
            </a:xfrm>
          </p:grpSpPr>
          <p:pic>
            <p:nvPicPr>
              <p:cNvPr id="24" name="Graphic 23" descr="Scale outline">
                <a:extLst>
                  <a:ext uri="{FF2B5EF4-FFF2-40B4-BE49-F238E27FC236}">
                    <a16:creationId xmlns:a16="http://schemas.microsoft.com/office/drawing/2014/main" id="{970A6485-F0D8-1BCB-1208-DC748E349F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8827" y="1484539"/>
                <a:ext cx="437843" cy="440956"/>
              </a:xfrm>
              <a:prstGeom prst="rect">
                <a:avLst/>
              </a:prstGeom>
            </p:spPr>
          </p:pic>
          <p:sp>
            <p:nvSpPr>
              <p:cNvPr id="25" name="TextBox 24">
                <a:extLst>
                  <a:ext uri="{FF2B5EF4-FFF2-40B4-BE49-F238E27FC236}">
                    <a16:creationId xmlns:a16="http://schemas.microsoft.com/office/drawing/2014/main" id="{DEA028E6-C775-0379-A24A-70EDA92423B8}"/>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26" name="TextBox 25">
                <a:extLst>
                  <a:ext uri="{FF2B5EF4-FFF2-40B4-BE49-F238E27FC236}">
                    <a16:creationId xmlns:a16="http://schemas.microsoft.com/office/drawing/2014/main" id="{A8532F82-3B14-77FC-4616-701B9AA16283}"/>
                  </a:ext>
                </a:extLst>
              </p:cNvPr>
              <p:cNvSpPr txBox="1"/>
              <p:nvPr/>
            </p:nvSpPr>
            <p:spPr>
              <a:xfrm>
                <a:off x="6485949" y="2094480"/>
                <a:ext cx="903598" cy="307777"/>
              </a:xfrm>
              <a:prstGeom prst="rect">
                <a:avLst/>
              </a:prstGeom>
              <a:noFill/>
            </p:spPr>
            <p:txBody>
              <a:bodyPr wrap="square" rtlCol="0">
                <a:spAutoFit/>
              </a:bodyPr>
              <a:lstStyle/>
              <a:p>
                <a:pPr algn="ctr"/>
                <a:r>
                  <a:rPr lang="en-US" sz="1400" dirty="0"/>
                  <a:t>231 </a:t>
                </a:r>
                <a:r>
                  <a:rPr lang="en-US" sz="1400" dirty="0" err="1"/>
                  <a:t>lbs</a:t>
                </a:r>
                <a:endParaRPr lang="en-CA" sz="1400" dirty="0"/>
              </a:p>
            </p:txBody>
          </p:sp>
        </p:grpSp>
        <p:grpSp>
          <p:nvGrpSpPr>
            <p:cNvPr id="109" name="Group 108">
              <a:extLst>
                <a:ext uri="{FF2B5EF4-FFF2-40B4-BE49-F238E27FC236}">
                  <a16:creationId xmlns:a16="http://schemas.microsoft.com/office/drawing/2014/main" id="{1178EE14-4A2A-3F19-A29D-ABAD6F3D8977}"/>
                </a:ext>
              </a:extLst>
            </p:cNvPr>
            <p:cNvGrpSpPr/>
            <p:nvPr/>
          </p:nvGrpSpPr>
          <p:grpSpPr>
            <a:xfrm>
              <a:off x="8009968" y="1484539"/>
              <a:ext cx="1086199" cy="917718"/>
              <a:chOff x="8009968" y="1484539"/>
              <a:chExt cx="1086199" cy="917718"/>
            </a:xfrm>
          </p:grpSpPr>
          <p:pic>
            <p:nvPicPr>
              <p:cNvPr id="27" name="Graphic 26" descr="Scale outline">
                <a:extLst>
                  <a:ext uri="{FF2B5EF4-FFF2-40B4-BE49-F238E27FC236}">
                    <a16:creationId xmlns:a16="http://schemas.microsoft.com/office/drawing/2014/main" id="{BEB156FE-0649-7EFE-BFC5-21A1EF75DE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4146" y="1484539"/>
                <a:ext cx="437843" cy="440956"/>
              </a:xfrm>
              <a:prstGeom prst="rect">
                <a:avLst/>
              </a:prstGeom>
            </p:spPr>
          </p:pic>
          <p:sp>
            <p:nvSpPr>
              <p:cNvPr id="28" name="TextBox 27">
                <a:extLst>
                  <a:ext uri="{FF2B5EF4-FFF2-40B4-BE49-F238E27FC236}">
                    <a16:creationId xmlns:a16="http://schemas.microsoft.com/office/drawing/2014/main" id="{2BC8766E-0A5B-5B84-D8A3-410222969E52}"/>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29" name="TextBox 28">
                <a:extLst>
                  <a:ext uri="{FF2B5EF4-FFF2-40B4-BE49-F238E27FC236}">
                    <a16:creationId xmlns:a16="http://schemas.microsoft.com/office/drawing/2014/main" id="{C9B87C54-A8EE-7CCA-2DAB-3EA1081F4243}"/>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38 kg/m</a:t>
                </a:r>
                <a:r>
                  <a:rPr lang="en-US" sz="1400" baseline="30000" dirty="0"/>
                  <a:t>2</a:t>
                </a:r>
                <a:endParaRPr lang="en-CA" sz="1400" baseline="30000" dirty="0"/>
              </a:p>
            </p:txBody>
          </p:sp>
        </p:grpSp>
      </p:grpSp>
      <p:grpSp>
        <p:nvGrpSpPr>
          <p:cNvPr id="105" name="Group 104">
            <a:extLst>
              <a:ext uri="{FF2B5EF4-FFF2-40B4-BE49-F238E27FC236}">
                <a16:creationId xmlns:a16="http://schemas.microsoft.com/office/drawing/2014/main" id="{6FBB5528-6737-5FB3-DAC7-3EEA7863E706}"/>
              </a:ext>
            </a:extLst>
          </p:cNvPr>
          <p:cNvGrpSpPr/>
          <p:nvPr/>
        </p:nvGrpSpPr>
        <p:grpSpPr>
          <a:xfrm>
            <a:off x="6495481" y="2439040"/>
            <a:ext cx="4572000" cy="3553343"/>
            <a:chOff x="6495481" y="2439040"/>
            <a:chExt cx="4572000" cy="3553343"/>
          </a:xfrm>
        </p:grpSpPr>
        <p:sp>
          <p:nvSpPr>
            <p:cNvPr id="10" name="Rectangle 9">
              <a:extLst>
                <a:ext uri="{FF2B5EF4-FFF2-40B4-BE49-F238E27FC236}">
                  <a16:creationId xmlns:a16="http://schemas.microsoft.com/office/drawing/2014/main" id="{C5778425-BDC9-6282-334E-8EA340496EB0}"/>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1AF392-EB9C-01B3-5379-09222B0ED555}"/>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grpSp>
          <p:nvGrpSpPr>
            <p:cNvPr id="63" name="Group 62">
              <a:extLst>
                <a:ext uri="{FF2B5EF4-FFF2-40B4-BE49-F238E27FC236}">
                  <a16:creationId xmlns:a16="http://schemas.microsoft.com/office/drawing/2014/main" id="{645DB74F-168A-EC8D-EADC-58703D1E8745}"/>
                </a:ext>
              </a:extLst>
            </p:cNvPr>
            <p:cNvGrpSpPr/>
            <p:nvPr/>
          </p:nvGrpSpPr>
          <p:grpSpPr>
            <a:xfrm>
              <a:off x="6864134" y="2895104"/>
              <a:ext cx="1485820" cy="965935"/>
              <a:chOff x="8076068" y="3878240"/>
              <a:chExt cx="1798896" cy="965935"/>
            </a:xfrm>
          </p:grpSpPr>
          <p:sp>
            <p:nvSpPr>
              <p:cNvPr id="64" name="TextBox 63">
                <a:extLst>
                  <a:ext uri="{FF2B5EF4-FFF2-40B4-BE49-F238E27FC236}">
                    <a16:creationId xmlns:a16="http://schemas.microsoft.com/office/drawing/2014/main" id="{43FDC649-7979-7D0D-DB89-03EB13043F74}"/>
                  </a:ext>
                </a:extLst>
              </p:cNvPr>
              <p:cNvSpPr txBox="1"/>
              <p:nvPr/>
            </p:nvSpPr>
            <p:spPr>
              <a:xfrm>
                <a:off x="8076068" y="4536398"/>
                <a:ext cx="1798896" cy="307777"/>
              </a:xfrm>
              <a:prstGeom prst="rect">
                <a:avLst/>
              </a:prstGeom>
              <a:noFill/>
            </p:spPr>
            <p:txBody>
              <a:bodyPr wrap="square" rtlCol="0">
                <a:spAutoFit/>
              </a:bodyPr>
              <a:lstStyle/>
              <a:p>
                <a:pPr algn="ctr"/>
                <a:r>
                  <a:rPr lang="en-US" sz="1400" dirty="0"/>
                  <a:t>HbA</a:t>
                </a:r>
                <a:r>
                  <a:rPr lang="en-US" sz="1400" baseline="-25000" dirty="0"/>
                  <a:t>1c</a:t>
                </a:r>
              </a:p>
            </p:txBody>
          </p:sp>
          <p:grpSp>
            <p:nvGrpSpPr>
              <p:cNvPr id="65" name="Group 39">
                <a:extLst>
                  <a:ext uri="{FF2B5EF4-FFF2-40B4-BE49-F238E27FC236}">
                    <a16:creationId xmlns:a16="http://schemas.microsoft.com/office/drawing/2014/main" id="{5E68C9CC-AA8F-0FC9-D20E-E299464D315F}"/>
                  </a:ext>
                </a:extLst>
              </p:cNvPr>
              <p:cNvGrpSpPr>
                <a:grpSpLocks noChangeAspect="1"/>
              </p:cNvGrpSpPr>
              <p:nvPr/>
            </p:nvGrpSpPr>
            <p:grpSpPr bwMode="auto">
              <a:xfrm>
                <a:off x="8824983" y="3878240"/>
                <a:ext cx="301067" cy="571500"/>
                <a:chOff x="2024" y="-6"/>
                <a:chExt cx="1710" cy="3246"/>
              </a:xfrm>
            </p:grpSpPr>
            <p:sp>
              <p:nvSpPr>
                <p:cNvPr id="66" name="Freeform 40">
                  <a:extLst>
                    <a:ext uri="{FF2B5EF4-FFF2-40B4-BE49-F238E27FC236}">
                      <a16:creationId xmlns:a16="http://schemas.microsoft.com/office/drawing/2014/main" id="{F72E8256-0295-0671-F52C-A4330FA9B262}"/>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1">
                  <a:extLst>
                    <a:ext uri="{FF2B5EF4-FFF2-40B4-BE49-F238E27FC236}">
                      <a16:creationId xmlns:a16="http://schemas.microsoft.com/office/drawing/2014/main" id="{83448EC2-E879-C995-1324-E9B9C8DAF0B1}"/>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2">
                  <a:extLst>
                    <a:ext uri="{FF2B5EF4-FFF2-40B4-BE49-F238E27FC236}">
                      <a16:creationId xmlns:a16="http://schemas.microsoft.com/office/drawing/2014/main" id="{0E3D1D1A-9464-5B06-13D1-B2AF42BDF802}"/>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3">
                  <a:extLst>
                    <a:ext uri="{FF2B5EF4-FFF2-40B4-BE49-F238E27FC236}">
                      <a16:creationId xmlns:a16="http://schemas.microsoft.com/office/drawing/2014/main" id="{3D0BEBFB-157D-F448-15F6-6781E19E4181}"/>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4">
                  <a:extLst>
                    <a:ext uri="{FF2B5EF4-FFF2-40B4-BE49-F238E27FC236}">
                      <a16:creationId xmlns:a16="http://schemas.microsoft.com/office/drawing/2014/main" id="{D8400032-4651-B7DF-933C-D6D335AA1BB3}"/>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5">
                  <a:extLst>
                    <a:ext uri="{FF2B5EF4-FFF2-40B4-BE49-F238E27FC236}">
                      <a16:creationId xmlns:a16="http://schemas.microsoft.com/office/drawing/2014/main" id="{8FA9C0D6-1D40-251A-9A02-297B028D6140}"/>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6">
                  <a:extLst>
                    <a:ext uri="{FF2B5EF4-FFF2-40B4-BE49-F238E27FC236}">
                      <a16:creationId xmlns:a16="http://schemas.microsoft.com/office/drawing/2014/main" id="{D9E396C6-5978-D37D-2387-C1ABCCD22334}"/>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a:extLst>
                <a:ext uri="{FF2B5EF4-FFF2-40B4-BE49-F238E27FC236}">
                  <a16:creationId xmlns:a16="http://schemas.microsoft.com/office/drawing/2014/main" id="{4106B08A-3CDA-0448-F63B-2C5CEF8396E2}"/>
                </a:ext>
              </a:extLst>
            </p:cNvPr>
            <p:cNvGrpSpPr/>
            <p:nvPr/>
          </p:nvGrpSpPr>
          <p:grpSpPr>
            <a:xfrm>
              <a:off x="8683333" y="2820586"/>
              <a:ext cx="1485820" cy="991394"/>
              <a:chOff x="8233201" y="2302024"/>
              <a:chExt cx="1798896" cy="991394"/>
            </a:xfrm>
          </p:grpSpPr>
          <p:sp>
            <p:nvSpPr>
              <p:cNvPr id="74" name="TextBox 73">
                <a:extLst>
                  <a:ext uri="{FF2B5EF4-FFF2-40B4-BE49-F238E27FC236}">
                    <a16:creationId xmlns:a16="http://schemas.microsoft.com/office/drawing/2014/main" id="{9ACE63F9-AC28-1AB8-4CF6-D18E6F0C3D0F}"/>
                  </a:ext>
                </a:extLst>
              </p:cNvPr>
              <p:cNvSpPr txBox="1"/>
              <p:nvPr/>
            </p:nvSpPr>
            <p:spPr>
              <a:xfrm>
                <a:off x="8233201" y="2985641"/>
                <a:ext cx="1798896" cy="307777"/>
              </a:xfrm>
              <a:prstGeom prst="rect">
                <a:avLst/>
              </a:prstGeom>
              <a:noFill/>
            </p:spPr>
            <p:txBody>
              <a:bodyPr wrap="square" rtlCol="0">
                <a:spAutoFit/>
              </a:bodyPr>
              <a:lstStyle/>
              <a:p>
                <a:pPr algn="ctr"/>
                <a:r>
                  <a:rPr lang="en-US" sz="1400" dirty="0"/>
                  <a:t>Waist circumference</a:t>
                </a:r>
              </a:p>
            </p:txBody>
          </p:sp>
          <p:grpSp>
            <p:nvGrpSpPr>
              <p:cNvPr id="75" name="Group 74">
                <a:extLst>
                  <a:ext uri="{FF2B5EF4-FFF2-40B4-BE49-F238E27FC236}">
                    <a16:creationId xmlns:a16="http://schemas.microsoft.com/office/drawing/2014/main" id="{BD7C0BB6-DE88-9E4F-8C4F-1CB2DDC6F222}"/>
                  </a:ext>
                </a:extLst>
              </p:cNvPr>
              <p:cNvGrpSpPr/>
              <p:nvPr/>
            </p:nvGrpSpPr>
            <p:grpSpPr>
              <a:xfrm>
                <a:off x="8816478" y="2302024"/>
                <a:ext cx="650802" cy="626129"/>
                <a:chOff x="-2216614" y="1763863"/>
                <a:chExt cx="1884363" cy="1812925"/>
              </a:xfrm>
            </p:grpSpPr>
            <p:grpSp>
              <p:nvGrpSpPr>
                <p:cNvPr id="76" name="Group 4">
                  <a:extLst>
                    <a:ext uri="{FF2B5EF4-FFF2-40B4-BE49-F238E27FC236}">
                      <a16:creationId xmlns:a16="http://schemas.microsoft.com/office/drawing/2014/main" id="{28DDA461-EE4D-B1A1-4B85-BBCD443299CC}"/>
                    </a:ext>
                  </a:extLst>
                </p:cNvPr>
                <p:cNvGrpSpPr>
                  <a:grpSpLocks noChangeAspect="1"/>
                </p:cNvGrpSpPr>
                <p:nvPr/>
              </p:nvGrpSpPr>
              <p:grpSpPr bwMode="auto">
                <a:xfrm>
                  <a:off x="-2216614" y="1763863"/>
                  <a:ext cx="1884363" cy="1812925"/>
                  <a:chOff x="2287" y="1051"/>
                  <a:chExt cx="1187" cy="1142"/>
                </a:xfrm>
              </p:grpSpPr>
              <p:sp>
                <p:nvSpPr>
                  <p:cNvPr id="83" name="Freeform 5">
                    <a:extLst>
                      <a:ext uri="{FF2B5EF4-FFF2-40B4-BE49-F238E27FC236}">
                        <a16:creationId xmlns:a16="http://schemas.microsoft.com/office/drawing/2014/main" id="{44CFB00D-9AF0-1E98-CC89-FB41C828048C}"/>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
                    <a:extLst>
                      <a:ext uri="{FF2B5EF4-FFF2-40B4-BE49-F238E27FC236}">
                        <a16:creationId xmlns:a16="http://schemas.microsoft.com/office/drawing/2014/main" id="{AA07F3BB-DEF8-4DEB-14EE-782D26D22A9B}"/>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
                    <a:extLst>
                      <a:ext uri="{FF2B5EF4-FFF2-40B4-BE49-F238E27FC236}">
                        <a16:creationId xmlns:a16="http://schemas.microsoft.com/office/drawing/2014/main" id="{5F472790-A470-DA41-3FA4-A514D403BD1E}"/>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
                    <a:extLst>
                      <a:ext uri="{FF2B5EF4-FFF2-40B4-BE49-F238E27FC236}">
                        <a16:creationId xmlns:a16="http://schemas.microsoft.com/office/drawing/2014/main" id="{EBFC2718-C454-E0F3-EAFD-D094874AD640}"/>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0">
                    <a:extLst>
                      <a:ext uri="{FF2B5EF4-FFF2-40B4-BE49-F238E27FC236}">
                        <a16:creationId xmlns:a16="http://schemas.microsoft.com/office/drawing/2014/main" id="{196C4664-7FB1-A661-D42B-02F2712F5D71}"/>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1">
                    <a:extLst>
                      <a:ext uri="{FF2B5EF4-FFF2-40B4-BE49-F238E27FC236}">
                        <a16:creationId xmlns:a16="http://schemas.microsoft.com/office/drawing/2014/main" id="{F4B0B3E2-30BC-AADA-7B1A-A2FC94F98E66}"/>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
                    <a:extLst>
                      <a:ext uri="{FF2B5EF4-FFF2-40B4-BE49-F238E27FC236}">
                        <a16:creationId xmlns:a16="http://schemas.microsoft.com/office/drawing/2014/main" id="{CC3501FD-CE7E-1F85-ECF7-7206CD780FA9}"/>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
                    <a:extLst>
                      <a:ext uri="{FF2B5EF4-FFF2-40B4-BE49-F238E27FC236}">
                        <a16:creationId xmlns:a16="http://schemas.microsoft.com/office/drawing/2014/main" id="{FD8A693F-CBED-771A-E518-BE323582E841}"/>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a:extLst>
                      <a:ext uri="{FF2B5EF4-FFF2-40B4-BE49-F238E27FC236}">
                        <a16:creationId xmlns:a16="http://schemas.microsoft.com/office/drawing/2014/main" id="{9DF9B36D-6301-A30D-0531-50BD86CAAB4F}"/>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6">
                    <a:extLst>
                      <a:ext uri="{FF2B5EF4-FFF2-40B4-BE49-F238E27FC236}">
                        <a16:creationId xmlns:a16="http://schemas.microsoft.com/office/drawing/2014/main" id="{DE333DCB-F877-4EFC-FE4C-00FBDEB6400C}"/>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7">
                    <a:extLst>
                      <a:ext uri="{FF2B5EF4-FFF2-40B4-BE49-F238E27FC236}">
                        <a16:creationId xmlns:a16="http://schemas.microsoft.com/office/drawing/2014/main" id="{409A9F13-9B4C-3B13-BC5B-321A71F9D079}"/>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
                    <a:extLst>
                      <a:ext uri="{FF2B5EF4-FFF2-40B4-BE49-F238E27FC236}">
                        <a16:creationId xmlns:a16="http://schemas.microsoft.com/office/drawing/2014/main" id="{D2052879-19C3-8D9E-229B-293B0006E46E}"/>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9">
                    <a:extLst>
                      <a:ext uri="{FF2B5EF4-FFF2-40B4-BE49-F238E27FC236}">
                        <a16:creationId xmlns:a16="http://schemas.microsoft.com/office/drawing/2014/main" id="{F1EFCC88-7CAF-AC94-9AE3-67C5FD0A46E9}"/>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Rectangle 76">
                  <a:extLst>
                    <a:ext uri="{FF2B5EF4-FFF2-40B4-BE49-F238E27FC236}">
                      <a16:creationId xmlns:a16="http://schemas.microsoft.com/office/drawing/2014/main" id="{2A86B11D-77D7-529E-4682-2D9508ABC726}"/>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B4146310-BF90-3176-4121-0065D2829B80}"/>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1CD072-A988-43C2-DBAD-19362EA34EB8}"/>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F3B1C4BE-C58B-2E74-2CA6-8E70A4CE7FA0}"/>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6243E7C-1C7D-6B95-436B-48E38E4DBC88}"/>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875B46C-E9ED-8DC9-168A-DC1DCEA1D625}"/>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1E400744-5F2E-434F-53F5-13F6D3EE4D8D}"/>
                </a:ext>
              </a:extLst>
            </p:cNvPr>
            <p:cNvGrpSpPr/>
            <p:nvPr/>
          </p:nvGrpSpPr>
          <p:grpSpPr>
            <a:xfrm>
              <a:off x="6691600" y="4148390"/>
              <a:ext cx="1798896" cy="956856"/>
              <a:chOff x="6020234" y="2882280"/>
              <a:chExt cx="1798896" cy="956856"/>
            </a:xfrm>
          </p:grpSpPr>
          <p:sp>
            <p:nvSpPr>
              <p:cNvPr id="14" name="TextBox 13">
                <a:extLst>
                  <a:ext uri="{FF2B5EF4-FFF2-40B4-BE49-F238E27FC236}">
                    <a16:creationId xmlns:a16="http://schemas.microsoft.com/office/drawing/2014/main" id="{90F9DC73-F7CB-FDF1-39B3-534DCCA6898D}"/>
                  </a:ext>
                </a:extLst>
              </p:cNvPr>
              <p:cNvSpPr txBox="1"/>
              <p:nvPr/>
            </p:nvSpPr>
            <p:spPr>
              <a:xfrm>
                <a:off x="6020234" y="3531359"/>
                <a:ext cx="1798896" cy="307777"/>
              </a:xfrm>
              <a:prstGeom prst="rect">
                <a:avLst/>
              </a:prstGeom>
              <a:noFill/>
            </p:spPr>
            <p:txBody>
              <a:bodyPr wrap="square" rtlCol="0">
                <a:spAutoFit/>
              </a:bodyPr>
              <a:lstStyle/>
              <a:p>
                <a:pPr algn="ctr"/>
                <a:r>
                  <a:rPr lang="en-US" sz="1400"/>
                  <a:t>Blood pressure</a:t>
                </a:r>
              </a:p>
            </p:txBody>
          </p:sp>
          <p:grpSp>
            <p:nvGrpSpPr>
              <p:cNvPr id="30" name="Group 29">
                <a:extLst>
                  <a:ext uri="{FF2B5EF4-FFF2-40B4-BE49-F238E27FC236}">
                    <a16:creationId xmlns:a16="http://schemas.microsoft.com/office/drawing/2014/main" id="{F61FC05C-4A52-CCBB-896B-EDFEF8C9A0DC}"/>
                  </a:ext>
                </a:extLst>
              </p:cNvPr>
              <p:cNvGrpSpPr>
                <a:grpSpLocks noChangeAspect="1"/>
              </p:cNvGrpSpPr>
              <p:nvPr/>
            </p:nvGrpSpPr>
            <p:grpSpPr bwMode="auto">
              <a:xfrm>
                <a:off x="6644754" y="2882280"/>
                <a:ext cx="549856" cy="544645"/>
                <a:chOff x="1245" y="-1"/>
                <a:chExt cx="3271" cy="3240"/>
              </a:xfrm>
            </p:grpSpPr>
            <p:sp>
              <p:nvSpPr>
                <p:cNvPr id="35" name="Freeform 32">
                  <a:extLst>
                    <a:ext uri="{FF2B5EF4-FFF2-40B4-BE49-F238E27FC236}">
                      <a16:creationId xmlns:a16="http://schemas.microsoft.com/office/drawing/2014/main" id="{F8088D65-AFB8-E4C3-4EAD-0CB61EA63ACD}"/>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61D4BF3B-8931-2867-AEB8-67CB43569443}"/>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2D61E343-BC9C-2F55-A136-E68509AED8D5}"/>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a:extLst>
                    <a:ext uri="{FF2B5EF4-FFF2-40B4-BE49-F238E27FC236}">
                      <a16:creationId xmlns:a16="http://schemas.microsoft.com/office/drawing/2014/main" id="{5807BF9A-F4D2-23CA-5DDC-95C317E3C4D6}"/>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a:extLst>
                    <a:ext uri="{FF2B5EF4-FFF2-40B4-BE49-F238E27FC236}">
                      <a16:creationId xmlns:a16="http://schemas.microsoft.com/office/drawing/2014/main" id="{95FBFBCA-7E7B-DAEF-4444-7D7889DEF3DF}"/>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0" name="Group 39">
              <a:extLst>
                <a:ext uri="{FF2B5EF4-FFF2-40B4-BE49-F238E27FC236}">
                  <a16:creationId xmlns:a16="http://schemas.microsoft.com/office/drawing/2014/main" id="{B40C2DF2-C1F8-C034-9C6F-CCF4B5B1B740}"/>
                </a:ext>
              </a:extLst>
            </p:cNvPr>
            <p:cNvGrpSpPr/>
            <p:nvPr/>
          </p:nvGrpSpPr>
          <p:grpSpPr>
            <a:xfrm>
              <a:off x="8505005" y="4191606"/>
              <a:ext cx="1798896" cy="1116153"/>
              <a:chOff x="6547037" y="3943465"/>
              <a:chExt cx="1798896" cy="1116153"/>
            </a:xfrm>
          </p:grpSpPr>
          <p:sp>
            <p:nvSpPr>
              <p:cNvPr id="42" name="TextBox 41">
                <a:extLst>
                  <a:ext uri="{FF2B5EF4-FFF2-40B4-BE49-F238E27FC236}">
                    <a16:creationId xmlns:a16="http://schemas.microsoft.com/office/drawing/2014/main" id="{2E4FF48A-17A8-0F8A-C7EC-BC2A9DF5F187}"/>
                  </a:ext>
                </a:extLst>
              </p:cNvPr>
              <p:cNvSpPr txBox="1"/>
              <p:nvPr/>
            </p:nvSpPr>
            <p:spPr>
              <a:xfrm>
                <a:off x="6547037" y="4536398"/>
                <a:ext cx="1798896" cy="523220"/>
              </a:xfrm>
              <a:prstGeom prst="rect">
                <a:avLst/>
              </a:prstGeom>
              <a:noFill/>
            </p:spPr>
            <p:txBody>
              <a:bodyPr wrap="square" rtlCol="0">
                <a:spAutoFit/>
              </a:bodyPr>
              <a:lstStyle/>
              <a:p>
                <a:pPr algn="ctr"/>
                <a:r>
                  <a:rPr lang="en-US" sz="1400" dirty="0"/>
                  <a:t>Improved lipid profile</a:t>
                </a:r>
              </a:p>
            </p:txBody>
          </p:sp>
          <p:grpSp>
            <p:nvGrpSpPr>
              <p:cNvPr id="43" name="Group 42">
                <a:extLst>
                  <a:ext uri="{FF2B5EF4-FFF2-40B4-BE49-F238E27FC236}">
                    <a16:creationId xmlns:a16="http://schemas.microsoft.com/office/drawing/2014/main" id="{A6CE56BD-8472-75C7-4D86-50E4B84C57C0}"/>
                  </a:ext>
                </a:extLst>
              </p:cNvPr>
              <p:cNvGrpSpPr/>
              <p:nvPr/>
            </p:nvGrpSpPr>
            <p:grpSpPr>
              <a:xfrm>
                <a:off x="7227332" y="3943465"/>
                <a:ext cx="441051" cy="441051"/>
                <a:chOff x="-2065342" y="-146049"/>
                <a:chExt cx="1139829" cy="1139823"/>
              </a:xfrm>
            </p:grpSpPr>
            <p:sp>
              <p:nvSpPr>
                <p:cNvPr id="44" name="Oval 23">
                  <a:extLst>
                    <a:ext uri="{FF2B5EF4-FFF2-40B4-BE49-F238E27FC236}">
                      <a16:creationId xmlns:a16="http://schemas.microsoft.com/office/drawing/2014/main" id="{E6FFFD35-FA37-C59C-D98A-77B4FEF72FD9}"/>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4">
                  <a:extLst>
                    <a:ext uri="{FF2B5EF4-FFF2-40B4-BE49-F238E27FC236}">
                      <a16:creationId xmlns:a16="http://schemas.microsoft.com/office/drawing/2014/main" id="{60F963EC-54BD-D77B-BC79-D5BF70C8CD81}"/>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25">
                  <a:extLst>
                    <a:ext uri="{FF2B5EF4-FFF2-40B4-BE49-F238E27FC236}">
                      <a16:creationId xmlns:a16="http://schemas.microsoft.com/office/drawing/2014/main" id="{41E16C1F-F45B-775B-4503-C27BEC083C9C}"/>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26">
                  <a:extLst>
                    <a:ext uri="{FF2B5EF4-FFF2-40B4-BE49-F238E27FC236}">
                      <a16:creationId xmlns:a16="http://schemas.microsoft.com/office/drawing/2014/main" id="{0B7E0DCF-9250-B13A-9CD3-DE9ECB635BB7}"/>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27">
                  <a:extLst>
                    <a:ext uri="{FF2B5EF4-FFF2-40B4-BE49-F238E27FC236}">
                      <a16:creationId xmlns:a16="http://schemas.microsoft.com/office/drawing/2014/main" id="{37A8CF4E-CA65-DF68-F4E6-AA2A055829FF}"/>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Oval 28">
                  <a:extLst>
                    <a:ext uri="{FF2B5EF4-FFF2-40B4-BE49-F238E27FC236}">
                      <a16:creationId xmlns:a16="http://schemas.microsoft.com/office/drawing/2014/main" id="{B094AC6D-4189-A9B8-E385-007BEC46C6F4}"/>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29">
                  <a:extLst>
                    <a:ext uri="{FF2B5EF4-FFF2-40B4-BE49-F238E27FC236}">
                      <a16:creationId xmlns:a16="http://schemas.microsoft.com/office/drawing/2014/main" id="{0C4E8BBC-E8E0-C39D-57FC-890DE089B7EE}"/>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Oval 30">
                  <a:extLst>
                    <a:ext uri="{FF2B5EF4-FFF2-40B4-BE49-F238E27FC236}">
                      <a16:creationId xmlns:a16="http://schemas.microsoft.com/office/drawing/2014/main" id="{6E56DFAC-BAEC-2612-E096-38096B6393E4}"/>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31">
                  <a:extLst>
                    <a:ext uri="{FF2B5EF4-FFF2-40B4-BE49-F238E27FC236}">
                      <a16:creationId xmlns:a16="http://schemas.microsoft.com/office/drawing/2014/main" id="{F122AFBF-3E55-3B3E-DFB4-2A2107ED25BF}"/>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32">
                  <a:extLst>
                    <a:ext uri="{FF2B5EF4-FFF2-40B4-BE49-F238E27FC236}">
                      <a16:creationId xmlns:a16="http://schemas.microsoft.com/office/drawing/2014/main" id="{FBA96E58-1DB1-243F-DAF0-2EC357730F6C}"/>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33">
                  <a:extLst>
                    <a:ext uri="{FF2B5EF4-FFF2-40B4-BE49-F238E27FC236}">
                      <a16:creationId xmlns:a16="http://schemas.microsoft.com/office/drawing/2014/main" id="{F1DE235C-462D-6F35-A6E8-AE7357D15226}"/>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34">
                  <a:extLst>
                    <a:ext uri="{FF2B5EF4-FFF2-40B4-BE49-F238E27FC236}">
                      <a16:creationId xmlns:a16="http://schemas.microsoft.com/office/drawing/2014/main" id="{24EBA104-AF42-B03C-44BB-AD36568595DC}"/>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61" name="Group 60">
              <a:extLst>
                <a:ext uri="{FF2B5EF4-FFF2-40B4-BE49-F238E27FC236}">
                  <a16:creationId xmlns:a16="http://schemas.microsoft.com/office/drawing/2014/main" id="{CC2C4D93-7B85-9D4F-3B7A-14F487177C9E}"/>
                </a:ext>
              </a:extLst>
            </p:cNvPr>
            <p:cNvGrpSpPr/>
            <p:nvPr/>
          </p:nvGrpSpPr>
          <p:grpSpPr>
            <a:xfrm>
              <a:off x="7647794" y="5223477"/>
              <a:ext cx="1798896" cy="761991"/>
              <a:chOff x="8839756" y="4188804"/>
              <a:chExt cx="1798896" cy="761991"/>
            </a:xfrm>
          </p:grpSpPr>
          <p:sp>
            <p:nvSpPr>
              <p:cNvPr id="59" name="Freeform 161">
                <a:extLst>
                  <a:ext uri="{FF2B5EF4-FFF2-40B4-BE49-F238E27FC236}">
                    <a16:creationId xmlns:a16="http://schemas.microsoft.com/office/drawing/2014/main" id="{E42C2EF2-479A-15C3-0496-4EBEC6D1464A}"/>
                  </a:ext>
                </a:extLst>
              </p:cNvPr>
              <p:cNvSpPr>
                <a:spLocks noEditPoints="1"/>
              </p:cNvSpPr>
              <p:nvPr/>
            </p:nvSpPr>
            <p:spPr bwMode="auto">
              <a:xfrm>
                <a:off x="9516495" y="4188804"/>
                <a:ext cx="486988" cy="436858"/>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2B6BBE02-A5AC-E8F0-53FD-9B9F4629A66E}"/>
                  </a:ext>
                </a:extLst>
              </p:cNvPr>
              <p:cNvSpPr txBox="1"/>
              <p:nvPr/>
            </p:nvSpPr>
            <p:spPr>
              <a:xfrm>
                <a:off x="8839756" y="4643018"/>
                <a:ext cx="1798896" cy="307777"/>
              </a:xfrm>
              <a:prstGeom prst="rect">
                <a:avLst/>
              </a:prstGeom>
              <a:noFill/>
            </p:spPr>
            <p:txBody>
              <a:bodyPr wrap="square" rtlCol="0">
                <a:spAutoFit/>
              </a:bodyPr>
              <a:lstStyle/>
              <a:p>
                <a:pPr algn="ctr"/>
                <a:r>
                  <a:rPr lang="en-US" sz="1400"/>
                  <a:t>Pulse rate</a:t>
                </a:r>
              </a:p>
            </p:txBody>
          </p:sp>
        </p:grpSp>
        <p:sp>
          <p:nvSpPr>
            <p:cNvPr id="56" name="Arrow: Down 55">
              <a:extLst>
                <a:ext uri="{FF2B5EF4-FFF2-40B4-BE49-F238E27FC236}">
                  <a16:creationId xmlns:a16="http://schemas.microsoft.com/office/drawing/2014/main" id="{131B37F7-EAF2-7F42-82DF-410F67D1B3B4}"/>
                </a:ext>
              </a:extLst>
            </p:cNvPr>
            <p:cNvSpPr/>
            <p:nvPr/>
          </p:nvSpPr>
          <p:spPr>
            <a:xfrm>
              <a:off x="7212954" y="362910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56">
              <a:extLst>
                <a:ext uri="{FF2B5EF4-FFF2-40B4-BE49-F238E27FC236}">
                  <a16:creationId xmlns:a16="http://schemas.microsoft.com/office/drawing/2014/main" id="{9029C804-EBCC-9B38-C33B-F94E09A570E4}"/>
                </a:ext>
              </a:extLst>
            </p:cNvPr>
            <p:cNvSpPr/>
            <p:nvPr/>
          </p:nvSpPr>
          <p:spPr>
            <a:xfrm>
              <a:off x="9063524" y="360169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Down 57">
              <a:extLst>
                <a:ext uri="{FF2B5EF4-FFF2-40B4-BE49-F238E27FC236}">
                  <a16:creationId xmlns:a16="http://schemas.microsoft.com/office/drawing/2014/main" id="{77209783-0624-6215-8998-4DDCF587B3A4}"/>
                </a:ext>
              </a:extLst>
            </p:cNvPr>
            <p:cNvSpPr/>
            <p:nvPr/>
          </p:nvSpPr>
          <p:spPr>
            <a:xfrm>
              <a:off x="6840455" y="4859917"/>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00C331DF-9D10-A4FC-60D8-BA2A71E3432D}"/>
                </a:ext>
              </a:extLst>
            </p:cNvPr>
            <p:cNvSpPr/>
            <p:nvPr/>
          </p:nvSpPr>
          <p:spPr>
            <a:xfrm flipV="1">
              <a:off x="8021139" y="574390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866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9878-6716-2DC6-2FDA-5C98F25F8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46BE2-55AB-C8A0-27B8-DACA7398E285}"/>
              </a:ext>
            </a:extLst>
          </p:cNvPr>
          <p:cNvSpPr>
            <a:spLocks noGrp="1"/>
          </p:cNvSpPr>
          <p:nvPr>
            <p:ph type="title"/>
          </p:nvPr>
        </p:nvSpPr>
        <p:spPr>
          <a:xfrm>
            <a:off x="320624" y="266234"/>
            <a:ext cx="11679698" cy="687298"/>
          </a:xfrm>
        </p:spPr>
        <p:txBody>
          <a:bodyPr>
            <a:normAutofit/>
          </a:bodyPr>
          <a:lstStyle/>
          <a:p>
            <a:r>
              <a:rPr lang="en-US" sz="3200" err="1"/>
              <a:t>Tirzepatide</a:t>
            </a:r>
            <a:r>
              <a:rPr lang="en-US" sz="3200"/>
              <a:t>: safety</a:t>
            </a:r>
            <a:endParaRPr lang="en-US"/>
          </a:p>
        </p:txBody>
      </p:sp>
      <p:sp>
        <p:nvSpPr>
          <p:cNvPr id="4" name="TextBox 3">
            <a:extLst>
              <a:ext uri="{FF2B5EF4-FFF2-40B4-BE49-F238E27FC236}">
                <a16:creationId xmlns:a16="http://schemas.microsoft.com/office/drawing/2014/main" id="{EC9001CE-C701-B48B-4E05-7F6660F1C400}"/>
              </a:ext>
            </a:extLst>
          </p:cNvPr>
          <p:cNvSpPr txBox="1"/>
          <p:nvPr/>
        </p:nvSpPr>
        <p:spPr>
          <a:xfrm>
            <a:off x="6127710" y="1490390"/>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19" name="TextBox 18">
            <a:extLst>
              <a:ext uri="{FF2B5EF4-FFF2-40B4-BE49-F238E27FC236}">
                <a16:creationId xmlns:a16="http://schemas.microsoft.com/office/drawing/2014/main" id="{DF420920-128F-2AE0-A5E2-5942D3D78387}"/>
              </a:ext>
            </a:extLst>
          </p:cNvPr>
          <p:cNvSpPr txBox="1"/>
          <p:nvPr/>
        </p:nvSpPr>
        <p:spPr>
          <a:xfrm>
            <a:off x="647999" y="1490390"/>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EB5B494F-50CC-EBE1-BE2A-E8FBD0D1673B}"/>
              </a:ext>
            </a:extLst>
          </p:cNvPr>
          <p:cNvSpPr/>
          <p:nvPr/>
        </p:nvSpPr>
        <p:spPr>
          <a:xfrm>
            <a:off x="647999" y="1899387"/>
            <a:ext cx="5149298" cy="1529613"/>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Personal or family history of medullary thyroid carcinoma or in patients with multiple endocrine neoplasia syndrome type 2</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Known serious hypersensitivity to </a:t>
            </a:r>
            <a:r>
              <a:rPr lang="en-US" sz="1400" err="1">
                <a:solidFill>
                  <a:schemeClr val="tx1"/>
                </a:solidFill>
                <a:latin typeface="+mj-lt"/>
              </a:rPr>
              <a:t>tirzepatide</a:t>
            </a:r>
            <a:r>
              <a:rPr lang="en-US" sz="1400">
                <a:solidFill>
                  <a:schemeClr val="tx1"/>
                </a:solidFill>
                <a:latin typeface="+mj-lt"/>
              </a:rPr>
              <a:t> or any of the excipients in </a:t>
            </a:r>
            <a:r>
              <a:rPr lang="en-US" sz="1400" err="1">
                <a:solidFill>
                  <a:schemeClr val="tx1"/>
                </a:solidFill>
                <a:latin typeface="+mj-lt"/>
              </a:rPr>
              <a:t>tirzepatide</a:t>
            </a:r>
            <a:endParaRPr lang="en-US" sz="1400">
              <a:solidFill>
                <a:schemeClr val="tx1"/>
              </a:solidFill>
              <a:latin typeface="+mj-lt"/>
            </a:endParaRPr>
          </a:p>
        </p:txBody>
      </p:sp>
      <p:sp>
        <p:nvSpPr>
          <p:cNvPr id="14" name="TextBox 13">
            <a:extLst>
              <a:ext uri="{FF2B5EF4-FFF2-40B4-BE49-F238E27FC236}">
                <a16:creationId xmlns:a16="http://schemas.microsoft.com/office/drawing/2014/main" id="{B1CD53C3-3675-7899-70C3-6103D3DBCBBF}"/>
              </a:ext>
            </a:extLst>
          </p:cNvPr>
          <p:cNvSpPr txBox="1"/>
          <p:nvPr/>
        </p:nvSpPr>
        <p:spPr>
          <a:xfrm>
            <a:off x="357732" y="6410179"/>
            <a:ext cx="9567318" cy="246221"/>
          </a:xfrm>
          <a:prstGeom prst="rect">
            <a:avLst/>
          </a:prstGeom>
          <a:noFill/>
        </p:spPr>
        <p:txBody>
          <a:bodyPr wrap="square" anchor="b">
            <a:spAutoFit/>
          </a:bodyPr>
          <a:lstStyle/>
          <a:p>
            <a:pPr marL="0" indent="0">
              <a:buNone/>
            </a:pPr>
            <a:r>
              <a:rPr lang="en-CA" sz="1000" err="1"/>
              <a:t>Zepbound</a:t>
            </a:r>
            <a:r>
              <a:rPr lang="en-CA" sz="1000"/>
              <a:t>™ (</a:t>
            </a:r>
            <a:r>
              <a:rPr lang="en-CA" sz="1000" err="1"/>
              <a:t>tirzepatide</a:t>
            </a:r>
            <a:r>
              <a:rPr lang="en-CA" sz="1000"/>
              <a:t>) Prescribing Information. Available at: </a:t>
            </a:r>
            <a:r>
              <a:rPr lang="en-CA" sz="1000">
                <a:hlinkClick r:id="rId3"/>
              </a:rPr>
              <a:t>https://www.accessdata.fda.gov/drugsatfda_docs/label/2023/217806s000lbl.pdf</a:t>
            </a:r>
            <a:r>
              <a:rPr lang="en-CA" sz="1000"/>
              <a:t>. Accessed March 2024</a:t>
            </a:r>
            <a:r>
              <a:rPr lang="en-US" sz="1000"/>
              <a:t>.</a:t>
            </a:r>
          </a:p>
        </p:txBody>
      </p:sp>
      <p:sp>
        <p:nvSpPr>
          <p:cNvPr id="20" name="TextBox 19">
            <a:extLst>
              <a:ext uri="{FF2B5EF4-FFF2-40B4-BE49-F238E27FC236}">
                <a16:creationId xmlns:a16="http://schemas.microsoft.com/office/drawing/2014/main" id="{DD5DDF14-3FE0-DC7B-4F26-3122DE444B8C}"/>
              </a:ext>
            </a:extLst>
          </p:cNvPr>
          <p:cNvSpPr txBox="1"/>
          <p:nvPr/>
        </p:nvSpPr>
        <p:spPr>
          <a:xfrm>
            <a:off x="647999" y="3291871"/>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1D1E8B1D-A78C-256A-C988-880BF2905FD6}"/>
              </a:ext>
            </a:extLst>
          </p:cNvPr>
          <p:cNvSpPr/>
          <p:nvPr/>
        </p:nvSpPr>
        <p:spPr>
          <a:xfrm>
            <a:off x="647998" y="3687216"/>
            <a:ext cx="5149298" cy="1560451"/>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44000" rIns="182880" numCol="2" rtlCol="0" anchor="ctr"/>
          <a:lstStyle/>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Nausea </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Diarrhea</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Decreased appetite</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Vomiting</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Hypersensitivity reactions</a:t>
            </a:r>
            <a:br>
              <a:rPr lang="en-US" sz="1400">
                <a:solidFill>
                  <a:schemeClr val="tx1"/>
                </a:solidFill>
                <a:latin typeface="+mj-lt"/>
              </a:rPr>
            </a:br>
            <a:endParaRPr lang="en-US" sz="1400">
              <a:solidFill>
                <a:schemeClr val="tx1"/>
              </a:solidFill>
              <a:latin typeface="+mj-lt"/>
            </a:endParaRP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Constipation</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Dyspepsia</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Abdominal pain</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Injection site reactions </a:t>
            </a:r>
          </a:p>
          <a:p>
            <a:pPr marL="358775" marR="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Fatigue</a:t>
            </a:r>
          </a:p>
        </p:txBody>
      </p:sp>
      <p:sp>
        <p:nvSpPr>
          <p:cNvPr id="8" name="Rectangle 7">
            <a:extLst>
              <a:ext uri="{FF2B5EF4-FFF2-40B4-BE49-F238E27FC236}">
                <a16:creationId xmlns:a16="http://schemas.microsoft.com/office/drawing/2014/main" id="{979D64F3-F0E2-57ED-8328-984A560D0407}"/>
              </a:ext>
            </a:extLst>
          </p:cNvPr>
          <p:cNvSpPr/>
          <p:nvPr/>
        </p:nvSpPr>
        <p:spPr>
          <a:xfrm>
            <a:off x="6127709" y="1899387"/>
            <a:ext cx="5416292" cy="3348280"/>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t"/>
          <a:lstStyle/>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Severe gastrointestinal disease</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Acute kidney injury</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Acute gall bladder disease</a:t>
            </a: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Acute pancreatitis</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Hypersensitivity reactions</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Hypoglycemia</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Diabetic retinopathy complications in patients </a:t>
            </a:r>
            <a:br>
              <a:rPr lang="en-US" sz="1400" dirty="0">
                <a:solidFill>
                  <a:schemeClr val="tx1"/>
                </a:solidFill>
                <a:latin typeface="+mj-lt"/>
              </a:rPr>
            </a:br>
            <a:r>
              <a:rPr lang="en-US" sz="1400" dirty="0">
                <a:solidFill>
                  <a:schemeClr val="tx1"/>
                </a:solidFill>
                <a:latin typeface="+mj-lt"/>
              </a:rPr>
              <a:t>with type 2 diabetes</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Suicidal behavior and ideation</a:t>
            </a:r>
          </a:p>
          <a:p>
            <a:pPr marL="358775" indent="-18573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Risk of thyroid C-cell tumors</a:t>
            </a:r>
          </a:p>
        </p:txBody>
      </p:sp>
      <p:pic>
        <p:nvPicPr>
          <p:cNvPr id="6" name="Graphic 5" descr="Doctor male with solid fill">
            <a:extLst>
              <a:ext uri="{FF2B5EF4-FFF2-40B4-BE49-F238E27FC236}">
                <a16:creationId xmlns:a16="http://schemas.microsoft.com/office/drawing/2014/main" id="{C7B7BBF2-093D-444C-2166-C95EABD03E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7532" y="3775751"/>
            <a:ext cx="1001372" cy="1001372"/>
          </a:xfrm>
          <a:prstGeom prst="rect">
            <a:avLst/>
          </a:prstGeom>
        </p:spPr>
      </p:pic>
      <p:pic>
        <p:nvPicPr>
          <p:cNvPr id="7" name="Graphic 6" descr="First aid kit with solid fill">
            <a:extLst>
              <a:ext uri="{FF2B5EF4-FFF2-40B4-BE49-F238E27FC236}">
                <a16:creationId xmlns:a16="http://schemas.microsoft.com/office/drawing/2014/main" id="{FD0CFAF3-8A5F-5483-07C1-E7E4639214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99570" y="4319187"/>
            <a:ext cx="744458" cy="744458"/>
          </a:xfrm>
          <a:prstGeom prst="rect">
            <a:avLst/>
          </a:prstGeom>
        </p:spPr>
      </p:pic>
    </p:spTree>
    <p:extLst>
      <p:ext uri="{BB962C8B-B14F-4D97-AF65-F5344CB8AC3E}">
        <p14:creationId xmlns:p14="http://schemas.microsoft.com/office/powerpoint/2010/main" val="24740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38F8-ABB9-69DD-C27B-236656F861A3}"/>
              </a:ext>
            </a:extLst>
          </p:cNvPr>
          <p:cNvSpPr>
            <a:spLocks noGrp="1"/>
          </p:cNvSpPr>
          <p:nvPr>
            <p:ph type="title"/>
          </p:nvPr>
        </p:nvSpPr>
        <p:spPr/>
        <p:txBody>
          <a:bodyPr/>
          <a:lstStyle/>
          <a:p>
            <a:r>
              <a:rPr lang="en-US" dirty="0"/>
              <a:t>Semaglutide and liraglutide: mechanism of action</a:t>
            </a:r>
          </a:p>
        </p:txBody>
      </p:sp>
      <p:pic>
        <p:nvPicPr>
          <p:cNvPr id="4" name="Picture 3" descr="A picture containing text&#10;&#10;Description automatically generated">
            <a:extLst>
              <a:ext uri="{FF2B5EF4-FFF2-40B4-BE49-F238E27FC236}">
                <a16:creationId xmlns:a16="http://schemas.microsoft.com/office/drawing/2014/main" id="{C1268F3A-0FED-3D89-C7FA-BDEC5C655D08}"/>
              </a:ext>
            </a:extLst>
          </p:cNvPr>
          <p:cNvPicPr>
            <a:picLocks noChangeAspect="1"/>
          </p:cNvPicPr>
          <p:nvPr/>
        </p:nvPicPr>
        <p:blipFill rotWithShape="1">
          <a:blip r:embed="rId3">
            <a:extLst>
              <a:ext uri="{28A0092B-C50C-407E-A947-70E740481C1C}">
                <a14:useLocalDpi xmlns:a14="http://schemas.microsoft.com/office/drawing/2010/main" val="0"/>
              </a:ext>
            </a:extLst>
          </a:blip>
          <a:srcRect b="15681"/>
          <a:stretch/>
        </p:blipFill>
        <p:spPr>
          <a:xfrm>
            <a:off x="4467703" y="858229"/>
            <a:ext cx="3256594" cy="5729727"/>
          </a:xfrm>
          <a:prstGeom prst="rect">
            <a:avLst/>
          </a:prstGeom>
        </p:spPr>
      </p:pic>
      <p:sp>
        <p:nvSpPr>
          <p:cNvPr id="5" name="Rectangle 4">
            <a:extLst>
              <a:ext uri="{FF2B5EF4-FFF2-40B4-BE49-F238E27FC236}">
                <a16:creationId xmlns:a16="http://schemas.microsoft.com/office/drawing/2014/main" id="{50733346-E14B-26A6-702F-44FE029C06BF}"/>
              </a:ext>
            </a:extLst>
          </p:cNvPr>
          <p:cNvSpPr/>
          <p:nvPr/>
        </p:nvSpPr>
        <p:spPr>
          <a:xfrm>
            <a:off x="4165600" y="5602151"/>
            <a:ext cx="3860800" cy="1255849"/>
          </a:xfrm>
          <a:prstGeom prst="rect">
            <a:avLst/>
          </a:prstGeom>
          <a:gradFill>
            <a:gsLst>
              <a:gs pos="0">
                <a:schemeClr val="bg1">
                  <a:alpha val="0"/>
                </a:schemeClr>
              </a:gs>
              <a:gs pos="1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6" name="TextBox 15">
            <a:extLst>
              <a:ext uri="{FF2B5EF4-FFF2-40B4-BE49-F238E27FC236}">
                <a16:creationId xmlns:a16="http://schemas.microsoft.com/office/drawing/2014/main" id="{F6E7896E-09B6-F6C0-C53E-48088F54D549}"/>
              </a:ext>
            </a:extLst>
          </p:cNvPr>
          <p:cNvSpPr txBox="1"/>
          <p:nvPr/>
        </p:nvSpPr>
        <p:spPr>
          <a:xfrm>
            <a:off x="7837000" y="3482465"/>
            <a:ext cx="3255264" cy="1015663"/>
          </a:xfrm>
          <a:prstGeom prst="rect">
            <a:avLst/>
          </a:prstGeom>
          <a:solidFill>
            <a:schemeClr val="accent5">
              <a:lumMod val="20000"/>
              <a:lumOff val="80000"/>
            </a:schemeClr>
          </a:solidFill>
        </p:spPr>
        <p:txBody>
          <a:bodyPr wrap="square" rtlCol="0">
            <a:spAutoFit/>
          </a:bodyPr>
          <a:lstStyle/>
          <a:p>
            <a:r>
              <a:rPr lang="en-US" sz="1200" b="1" dirty="0">
                <a:solidFill>
                  <a:srgbClr val="00B0F0"/>
                </a:solidFill>
              </a:rPr>
              <a:t>GLP-1:</a:t>
            </a:r>
          </a:p>
          <a:p>
            <a:pPr marL="171450" indent="-171450">
              <a:buFont typeface="Arial" panose="020B0604020202020204" pitchFamily="34" charset="0"/>
              <a:buChar char="•"/>
            </a:pPr>
            <a:r>
              <a:rPr lang="en-US" sz="1200" dirty="0"/>
              <a:t>Stimulates synthesis and release of insulin from pancreatic </a:t>
            </a:r>
            <a:r>
              <a:rPr lang="el-GR" sz="1200" dirty="0"/>
              <a:t>β</a:t>
            </a:r>
            <a:r>
              <a:rPr lang="en-US" sz="1200" dirty="0"/>
              <a:t>-cells</a:t>
            </a:r>
            <a:r>
              <a:rPr lang="en-US" sz="1200" baseline="30000" dirty="0"/>
              <a:t>1,2</a:t>
            </a:r>
          </a:p>
          <a:p>
            <a:pPr marL="171450" indent="-171450">
              <a:buFont typeface="Arial" panose="020B0604020202020204" pitchFamily="34" charset="0"/>
              <a:buChar char="•"/>
            </a:pPr>
            <a:r>
              <a:rPr lang="en-US" sz="1200" dirty="0"/>
              <a:t>Inhibits inappropriate </a:t>
            </a:r>
            <a:r>
              <a:rPr lang="el-GR" sz="1200" dirty="0"/>
              <a:t>α</a:t>
            </a:r>
            <a:r>
              <a:rPr lang="en-US" sz="1200" dirty="0"/>
              <a:t>-cell glucagon secretion</a:t>
            </a:r>
            <a:r>
              <a:rPr lang="en-US" sz="1200" baseline="30000" dirty="0"/>
              <a:t>2</a:t>
            </a:r>
          </a:p>
        </p:txBody>
      </p:sp>
      <p:sp>
        <p:nvSpPr>
          <p:cNvPr id="69" name="TextBox 68">
            <a:extLst>
              <a:ext uri="{FF2B5EF4-FFF2-40B4-BE49-F238E27FC236}">
                <a16:creationId xmlns:a16="http://schemas.microsoft.com/office/drawing/2014/main" id="{B2AE2C4F-D200-6FE5-3AFF-E2ECAC5FEE13}"/>
              </a:ext>
            </a:extLst>
          </p:cNvPr>
          <p:cNvSpPr txBox="1"/>
          <p:nvPr/>
        </p:nvSpPr>
        <p:spPr>
          <a:xfrm>
            <a:off x="7837000" y="1590919"/>
            <a:ext cx="3255264" cy="1200329"/>
          </a:xfrm>
          <a:prstGeom prst="rect">
            <a:avLst/>
          </a:prstGeom>
          <a:solidFill>
            <a:schemeClr val="accent5">
              <a:lumMod val="20000"/>
              <a:lumOff val="80000"/>
            </a:schemeClr>
          </a:solidFill>
        </p:spPr>
        <p:txBody>
          <a:bodyPr wrap="square" rtlCol="0">
            <a:spAutoFit/>
          </a:bodyPr>
          <a:lstStyle/>
          <a:p>
            <a:r>
              <a:rPr lang="en-US" sz="1200" b="1" dirty="0">
                <a:solidFill>
                  <a:srgbClr val="00B0F0"/>
                </a:solidFill>
              </a:rPr>
              <a:t>GLP-1</a:t>
            </a:r>
            <a:r>
              <a:rPr lang="en-US" sz="1200" dirty="0"/>
              <a:t> suppresses appetite via</a:t>
            </a:r>
            <a:r>
              <a:rPr lang="en-US" sz="1200" baseline="30000" dirty="0"/>
              <a:t>1</a:t>
            </a:r>
            <a:r>
              <a:rPr lang="en-US" sz="1200" dirty="0"/>
              <a:t>:</a:t>
            </a:r>
          </a:p>
          <a:p>
            <a:pPr marL="171450" indent="-171450">
              <a:buFont typeface="Arial" panose="020B0604020202020204" pitchFamily="34" charset="0"/>
              <a:buChar char="•"/>
            </a:pPr>
            <a:r>
              <a:rPr lang="en-US" sz="1200" dirty="0"/>
              <a:t>Increases satiety via activation of POMC/CART neurons in the hypothalamus</a:t>
            </a:r>
          </a:p>
          <a:p>
            <a:pPr marL="171450" indent="-171450">
              <a:buFont typeface="Arial" panose="020B0604020202020204" pitchFamily="34" charset="0"/>
              <a:buChar char="•"/>
            </a:pPr>
            <a:r>
              <a:rPr lang="en-US" sz="1200" dirty="0"/>
              <a:t>Decreases hunger via inhibition of NPY/</a:t>
            </a:r>
            <a:r>
              <a:rPr lang="en-US" sz="1200" dirty="0" err="1"/>
              <a:t>AgRP</a:t>
            </a:r>
            <a:r>
              <a:rPr lang="en-US" sz="1200" dirty="0"/>
              <a:t> neurons in the hypothalamus</a:t>
            </a:r>
            <a:endParaRPr lang="en-US" sz="1200" baseline="30000" dirty="0"/>
          </a:p>
        </p:txBody>
      </p:sp>
      <p:cxnSp>
        <p:nvCxnSpPr>
          <p:cNvPr id="81" name="Straight Arrow Connector 80">
            <a:extLst>
              <a:ext uri="{FF2B5EF4-FFF2-40B4-BE49-F238E27FC236}">
                <a16:creationId xmlns:a16="http://schemas.microsoft.com/office/drawing/2014/main" id="{11BD4560-ED1B-AA86-877C-1806755820B4}"/>
              </a:ext>
            </a:extLst>
          </p:cNvPr>
          <p:cNvCxnSpPr>
            <a:cxnSpLocks/>
            <a:stCxn id="69" idx="1"/>
          </p:cNvCxnSpPr>
          <p:nvPr/>
        </p:nvCxnSpPr>
        <p:spPr>
          <a:xfrm flipH="1" flipV="1">
            <a:off x="6096000" y="1286335"/>
            <a:ext cx="1741000" cy="9047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CE96BD2-9D82-A040-9ABE-0791A19303E9}"/>
              </a:ext>
            </a:extLst>
          </p:cNvPr>
          <p:cNvCxnSpPr>
            <a:cxnSpLocks/>
            <a:stCxn id="16" idx="1"/>
            <a:endCxn id="7" idx="15"/>
          </p:cNvCxnSpPr>
          <p:nvPr/>
        </p:nvCxnSpPr>
        <p:spPr>
          <a:xfrm flipH="1">
            <a:off x="6735153" y="3990297"/>
            <a:ext cx="1101847" cy="1097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FE2235-C5A0-5356-695C-71C58893AFF5}"/>
              </a:ext>
            </a:extLst>
          </p:cNvPr>
          <p:cNvSpPr txBox="1"/>
          <p:nvPr/>
        </p:nvSpPr>
        <p:spPr>
          <a:xfrm>
            <a:off x="647700" y="1734003"/>
            <a:ext cx="3498951" cy="2194527"/>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pPr marL="0" indent="0">
              <a:buFont typeface="Arial" panose="020B0604020202020204" pitchFamily="34" charset="0"/>
              <a:buNone/>
            </a:pPr>
            <a:r>
              <a:rPr lang="en-US" sz="2000" dirty="0">
                <a:latin typeface="+mj-lt"/>
              </a:rPr>
              <a:t>Liraglutide and semaglutide are GLP-1 receptor agonists that act in the hypothalamus and pancreas to reduce appetite and feelings of hunger</a:t>
            </a:r>
            <a:r>
              <a:rPr lang="en-US" sz="2000" baseline="30000" dirty="0">
                <a:latin typeface="+mj-lt"/>
              </a:rPr>
              <a:t>1–3</a:t>
            </a:r>
          </a:p>
        </p:txBody>
      </p:sp>
      <p:sp>
        <p:nvSpPr>
          <p:cNvPr id="6" name="TextBox 5">
            <a:extLst>
              <a:ext uri="{FF2B5EF4-FFF2-40B4-BE49-F238E27FC236}">
                <a16:creationId xmlns:a16="http://schemas.microsoft.com/office/drawing/2014/main" id="{EBF4669C-CF5E-10CE-F7E8-A35C5AC1E7C4}"/>
              </a:ext>
            </a:extLst>
          </p:cNvPr>
          <p:cNvSpPr txBox="1"/>
          <p:nvPr/>
        </p:nvSpPr>
        <p:spPr>
          <a:xfrm>
            <a:off x="647700" y="4539307"/>
            <a:ext cx="3498951" cy="1015663"/>
          </a:xfrm>
          <a:prstGeom prst="rect">
            <a:avLst/>
          </a:prstGeom>
          <a:solidFill>
            <a:schemeClr val="bg1"/>
          </a:solidFill>
          <a:ln w="12700">
            <a:solidFill>
              <a:schemeClr val="tx1"/>
            </a:solidFill>
          </a:ln>
        </p:spPr>
        <p:txBody>
          <a:bodyPr wrap="square" lIns="91440" tIns="45720" rIns="91440" bIns="45720" anchor="t">
            <a:spAutoFit/>
          </a:bodyPr>
          <a:lstStyle/>
          <a:p>
            <a:pPr algn="ctr"/>
            <a:r>
              <a:rPr lang="en-US" sz="1800" b="1" dirty="0">
                <a:solidFill>
                  <a:srgbClr val="00B0F0"/>
                </a:solidFill>
                <a:effectLst/>
              </a:rPr>
              <a:t>GLP-1</a:t>
            </a:r>
            <a:r>
              <a:rPr lang="en-US" sz="1800" b="1" dirty="0">
                <a:solidFill>
                  <a:schemeClr val="tx2"/>
                </a:solidFill>
                <a:effectLst/>
              </a:rPr>
              <a:t> </a:t>
            </a:r>
            <a:r>
              <a:rPr lang="en-US" sz="1800" b="1" dirty="0">
                <a:effectLst/>
              </a:rPr>
              <a:t>receptor agonists</a:t>
            </a:r>
            <a:br>
              <a:rPr lang="en-US" sz="2000" dirty="0">
                <a:effectLst/>
              </a:rPr>
            </a:br>
            <a:r>
              <a:rPr lang="en-US" sz="1400" dirty="0">
                <a:effectLst/>
              </a:rPr>
              <a:t>Mimic endogenous GLP-1 by binding to GLP-1 receptors in the hypothalamus and pancreas</a:t>
            </a:r>
            <a:endParaRPr lang="en-US" sz="1400" b="1" dirty="0"/>
          </a:p>
        </p:txBody>
      </p:sp>
      <p:sp>
        <p:nvSpPr>
          <p:cNvPr id="8" name="TextBox 7">
            <a:extLst>
              <a:ext uri="{FF2B5EF4-FFF2-40B4-BE49-F238E27FC236}">
                <a16:creationId xmlns:a16="http://schemas.microsoft.com/office/drawing/2014/main" id="{3F347A25-86A3-ADF9-196E-12A666A0E783}"/>
              </a:ext>
            </a:extLst>
          </p:cNvPr>
          <p:cNvSpPr txBox="1"/>
          <p:nvPr/>
        </p:nvSpPr>
        <p:spPr>
          <a:xfrm>
            <a:off x="265371" y="6256290"/>
            <a:ext cx="10393395" cy="400110"/>
          </a:xfrm>
          <a:prstGeom prst="rect">
            <a:avLst/>
          </a:prstGeom>
          <a:noFill/>
        </p:spPr>
        <p:txBody>
          <a:bodyPr wrap="square" anchor="b">
            <a:spAutoFit/>
          </a:bodyPr>
          <a:lstStyle/>
          <a:p>
            <a:pPr marL="0" indent="0">
              <a:buNone/>
            </a:pPr>
            <a:r>
              <a:rPr lang="en-CA" sz="1000" dirty="0" err="1"/>
              <a:t>AgRP</a:t>
            </a:r>
            <a:r>
              <a:rPr lang="en-CA" sz="1000" dirty="0"/>
              <a:t>, agouti-related peptide; CART, cocaine- and amphetamine-regulated transcript; GLP-1, glucagon-like peptide-1; NPY, neuropeptide Y; POMC, proopiomelanocortin.</a:t>
            </a:r>
            <a:br>
              <a:rPr lang="en-CA" sz="1000" dirty="0"/>
            </a:br>
            <a:r>
              <a:rPr lang="en-CA" sz="1000" dirty="0"/>
              <a:t>1. </a:t>
            </a:r>
            <a:r>
              <a:rPr lang="en-CA" sz="1000" dirty="0" err="1"/>
              <a:t>Secher</a:t>
            </a:r>
            <a:r>
              <a:rPr lang="en-CA" sz="1000" dirty="0"/>
              <a:t> A et al. J Clin Invest 2014;124:4473–4488; </a:t>
            </a:r>
            <a:r>
              <a:rPr lang="en-US" sz="1000" dirty="0"/>
              <a:t>2. </a:t>
            </a:r>
            <a:r>
              <a:rPr lang="en-CA" sz="1000" dirty="0"/>
              <a:t>Neff LM and RF Kushner. Diabetes </a:t>
            </a:r>
            <a:r>
              <a:rPr lang="en-CA" sz="1000" dirty="0" err="1"/>
              <a:t>Metab</a:t>
            </a:r>
            <a:r>
              <a:rPr lang="en-CA" sz="1000" dirty="0"/>
              <a:t> </a:t>
            </a:r>
            <a:r>
              <a:rPr lang="en-CA" sz="1000" dirty="0" err="1"/>
              <a:t>Syndr</a:t>
            </a:r>
            <a:r>
              <a:rPr lang="en-CA" sz="1000" dirty="0"/>
              <a:t> </a:t>
            </a:r>
            <a:r>
              <a:rPr lang="en-CA" sz="1000" dirty="0" err="1"/>
              <a:t>Obes</a:t>
            </a:r>
            <a:r>
              <a:rPr lang="en-CA" sz="1000" dirty="0"/>
              <a:t> 2010;3:263–273.</a:t>
            </a:r>
          </a:p>
        </p:txBody>
      </p:sp>
      <p:sp>
        <p:nvSpPr>
          <p:cNvPr id="7" name="Freeform 74">
            <a:extLst>
              <a:ext uri="{FF2B5EF4-FFF2-40B4-BE49-F238E27FC236}">
                <a16:creationId xmlns:a16="http://schemas.microsoft.com/office/drawing/2014/main" id="{30E1CD73-DC89-FA8C-C300-8FB177C2A6C6}"/>
              </a:ext>
            </a:extLst>
          </p:cNvPr>
          <p:cNvSpPr>
            <a:spLocks/>
          </p:cNvSpPr>
          <p:nvPr/>
        </p:nvSpPr>
        <p:spPr bwMode="auto">
          <a:xfrm rot="896879">
            <a:off x="5758784" y="4919418"/>
            <a:ext cx="955941"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Tree>
    <p:extLst>
      <p:ext uri="{BB962C8B-B14F-4D97-AF65-F5344CB8AC3E}">
        <p14:creationId xmlns:p14="http://schemas.microsoft.com/office/powerpoint/2010/main" val="301818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a:t>Semaglutide*: efficacy</a:t>
            </a:r>
          </a:p>
        </p:txBody>
      </p:sp>
      <p:sp>
        <p:nvSpPr>
          <p:cNvPr id="22" name="TextBox 21">
            <a:extLst>
              <a:ext uri="{FF2B5EF4-FFF2-40B4-BE49-F238E27FC236}">
                <a16:creationId xmlns:a16="http://schemas.microsoft.com/office/drawing/2014/main" id="{151410FD-2AA9-C7E3-4D8D-DD643263B1F2}"/>
              </a:ext>
            </a:extLst>
          </p:cNvPr>
          <p:cNvSpPr txBox="1"/>
          <p:nvPr/>
        </p:nvSpPr>
        <p:spPr>
          <a:xfrm>
            <a:off x="357731" y="5760778"/>
            <a:ext cx="10438423" cy="923330"/>
          </a:xfrm>
          <a:prstGeom prst="rect">
            <a:avLst/>
          </a:prstGeom>
          <a:noFill/>
        </p:spPr>
        <p:txBody>
          <a:bodyPr wrap="square" anchor="b">
            <a:spAutoFit/>
          </a:bodyPr>
          <a:lstStyle/>
          <a:p>
            <a:r>
              <a:rPr lang="en-GB" sz="900" dirty="0"/>
              <a:t>*FDA-approved dosing:0.25 mg, 0.5 mg, 1 mg, 1.7 mg or 2.4 mg pre-filled, single-dose injections; </a:t>
            </a:r>
            <a:br>
              <a:rPr lang="en-GB" sz="900" dirty="0"/>
            </a:br>
            <a:r>
              <a:rPr lang="en-GB" sz="900" dirty="0"/>
              <a:t>†Statistically significant vs placebo;</a:t>
            </a:r>
            <a:br>
              <a:rPr lang="en-US" sz="900" noProof="0" dirty="0"/>
            </a:br>
            <a:r>
              <a:rPr lang="en-US" sz="900" dirty="0">
                <a:ea typeface="Apis For Office" panose="020B0504010101010104" pitchFamily="34" charset="0"/>
                <a:cs typeface="Times New Roman" panose="02020603050405020304" pitchFamily="18" charset="0"/>
              </a:rPr>
              <a:t>‡In the SELECT trial, t</a:t>
            </a:r>
            <a:r>
              <a:rPr lang="en-US" sz="900" noProof="0" dirty="0"/>
              <a:t>he primary endpoint, MACE, was the time to first occurrence of a 3-part composite outcome which included death from cardiovascular causes, non-fatal myocardial infarction or non-fatal stroke and occurred in placebo: 8%, semaglutide 6.5%, estimated HR (95% CI): 0.80 (0.72, 0.90). </a:t>
            </a:r>
            <a:br>
              <a:rPr lang="en-US" sz="900" noProof="0" dirty="0"/>
            </a:br>
            <a:r>
              <a:rPr lang="en-US" sz="900" noProof="0" dirty="0"/>
              <a:t>BMI, body mass index; CI, confidence interval; CVD, cardiovascular disease; </a:t>
            </a:r>
            <a:r>
              <a:rPr lang="en-US" sz="900" dirty="0"/>
              <a:t>HbA</a:t>
            </a:r>
            <a:r>
              <a:rPr lang="en-US" sz="900" baseline="-25000" dirty="0"/>
              <a:t>1c</a:t>
            </a:r>
            <a:r>
              <a:rPr lang="en-US" sz="900" noProof="0" dirty="0"/>
              <a:t>, glycated hemoglobin; HR, hazard ratio; MACE, major adverse cardiovascular event.</a:t>
            </a:r>
            <a:br>
              <a:rPr lang="en-US" sz="900" noProof="0" dirty="0"/>
            </a:br>
            <a:r>
              <a:rPr lang="en-US" sz="900" noProof="0" dirty="0"/>
              <a:t>1. Wilding JPH et al. N Engl J Med. 2021;384:989–1002; 2. </a:t>
            </a:r>
            <a:r>
              <a:rPr lang="en-CA" sz="900" dirty="0" err="1"/>
              <a:t>Wegovy</a:t>
            </a:r>
            <a:r>
              <a:rPr lang="en-CA" sz="900" dirty="0"/>
              <a:t>™ (Semaglutide 2.4 mg) Prescribing Information. Available at: </a:t>
            </a:r>
            <a:r>
              <a:rPr lang="en-CA" sz="900" dirty="0">
                <a:hlinkClick r:id="rId3"/>
              </a:rPr>
              <a:t>https://www.novo-pi.com/wegovy.pdf</a:t>
            </a:r>
            <a:r>
              <a:rPr lang="en-CA" sz="900" dirty="0"/>
              <a:t>. Accessed March 2024.</a:t>
            </a:r>
            <a:endParaRPr lang="en-US" sz="900" dirty="0"/>
          </a:p>
        </p:txBody>
      </p:sp>
      <p:sp>
        <p:nvSpPr>
          <p:cNvPr id="70" name="Rectangle 69">
            <a:extLst>
              <a:ext uri="{FF2B5EF4-FFF2-40B4-BE49-F238E27FC236}">
                <a16:creationId xmlns:a16="http://schemas.microsoft.com/office/drawing/2014/main" id="{613CB038-5E0F-7B62-12F0-15DBC3CCC4AD}"/>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96" name="TextBox 95">
            <a:extLst>
              <a:ext uri="{FF2B5EF4-FFF2-40B4-BE49-F238E27FC236}">
                <a16:creationId xmlns:a16="http://schemas.microsoft.com/office/drawing/2014/main" id="{EC9239C6-A186-E8C1-C15F-15CF35B1334C}"/>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100" name="Group 99">
            <a:extLst>
              <a:ext uri="{FF2B5EF4-FFF2-40B4-BE49-F238E27FC236}">
                <a16:creationId xmlns:a16="http://schemas.microsoft.com/office/drawing/2014/main" id="{A11DA72F-4E45-2D30-4F4F-33842BFC45E6}"/>
              </a:ext>
            </a:extLst>
          </p:cNvPr>
          <p:cNvGrpSpPr/>
          <p:nvPr/>
        </p:nvGrpSpPr>
        <p:grpSpPr>
          <a:xfrm>
            <a:off x="2960181" y="1447148"/>
            <a:ext cx="6271638" cy="955919"/>
            <a:chOff x="2824529" y="1447148"/>
            <a:chExt cx="6271638" cy="955919"/>
          </a:xfrm>
        </p:grpSpPr>
        <p:grpSp>
          <p:nvGrpSpPr>
            <p:cNvPr id="101" name="Group 100">
              <a:extLst>
                <a:ext uri="{FF2B5EF4-FFF2-40B4-BE49-F238E27FC236}">
                  <a16:creationId xmlns:a16="http://schemas.microsoft.com/office/drawing/2014/main" id="{14F880A2-A4C0-38B5-0D7C-951070B785AA}"/>
                </a:ext>
              </a:extLst>
            </p:cNvPr>
            <p:cNvGrpSpPr/>
            <p:nvPr/>
          </p:nvGrpSpPr>
          <p:grpSpPr>
            <a:xfrm>
              <a:off x="2824529" y="1447148"/>
              <a:ext cx="1032522" cy="955109"/>
              <a:chOff x="2824529" y="1447148"/>
              <a:chExt cx="1032522" cy="955109"/>
            </a:xfrm>
          </p:grpSpPr>
          <p:sp>
            <p:nvSpPr>
              <p:cNvPr id="114" name="TextBox 113">
                <a:extLst>
                  <a:ext uri="{FF2B5EF4-FFF2-40B4-BE49-F238E27FC236}">
                    <a16:creationId xmlns:a16="http://schemas.microsoft.com/office/drawing/2014/main" id="{24BE67CB-A33F-41E8-AC1D-7C7916A21A17}"/>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115" name="Graphic 114" descr="Cake with solid fill">
                <a:extLst>
                  <a:ext uri="{FF2B5EF4-FFF2-40B4-BE49-F238E27FC236}">
                    <a16:creationId xmlns:a16="http://schemas.microsoft.com/office/drawing/2014/main" id="{C52A2141-CCAF-C8F2-CA46-B8AC15E1A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116" name="TextBox 115">
                <a:extLst>
                  <a:ext uri="{FF2B5EF4-FFF2-40B4-BE49-F238E27FC236}">
                    <a16:creationId xmlns:a16="http://schemas.microsoft.com/office/drawing/2014/main" id="{FF68E67D-A7D1-4E21-AB84-A402F3C39B39}"/>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47 years</a:t>
                </a:r>
                <a:endParaRPr lang="en-CA" sz="1400" dirty="0"/>
              </a:p>
            </p:txBody>
          </p:sp>
        </p:grpSp>
        <p:grpSp>
          <p:nvGrpSpPr>
            <p:cNvPr id="102" name="Group 101">
              <a:extLst>
                <a:ext uri="{FF2B5EF4-FFF2-40B4-BE49-F238E27FC236}">
                  <a16:creationId xmlns:a16="http://schemas.microsoft.com/office/drawing/2014/main" id="{85430084-DCF9-7745-5611-4E6CFA7F3BB9}"/>
                </a:ext>
              </a:extLst>
            </p:cNvPr>
            <p:cNvGrpSpPr/>
            <p:nvPr/>
          </p:nvGrpSpPr>
          <p:grpSpPr>
            <a:xfrm>
              <a:off x="4549773" y="1456083"/>
              <a:ext cx="903598" cy="946984"/>
              <a:chOff x="4842329" y="1456083"/>
              <a:chExt cx="903598" cy="946984"/>
            </a:xfrm>
          </p:grpSpPr>
          <p:pic>
            <p:nvPicPr>
              <p:cNvPr id="111" name="Graphic 110" descr="Man with solid fill">
                <a:extLst>
                  <a:ext uri="{FF2B5EF4-FFF2-40B4-BE49-F238E27FC236}">
                    <a16:creationId xmlns:a16="http://schemas.microsoft.com/office/drawing/2014/main" id="{37D38BB7-3AFC-7F07-9BE6-643E4BA7A4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112" name="TextBox 111">
                <a:extLst>
                  <a:ext uri="{FF2B5EF4-FFF2-40B4-BE49-F238E27FC236}">
                    <a16:creationId xmlns:a16="http://schemas.microsoft.com/office/drawing/2014/main" id="{FB22D36A-6E7B-83B2-9265-D548B87859F2}"/>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113" name="TextBox 112">
                <a:extLst>
                  <a:ext uri="{FF2B5EF4-FFF2-40B4-BE49-F238E27FC236}">
                    <a16:creationId xmlns:a16="http://schemas.microsoft.com/office/drawing/2014/main" id="{1B525822-9F7B-7DDC-3561-EF0B9BE33954}"/>
                  </a:ext>
                </a:extLst>
              </p:cNvPr>
              <p:cNvSpPr txBox="1"/>
              <p:nvPr/>
            </p:nvSpPr>
            <p:spPr>
              <a:xfrm>
                <a:off x="4842329" y="2095290"/>
                <a:ext cx="903598" cy="307777"/>
              </a:xfrm>
              <a:prstGeom prst="rect">
                <a:avLst/>
              </a:prstGeom>
              <a:noFill/>
            </p:spPr>
            <p:txBody>
              <a:bodyPr wrap="square" rtlCol="0">
                <a:spAutoFit/>
              </a:bodyPr>
              <a:lstStyle/>
              <a:p>
                <a:pPr algn="ctr"/>
                <a:r>
                  <a:rPr lang="en-US" sz="1400" dirty="0"/>
                  <a:t>26%</a:t>
                </a:r>
                <a:endParaRPr lang="en-CA" sz="1400" dirty="0"/>
              </a:p>
            </p:txBody>
          </p:sp>
        </p:grpSp>
        <p:grpSp>
          <p:nvGrpSpPr>
            <p:cNvPr id="103" name="Group 102">
              <a:extLst>
                <a:ext uri="{FF2B5EF4-FFF2-40B4-BE49-F238E27FC236}">
                  <a16:creationId xmlns:a16="http://schemas.microsoft.com/office/drawing/2014/main" id="{57BCAB09-D0E7-5226-FF90-B94BB980E64F}"/>
                </a:ext>
              </a:extLst>
            </p:cNvPr>
            <p:cNvGrpSpPr/>
            <p:nvPr/>
          </p:nvGrpSpPr>
          <p:grpSpPr>
            <a:xfrm>
              <a:off x="6146093" y="1484539"/>
              <a:ext cx="1171154" cy="917718"/>
              <a:chOff x="6352171" y="1484539"/>
              <a:chExt cx="1171154" cy="917718"/>
            </a:xfrm>
          </p:grpSpPr>
          <p:pic>
            <p:nvPicPr>
              <p:cNvPr id="108" name="Graphic 107" descr="Scale outline">
                <a:extLst>
                  <a:ext uri="{FF2B5EF4-FFF2-40B4-BE49-F238E27FC236}">
                    <a16:creationId xmlns:a16="http://schemas.microsoft.com/office/drawing/2014/main" id="{03C9D334-E062-D028-FE3A-CF6909D21E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109" name="TextBox 108">
                <a:extLst>
                  <a:ext uri="{FF2B5EF4-FFF2-40B4-BE49-F238E27FC236}">
                    <a16:creationId xmlns:a16="http://schemas.microsoft.com/office/drawing/2014/main" id="{E5DA9845-E30D-68DD-130B-19F41F79DACD}"/>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110" name="TextBox 109">
                <a:extLst>
                  <a:ext uri="{FF2B5EF4-FFF2-40B4-BE49-F238E27FC236}">
                    <a16:creationId xmlns:a16="http://schemas.microsoft.com/office/drawing/2014/main" id="{B151204B-F015-C2CD-2E1E-EB4EF5E93E5D}"/>
                  </a:ext>
                </a:extLst>
              </p:cNvPr>
              <p:cNvSpPr txBox="1"/>
              <p:nvPr/>
            </p:nvSpPr>
            <p:spPr>
              <a:xfrm>
                <a:off x="6485949" y="2094480"/>
                <a:ext cx="903598" cy="307777"/>
              </a:xfrm>
              <a:prstGeom prst="rect">
                <a:avLst/>
              </a:prstGeom>
              <a:noFill/>
            </p:spPr>
            <p:txBody>
              <a:bodyPr wrap="square" rtlCol="0">
                <a:spAutoFit/>
              </a:bodyPr>
              <a:lstStyle/>
              <a:p>
                <a:pPr algn="ctr"/>
                <a:r>
                  <a:rPr lang="en-US" sz="1400" dirty="0"/>
                  <a:t>232 </a:t>
                </a:r>
                <a:r>
                  <a:rPr lang="en-US" sz="1400" dirty="0" err="1"/>
                  <a:t>lbs</a:t>
                </a:r>
                <a:endParaRPr lang="en-CA" sz="1400" dirty="0"/>
              </a:p>
            </p:txBody>
          </p:sp>
        </p:grpSp>
        <p:grpSp>
          <p:nvGrpSpPr>
            <p:cNvPr id="104" name="Group 103">
              <a:extLst>
                <a:ext uri="{FF2B5EF4-FFF2-40B4-BE49-F238E27FC236}">
                  <a16:creationId xmlns:a16="http://schemas.microsoft.com/office/drawing/2014/main" id="{6E615E48-8F9C-DA9B-6E49-2373409AA28D}"/>
                </a:ext>
              </a:extLst>
            </p:cNvPr>
            <p:cNvGrpSpPr/>
            <p:nvPr/>
          </p:nvGrpSpPr>
          <p:grpSpPr>
            <a:xfrm>
              <a:off x="8009968" y="1484539"/>
              <a:ext cx="1086199" cy="917718"/>
              <a:chOff x="8009968" y="1484539"/>
              <a:chExt cx="1086199" cy="917718"/>
            </a:xfrm>
          </p:grpSpPr>
          <p:pic>
            <p:nvPicPr>
              <p:cNvPr id="105" name="Graphic 104" descr="Scale outline">
                <a:extLst>
                  <a:ext uri="{FF2B5EF4-FFF2-40B4-BE49-F238E27FC236}">
                    <a16:creationId xmlns:a16="http://schemas.microsoft.com/office/drawing/2014/main" id="{96B94CB0-CDF8-F3BA-EE3A-1F02E7E95A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106" name="TextBox 105">
                <a:extLst>
                  <a:ext uri="{FF2B5EF4-FFF2-40B4-BE49-F238E27FC236}">
                    <a16:creationId xmlns:a16="http://schemas.microsoft.com/office/drawing/2014/main" id="{4F35CFBF-950A-0699-2C95-E6CB230EB929}"/>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107" name="TextBox 106">
                <a:extLst>
                  <a:ext uri="{FF2B5EF4-FFF2-40B4-BE49-F238E27FC236}">
                    <a16:creationId xmlns:a16="http://schemas.microsoft.com/office/drawing/2014/main" id="{C5B36BA8-AB65-946C-6D7D-55031471DDDA}"/>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38 kg/m</a:t>
                </a:r>
                <a:r>
                  <a:rPr lang="en-US" sz="1400" baseline="30000" dirty="0"/>
                  <a:t>2</a:t>
                </a:r>
                <a:endParaRPr lang="en-CA" sz="1400" baseline="30000" dirty="0"/>
              </a:p>
            </p:txBody>
          </p:sp>
        </p:grpSp>
      </p:grpSp>
      <p:grpSp>
        <p:nvGrpSpPr>
          <p:cNvPr id="194" name="Group 193">
            <a:extLst>
              <a:ext uri="{FF2B5EF4-FFF2-40B4-BE49-F238E27FC236}">
                <a16:creationId xmlns:a16="http://schemas.microsoft.com/office/drawing/2014/main" id="{9E1AA4CC-28AE-396F-52AC-9773E3470D0A}"/>
              </a:ext>
            </a:extLst>
          </p:cNvPr>
          <p:cNvGrpSpPr/>
          <p:nvPr/>
        </p:nvGrpSpPr>
        <p:grpSpPr>
          <a:xfrm>
            <a:off x="1124520" y="2439040"/>
            <a:ext cx="4573409" cy="3492315"/>
            <a:chOff x="1124520" y="2439040"/>
            <a:chExt cx="4573409" cy="3492315"/>
          </a:xfrm>
        </p:grpSpPr>
        <p:sp>
          <p:nvSpPr>
            <p:cNvPr id="118" name="Rectangle 117">
              <a:extLst>
                <a:ext uri="{FF2B5EF4-FFF2-40B4-BE49-F238E27FC236}">
                  <a16:creationId xmlns:a16="http://schemas.microsoft.com/office/drawing/2014/main" id="{D22280C6-A696-BC74-F126-6881733B8650}"/>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75B99A56-11DA-7C84-4CE6-6DCCC0FCF9DB}"/>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68 weeks</a:t>
              </a:r>
              <a:r>
                <a:rPr lang="en-US" sz="1600" b="1" baseline="30000" dirty="0">
                  <a:solidFill>
                    <a:schemeClr val="bg1"/>
                  </a:solidFill>
                </a:rPr>
                <a:t>1</a:t>
              </a:r>
              <a:r>
                <a:rPr lang="en-US" sz="1600" b="1" dirty="0">
                  <a:solidFill>
                    <a:schemeClr val="bg1"/>
                  </a:solidFill>
                </a:rPr>
                <a:t> </a:t>
              </a:r>
            </a:p>
          </p:txBody>
        </p:sp>
        <p:sp>
          <p:nvSpPr>
            <p:cNvPr id="15" name="Isosceles Triangle 14">
              <a:extLst>
                <a:ext uri="{FF2B5EF4-FFF2-40B4-BE49-F238E27FC236}">
                  <a16:creationId xmlns:a16="http://schemas.microsoft.com/office/drawing/2014/main" id="{57682678-6AF3-A245-D253-CF1A5F0931F1}"/>
                </a:ext>
              </a:extLst>
            </p:cNvPr>
            <p:cNvSpPr/>
            <p:nvPr/>
          </p:nvSpPr>
          <p:spPr>
            <a:xfrm flipV="1">
              <a:off x="3910050" y="3700202"/>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60382FE-83E6-AC58-7E12-E1937E1EAE4A}"/>
                </a:ext>
              </a:extLst>
            </p:cNvPr>
            <p:cNvSpPr/>
            <p:nvPr/>
          </p:nvSpPr>
          <p:spPr>
            <a:xfrm flipV="1">
              <a:off x="2423464" y="5181881"/>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DB72B03F-F5DE-71FC-9EDC-8168ACBC96F3}"/>
                </a:ext>
              </a:extLst>
            </p:cNvPr>
            <p:cNvGraphicFramePr/>
            <p:nvPr>
              <p:extLst>
                <p:ext uri="{D42A27DB-BD31-4B8C-83A1-F6EECF244321}">
                  <p14:modId xmlns:p14="http://schemas.microsoft.com/office/powerpoint/2010/main" val="3016445808"/>
                </p:ext>
              </p:extLst>
            </p:nvPr>
          </p:nvGraphicFramePr>
          <p:xfrm>
            <a:off x="2010695" y="3269617"/>
            <a:ext cx="3277809" cy="2218868"/>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a:extLst>
                <a:ext uri="{FF2B5EF4-FFF2-40B4-BE49-F238E27FC236}">
                  <a16:creationId xmlns:a16="http://schemas.microsoft.com/office/drawing/2014/main" id="{24F027AC-A423-BECA-855F-D8B06803A73F}"/>
                </a:ext>
              </a:extLst>
            </p:cNvPr>
            <p:cNvSpPr txBox="1"/>
            <p:nvPr/>
          </p:nvSpPr>
          <p:spPr>
            <a:xfrm>
              <a:off x="2033128" y="2777594"/>
              <a:ext cx="1640540" cy="646331"/>
            </a:xfrm>
            <a:prstGeom prst="rect">
              <a:avLst/>
            </a:prstGeom>
            <a:noFill/>
          </p:spPr>
          <p:txBody>
            <a:bodyPr wrap="square" rtlCol="0">
              <a:spAutoFit/>
            </a:bodyPr>
            <a:lstStyle/>
            <a:p>
              <a:pPr algn="ctr"/>
              <a:r>
                <a:rPr lang="en-US" sz="1200" b="1">
                  <a:solidFill>
                    <a:schemeClr val="accent1"/>
                  </a:solidFill>
                </a:rPr>
                <a:t>Semaglutide 2.4 mg + lifestyle counseling </a:t>
              </a:r>
            </a:p>
          </p:txBody>
        </p:sp>
        <p:sp>
          <p:nvSpPr>
            <p:cNvPr id="28" name="TextBox 27">
              <a:extLst>
                <a:ext uri="{FF2B5EF4-FFF2-40B4-BE49-F238E27FC236}">
                  <a16:creationId xmlns:a16="http://schemas.microsoft.com/office/drawing/2014/main" id="{AC17FD73-5C08-AFD9-F45A-EB358F2156D5}"/>
                </a:ext>
              </a:extLst>
            </p:cNvPr>
            <p:cNvSpPr txBox="1"/>
            <p:nvPr/>
          </p:nvSpPr>
          <p:spPr>
            <a:xfrm>
              <a:off x="3760472" y="2777594"/>
              <a:ext cx="1162050" cy="646331"/>
            </a:xfrm>
            <a:prstGeom prst="rect">
              <a:avLst/>
            </a:prstGeom>
            <a:noFill/>
          </p:spPr>
          <p:txBody>
            <a:bodyPr wrap="square" rtlCol="0">
              <a:spAutoFit/>
            </a:bodyPr>
            <a:lstStyle/>
            <a:p>
              <a:pPr algn="ctr"/>
              <a:r>
                <a:rPr lang="en-US" sz="1200" b="1">
                  <a:solidFill>
                    <a:schemeClr val="bg1">
                      <a:lumMod val="50000"/>
                    </a:schemeClr>
                  </a:solidFill>
                </a:rPr>
                <a:t>Placebo + lifestyle counseling </a:t>
              </a:r>
            </a:p>
          </p:txBody>
        </p:sp>
        <p:sp>
          <p:nvSpPr>
            <p:cNvPr id="29" name="TextBox 28">
              <a:extLst>
                <a:ext uri="{FF2B5EF4-FFF2-40B4-BE49-F238E27FC236}">
                  <a16:creationId xmlns:a16="http://schemas.microsoft.com/office/drawing/2014/main" id="{9B9F58C1-A123-9726-AC17-09CE3E93D861}"/>
                </a:ext>
              </a:extLst>
            </p:cNvPr>
            <p:cNvSpPr txBox="1"/>
            <p:nvPr/>
          </p:nvSpPr>
          <p:spPr>
            <a:xfrm rot="16200000">
              <a:off x="1164317" y="4549559"/>
              <a:ext cx="1461790" cy="461665"/>
            </a:xfrm>
            <a:prstGeom prst="rect">
              <a:avLst/>
            </a:prstGeom>
            <a:noFill/>
          </p:spPr>
          <p:txBody>
            <a:bodyPr wrap="square" rtlCol="0">
              <a:spAutoFit/>
            </a:bodyPr>
            <a:lstStyle/>
            <a:p>
              <a:pPr algn="ctr"/>
              <a:r>
                <a:rPr lang="en-US" sz="1200"/>
                <a:t>Mean weight reduction (%)</a:t>
              </a:r>
            </a:p>
          </p:txBody>
        </p:sp>
        <p:sp>
          <p:nvSpPr>
            <p:cNvPr id="55" name="TextBox 54">
              <a:extLst>
                <a:ext uri="{FF2B5EF4-FFF2-40B4-BE49-F238E27FC236}">
                  <a16:creationId xmlns:a16="http://schemas.microsoft.com/office/drawing/2014/main" id="{248E4B47-E359-A096-7BBF-B3CC4D1056DE}"/>
                </a:ext>
              </a:extLst>
            </p:cNvPr>
            <p:cNvSpPr txBox="1"/>
            <p:nvPr/>
          </p:nvSpPr>
          <p:spPr>
            <a:xfrm>
              <a:off x="2997227" y="5210352"/>
              <a:ext cx="299649" cy="256480"/>
            </a:xfrm>
            <a:prstGeom prst="rect">
              <a:avLst/>
            </a:prstGeom>
            <a:noFill/>
          </p:spPr>
          <p:txBody>
            <a:bodyPr wrap="square" rtlCol="0">
              <a:spAutoFit/>
            </a:bodyPr>
            <a:lstStyle/>
            <a:p>
              <a:pPr algn="ctr"/>
              <a:r>
                <a:rPr lang="en-US" sz="1600" baseline="30000">
                  <a:solidFill>
                    <a:schemeClr val="bg1"/>
                  </a:solidFill>
                </a:rPr>
                <a:t>†</a:t>
              </a:r>
            </a:p>
          </p:txBody>
        </p:sp>
      </p:grpSp>
      <p:grpSp>
        <p:nvGrpSpPr>
          <p:cNvPr id="199" name="Group 198">
            <a:extLst>
              <a:ext uri="{FF2B5EF4-FFF2-40B4-BE49-F238E27FC236}">
                <a16:creationId xmlns:a16="http://schemas.microsoft.com/office/drawing/2014/main" id="{CBF2406B-99E1-3324-4E78-A8463944C20B}"/>
              </a:ext>
            </a:extLst>
          </p:cNvPr>
          <p:cNvGrpSpPr/>
          <p:nvPr/>
        </p:nvGrpSpPr>
        <p:grpSpPr>
          <a:xfrm>
            <a:off x="6353840" y="2439040"/>
            <a:ext cx="4713641" cy="3553343"/>
            <a:chOff x="6353840" y="2439040"/>
            <a:chExt cx="4713641" cy="3553343"/>
          </a:xfrm>
        </p:grpSpPr>
        <p:grpSp>
          <p:nvGrpSpPr>
            <p:cNvPr id="193" name="Group 192">
              <a:extLst>
                <a:ext uri="{FF2B5EF4-FFF2-40B4-BE49-F238E27FC236}">
                  <a16:creationId xmlns:a16="http://schemas.microsoft.com/office/drawing/2014/main" id="{E8559316-F140-5FD8-7217-6CDC6481489B}"/>
                </a:ext>
              </a:extLst>
            </p:cNvPr>
            <p:cNvGrpSpPr/>
            <p:nvPr/>
          </p:nvGrpSpPr>
          <p:grpSpPr>
            <a:xfrm>
              <a:off x="6353840" y="2439040"/>
              <a:ext cx="4713641" cy="3553343"/>
              <a:chOff x="6353840" y="2439040"/>
              <a:chExt cx="4713641" cy="3553343"/>
            </a:xfrm>
          </p:grpSpPr>
          <p:sp>
            <p:nvSpPr>
              <p:cNvPr id="128" name="Rectangle 127">
                <a:extLst>
                  <a:ext uri="{FF2B5EF4-FFF2-40B4-BE49-F238E27FC236}">
                    <a16:creationId xmlns:a16="http://schemas.microsoft.com/office/drawing/2014/main" id="{62A6999C-1930-E57A-7BB8-C66F2C7F1A14}"/>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F1E9D653-6A95-91E3-B06E-9BD51D773AAF}"/>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grpSp>
            <p:nvGrpSpPr>
              <p:cNvPr id="7" name="Group 6">
                <a:extLst>
                  <a:ext uri="{FF2B5EF4-FFF2-40B4-BE49-F238E27FC236}">
                    <a16:creationId xmlns:a16="http://schemas.microsoft.com/office/drawing/2014/main" id="{4C89BD5D-AE61-0736-D62C-59672FFCE494}"/>
                  </a:ext>
                </a:extLst>
              </p:cNvPr>
              <p:cNvGrpSpPr/>
              <p:nvPr/>
            </p:nvGrpSpPr>
            <p:grpSpPr>
              <a:xfrm>
                <a:off x="6848176" y="5313863"/>
                <a:ext cx="447149" cy="516491"/>
                <a:chOff x="3294522" y="272183"/>
                <a:chExt cx="489800" cy="565756"/>
              </a:xfrm>
            </p:grpSpPr>
            <p:sp>
              <p:nvSpPr>
                <p:cNvPr id="10" name="Freeform: Shape 9">
                  <a:extLst>
                    <a:ext uri="{FF2B5EF4-FFF2-40B4-BE49-F238E27FC236}">
                      <a16:creationId xmlns:a16="http://schemas.microsoft.com/office/drawing/2014/main" id="{819E3B86-F752-CA24-9351-630B44137A39}"/>
                    </a:ext>
                  </a:extLst>
                </p:cNvPr>
                <p:cNvSpPr/>
                <p:nvPr/>
              </p:nvSpPr>
              <p:spPr>
                <a:xfrm>
                  <a:off x="3348038" y="316706"/>
                  <a:ext cx="421481" cy="509588"/>
                </a:xfrm>
                <a:custGeom>
                  <a:avLst/>
                  <a:gdLst>
                    <a:gd name="connsiteX0" fmla="*/ 16668 w 421481"/>
                    <a:gd name="connsiteY0" fmla="*/ 461963 h 509588"/>
                    <a:gd name="connsiteX1" fmla="*/ 28575 w 421481"/>
                    <a:gd name="connsiteY1" fmla="*/ 369094 h 509588"/>
                    <a:gd name="connsiteX2" fmla="*/ 16668 w 421481"/>
                    <a:gd name="connsiteY2" fmla="*/ 340519 h 509588"/>
                    <a:gd name="connsiteX3" fmla="*/ 0 w 421481"/>
                    <a:gd name="connsiteY3" fmla="*/ 269082 h 509588"/>
                    <a:gd name="connsiteX4" fmla="*/ 9525 w 421481"/>
                    <a:gd name="connsiteY4" fmla="*/ 211932 h 509588"/>
                    <a:gd name="connsiteX5" fmla="*/ 21431 w 421481"/>
                    <a:gd name="connsiteY5" fmla="*/ 164307 h 509588"/>
                    <a:gd name="connsiteX6" fmla="*/ 30956 w 421481"/>
                    <a:gd name="connsiteY6" fmla="*/ 90488 h 509588"/>
                    <a:gd name="connsiteX7" fmla="*/ 23812 w 421481"/>
                    <a:gd name="connsiteY7" fmla="*/ 45244 h 509588"/>
                    <a:gd name="connsiteX8" fmla="*/ 23812 w 421481"/>
                    <a:gd name="connsiteY8" fmla="*/ 28575 h 509588"/>
                    <a:gd name="connsiteX9" fmla="*/ 64293 w 421481"/>
                    <a:gd name="connsiteY9" fmla="*/ 19050 h 509588"/>
                    <a:gd name="connsiteX10" fmla="*/ 92868 w 421481"/>
                    <a:gd name="connsiteY10" fmla="*/ 30957 h 509588"/>
                    <a:gd name="connsiteX11" fmla="*/ 95250 w 421481"/>
                    <a:gd name="connsiteY11" fmla="*/ 47625 h 509588"/>
                    <a:gd name="connsiteX12" fmla="*/ 95250 w 421481"/>
                    <a:gd name="connsiteY12" fmla="*/ 95250 h 509588"/>
                    <a:gd name="connsiteX13" fmla="*/ 121443 w 421481"/>
                    <a:gd name="connsiteY13" fmla="*/ 57150 h 509588"/>
                    <a:gd name="connsiteX14" fmla="*/ 154781 w 421481"/>
                    <a:gd name="connsiteY14" fmla="*/ 21432 h 509588"/>
                    <a:gd name="connsiteX15" fmla="*/ 209550 w 421481"/>
                    <a:gd name="connsiteY15" fmla="*/ 0 h 509588"/>
                    <a:gd name="connsiteX16" fmla="*/ 245268 w 421481"/>
                    <a:gd name="connsiteY16" fmla="*/ 19050 h 509588"/>
                    <a:gd name="connsiteX17" fmla="*/ 261937 w 421481"/>
                    <a:gd name="connsiteY17" fmla="*/ 45244 h 509588"/>
                    <a:gd name="connsiteX18" fmla="*/ 261937 w 421481"/>
                    <a:gd name="connsiteY18" fmla="*/ 64294 h 509588"/>
                    <a:gd name="connsiteX19" fmla="*/ 304800 w 421481"/>
                    <a:gd name="connsiteY19" fmla="*/ 54769 h 509588"/>
                    <a:gd name="connsiteX20" fmla="*/ 328612 w 421481"/>
                    <a:gd name="connsiteY20" fmla="*/ 52388 h 509588"/>
                    <a:gd name="connsiteX21" fmla="*/ 330993 w 421481"/>
                    <a:gd name="connsiteY21" fmla="*/ 78582 h 509588"/>
                    <a:gd name="connsiteX22" fmla="*/ 330993 w 421481"/>
                    <a:gd name="connsiteY22" fmla="*/ 90488 h 509588"/>
                    <a:gd name="connsiteX23" fmla="*/ 288131 w 421481"/>
                    <a:gd name="connsiteY23" fmla="*/ 116682 h 509588"/>
                    <a:gd name="connsiteX24" fmla="*/ 295275 w 421481"/>
                    <a:gd name="connsiteY24" fmla="*/ 128588 h 509588"/>
                    <a:gd name="connsiteX25" fmla="*/ 335756 w 421481"/>
                    <a:gd name="connsiteY25" fmla="*/ 178594 h 509588"/>
                    <a:gd name="connsiteX26" fmla="*/ 383381 w 421481"/>
                    <a:gd name="connsiteY26" fmla="*/ 238125 h 509588"/>
                    <a:gd name="connsiteX27" fmla="*/ 407193 w 421481"/>
                    <a:gd name="connsiteY27" fmla="*/ 338138 h 509588"/>
                    <a:gd name="connsiteX28" fmla="*/ 421481 w 421481"/>
                    <a:gd name="connsiteY28" fmla="*/ 445294 h 509588"/>
                    <a:gd name="connsiteX29" fmla="*/ 411956 w 421481"/>
                    <a:gd name="connsiteY29" fmla="*/ 488157 h 509588"/>
                    <a:gd name="connsiteX30" fmla="*/ 383381 w 421481"/>
                    <a:gd name="connsiteY30" fmla="*/ 509588 h 509588"/>
                    <a:gd name="connsiteX31" fmla="*/ 292893 w 421481"/>
                    <a:gd name="connsiteY31" fmla="*/ 500063 h 509588"/>
                    <a:gd name="connsiteX32" fmla="*/ 178593 w 421481"/>
                    <a:gd name="connsiteY32" fmla="*/ 473869 h 509588"/>
                    <a:gd name="connsiteX33" fmla="*/ 114300 w 421481"/>
                    <a:gd name="connsiteY33" fmla="*/ 435769 h 509588"/>
                    <a:gd name="connsiteX34" fmla="*/ 88106 w 421481"/>
                    <a:gd name="connsiteY34" fmla="*/ 409575 h 509588"/>
                    <a:gd name="connsiteX35" fmla="*/ 88106 w 421481"/>
                    <a:gd name="connsiteY35" fmla="*/ 452438 h 509588"/>
                    <a:gd name="connsiteX36" fmla="*/ 73818 w 421481"/>
                    <a:gd name="connsiteY36" fmla="*/ 476250 h 509588"/>
                    <a:gd name="connsiteX37" fmla="*/ 16668 w 421481"/>
                    <a:gd name="connsiteY37" fmla="*/ 461963 h 509588"/>
                    <a:gd name="connsiteX0" fmla="*/ 16668 w 421481"/>
                    <a:gd name="connsiteY0" fmla="*/ 461963 h 509588"/>
                    <a:gd name="connsiteX1" fmla="*/ 28575 w 421481"/>
                    <a:gd name="connsiteY1" fmla="*/ 369094 h 509588"/>
                    <a:gd name="connsiteX2" fmla="*/ 16668 w 421481"/>
                    <a:gd name="connsiteY2" fmla="*/ 340519 h 509588"/>
                    <a:gd name="connsiteX3" fmla="*/ 0 w 421481"/>
                    <a:gd name="connsiteY3" fmla="*/ 269082 h 509588"/>
                    <a:gd name="connsiteX4" fmla="*/ 9525 w 421481"/>
                    <a:gd name="connsiteY4" fmla="*/ 211932 h 509588"/>
                    <a:gd name="connsiteX5" fmla="*/ 21431 w 421481"/>
                    <a:gd name="connsiteY5" fmla="*/ 164307 h 509588"/>
                    <a:gd name="connsiteX6" fmla="*/ 30956 w 421481"/>
                    <a:gd name="connsiteY6" fmla="*/ 90488 h 509588"/>
                    <a:gd name="connsiteX7" fmla="*/ 23812 w 421481"/>
                    <a:gd name="connsiteY7" fmla="*/ 45244 h 509588"/>
                    <a:gd name="connsiteX8" fmla="*/ 23812 w 421481"/>
                    <a:gd name="connsiteY8" fmla="*/ 28575 h 509588"/>
                    <a:gd name="connsiteX9" fmla="*/ 64293 w 421481"/>
                    <a:gd name="connsiteY9" fmla="*/ 19050 h 509588"/>
                    <a:gd name="connsiteX10" fmla="*/ 92868 w 421481"/>
                    <a:gd name="connsiteY10" fmla="*/ 30957 h 509588"/>
                    <a:gd name="connsiteX11" fmla="*/ 95250 w 421481"/>
                    <a:gd name="connsiteY11" fmla="*/ 47625 h 509588"/>
                    <a:gd name="connsiteX12" fmla="*/ 95250 w 421481"/>
                    <a:gd name="connsiteY12" fmla="*/ 95250 h 509588"/>
                    <a:gd name="connsiteX13" fmla="*/ 121443 w 421481"/>
                    <a:gd name="connsiteY13" fmla="*/ 57150 h 509588"/>
                    <a:gd name="connsiteX14" fmla="*/ 154781 w 421481"/>
                    <a:gd name="connsiteY14" fmla="*/ 21432 h 509588"/>
                    <a:gd name="connsiteX15" fmla="*/ 209550 w 421481"/>
                    <a:gd name="connsiteY15" fmla="*/ 0 h 509588"/>
                    <a:gd name="connsiteX16" fmla="*/ 245268 w 421481"/>
                    <a:gd name="connsiteY16" fmla="*/ 19050 h 509588"/>
                    <a:gd name="connsiteX17" fmla="*/ 261937 w 421481"/>
                    <a:gd name="connsiteY17" fmla="*/ 45244 h 509588"/>
                    <a:gd name="connsiteX18" fmla="*/ 261937 w 421481"/>
                    <a:gd name="connsiteY18" fmla="*/ 64294 h 509588"/>
                    <a:gd name="connsiteX19" fmla="*/ 304800 w 421481"/>
                    <a:gd name="connsiteY19" fmla="*/ 54769 h 509588"/>
                    <a:gd name="connsiteX20" fmla="*/ 328612 w 421481"/>
                    <a:gd name="connsiteY20" fmla="*/ 52388 h 509588"/>
                    <a:gd name="connsiteX21" fmla="*/ 330993 w 421481"/>
                    <a:gd name="connsiteY21" fmla="*/ 78582 h 509588"/>
                    <a:gd name="connsiteX22" fmla="*/ 330993 w 421481"/>
                    <a:gd name="connsiteY22" fmla="*/ 90488 h 509588"/>
                    <a:gd name="connsiteX23" fmla="*/ 288131 w 421481"/>
                    <a:gd name="connsiteY23" fmla="*/ 116682 h 509588"/>
                    <a:gd name="connsiteX24" fmla="*/ 295275 w 421481"/>
                    <a:gd name="connsiteY24" fmla="*/ 128588 h 509588"/>
                    <a:gd name="connsiteX25" fmla="*/ 335756 w 421481"/>
                    <a:gd name="connsiteY25" fmla="*/ 178594 h 509588"/>
                    <a:gd name="connsiteX26" fmla="*/ 383381 w 421481"/>
                    <a:gd name="connsiteY26" fmla="*/ 238125 h 509588"/>
                    <a:gd name="connsiteX27" fmla="*/ 407193 w 421481"/>
                    <a:gd name="connsiteY27" fmla="*/ 338138 h 509588"/>
                    <a:gd name="connsiteX28" fmla="*/ 421481 w 421481"/>
                    <a:gd name="connsiteY28" fmla="*/ 445294 h 509588"/>
                    <a:gd name="connsiteX29" fmla="*/ 411956 w 421481"/>
                    <a:gd name="connsiteY29" fmla="*/ 488157 h 509588"/>
                    <a:gd name="connsiteX30" fmla="*/ 383381 w 421481"/>
                    <a:gd name="connsiteY30" fmla="*/ 509588 h 509588"/>
                    <a:gd name="connsiteX31" fmla="*/ 292893 w 421481"/>
                    <a:gd name="connsiteY31" fmla="*/ 500063 h 509588"/>
                    <a:gd name="connsiteX32" fmla="*/ 178593 w 421481"/>
                    <a:gd name="connsiteY32" fmla="*/ 473869 h 509588"/>
                    <a:gd name="connsiteX33" fmla="*/ 114300 w 421481"/>
                    <a:gd name="connsiteY33" fmla="*/ 435769 h 509588"/>
                    <a:gd name="connsiteX34" fmla="*/ 95249 w 421481"/>
                    <a:gd name="connsiteY34" fmla="*/ 416719 h 509588"/>
                    <a:gd name="connsiteX35" fmla="*/ 88106 w 421481"/>
                    <a:gd name="connsiteY35" fmla="*/ 452438 h 509588"/>
                    <a:gd name="connsiteX36" fmla="*/ 73818 w 421481"/>
                    <a:gd name="connsiteY36" fmla="*/ 476250 h 509588"/>
                    <a:gd name="connsiteX37" fmla="*/ 16668 w 421481"/>
                    <a:gd name="connsiteY37" fmla="*/ 461963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1481" h="509588">
                      <a:moveTo>
                        <a:pt x="16668" y="461963"/>
                      </a:moveTo>
                      <a:lnTo>
                        <a:pt x="28575" y="369094"/>
                      </a:lnTo>
                      <a:lnTo>
                        <a:pt x="16668" y="340519"/>
                      </a:lnTo>
                      <a:lnTo>
                        <a:pt x="0" y="269082"/>
                      </a:lnTo>
                      <a:lnTo>
                        <a:pt x="9525" y="211932"/>
                      </a:lnTo>
                      <a:lnTo>
                        <a:pt x="21431" y="164307"/>
                      </a:lnTo>
                      <a:lnTo>
                        <a:pt x="30956" y="90488"/>
                      </a:lnTo>
                      <a:lnTo>
                        <a:pt x="23812" y="45244"/>
                      </a:lnTo>
                      <a:lnTo>
                        <a:pt x="23812" y="28575"/>
                      </a:lnTo>
                      <a:lnTo>
                        <a:pt x="64293" y="19050"/>
                      </a:lnTo>
                      <a:lnTo>
                        <a:pt x="92868" y="30957"/>
                      </a:lnTo>
                      <a:lnTo>
                        <a:pt x="95250" y="47625"/>
                      </a:lnTo>
                      <a:lnTo>
                        <a:pt x="95250" y="95250"/>
                      </a:lnTo>
                      <a:lnTo>
                        <a:pt x="121443" y="57150"/>
                      </a:lnTo>
                      <a:lnTo>
                        <a:pt x="154781" y="21432"/>
                      </a:lnTo>
                      <a:lnTo>
                        <a:pt x="209550" y="0"/>
                      </a:lnTo>
                      <a:lnTo>
                        <a:pt x="245268" y="19050"/>
                      </a:lnTo>
                      <a:lnTo>
                        <a:pt x="261937" y="45244"/>
                      </a:lnTo>
                      <a:lnTo>
                        <a:pt x="261937" y="64294"/>
                      </a:lnTo>
                      <a:lnTo>
                        <a:pt x="304800" y="54769"/>
                      </a:lnTo>
                      <a:lnTo>
                        <a:pt x="328612" y="52388"/>
                      </a:lnTo>
                      <a:lnTo>
                        <a:pt x="330993" y="78582"/>
                      </a:lnTo>
                      <a:lnTo>
                        <a:pt x="330993" y="90488"/>
                      </a:lnTo>
                      <a:lnTo>
                        <a:pt x="288131" y="116682"/>
                      </a:lnTo>
                      <a:lnTo>
                        <a:pt x="295275" y="128588"/>
                      </a:lnTo>
                      <a:lnTo>
                        <a:pt x="335756" y="178594"/>
                      </a:lnTo>
                      <a:lnTo>
                        <a:pt x="383381" y="238125"/>
                      </a:lnTo>
                      <a:lnTo>
                        <a:pt x="407193" y="338138"/>
                      </a:lnTo>
                      <a:lnTo>
                        <a:pt x="421481" y="445294"/>
                      </a:lnTo>
                      <a:lnTo>
                        <a:pt x="411956" y="488157"/>
                      </a:lnTo>
                      <a:lnTo>
                        <a:pt x="383381" y="509588"/>
                      </a:lnTo>
                      <a:lnTo>
                        <a:pt x="292893" y="500063"/>
                      </a:lnTo>
                      <a:lnTo>
                        <a:pt x="178593" y="473869"/>
                      </a:lnTo>
                      <a:lnTo>
                        <a:pt x="114300" y="435769"/>
                      </a:lnTo>
                      <a:lnTo>
                        <a:pt x="95249" y="416719"/>
                      </a:lnTo>
                      <a:lnTo>
                        <a:pt x="88106" y="452438"/>
                      </a:lnTo>
                      <a:lnTo>
                        <a:pt x="73818" y="476250"/>
                      </a:lnTo>
                      <a:lnTo>
                        <a:pt x="16668" y="461963"/>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err="1"/>
                </a:p>
              </p:txBody>
            </p:sp>
            <p:sp>
              <p:nvSpPr>
                <p:cNvPr id="11" name="Freeform 14">
                  <a:extLst>
                    <a:ext uri="{FF2B5EF4-FFF2-40B4-BE49-F238E27FC236}">
                      <a16:creationId xmlns:a16="http://schemas.microsoft.com/office/drawing/2014/main" id="{BD002E87-2FDA-038F-38C8-0EE8B1A7979E}"/>
                    </a:ext>
                  </a:extLst>
                </p:cNvPr>
                <p:cNvSpPr>
                  <a:spLocks noEditPoints="1"/>
                </p:cNvSpPr>
                <p:nvPr/>
              </p:nvSpPr>
              <p:spPr bwMode="auto">
                <a:xfrm>
                  <a:off x="3294522" y="272183"/>
                  <a:ext cx="489800" cy="565756"/>
                </a:xfrm>
                <a:custGeom>
                  <a:avLst/>
                  <a:gdLst>
                    <a:gd name="T0" fmla="*/ 611 w 1412"/>
                    <a:gd name="T1" fmla="*/ 150 h 1631"/>
                    <a:gd name="T2" fmla="*/ 590 w 1412"/>
                    <a:gd name="T3" fmla="*/ 5 h 1631"/>
                    <a:gd name="T4" fmla="*/ 650 w 1412"/>
                    <a:gd name="T5" fmla="*/ 141 h 1631"/>
                    <a:gd name="T6" fmla="*/ 709 w 1412"/>
                    <a:gd name="T7" fmla="*/ 24 h 1631"/>
                    <a:gd name="T8" fmla="*/ 717 w 1412"/>
                    <a:gd name="T9" fmla="*/ 125 h 1631"/>
                    <a:gd name="T10" fmla="*/ 807 w 1412"/>
                    <a:gd name="T11" fmla="*/ 16 h 1631"/>
                    <a:gd name="T12" fmla="*/ 930 w 1412"/>
                    <a:gd name="T13" fmla="*/ 283 h 1631"/>
                    <a:gd name="T14" fmla="*/ 1124 w 1412"/>
                    <a:gd name="T15" fmla="*/ 403 h 1631"/>
                    <a:gd name="T16" fmla="*/ 1055 w 1412"/>
                    <a:gd name="T17" fmla="*/ 523 h 1631"/>
                    <a:gd name="T18" fmla="*/ 1145 w 1412"/>
                    <a:gd name="T19" fmla="*/ 499 h 1631"/>
                    <a:gd name="T20" fmla="*/ 1145 w 1412"/>
                    <a:gd name="T21" fmla="*/ 592 h 1631"/>
                    <a:gd name="T22" fmla="*/ 1203 w 1412"/>
                    <a:gd name="T23" fmla="*/ 636 h 1631"/>
                    <a:gd name="T24" fmla="*/ 1347 w 1412"/>
                    <a:gd name="T25" fmla="*/ 1112 h 1631"/>
                    <a:gd name="T26" fmla="*/ 830 w 1412"/>
                    <a:gd name="T27" fmla="*/ 1557 h 1631"/>
                    <a:gd name="T28" fmla="*/ 416 w 1412"/>
                    <a:gd name="T29" fmla="*/ 1472 h 1631"/>
                    <a:gd name="T30" fmla="*/ 180 w 1412"/>
                    <a:gd name="T31" fmla="*/ 1428 h 1631"/>
                    <a:gd name="T32" fmla="*/ 133 w 1412"/>
                    <a:gd name="T33" fmla="*/ 930 h 1631"/>
                    <a:gd name="T34" fmla="*/ 41 w 1412"/>
                    <a:gd name="T35" fmla="*/ 858 h 1631"/>
                    <a:gd name="T36" fmla="*/ 123 w 1412"/>
                    <a:gd name="T37" fmla="*/ 795 h 1631"/>
                    <a:gd name="T38" fmla="*/ 15 w 1412"/>
                    <a:gd name="T39" fmla="*/ 697 h 1631"/>
                    <a:gd name="T40" fmla="*/ 76 w 1412"/>
                    <a:gd name="T41" fmla="*/ 685 h 1631"/>
                    <a:gd name="T42" fmla="*/ 198 w 1412"/>
                    <a:gd name="T43" fmla="*/ 592 h 1631"/>
                    <a:gd name="T44" fmla="*/ 231 w 1412"/>
                    <a:gd name="T45" fmla="*/ 194 h 1631"/>
                    <a:gd name="T46" fmla="*/ 439 w 1412"/>
                    <a:gd name="T47" fmla="*/ 342 h 1631"/>
                    <a:gd name="T48" fmla="*/ 506 w 1412"/>
                    <a:gd name="T49" fmla="*/ 1017 h 1631"/>
                    <a:gd name="T50" fmla="*/ 580 w 1412"/>
                    <a:gd name="T51" fmla="*/ 1297 h 1631"/>
                    <a:gd name="T52" fmla="*/ 426 w 1412"/>
                    <a:gd name="T53" fmla="*/ 1189 h 1631"/>
                    <a:gd name="T54" fmla="*/ 386 w 1412"/>
                    <a:gd name="T55" fmla="*/ 1295 h 1631"/>
                    <a:gd name="T56" fmla="*/ 1354 w 1412"/>
                    <a:gd name="T57" fmla="*/ 1406 h 1631"/>
                    <a:gd name="T58" fmla="*/ 1150 w 1412"/>
                    <a:gd name="T59" fmla="*/ 702 h 1631"/>
                    <a:gd name="T60" fmla="*/ 1096 w 1412"/>
                    <a:gd name="T61" fmla="*/ 986 h 1631"/>
                    <a:gd name="T62" fmla="*/ 992 w 1412"/>
                    <a:gd name="T63" fmla="*/ 782 h 1631"/>
                    <a:gd name="T64" fmla="*/ 873 w 1412"/>
                    <a:gd name="T65" fmla="*/ 669 h 1631"/>
                    <a:gd name="T66" fmla="*/ 816 w 1412"/>
                    <a:gd name="T67" fmla="*/ 715 h 1631"/>
                    <a:gd name="T68" fmla="*/ 1056 w 1412"/>
                    <a:gd name="T69" fmla="*/ 294 h 1631"/>
                    <a:gd name="T70" fmla="*/ 748 w 1412"/>
                    <a:gd name="T71" fmla="*/ 402 h 1631"/>
                    <a:gd name="T72" fmla="*/ 701 w 1412"/>
                    <a:gd name="T73" fmla="*/ 470 h 1631"/>
                    <a:gd name="T74" fmla="*/ 660 w 1412"/>
                    <a:gd name="T75" fmla="*/ 583 h 1631"/>
                    <a:gd name="T76" fmla="*/ 720 w 1412"/>
                    <a:gd name="T77" fmla="*/ 921 h 1631"/>
                    <a:gd name="T78" fmla="*/ 746 w 1412"/>
                    <a:gd name="T79" fmla="*/ 974 h 1631"/>
                    <a:gd name="T80" fmla="*/ 542 w 1412"/>
                    <a:gd name="T81" fmla="*/ 993 h 1631"/>
                    <a:gd name="T82" fmla="*/ 603 w 1412"/>
                    <a:gd name="T83" fmla="*/ 1101 h 1631"/>
                    <a:gd name="T84" fmla="*/ 246 w 1412"/>
                    <a:gd name="T85" fmla="*/ 655 h 1631"/>
                    <a:gd name="T86" fmla="*/ 380 w 1412"/>
                    <a:gd name="T87" fmla="*/ 591 h 1631"/>
                    <a:gd name="T88" fmla="*/ 182 w 1412"/>
                    <a:gd name="T89" fmla="*/ 1006 h 1631"/>
                    <a:gd name="T90" fmla="*/ 368 w 1412"/>
                    <a:gd name="T91" fmla="*/ 1181 h 1631"/>
                    <a:gd name="T92" fmla="*/ 545 w 1412"/>
                    <a:gd name="T93" fmla="*/ 553 h 1631"/>
                    <a:gd name="T94" fmla="*/ 399 w 1412"/>
                    <a:gd name="T95" fmla="*/ 340 h 1631"/>
                    <a:gd name="T96" fmla="*/ 227 w 1412"/>
                    <a:gd name="T97" fmla="*/ 673 h 1631"/>
                    <a:gd name="T98" fmla="*/ 657 w 1412"/>
                    <a:gd name="T99" fmla="*/ 471 h 1631"/>
                    <a:gd name="T100" fmla="*/ 879 w 1412"/>
                    <a:gd name="T101" fmla="*/ 310 h 1631"/>
                    <a:gd name="T102" fmla="*/ 718 w 1412"/>
                    <a:gd name="T103" fmla="*/ 165 h 1631"/>
                    <a:gd name="T104" fmla="*/ 624 w 1412"/>
                    <a:gd name="T105" fmla="*/ 546 h 1631"/>
                    <a:gd name="T106" fmla="*/ 980 w 1412"/>
                    <a:gd name="T107" fmla="*/ 512 h 1631"/>
                    <a:gd name="T108" fmla="*/ 892 w 1412"/>
                    <a:gd name="T109" fmla="*/ 635 h 1631"/>
                    <a:gd name="T110" fmla="*/ 1115 w 1412"/>
                    <a:gd name="T111" fmla="*/ 669 h 1631"/>
                    <a:gd name="T112" fmla="*/ 222 w 1412"/>
                    <a:gd name="T113" fmla="*/ 1434 h 1631"/>
                    <a:gd name="T114" fmla="*/ 375 w 1412"/>
                    <a:gd name="T115" fmla="*/ 1466 h 1631"/>
                    <a:gd name="T116" fmla="*/ 258 w 1412"/>
                    <a:gd name="T117" fmla="*/ 1226 h 1631"/>
                    <a:gd name="T118" fmla="*/ 414 w 1412"/>
                    <a:gd name="T119" fmla="*/ 237 h 1631"/>
                    <a:gd name="T120" fmla="*/ 1087 w 1412"/>
                    <a:gd name="T121" fmla="*/ 287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2" h="1631">
                      <a:moveTo>
                        <a:pt x="439" y="342"/>
                      </a:moveTo>
                      <a:cubicBezTo>
                        <a:pt x="481" y="270"/>
                        <a:pt x="534" y="212"/>
                        <a:pt x="602" y="169"/>
                      </a:cubicBezTo>
                      <a:cubicBezTo>
                        <a:pt x="608" y="166"/>
                        <a:pt x="612" y="155"/>
                        <a:pt x="611" y="150"/>
                      </a:cubicBezTo>
                      <a:cubicBezTo>
                        <a:pt x="604" y="114"/>
                        <a:pt x="595" y="79"/>
                        <a:pt x="587" y="43"/>
                      </a:cubicBezTo>
                      <a:cubicBezTo>
                        <a:pt x="586" y="39"/>
                        <a:pt x="583" y="36"/>
                        <a:pt x="582" y="32"/>
                      </a:cubicBezTo>
                      <a:cubicBezTo>
                        <a:pt x="578" y="22"/>
                        <a:pt x="577" y="11"/>
                        <a:pt x="590" y="5"/>
                      </a:cubicBezTo>
                      <a:cubicBezTo>
                        <a:pt x="602" y="0"/>
                        <a:pt x="613" y="4"/>
                        <a:pt x="617" y="17"/>
                      </a:cubicBezTo>
                      <a:cubicBezTo>
                        <a:pt x="628" y="52"/>
                        <a:pt x="638" y="87"/>
                        <a:pt x="648" y="122"/>
                      </a:cubicBezTo>
                      <a:cubicBezTo>
                        <a:pt x="649" y="128"/>
                        <a:pt x="649" y="135"/>
                        <a:pt x="650" y="141"/>
                      </a:cubicBezTo>
                      <a:cubicBezTo>
                        <a:pt x="665" y="142"/>
                        <a:pt x="668" y="135"/>
                        <a:pt x="669" y="122"/>
                      </a:cubicBezTo>
                      <a:cubicBezTo>
                        <a:pt x="671" y="96"/>
                        <a:pt x="676" y="71"/>
                        <a:pt x="681" y="45"/>
                      </a:cubicBezTo>
                      <a:cubicBezTo>
                        <a:pt x="684" y="31"/>
                        <a:pt x="693" y="19"/>
                        <a:pt x="709" y="24"/>
                      </a:cubicBezTo>
                      <a:cubicBezTo>
                        <a:pt x="725" y="29"/>
                        <a:pt x="725" y="42"/>
                        <a:pt x="722" y="57"/>
                      </a:cubicBezTo>
                      <a:cubicBezTo>
                        <a:pt x="716" y="78"/>
                        <a:pt x="713" y="100"/>
                        <a:pt x="710" y="121"/>
                      </a:cubicBezTo>
                      <a:cubicBezTo>
                        <a:pt x="712" y="123"/>
                        <a:pt x="714" y="124"/>
                        <a:pt x="717" y="125"/>
                      </a:cubicBezTo>
                      <a:cubicBezTo>
                        <a:pt x="722" y="120"/>
                        <a:pt x="730" y="116"/>
                        <a:pt x="734" y="109"/>
                      </a:cubicBezTo>
                      <a:cubicBezTo>
                        <a:pt x="748" y="84"/>
                        <a:pt x="761" y="57"/>
                        <a:pt x="775" y="32"/>
                      </a:cubicBezTo>
                      <a:cubicBezTo>
                        <a:pt x="782" y="19"/>
                        <a:pt x="790" y="6"/>
                        <a:pt x="807" y="16"/>
                      </a:cubicBezTo>
                      <a:cubicBezTo>
                        <a:pt x="824" y="26"/>
                        <a:pt x="817" y="40"/>
                        <a:pt x="810" y="54"/>
                      </a:cubicBezTo>
                      <a:cubicBezTo>
                        <a:pt x="798" y="74"/>
                        <a:pt x="786" y="95"/>
                        <a:pt x="774" y="117"/>
                      </a:cubicBezTo>
                      <a:cubicBezTo>
                        <a:pt x="880" y="133"/>
                        <a:pt x="912" y="168"/>
                        <a:pt x="930" y="283"/>
                      </a:cubicBezTo>
                      <a:cubicBezTo>
                        <a:pt x="978" y="271"/>
                        <a:pt x="1026" y="260"/>
                        <a:pt x="1074" y="247"/>
                      </a:cubicBezTo>
                      <a:cubicBezTo>
                        <a:pt x="1095" y="241"/>
                        <a:pt x="1110" y="248"/>
                        <a:pt x="1121" y="264"/>
                      </a:cubicBezTo>
                      <a:cubicBezTo>
                        <a:pt x="1146" y="296"/>
                        <a:pt x="1149" y="369"/>
                        <a:pt x="1124" y="403"/>
                      </a:cubicBezTo>
                      <a:cubicBezTo>
                        <a:pt x="1117" y="413"/>
                        <a:pt x="1105" y="420"/>
                        <a:pt x="1094" y="426"/>
                      </a:cubicBezTo>
                      <a:cubicBezTo>
                        <a:pt x="1064" y="443"/>
                        <a:pt x="1034" y="457"/>
                        <a:pt x="1001" y="474"/>
                      </a:cubicBezTo>
                      <a:cubicBezTo>
                        <a:pt x="1021" y="493"/>
                        <a:pt x="1038" y="509"/>
                        <a:pt x="1055" y="523"/>
                      </a:cubicBezTo>
                      <a:cubicBezTo>
                        <a:pt x="1058" y="526"/>
                        <a:pt x="1065" y="525"/>
                        <a:pt x="1069" y="523"/>
                      </a:cubicBezTo>
                      <a:cubicBezTo>
                        <a:pt x="1084" y="515"/>
                        <a:pt x="1099" y="506"/>
                        <a:pt x="1113" y="497"/>
                      </a:cubicBezTo>
                      <a:cubicBezTo>
                        <a:pt x="1125" y="490"/>
                        <a:pt x="1137" y="487"/>
                        <a:pt x="1145" y="499"/>
                      </a:cubicBezTo>
                      <a:cubicBezTo>
                        <a:pt x="1153" y="511"/>
                        <a:pt x="1149" y="522"/>
                        <a:pt x="1137" y="530"/>
                      </a:cubicBezTo>
                      <a:cubicBezTo>
                        <a:pt x="1122" y="540"/>
                        <a:pt x="1107" y="549"/>
                        <a:pt x="1091" y="559"/>
                      </a:cubicBezTo>
                      <a:cubicBezTo>
                        <a:pt x="1104" y="581"/>
                        <a:pt x="1119" y="594"/>
                        <a:pt x="1145" y="592"/>
                      </a:cubicBezTo>
                      <a:cubicBezTo>
                        <a:pt x="1165" y="591"/>
                        <a:pt x="1185" y="594"/>
                        <a:pt x="1205" y="596"/>
                      </a:cubicBezTo>
                      <a:cubicBezTo>
                        <a:pt x="1219" y="597"/>
                        <a:pt x="1235" y="596"/>
                        <a:pt x="1236" y="616"/>
                      </a:cubicBezTo>
                      <a:cubicBezTo>
                        <a:pt x="1236" y="631"/>
                        <a:pt x="1225" y="637"/>
                        <a:pt x="1203" y="636"/>
                      </a:cubicBezTo>
                      <a:cubicBezTo>
                        <a:pt x="1188" y="635"/>
                        <a:pt x="1173" y="636"/>
                        <a:pt x="1156" y="636"/>
                      </a:cubicBezTo>
                      <a:cubicBezTo>
                        <a:pt x="1158" y="640"/>
                        <a:pt x="1159" y="644"/>
                        <a:pt x="1162" y="648"/>
                      </a:cubicBezTo>
                      <a:cubicBezTo>
                        <a:pt x="1263" y="787"/>
                        <a:pt x="1322" y="942"/>
                        <a:pt x="1347" y="1112"/>
                      </a:cubicBezTo>
                      <a:cubicBezTo>
                        <a:pt x="1362" y="1209"/>
                        <a:pt x="1378" y="1305"/>
                        <a:pt x="1392" y="1402"/>
                      </a:cubicBezTo>
                      <a:cubicBezTo>
                        <a:pt x="1412" y="1529"/>
                        <a:pt x="1315" y="1631"/>
                        <a:pt x="1189" y="1614"/>
                      </a:cubicBezTo>
                      <a:cubicBezTo>
                        <a:pt x="1069" y="1598"/>
                        <a:pt x="949" y="1578"/>
                        <a:pt x="830" y="1557"/>
                      </a:cubicBezTo>
                      <a:cubicBezTo>
                        <a:pt x="687" y="1531"/>
                        <a:pt x="557" y="1473"/>
                        <a:pt x="439" y="1387"/>
                      </a:cubicBezTo>
                      <a:cubicBezTo>
                        <a:pt x="437" y="1385"/>
                        <a:pt x="434" y="1384"/>
                        <a:pt x="428" y="1380"/>
                      </a:cubicBezTo>
                      <a:cubicBezTo>
                        <a:pt x="424" y="1412"/>
                        <a:pt x="419" y="1442"/>
                        <a:pt x="416" y="1472"/>
                      </a:cubicBezTo>
                      <a:cubicBezTo>
                        <a:pt x="413" y="1500"/>
                        <a:pt x="403" y="1513"/>
                        <a:pt x="375" y="1519"/>
                      </a:cubicBezTo>
                      <a:cubicBezTo>
                        <a:pt x="318" y="1530"/>
                        <a:pt x="262" y="1524"/>
                        <a:pt x="211" y="1496"/>
                      </a:cubicBezTo>
                      <a:cubicBezTo>
                        <a:pt x="179" y="1479"/>
                        <a:pt x="174" y="1463"/>
                        <a:pt x="180" y="1428"/>
                      </a:cubicBezTo>
                      <a:cubicBezTo>
                        <a:pt x="193" y="1355"/>
                        <a:pt x="206" y="1282"/>
                        <a:pt x="219" y="1208"/>
                      </a:cubicBezTo>
                      <a:cubicBezTo>
                        <a:pt x="223" y="1187"/>
                        <a:pt x="218" y="1169"/>
                        <a:pt x="204" y="1151"/>
                      </a:cubicBezTo>
                      <a:cubicBezTo>
                        <a:pt x="154" y="1087"/>
                        <a:pt x="137" y="1010"/>
                        <a:pt x="133" y="930"/>
                      </a:cubicBezTo>
                      <a:cubicBezTo>
                        <a:pt x="131" y="899"/>
                        <a:pt x="132" y="868"/>
                        <a:pt x="132" y="834"/>
                      </a:cubicBezTo>
                      <a:cubicBezTo>
                        <a:pt x="124" y="836"/>
                        <a:pt x="114" y="838"/>
                        <a:pt x="105" y="841"/>
                      </a:cubicBezTo>
                      <a:cubicBezTo>
                        <a:pt x="83" y="846"/>
                        <a:pt x="62" y="853"/>
                        <a:pt x="41" y="858"/>
                      </a:cubicBezTo>
                      <a:cubicBezTo>
                        <a:pt x="27" y="861"/>
                        <a:pt x="14" y="857"/>
                        <a:pt x="10" y="843"/>
                      </a:cubicBezTo>
                      <a:cubicBezTo>
                        <a:pt x="7" y="829"/>
                        <a:pt x="16" y="822"/>
                        <a:pt x="30" y="818"/>
                      </a:cubicBezTo>
                      <a:cubicBezTo>
                        <a:pt x="61" y="811"/>
                        <a:pt x="91" y="800"/>
                        <a:pt x="123" y="795"/>
                      </a:cubicBezTo>
                      <a:cubicBezTo>
                        <a:pt x="144" y="791"/>
                        <a:pt x="152" y="781"/>
                        <a:pt x="152" y="765"/>
                      </a:cubicBezTo>
                      <a:cubicBezTo>
                        <a:pt x="108" y="744"/>
                        <a:pt x="66" y="723"/>
                        <a:pt x="24" y="702"/>
                      </a:cubicBezTo>
                      <a:cubicBezTo>
                        <a:pt x="21" y="701"/>
                        <a:pt x="18" y="699"/>
                        <a:pt x="15" y="697"/>
                      </a:cubicBezTo>
                      <a:cubicBezTo>
                        <a:pt x="4" y="690"/>
                        <a:pt x="0" y="679"/>
                        <a:pt x="6" y="668"/>
                      </a:cubicBezTo>
                      <a:cubicBezTo>
                        <a:pt x="13" y="656"/>
                        <a:pt x="25" y="656"/>
                        <a:pt x="36" y="662"/>
                      </a:cubicBezTo>
                      <a:cubicBezTo>
                        <a:pt x="50" y="669"/>
                        <a:pt x="62" y="678"/>
                        <a:pt x="76" y="685"/>
                      </a:cubicBezTo>
                      <a:cubicBezTo>
                        <a:pt x="100" y="696"/>
                        <a:pt x="124" y="707"/>
                        <a:pt x="149" y="715"/>
                      </a:cubicBezTo>
                      <a:cubicBezTo>
                        <a:pt x="173" y="723"/>
                        <a:pt x="176" y="720"/>
                        <a:pt x="180" y="695"/>
                      </a:cubicBezTo>
                      <a:cubicBezTo>
                        <a:pt x="187" y="661"/>
                        <a:pt x="192" y="626"/>
                        <a:pt x="198" y="592"/>
                      </a:cubicBezTo>
                      <a:cubicBezTo>
                        <a:pt x="219" y="487"/>
                        <a:pt x="224" y="381"/>
                        <a:pt x="200" y="275"/>
                      </a:cubicBezTo>
                      <a:cubicBezTo>
                        <a:pt x="199" y="271"/>
                        <a:pt x="199" y="266"/>
                        <a:pt x="197" y="261"/>
                      </a:cubicBezTo>
                      <a:cubicBezTo>
                        <a:pt x="187" y="224"/>
                        <a:pt x="194" y="206"/>
                        <a:pt x="231" y="194"/>
                      </a:cubicBezTo>
                      <a:cubicBezTo>
                        <a:pt x="293" y="173"/>
                        <a:pt x="357" y="172"/>
                        <a:pt x="419" y="195"/>
                      </a:cubicBezTo>
                      <a:cubicBezTo>
                        <a:pt x="455" y="208"/>
                        <a:pt x="462" y="224"/>
                        <a:pt x="454" y="262"/>
                      </a:cubicBezTo>
                      <a:cubicBezTo>
                        <a:pt x="449" y="288"/>
                        <a:pt x="444" y="315"/>
                        <a:pt x="439" y="342"/>
                      </a:cubicBezTo>
                      <a:close/>
                      <a:moveTo>
                        <a:pt x="523" y="1003"/>
                      </a:moveTo>
                      <a:cubicBezTo>
                        <a:pt x="523" y="1003"/>
                        <a:pt x="521" y="1003"/>
                        <a:pt x="519" y="1004"/>
                      </a:cubicBezTo>
                      <a:cubicBezTo>
                        <a:pt x="515" y="1008"/>
                        <a:pt x="510" y="1012"/>
                        <a:pt x="506" y="1017"/>
                      </a:cubicBezTo>
                      <a:cubicBezTo>
                        <a:pt x="472" y="1050"/>
                        <a:pt x="447" y="1090"/>
                        <a:pt x="426" y="1133"/>
                      </a:cubicBezTo>
                      <a:cubicBezTo>
                        <a:pt x="420" y="1145"/>
                        <a:pt x="422" y="1153"/>
                        <a:pt x="430" y="1163"/>
                      </a:cubicBezTo>
                      <a:cubicBezTo>
                        <a:pt x="473" y="1216"/>
                        <a:pt x="523" y="1260"/>
                        <a:pt x="580" y="1297"/>
                      </a:cubicBezTo>
                      <a:cubicBezTo>
                        <a:pt x="585" y="1301"/>
                        <a:pt x="586" y="1309"/>
                        <a:pt x="589" y="1316"/>
                      </a:cubicBezTo>
                      <a:cubicBezTo>
                        <a:pt x="583" y="1315"/>
                        <a:pt x="575" y="1316"/>
                        <a:pt x="570" y="1312"/>
                      </a:cubicBezTo>
                      <a:cubicBezTo>
                        <a:pt x="516" y="1279"/>
                        <a:pt x="468" y="1238"/>
                        <a:pt x="426" y="1189"/>
                      </a:cubicBezTo>
                      <a:cubicBezTo>
                        <a:pt x="422" y="1184"/>
                        <a:pt x="417" y="1179"/>
                        <a:pt x="412" y="1174"/>
                      </a:cubicBezTo>
                      <a:cubicBezTo>
                        <a:pt x="397" y="1209"/>
                        <a:pt x="383" y="1242"/>
                        <a:pt x="368" y="1278"/>
                      </a:cubicBezTo>
                      <a:cubicBezTo>
                        <a:pt x="372" y="1282"/>
                        <a:pt x="379" y="1289"/>
                        <a:pt x="386" y="1295"/>
                      </a:cubicBezTo>
                      <a:cubicBezTo>
                        <a:pt x="503" y="1398"/>
                        <a:pt x="636" y="1473"/>
                        <a:pt x="787" y="1506"/>
                      </a:cubicBezTo>
                      <a:cubicBezTo>
                        <a:pt x="921" y="1535"/>
                        <a:pt x="1057" y="1554"/>
                        <a:pt x="1193" y="1575"/>
                      </a:cubicBezTo>
                      <a:cubicBezTo>
                        <a:pt x="1290" y="1590"/>
                        <a:pt x="1371" y="1503"/>
                        <a:pt x="1354" y="1406"/>
                      </a:cubicBezTo>
                      <a:cubicBezTo>
                        <a:pt x="1338" y="1309"/>
                        <a:pt x="1323" y="1213"/>
                        <a:pt x="1308" y="1116"/>
                      </a:cubicBezTo>
                      <a:cubicBezTo>
                        <a:pt x="1287" y="975"/>
                        <a:pt x="1241" y="844"/>
                        <a:pt x="1165" y="723"/>
                      </a:cubicBezTo>
                      <a:cubicBezTo>
                        <a:pt x="1161" y="716"/>
                        <a:pt x="1156" y="710"/>
                        <a:pt x="1150" y="702"/>
                      </a:cubicBezTo>
                      <a:cubicBezTo>
                        <a:pt x="1127" y="768"/>
                        <a:pt x="1075" y="780"/>
                        <a:pt x="1013" y="779"/>
                      </a:cubicBezTo>
                      <a:cubicBezTo>
                        <a:pt x="1018" y="790"/>
                        <a:pt x="1022" y="799"/>
                        <a:pt x="1026" y="808"/>
                      </a:cubicBezTo>
                      <a:cubicBezTo>
                        <a:pt x="1050" y="867"/>
                        <a:pt x="1073" y="927"/>
                        <a:pt x="1096" y="986"/>
                      </a:cubicBezTo>
                      <a:cubicBezTo>
                        <a:pt x="1098" y="991"/>
                        <a:pt x="1092" y="998"/>
                        <a:pt x="1090" y="1004"/>
                      </a:cubicBezTo>
                      <a:cubicBezTo>
                        <a:pt x="1086" y="1000"/>
                        <a:pt x="1079" y="997"/>
                        <a:pt x="1077" y="992"/>
                      </a:cubicBezTo>
                      <a:cubicBezTo>
                        <a:pt x="1049" y="922"/>
                        <a:pt x="1021" y="852"/>
                        <a:pt x="992" y="782"/>
                      </a:cubicBezTo>
                      <a:cubicBezTo>
                        <a:pt x="989" y="776"/>
                        <a:pt x="983" y="769"/>
                        <a:pt x="977" y="767"/>
                      </a:cubicBezTo>
                      <a:cubicBezTo>
                        <a:pt x="946" y="752"/>
                        <a:pt x="922" y="730"/>
                        <a:pt x="902" y="703"/>
                      </a:cubicBezTo>
                      <a:cubicBezTo>
                        <a:pt x="893" y="691"/>
                        <a:pt x="883" y="680"/>
                        <a:pt x="873" y="669"/>
                      </a:cubicBezTo>
                      <a:cubicBezTo>
                        <a:pt x="864" y="690"/>
                        <a:pt x="859" y="707"/>
                        <a:pt x="856" y="723"/>
                      </a:cubicBezTo>
                      <a:cubicBezTo>
                        <a:pt x="853" y="738"/>
                        <a:pt x="845" y="745"/>
                        <a:pt x="831" y="743"/>
                      </a:cubicBezTo>
                      <a:cubicBezTo>
                        <a:pt x="816" y="740"/>
                        <a:pt x="813" y="728"/>
                        <a:pt x="816" y="715"/>
                      </a:cubicBezTo>
                      <a:cubicBezTo>
                        <a:pt x="833" y="610"/>
                        <a:pt x="878" y="520"/>
                        <a:pt x="965" y="455"/>
                      </a:cubicBezTo>
                      <a:cubicBezTo>
                        <a:pt x="997" y="431"/>
                        <a:pt x="1032" y="412"/>
                        <a:pt x="1066" y="390"/>
                      </a:cubicBezTo>
                      <a:cubicBezTo>
                        <a:pt x="1048" y="361"/>
                        <a:pt x="1051" y="328"/>
                        <a:pt x="1056" y="294"/>
                      </a:cubicBezTo>
                      <a:cubicBezTo>
                        <a:pt x="1050" y="295"/>
                        <a:pt x="1046" y="296"/>
                        <a:pt x="1042" y="297"/>
                      </a:cubicBezTo>
                      <a:cubicBezTo>
                        <a:pt x="949" y="317"/>
                        <a:pt x="866" y="356"/>
                        <a:pt x="791" y="415"/>
                      </a:cubicBezTo>
                      <a:cubicBezTo>
                        <a:pt x="769" y="433"/>
                        <a:pt x="757" y="429"/>
                        <a:pt x="748" y="402"/>
                      </a:cubicBezTo>
                      <a:cubicBezTo>
                        <a:pt x="746" y="397"/>
                        <a:pt x="735" y="389"/>
                        <a:pt x="735" y="389"/>
                      </a:cubicBezTo>
                      <a:cubicBezTo>
                        <a:pt x="720" y="401"/>
                        <a:pt x="704" y="412"/>
                        <a:pt x="693" y="427"/>
                      </a:cubicBezTo>
                      <a:cubicBezTo>
                        <a:pt x="683" y="441"/>
                        <a:pt x="689" y="458"/>
                        <a:pt x="701" y="470"/>
                      </a:cubicBezTo>
                      <a:cubicBezTo>
                        <a:pt x="713" y="481"/>
                        <a:pt x="712" y="491"/>
                        <a:pt x="703" y="503"/>
                      </a:cubicBezTo>
                      <a:cubicBezTo>
                        <a:pt x="688" y="523"/>
                        <a:pt x="674" y="543"/>
                        <a:pt x="661" y="564"/>
                      </a:cubicBezTo>
                      <a:cubicBezTo>
                        <a:pt x="658" y="569"/>
                        <a:pt x="657" y="579"/>
                        <a:pt x="660" y="583"/>
                      </a:cubicBezTo>
                      <a:cubicBezTo>
                        <a:pt x="705" y="653"/>
                        <a:pt x="708" y="729"/>
                        <a:pt x="681" y="802"/>
                      </a:cubicBezTo>
                      <a:cubicBezTo>
                        <a:pt x="664" y="847"/>
                        <a:pt x="674" y="875"/>
                        <a:pt x="704" y="904"/>
                      </a:cubicBezTo>
                      <a:cubicBezTo>
                        <a:pt x="710" y="909"/>
                        <a:pt x="715" y="916"/>
                        <a:pt x="720" y="921"/>
                      </a:cubicBezTo>
                      <a:cubicBezTo>
                        <a:pt x="733" y="934"/>
                        <a:pt x="746" y="946"/>
                        <a:pt x="758" y="960"/>
                      </a:cubicBezTo>
                      <a:cubicBezTo>
                        <a:pt x="762" y="964"/>
                        <a:pt x="761" y="971"/>
                        <a:pt x="763" y="977"/>
                      </a:cubicBezTo>
                      <a:cubicBezTo>
                        <a:pt x="757" y="976"/>
                        <a:pt x="750" y="977"/>
                        <a:pt x="746" y="974"/>
                      </a:cubicBezTo>
                      <a:cubicBezTo>
                        <a:pt x="732" y="963"/>
                        <a:pt x="720" y="951"/>
                        <a:pt x="708" y="938"/>
                      </a:cubicBezTo>
                      <a:cubicBezTo>
                        <a:pt x="689" y="917"/>
                        <a:pt x="671" y="895"/>
                        <a:pt x="656" y="878"/>
                      </a:cubicBezTo>
                      <a:cubicBezTo>
                        <a:pt x="619" y="915"/>
                        <a:pt x="582" y="952"/>
                        <a:pt x="542" y="993"/>
                      </a:cubicBezTo>
                      <a:cubicBezTo>
                        <a:pt x="566" y="1022"/>
                        <a:pt x="593" y="1054"/>
                        <a:pt x="618" y="1087"/>
                      </a:cubicBezTo>
                      <a:cubicBezTo>
                        <a:pt x="625" y="1095"/>
                        <a:pt x="645" y="1103"/>
                        <a:pt x="632" y="1115"/>
                      </a:cubicBezTo>
                      <a:cubicBezTo>
                        <a:pt x="619" y="1127"/>
                        <a:pt x="610" y="1109"/>
                        <a:pt x="603" y="1101"/>
                      </a:cubicBezTo>
                      <a:cubicBezTo>
                        <a:pt x="575" y="1069"/>
                        <a:pt x="550" y="1036"/>
                        <a:pt x="523" y="1003"/>
                      </a:cubicBezTo>
                      <a:close/>
                      <a:moveTo>
                        <a:pt x="227" y="673"/>
                      </a:moveTo>
                      <a:cubicBezTo>
                        <a:pt x="233" y="667"/>
                        <a:pt x="240" y="661"/>
                        <a:pt x="246" y="655"/>
                      </a:cubicBezTo>
                      <a:cubicBezTo>
                        <a:pt x="283" y="620"/>
                        <a:pt x="325" y="592"/>
                        <a:pt x="373" y="575"/>
                      </a:cubicBezTo>
                      <a:cubicBezTo>
                        <a:pt x="378" y="573"/>
                        <a:pt x="384" y="577"/>
                        <a:pt x="389" y="579"/>
                      </a:cubicBezTo>
                      <a:cubicBezTo>
                        <a:pt x="386" y="583"/>
                        <a:pt x="384" y="588"/>
                        <a:pt x="380" y="591"/>
                      </a:cubicBezTo>
                      <a:cubicBezTo>
                        <a:pt x="377" y="593"/>
                        <a:pt x="373" y="594"/>
                        <a:pt x="369" y="596"/>
                      </a:cubicBezTo>
                      <a:cubicBezTo>
                        <a:pt x="273" y="639"/>
                        <a:pt x="203" y="706"/>
                        <a:pt x="181" y="813"/>
                      </a:cubicBezTo>
                      <a:cubicBezTo>
                        <a:pt x="167" y="877"/>
                        <a:pt x="169" y="941"/>
                        <a:pt x="182" y="1006"/>
                      </a:cubicBezTo>
                      <a:cubicBezTo>
                        <a:pt x="202" y="1102"/>
                        <a:pt x="265" y="1171"/>
                        <a:pt x="330" y="1238"/>
                      </a:cubicBezTo>
                      <a:cubicBezTo>
                        <a:pt x="332" y="1241"/>
                        <a:pt x="337" y="1242"/>
                        <a:pt x="342" y="1245"/>
                      </a:cubicBezTo>
                      <a:cubicBezTo>
                        <a:pt x="351" y="1222"/>
                        <a:pt x="361" y="1202"/>
                        <a:pt x="368" y="1181"/>
                      </a:cubicBezTo>
                      <a:cubicBezTo>
                        <a:pt x="402" y="1081"/>
                        <a:pt x="459" y="1000"/>
                        <a:pt x="546" y="936"/>
                      </a:cubicBezTo>
                      <a:cubicBezTo>
                        <a:pt x="627" y="876"/>
                        <a:pt x="664" y="792"/>
                        <a:pt x="656" y="691"/>
                      </a:cubicBezTo>
                      <a:cubicBezTo>
                        <a:pt x="651" y="620"/>
                        <a:pt x="608" y="567"/>
                        <a:pt x="545" y="553"/>
                      </a:cubicBezTo>
                      <a:cubicBezTo>
                        <a:pt x="514" y="545"/>
                        <a:pt x="482" y="546"/>
                        <a:pt x="451" y="555"/>
                      </a:cubicBezTo>
                      <a:cubicBezTo>
                        <a:pt x="435" y="560"/>
                        <a:pt x="425" y="556"/>
                        <a:pt x="420" y="540"/>
                      </a:cubicBezTo>
                      <a:cubicBezTo>
                        <a:pt x="402" y="474"/>
                        <a:pt x="390" y="409"/>
                        <a:pt x="399" y="340"/>
                      </a:cubicBezTo>
                      <a:cubicBezTo>
                        <a:pt x="403" y="316"/>
                        <a:pt x="406" y="292"/>
                        <a:pt x="410" y="266"/>
                      </a:cubicBezTo>
                      <a:cubicBezTo>
                        <a:pt x="352" y="285"/>
                        <a:pt x="297" y="284"/>
                        <a:pt x="239" y="268"/>
                      </a:cubicBezTo>
                      <a:cubicBezTo>
                        <a:pt x="263" y="405"/>
                        <a:pt x="251" y="538"/>
                        <a:pt x="227" y="673"/>
                      </a:cubicBezTo>
                      <a:close/>
                      <a:moveTo>
                        <a:pt x="624" y="546"/>
                      </a:moveTo>
                      <a:cubicBezTo>
                        <a:pt x="635" y="530"/>
                        <a:pt x="643" y="515"/>
                        <a:pt x="653" y="503"/>
                      </a:cubicBezTo>
                      <a:cubicBezTo>
                        <a:pt x="662" y="492"/>
                        <a:pt x="662" y="483"/>
                        <a:pt x="657" y="471"/>
                      </a:cubicBezTo>
                      <a:cubicBezTo>
                        <a:pt x="641" y="432"/>
                        <a:pt x="656" y="393"/>
                        <a:pt x="693" y="364"/>
                      </a:cubicBezTo>
                      <a:cubicBezTo>
                        <a:pt x="725" y="340"/>
                        <a:pt x="746" y="341"/>
                        <a:pt x="781" y="368"/>
                      </a:cubicBezTo>
                      <a:cubicBezTo>
                        <a:pt x="814" y="348"/>
                        <a:pt x="847" y="329"/>
                        <a:pt x="879" y="310"/>
                      </a:cubicBezTo>
                      <a:cubicBezTo>
                        <a:pt x="884" y="307"/>
                        <a:pt x="888" y="302"/>
                        <a:pt x="889" y="297"/>
                      </a:cubicBezTo>
                      <a:cubicBezTo>
                        <a:pt x="901" y="246"/>
                        <a:pt x="869" y="187"/>
                        <a:pt x="821" y="167"/>
                      </a:cubicBezTo>
                      <a:cubicBezTo>
                        <a:pt x="787" y="152"/>
                        <a:pt x="750" y="155"/>
                        <a:pt x="718" y="165"/>
                      </a:cubicBezTo>
                      <a:cubicBezTo>
                        <a:pt x="582" y="207"/>
                        <a:pt x="494" y="296"/>
                        <a:pt x="458" y="435"/>
                      </a:cubicBezTo>
                      <a:cubicBezTo>
                        <a:pt x="452" y="460"/>
                        <a:pt x="452" y="486"/>
                        <a:pt x="461" y="512"/>
                      </a:cubicBezTo>
                      <a:cubicBezTo>
                        <a:pt x="519" y="506"/>
                        <a:pt x="574" y="510"/>
                        <a:pt x="624" y="546"/>
                      </a:cubicBezTo>
                      <a:close/>
                      <a:moveTo>
                        <a:pt x="1115" y="669"/>
                      </a:moveTo>
                      <a:cubicBezTo>
                        <a:pt x="1112" y="661"/>
                        <a:pt x="1113" y="649"/>
                        <a:pt x="1107" y="643"/>
                      </a:cubicBezTo>
                      <a:cubicBezTo>
                        <a:pt x="1066" y="599"/>
                        <a:pt x="1023" y="555"/>
                        <a:pt x="980" y="512"/>
                      </a:cubicBezTo>
                      <a:cubicBezTo>
                        <a:pt x="977" y="509"/>
                        <a:pt x="965" y="509"/>
                        <a:pt x="962" y="513"/>
                      </a:cubicBezTo>
                      <a:cubicBezTo>
                        <a:pt x="929" y="542"/>
                        <a:pt x="904" y="577"/>
                        <a:pt x="888" y="618"/>
                      </a:cubicBezTo>
                      <a:cubicBezTo>
                        <a:pt x="886" y="623"/>
                        <a:pt x="888" y="631"/>
                        <a:pt x="892" y="635"/>
                      </a:cubicBezTo>
                      <a:cubicBezTo>
                        <a:pt x="909" y="655"/>
                        <a:pt x="929" y="672"/>
                        <a:pt x="945" y="692"/>
                      </a:cubicBezTo>
                      <a:cubicBezTo>
                        <a:pt x="968" y="718"/>
                        <a:pt x="996" y="734"/>
                        <a:pt x="1031" y="738"/>
                      </a:cubicBezTo>
                      <a:cubicBezTo>
                        <a:pt x="1078" y="744"/>
                        <a:pt x="1112" y="715"/>
                        <a:pt x="1115" y="669"/>
                      </a:cubicBezTo>
                      <a:close/>
                      <a:moveTo>
                        <a:pt x="258" y="1226"/>
                      </a:moveTo>
                      <a:cubicBezTo>
                        <a:pt x="256" y="1239"/>
                        <a:pt x="256" y="1250"/>
                        <a:pt x="254" y="1261"/>
                      </a:cubicBezTo>
                      <a:cubicBezTo>
                        <a:pt x="243" y="1319"/>
                        <a:pt x="233" y="1376"/>
                        <a:pt x="222" y="1434"/>
                      </a:cubicBezTo>
                      <a:cubicBezTo>
                        <a:pt x="219" y="1445"/>
                        <a:pt x="217" y="1454"/>
                        <a:pt x="230" y="1461"/>
                      </a:cubicBezTo>
                      <a:cubicBezTo>
                        <a:pt x="272" y="1482"/>
                        <a:pt x="316" y="1488"/>
                        <a:pt x="362" y="1480"/>
                      </a:cubicBezTo>
                      <a:cubicBezTo>
                        <a:pt x="367" y="1479"/>
                        <a:pt x="375" y="1472"/>
                        <a:pt x="375" y="1466"/>
                      </a:cubicBezTo>
                      <a:cubicBezTo>
                        <a:pt x="381" y="1431"/>
                        <a:pt x="385" y="1396"/>
                        <a:pt x="388" y="1361"/>
                      </a:cubicBezTo>
                      <a:cubicBezTo>
                        <a:pt x="389" y="1356"/>
                        <a:pt x="387" y="1348"/>
                        <a:pt x="383" y="1344"/>
                      </a:cubicBezTo>
                      <a:cubicBezTo>
                        <a:pt x="342" y="1305"/>
                        <a:pt x="301" y="1266"/>
                        <a:pt x="258" y="1226"/>
                      </a:cubicBezTo>
                      <a:close/>
                      <a:moveTo>
                        <a:pt x="414" y="237"/>
                      </a:moveTo>
                      <a:cubicBezTo>
                        <a:pt x="374" y="207"/>
                        <a:pt x="264" y="207"/>
                        <a:pt x="234" y="238"/>
                      </a:cubicBezTo>
                      <a:cubicBezTo>
                        <a:pt x="264" y="272"/>
                        <a:pt x="378" y="272"/>
                        <a:pt x="414" y="237"/>
                      </a:cubicBezTo>
                      <a:close/>
                      <a:moveTo>
                        <a:pt x="1087" y="287"/>
                      </a:moveTo>
                      <a:cubicBezTo>
                        <a:pt x="1060" y="311"/>
                        <a:pt x="1061" y="363"/>
                        <a:pt x="1088" y="381"/>
                      </a:cubicBezTo>
                      <a:cubicBezTo>
                        <a:pt x="1106" y="356"/>
                        <a:pt x="1106" y="317"/>
                        <a:pt x="1087" y="2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A7F1D18D-E5D5-9216-375C-2F06295047DE}"/>
                  </a:ext>
                </a:extLst>
              </p:cNvPr>
              <p:cNvGrpSpPr/>
              <p:nvPr/>
            </p:nvGrpSpPr>
            <p:grpSpPr>
              <a:xfrm>
                <a:off x="6685433" y="2901984"/>
                <a:ext cx="1798896" cy="956856"/>
                <a:chOff x="6020234" y="2882280"/>
                <a:chExt cx="1798896" cy="956856"/>
              </a:xfrm>
            </p:grpSpPr>
            <p:sp>
              <p:nvSpPr>
                <p:cNvPr id="58" name="TextBox 57">
                  <a:extLst>
                    <a:ext uri="{FF2B5EF4-FFF2-40B4-BE49-F238E27FC236}">
                      <a16:creationId xmlns:a16="http://schemas.microsoft.com/office/drawing/2014/main" id="{0A853481-04EF-C9FA-9B0A-4351414C99CE}"/>
                    </a:ext>
                  </a:extLst>
                </p:cNvPr>
                <p:cNvSpPr txBox="1"/>
                <p:nvPr/>
              </p:nvSpPr>
              <p:spPr>
                <a:xfrm>
                  <a:off x="6020234" y="3531359"/>
                  <a:ext cx="1798896" cy="307777"/>
                </a:xfrm>
                <a:prstGeom prst="rect">
                  <a:avLst/>
                </a:prstGeom>
                <a:noFill/>
              </p:spPr>
              <p:txBody>
                <a:bodyPr wrap="square" rtlCol="0">
                  <a:spAutoFit/>
                </a:bodyPr>
                <a:lstStyle/>
                <a:p>
                  <a:pPr algn="ctr"/>
                  <a:r>
                    <a:rPr lang="en-US" sz="1400" dirty="0"/>
                    <a:t>Blood pressure</a:t>
                  </a:r>
                </a:p>
              </p:txBody>
            </p:sp>
            <p:grpSp>
              <p:nvGrpSpPr>
                <p:cNvPr id="59" name="Group 58">
                  <a:extLst>
                    <a:ext uri="{FF2B5EF4-FFF2-40B4-BE49-F238E27FC236}">
                      <a16:creationId xmlns:a16="http://schemas.microsoft.com/office/drawing/2014/main" id="{1BB63E5E-1485-C87B-FEDA-1EE947DFFBA2}"/>
                    </a:ext>
                  </a:extLst>
                </p:cNvPr>
                <p:cNvGrpSpPr>
                  <a:grpSpLocks noChangeAspect="1"/>
                </p:cNvGrpSpPr>
                <p:nvPr/>
              </p:nvGrpSpPr>
              <p:grpSpPr bwMode="auto">
                <a:xfrm>
                  <a:off x="6644754" y="2882280"/>
                  <a:ext cx="549856" cy="544645"/>
                  <a:chOff x="1245" y="-1"/>
                  <a:chExt cx="3271" cy="3240"/>
                </a:xfrm>
              </p:grpSpPr>
              <p:sp>
                <p:nvSpPr>
                  <p:cNvPr id="60" name="Freeform 32">
                    <a:extLst>
                      <a:ext uri="{FF2B5EF4-FFF2-40B4-BE49-F238E27FC236}">
                        <a16:creationId xmlns:a16="http://schemas.microsoft.com/office/drawing/2014/main" id="{A0BA4D44-DDAF-43D1-1C3A-AF41F9B9DE3A}"/>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46ECF6AF-8B26-6AE9-3F1D-3AC8829D694E}"/>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D4C67E42-2894-CB1F-6A15-92767A7E07F0}"/>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a:extLst>
                      <a:ext uri="{FF2B5EF4-FFF2-40B4-BE49-F238E27FC236}">
                        <a16:creationId xmlns:a16="http://schemas.microsoft.com/office/drawing/2014/main" id="{C97CD145-42CB-E675-AA35-537A14BCFB22}"/>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a:extLst>
                      <a:ext uri="{FF2B5EF4-FFF2-40B4-BE49-F238E27FC236}">
                        <a16:creationId xmlns:a16="http://schemas.microsoft.com/office/drawing/2014/main" id="{33838B8B-BA45-A1B8-DD4F-856DF51B65A0}"/>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2" name="TextBox 71">
                <a:extLst>
                  <a:ext uri="{FF2B5EF4-FFF2-40B4-BE49-F238E27FC236}">
                    <a16:creationId xmlns:a16="http://schemas.microsoft.com/office/drawing/2014/main" id="{C0D4EE2F-44F2-E503-EBA0-B711C3FCF12C}"/>
                  </a:ext>
                </a:extLst>
              </p:cNvPr>
              <p:cNvSpPr txBox="1"/>
              <p:nvPr/>
            </p:nvSpPr>
            <p:spPr>
              <a:xfrm>
                <a:off x="9234060" y="4561279"/>
                <a:ext cx="1798896" cy="523220"/>
              </a:xfrm>
              <a:prstGeom prst="rect">
                <a:avLst/>
              </a:prstGeom>
              <a:noFill/>
            </p:spPr>
            <p:txBody>
              <a:bodyPr wrap="square" rtlCol="0">
                <a:spAutoFit/>
              </a:bodyPr>
              <a:lstStyle/>
              <a:p>
                <a:pPr algn="ctr"/>
                <a:r>
                  <a:rPr lang="en-US" sz="1400" dirty="0"/>
                  <a:t>Improved</a:t>
                </a:r>
                <a:br>
                  <a:rPr lang="en-US" sz="1400" dirty="0"/>
                </a:br>
                <a:r>
                  <a:rPr lang="en-US" sz="1400" dirty="0"/>
                  <a:t>lipid profile</a:t>
                </a:r>
              </a:p>
            </p:txBody>
          </p:sp>
          <p:grpSp>
            <p:nvGrpSpPr>
              <p:cNvPr id="73" name="Group 72">
                <a:extLst>
                  <a:ext uri="{FF2B5EF4-FFF2-40B4-BE49-F238E27FC236}">
                    <a16:creationId xmlns:a16="http://schemas.microsoft.com/office/drawing/2014/main" id="{EAC084E1-45D0-1335-1217-EACD4957EA54}"/>
                  </a:ext>
                </a:extLst>
              </p:cNvPr>
              <p:cNvGrpSpPr/>
              <p:nvPr/>
            </p:nvGrpSpPr>
            <p:grpSpPr>
              <a:xfrm>
                <a:off x="9914355" y="3996767"/>
                <a:ext cx="441051" cy="441051"/>
                <a:chOff x="-2065342" y="-146049"/>
                <a:chExt cx="1139829" cy="1139823"/>
              </a:xfrm>
            </p:grpSpPr>
            <p:sp>
              <p:nvSpPr>
                <p:cNvPr id="74" name="Oval 23">
                  <a:extLst>
                    <a:ext uri="{FF2B5EF4-FFF2-40B4-BE49-F238E27FC236}">
                      <a16:creationId xmlns:a16="http://schemas.microsoft.com/office/drawing/2014/main" id="{7BD78455-DAF8-BD69-83B9-364F3DA0540E}"/>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24">
                  <a:extLst>
                    <a:ext uri="{FF2B5EF4-FFF2-40B4-BE49-F238E27FC236}">
                      <a16:creationId xmlns:a16="http://schemas.microsoft.com/office/drawing/2014/main" id="{D4016072-8137-537C-6A50-BDF15A159B98}"/>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25">
                  <a:extLst>
                    <a:ext uri="{FF2B5EF4-FFF2-40B4-BE49-F238E27FC236}">
                      <a16:creationId xmlns:a16="http://schemas.microsoft.com/office/drawing/2014/main" id="{70E3CF14-CFB4-5523-D147-EC7FDDF64E27}"/>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26">
                  <a:extLst>
                    <a:ext uri="{FF2B5EF4-FFF2-40B4-BE49-F238E27FC236}">
                      <a16:creationId xmlns:a16="http://schemas.microsoft.com/office/drawing/2014/main" id="{1DC84EE3-CB6D-9738-D088-596DED1A53DA}"/>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27">
                  <a:extLst>
                    <a:ext uri="{FF2B5EF4-FFF2-40B4-BE49-F238E27FC236}">
                      <a16:creationId xmlns:a16="http://schemas.microsoft.com/office/drawing/2014/main" id="{5D56C843-DA74-C387-818D-6FA514A3E0DA}"/>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Oval 28">
                  <a:extLst>
                    <a:ext uri="{FF2B5EF4-FFF2-40B4-BE49-F238E27FC236}">
                      <a16:creationId xmlns:a16="http://schemas.microsoft.com/office/drawing/2014/main" id="{EFF1581D-A75F-A3EB-66DF-D14C5F6C648F}"/>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Freeform 29">
                  <a:extLst>
                    <a:ext uri="{FF2B5EF4-FFF2-40B4-BE49-F238E27FC236}">
                      <a16:creationId xmlns:a16="http://schemas.microsoft.com/office/drawing/2014/main" id="{55E2478F-D1E9-A784-EB2E-875EFED11960}"/>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Oval 30">
                  <a:extLst>
                    <a:ext uri="{FF2B5EF4-FFF2-40B4-BE49-F238E27FC236}">
                      <a16:creationId xmlns:a16="http://schemas.microsoft.com/office/drawing/2014/main" id="{AEF0B531-0507-251E-A2EA-058594605403}"/>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31">
                  <a:extLst>
                    <a:ext uri="{FF2B5EF4-FFF2-40B4-BE49-F238E27FC236}">
                      <a16:creationId xmlns:a16="http://schemas.microsoft.com/office/drawing/2014/main" id="{E3B3E84D-0AC7-0574-7567-C189B6CF246F}"/>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32">
                  <a:extLst>
                    <a:ext uri="{FF2B5EF4-FFF2-40B4-BE49-F238E27FC236}">
                      <a16:creationId xmlns:a16="http://schemas.microsoft.com/office/drawing/2014/main" id="{1D52AF35-29F7-E638-B76A-B6CC81D88AD9}"/>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33">
                  <a:extLst>
                    <a:ext uri="{FF2B5EF4-FFF2-40B4-BE49-F238E27FC236}">
                      <a16:creationId xmlns:a16="http://schemas.microsoft.com/office/drawing/2014/main" id="{E3408324-60F6-7816-53C8-08834556167E}"/>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34">
                  <a:extLst>
                    <a:ext uri="{FF2B5EF4-FFF2-40B4-BE49-F238E27FC236}">
                      <a16:creationId xmlns:a16="http://schemas.microsoft.com/office/drawing/2014/main" id="{12262ECE-776E-04DB-C8BF-CAE02979DC53}"/>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7" name="TextBox 86">
                <a:extLst>
                  <a:ext uri="{FF2B5EF4-FFF2-40B4-BE49-F238E27FC236}">
                    <a16:creationId xmlns:a16="http://schemas.microsoft.com/office/drawing/2014/main" id="{8B6C399E-D19D-80DE-E224-FE4F906AB59D}"/>
                  </a:ext>
                </a:extLst>
              </p:cNvPr>
              <p:cNvSpPr txBox="1"/>
              <p:nvPr/>
            </p:nvSpPr>
            <p:spPr>
              <a:xfrm>
                <a:off x="6353840" y="4561279"/>
                <a:ext cx="1798896" cy="307777"/>
              </a:xfrm>
              <a:prstGeom prst="rect">
                <a:avLst/>
              </a:prstGeom>
              <a:noFill/>
            </p:spPr>
            <p:txBody>
              <a:bodyPr wrap="square" rtlCol="0">
                <a:spAutoFit/>
              </a:bodyPr>
              <a:lstStyle/>
              <a:p>
                <a:pPr algn="ctr"/>
                <a:r>
                  <a:rPr lang="en-US" sz="1400" dirty="0"/>
                  <a:t>HbA</a:t>
                </a:r>
                <a:r>
                  <a:rPr lang="en-US" sz="1400" baseline="-25000" dirty="0"/>
                  <a:t>1c</a:t>
                </a:r>
              </a:p>
            </p:txBody>
          </p:sp>
          <p:grpSp>
            <p:nvGrpSpPr>
              <p:cNvPr id="88" name="Group 39">
                <a:extLst>
                  <a:ext uri="{FF2B5EF4-FFF2-40B4-BE49-F238E27FC236}">
                    <a16:creationId xmlns:a16="http://schemas.microsoft.com/office/drawing/2014/main" id="{FA6985B4-71AF-1810-8DBE-B5F440AB0C8E}"/>
                  </a:ext>
                </a:extLst>
              </p:cNvPr>
              <p:cNvGrpSpPr>
                <a:grpSpLocks noChangeAspect="1"/>
              </p:cNvGrpSpPr>
              <p:nvPr/>
            </p:nvGrpSpPr>
            <p:grpSpPr bwMode="auto">
              <a:xfrm>
                <a:off x="7102755" y="3964155"/>
                <a:ext cx="301067" cy="571500"/>
                <a:chOff x="2024" y="-6"/>
                <a:chExt cx="1710" cy="3246"/>
              </a:xfrm>
            </p:grpSpPr>
            <p:sp>
              <p:nvSpPr>
                <p:cNvPr id="89" name="Freeform 40">
                  <a:extLst>
                    <a:ext uri="{FF2B5EF4-FFF2-40B4-BE49-F238E27FC236}">
                      <a16:creationId xmlns:a16="http://schemas.microsoft.com/office/drawing/2014/main" id="{9D90A3A2-3315-A773-B677-1504A8DF668F}"/>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9E69E592-08C1-7B0C-E8F0-04EC93BD1097}"/>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2">
                  <a:extLst>
                    <a:ext uri="{FF2B5EF4-FFF2-40B4-BE49-F238E27FC236}">
                      <a16:creationId xmlns:a16="http://schemas.microsoft.com/office/drawing/2014/main" id="{01FF6128-3BE1-4D79-12D3-261E016A6513}"/>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43">
                  <a:extLst>
                    <a:ext uri="{FF2B5EF4-FFF2-40B4-BE49-F238E27FC236}">
                      <a16:creationId xmlns:a16="http://schemas.microsoft.com/office/drawing/2014/main" id="{82246216-B94C-63C2-7B19-E14E29F9EA48}"/>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4">
                  <a:extLst>
                    <a:ext uri="{FF2B5EF4-FFF2-40B4-BE49-F238E27FC236}">
                      <a16:creationId xmlns:a16="http://schemas.microsoft.com/office/drawing/2014/main" id="{07D3BC48-D995-99B2-EEDE-76E152B3EC4A}"/>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5">
                  <a:extLst>
                    <a:ext uri="{FF2B5EF4-FFF2-40B4-BE49-F238E27FC236}">
                      <a16:creationId xmlns:a16="http://schemas.microsoft.com/office/drawing/2014/main" id="{3DB6800E-D36B-03CD-1EC1-CE95A77D176B}"/>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6">
                  <a:extLst>
                    <a:ext uri="{FF2B5EF4-FFF2-40B4-BE49-F238E27FC236}">
                      <a16:creationId xmlns:a16="http://schemas.microsoft.com/office/drawing/2014/main" id="{7DE08B6E-8313-5AB4-AA95-2D6C2B5E65A8}"/>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BECBC97E-DDF3-749E-F7BD-5A4C882E04AD}"/>
                  </a:ext>
                </a:extLst>
              </p:cNvPr>
              <p:cNvGrpSpPr/>
              <p:nvPr/>
            </p:nvGrpSpPr>
            <p:grpSpPr>
              <a:xfrm>
                <a:off x="8962757" y="2867446"/>
                <a:ext cx="1798896" cy="991394"/>
                <a:chOff x="8233201" y="2302024"/>
                <a:chExt cx="1798896" cy="991394"/>
              </a:xfrm>
            </p:grpSpPr>
            <p:sp>
              <p:nvSpPr>
                <p:cNvPr id="66" name="TextBox 65">
                  <a:extLst>
                    <a:ext uri="{FF2B5EF4-FFF2-40B4-BE49-F238E27FC236}">
                      <a16:creationId xmlns:a16="http://schemas.microsoft.com/office/drawing/2014/main" id="{FCEA42BE-46BF-8E9D-BD43-0C0620631494}"/>
                    </a:ext>
                  </a:extLst>
                </p:cNvPr>
                <p:cNvSpPr txBox="1"/>
                <p:nvPr/>
              </p:nvSpPr>
              <p:spPr>
                <a:xfrm>
                  <a:off x="8233201" y="2985641"/>
                  <a:ext cx="1798896" cy="307777"/>
                </a:xfrm>
                <a:prstGeom prst="rect">
                  <a:avLst/>
                </a:prstGeom>
                <a:noFill/>
              </p:spPr>
              <p:txBody>
                <a:bodyPr wrap="square" rtlCol="0">
                  <a:spAutoFit/>
                </a:bodyPr>
                <a:lstStyle/>
                <a:p>
                  <a:pPr algn="ctr"/>
                  <a:r>
                    <a:rPr lang="en-US" sz="1400"/>
                    <a:t>Waist circumference</a:t>
                  </a:r>
                </a:p>
              </p:txBody>
            </p:sp>
            <p:grpSp>
              <p:nvGrpSpPr>
                <p:cNvPr id="3" name="Group 2">
                  <a:extLst>
                    <a:ext uri="{FF2B5EF4-FFF2-40B4-BE49-F238E27FC236}">
                      <a16:creationId xmlns:a16="http://schemas.microsoft.com/office/drawing/2014/main" id="{6E1779C3-A96D-8EE9-795A-334D215980FE}"/>
                    </a:ext>
                  </a:extLst>
                </p:cNvPr>
                <p:cNvGrpSpPr/>
                <p:nvPr/>
              </p:nvGrpSpPr>
              <p:grpSpPr>
                <a:xfrm>
                  <a:off x="8816478" y="2302024"/>
                  <a:ext cx="650802" cy="626129"/>
                  <a:chOff x="-2216614" y="1763863"/>
                  <a:chExt cx="1884363" cy="1812925"/>
                </a:xfrm>
              </p:grpSpPr>
              <p:grpSp>
                <p:nvGrpSpPr>
                  <p:cNvPr id="12" name="Group 4">
                    <a:extLst>
                      <a:ext uri="{FF2B5EF4-FFF2-40B4-BE49-F238E27FC236}">
                        <a16:creationId xmlns:a16="http://schemas.microsoft.com/office/drawing/2014/main" id="{F787A8BD-F011-CE66-845A-1F00C7C222F4}"/>
                      </a:ext>
                    </a:extLst>
                  </p:cNvPr>
                  <p:cNvGrpSpPr>
                    <a:grpSpLocks noChangeAspect="1"/>
                  </p:cNvGrpSpPr>
                  <p:nvPr/>
                </p:nvGrpSpPr>
                <p:grpSpPr bwMode="auto">
                  <a:xfrm>
                    <a:off x="-2216614" y="1763863"/>
                    <a:ext cx="1884363" cy="1812925"/>
                    <a:chOff x="2287" y="1051"/>
                    <a:chExt cx="1187" cy="1142"/>
                  </a:xfrm>
                </p:grpSpPr>
                <p:sp>
                  <p:nvSpPr>
                    <p:cNvPr id="30" name="Freeform 5">
                      <a:extLst>
                        <a:ext uri="{FF2B5EF4-FFF2-40B4-BE49-F238E27FC236}">
                          <a16:creationId xmlns:a16="http://schemas.microsoft.com/office/drawing/2014/main" id="{22403E67-F6ED-5AFA-5889-4AD6AEBF3229}"/>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F0043BDD-072A-1388-988F-0591BC041BEC}"/>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DCC54BF8-DCD9-1752-109F-CE4A6FAF998F}"/>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71C87D86-2A69-8351-26D9-5F2E0DF6F38F}"/>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AA26B7D0-50D6-21B8-501C-47CA6B4311F3}"/>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a:extLst>
                        <a:ext uri="{FF2B5EF4-FFF2-40B4-BE49-F238E27FC236}">
                          <a16:creationId xmlns:a16="http://schemas.microsoft.com/office/drawing/2014/main" id="{823C8C7E-8471-5C9D-C2EB-4EE9C0CE8661}"/>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717CD8A6-1D85-41CB-0705-E276C969607B}"/>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EB793C13-2537-D680-5232-6E6941C641DE}"/>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47D06AD8-3BDD-1DDB-525D-AAF26C74260A}"/>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8990C52B-FAFE-FF0E-0A7F-7DF3676DFE68}"/>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0E3BEBC0-5BEC-1DEA-89BB-8F3277C0CBCD}"/>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7C2B0132-2CAA-B017-148D-32C84A24CF29}"/>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EED85256-AB0B-75AA-8613-D0D3C267A69C}"/>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E71B385F-FFEA-CDBB-CC57-DDB5E5E10BB0}"/>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9506342-C789-074E-361B-32CE1300C12D}"/>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FCD37A-3F66-30F7-D8E7-7F0B86970D0B}"/>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63A1BD3-9141-5492-FCF1-A5B3AB673AFA}"/>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A67F17-1BE0-E9F5-BDE0-5237A295D216}"/>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119856D-D9A9-8C58-B969-92A36EF1B9A2}"/>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ounded Rectangle 10">
                <a:extLst>
                  <a:ext uri="{FF2B5EF4-FFF2-40B4-BE49-F238E27FC236}">
                    <a16:creationId xmlns:a16="http://schemas.microsoft.com/office/drawing/2014/main" id="{E9A18AC0-33A3-60EC-8CBC-D65839B2F625}"/>
                  </a:ext>
                </a:extLst>
              </p:cNvPr>
              <p:cNvSpPr/>
              <p:nvPr/>
            </p:nvSpPr>
            <p:spPr>
              <a:xfrm>
                <a:off x="7184736" y="5297554"/>
                <a:ext cx="3404958" cy="6532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lvl="0" algn="r">
                  <a:defRPr/>
                </a:pPr>
                <a:r>
                  <a:rPr lang="en-GB" sz="1400" dirty="0">
                    <a:solidFill>
                      <a:schemeClr val="tx1"/>
                    </a:solidFill>
                    <a:ea typeface="Apis For Office" panose="020B0504010101010104" pitchFamily="34" charset="0"/>
                    <a:cs typeface="Apis For Office" panose="020B0504010101010104" pitchFamily="34" charset="0"/>
                  </a:rPr>
                  <a:t>MACE reduction in adults with overweight or obesity with established CVD</a:t>
                </a:r>
                <a:r>
                  <a:rPr lang="en-US" sz="1400" baseline="30000" dirty="0">
                    <a:solidFill>
                      <a:schemeClr val="tx1"/>
                    </a:solidFill>
                    <a:ea typeface="Apis For Office" panose="020B0504010101010104" pitchFamily="34" charset="0"/>
                    <a:cs typeface="Times New Roman" panose="02020603050405020304" pitchFamily="18" charset="0"/>
                  </a:rPr>
                  <a:t>‡</a:t>
                </a:r>
                <a:r>
                  <a:rPr lang="en-US" sz="1400" baseline="30000" noProof="0" dirty="0">
                    <a:cs typeface="Times New Roman" panose="02020603050405020304" pitchFamily="18" charset="0"/>
                  </a:rPr>
                  <a:t>,2</a:t>
                </a:r>
                <a:endParaRPr lang="en-GB" sz="1400" baseline="30000" dirty="0">
                  <a:solidFill>
                    <a:schemeClr val="tx1"/>
                  </a:solidFill>
                  <a:ea typeface="Apis For Office" panose="020B0504010101010104" pitchFamily="34" charset="0"/>
                  <a:cs typeface="Apis For Office" panose="020B0504010101010104" pitchFamily="34" charset="0"/>
                </a:endParaRPr>
              </a:p>
            </p:txBody>
          </p:sp>
          <p:sp>
            <p:nvSpPr>
              <p:cNvPr id="98" name="Freeform 161">
                <a:extLst>
                  <a:ext uri="{FF2B5EF4-FFF2-40B4-BE49-F238E27FC236}">
                    <a16:creationId xmlns:a16="http://schemas.microsoft.com/office/drawing/2014/main" id="{2F66EA7C-EF41-32F6-143C-AAEDFBAB5E7F}"/>
                  </a:ext>
                </a:extLst>
              </p:cNvPr>
              <p:cNvSpPr>
                <a:spLocks noEditPoints="1"/>
              </p:cNvSpPr>
              <p:nvPr/>
            </p:nvSpPr>
            <p:spPr bwMode="auto">
              <a:xfrm>
                <a:off x="8470689" y="4066127"/>
                <a:ext cx="486988" cy="436858"/>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TextBox 98">
                <a:extLst>
                  <a:ext uri="{FF2B5EF4-FFF2-40B4-BE49-F238E27FC236}">
                    <a16:creationId xmlns:a16="http://schemas.microsoft.com/office/drawing/2014/main" id="{B21BB132-E17B-A226-52F5-4F426336B7B0}"/>
                  </a:ext>
                </a:extLst>
              </p:cNvPr>
              <p:cNvSpPr txBox="1"/>
              <p:nvPr/>
            </p:nvSpPr>
            <p:spPr>
              <a:xfrm>
                <a:off x="7793950" y="4561279"/>
                <a:ext cx="1798896" cy="307777"/>
              </a:xfrm>
              <a:prstGeom prst="rect">
                <a:avLst/>
              </a:prstGeom>
              <a:noFill/>
            </p:spPr>
            <p:txBody>
              <a:bodyPr wrap="square" rtlCol="0">
                <a:spAutoFit/>
              </a:bodyPr>
              <a:lstStyle/>
              <a:p>
                <a:pPr algn="ctr"/>
                <a:r>
                  <a:rPr lang="en-US" sz="1400" dirty="0"/>
                  <a:t>Heart rate</a:t>
                </a:r>
              </a:p>
            </p:txBody>
          </p:sp>
        </p:grpSp>
        <p:sp>
          <p:nvSpPr>
            <p:cNvPr id="195" name="Arrow: Down 194">
              <a:extLst>
                <a:ext uri="{FF2B5EF4-FFF2-40B4-BE49-F238E27FC236}">
                  <a16:creationId xmlns:a16="http://schemas.microsoft.com/office/drawing/2014/main" id="{C6DECF50-E297-F48F-96C3-2B995F31A7FA}"/>
                </a:ext>
              </a:extLst>
            </p:cNvPr>
            <p:cNvSpPr/>
            <p:nvPr/>
          </p:nvSpPr>
          <p:spPr>
            <a:xfrm>
              <a:off x="8934560" y="3627581"/>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Arrow: Down 195">
              <a:extLst>
                <a:ext uri="{FF2B5EF4-FFF2-40B4-BE49-F238E27FC236}">
                  <a16:creationId xmlns:a16="http://schemas.microsoft.com/office/drawing/2014/main" id="{FBB937C8-61FA-6AE0-96F1-C82ABD5A4D33}"/>
                </a:ext>
              </a:extLst>
            </p:cNvPr>
            <p:cNvSpPr/>
            <p:nvPr/>
          </p:nvSpPr>
          <p:spPr>
            <a:xfrm>
              <a:off x="6839164" y="361773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Arrow: Down 196">
              <a:extLst>
                <a:ext uri="{FF2B5EF4-FFF2-40B4-BE49-F238E27FC236}">
                  <a16:creationId xmlns:a16="http://schemas.microsoft.com/office/drawing/2014/main" id="{3723E134-18E9-CD10-2308-60666C65232E}"/>
                </a:ext>
              </a:extLst>
            </p:cNvPr>
            <p:cNvSpPr/>
            <p:nvPr/>
          </p:nvSpPr>
          <p:spPr>
            <a:xfrm>
              <a:off x="6884579"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Arrow: Down 197">
              <a:extLst>
                <a:ext uri="{FF2B5EF4-FFF2-40B4-BE49-F238E27FC236}">
                  <a16:creationId xmlns:a16="http://schemas.microsoft.com/office/drawing/2014/main" id="{706C51CB-A5DB-96BE-A116-1DA46230CFF3}"/>
                </a:ext>
              </a:extLst>
            </p:cNvPr>
            <p:cNvSpPr/>
            <p:nvPr/>
          </p:nvSpPr>
          <p:spPr>
            <a:xfrm>
              <a:off x="8161067"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984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038F-8F8C-083B-FA84-AF4B2E3F2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5C58C-CB33-B425-2F2A-C990DEBC1812}"/>
              </a:ext>
            </a:extLst>
          </p:cNvPr>
          <p:cNvSpPr>
            <a:spLocks noGrp="1"/>
          </p:cNvSpPr>
          <p:nvPr>
            <p:ph type="title"/>
          </p:nvPr>
        </p:nvSpPr>
        <p:spPr>
          <a:xfrm>
            <a:off x="320624" y="266234"/>
            <a:ext cx="11679698" cy="687298"/>
          </a:xfrm>
        </p:spPr>
        <p:txBody>
          <a:bodyPr>
            <a:normAutofit/>
          </a:bodyPr>
          <a:lstStyle/>
          <a:p>
            <a:r>
              <a:rPr lang="en-US"/>
              <a:t>Semaglutide: safety</a:t>
            </a:r>
          </a:p>
        </p:txBody>
      </p:sp>
      <p:sp>
        <p:nvSpPr>
          <p:cNvPr id="4" name="TextBox 3">
            <a:extLst>
              <a:ext uri="{FF2B5EF4-FFF2-40B4-BE49-F238E27FC236}">
                <a16:creationId xmlns:a16="http://schemas.microsoft.com/office/drawing/2014/main" id="{D6F5D4FF-E7E3-1577-0BBA-3523DFB28961}"/>
              </a:ext>
            </a:extLst>
          </p:cNvPr>
          <p:cNvSpPr txBox="1"/>
          <p:nvPr/>
        </p:nvSpPr>
        <p:spPr>
          <a:xfrm>
            <a:off x="6127710" y="1259486"/>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5" name="Rectangle 4">
            <a:extLst>
              <a:ext uri="{FF2B5EF4-FFF2-40B4-BE49-F238E27FC236}">
                <a16:creationId xmlns:a16="http://schemas.microsoft.com/office/drawing/2014/main" id="{E835E81D-092B-F9A3-0FF9-8690FF866565}"/>
              </a:ext>
            </a:extLst>
          </p:cNvPr>
          <p:cNvSpPr/>
          <p:nvPr/>
        </p:nvSpPr>
        <p:spPr>
          <a:xfrm>
            <a:off x="6127710" y="1668483"/>
            <a:ext cx="5416292" cy="4334123"/>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Risk of thyroid C-cell tumors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Acute pancreatitis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Acute gallbladder disease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Hypoglycemia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Acute kidney injury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Hypersensitivity reactions </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Diabetic retinopathy complications in patients with type 2 diabetes</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Heart rate increases</a:t>
            </a:r>
          </a:p>
          <a:p>
            <a:pPr marL="358775" indent="-179388" defTabSz="1219139" fontAlgn="base">
              <a:spcBef>
                <a:spcPct val="0"/>
              </a:spcBef>
              <a:spcAft>
                <a:spcPts val="300"/>
              </a:spcAft>
              <a:buFont typeface="Arial" panose="020B0604020202020204" pitchFamily="34" charset="0"/>
              <a:buChar char="•"/>
            </a:pPr>
            <a:r>
              <a:rPr lang="en-US" sz="1400">
                <a:solidFill>
                  <a:schemeClr val="tx1"/>
                </a:solidFill>
                <a:latin typeface="+mj-lt"/>
              </a:rPr>
              <a:t>Suicidal behavior and ideation</a:t>
            </a:r>
          </a:p>
        </p:txBody>
      </p:sp>
      <p:pic>
        <p:nvPicPr>
          <p:cNvPr id="6" name="Graphic 5" descr="Doctor male with solid fill">
            <a:extLst>
              <a:ext uri="{FF2B5EF4-FFF2-40B4-BE49-F238E27FC236}">
                <a16:creationId xmlns:a16="http://schemas.microsoft.com/office/drawing/2014/main" id="{473152C9-55EC-D7D9-0AFB-7425222EF8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515" y="4375873"/>
            <a:ext cx="1001372" cy="1001372"/>
          </a:xfrm>
          <a:prstGeom prst="rect">
            <a:avLst/>
          </a:prstGeom>
        </p:spPr>
      </p:pic>
      <p:pic>
        <p:nvPicPr>
          <p:cNvPr id="7" name="Graphic 6" descr="First aid kit with solid fill">
            <a:extLst>
              <a:ext uri="{FF2B5EF4-FFF2-40B4-BE49-F238E27FC236}">
                <a16:creationId xmlns:a16="http://schemas.microsoft.com/office/drawing/2014/main" id="{D2C92A26-9905-6053-9543-AC463DF248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553" y="4919309"/>
            <a:ext cx="744458" cy="744458"/>
          </a:xfrm>
          <a:prstGeom prst="rect">
            <a:avLst/>
          </a:prstGeom>
        </p:spPr>
      </p:pic>
      <p:sp>
        <p:nvSpPr>
          <p:cNvPr id="19" name="TextBox 18">
            <a:extLst>
              <a:ext uri="{FF2B5EF4-FFF2-40B4-BE49-F238E27FC236}">
                <a16:creationId xmlns:a16="http://schemas.microsoft.com/office/drawing/2014/main" id="{EAEA4A9D-98ED-B65A-7C66-B02EC8237B97}"/>
              </a:ext>
            </a:extLst>
          </p:cNvPr>
          <p:cNvSpPr txBox="1"/>
          <p:nvPr/>
        </p:nvSpPr>
        <p:spPr>
          <a:xfrm>
            <a:off x="647999" y="1259486"/>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A589C90D-4416-19D6-0DEC-DDE3363D1428}"/>
              </a:ext>
            </a:extLst>
          </p:cNvPr>
          <p:cNvSpPr/>
          <p:nvPr/>
        </p:nvSpPr>
        <p:spPr>
          <a:xfrm>
            <a:off x="647999" y="1668483"/>
            <a:ext cx="5149298" cy="1050601"/>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indent="-179388" defTabSz="1219139" fontAlgn="base">
              <a:spcBef>
                <a:spcPct val="0"/>
              </a:spcBef>
              <a:spcAft>
                <a:spcPct val="0"/>
              </a:spcAft>
              <a:buFont typeface="Arial" panose="020B0604020202020204" pitchFamily="34" charset="0"/>
              <a:buChar char="•"/>
              <a:defRPr/>
            </a:pPr>
            <a:r>
              <a:rPr kumimoji="0" lang="en-US" sz="1400" b="0" i="0" u="none" strike="noStrike" kern="1200" cap="none" spc="0" normalizeH="0" baseline="0" noProof="0">
                <a:ln>
                  <a:noFill/>
                </a:ln>
                <a:solidFill>
                  <a:schemeClr val="tx1"/>
                </a:solidFill>
                <a:effectLst/>
                <a:uLnTx/>
                <a:uFillTx/>
                <a:latin typeface="+mj-lt"/>
                <a:ea typeface="+mn-ea"/>
                <a:cs typeface="+mn-cs"/>
              </a:rPr>
              <a:t>Personal or family history of medullary thyroid carcinoma or multiple </a:t>
            </a:r>
            <a:r>
              <a:rPr lang="en-US" sz="1400">
                <a:solidFill>
                  <a:schemeClr val="tx1"/>
                </a:solidFill>
                <a:latin typeface="+mj-lt"/>
              </a:rPr>
              <a:t>endocrine</a:t>
            </a:r>
            <a:r>
              <a:rPr kumimoji="0" lang="en-US" sz="1400" b="0" i="0" u="none" strike="noStrike" kern="1200" cap="none" spc="0" normalizeH="0" baseline="0" noProof="0">
                <a:ln>
                  <a:noFill/>
                </a:ln>
                <a:solidFill>
                  <a:schemeClr val="tx1"/>
                </a:solidFill>
                <a:effectLst/>
                <a:uLnTx/>
                <a:uFillTx/>
                <a:latin typeface="+mj-lt"/>
                <a:ea typeface="+mn-ea"/>
                <a:cs typeface="+mn-cs"/>
              </a:rPr>
              <a:t> </a:t>
            </a:r>
            <a:r>
              <a:rPr lang="en-US" sz="1400">
                <a:solidFill>
                  <a:schemeClr val="tx1"/>
                </a:solidFill>
                <a:latin typeface="+mj-lt"/>
              </a:rPr>
              <a:t>neoplasia</a:t>
            </a:r>
            <a:r>
              <a:rPr kumimoji="0" lang="en-US" sz="1400" b="0" i="0" u="none" strike="noStrike" kern="1200" cap="none" spc="0" normalizeH="0" baseline="0" noProof="0">
                <a:ln>
                  <a:noFill/>
                </a:ln>
                <a:solidFill>
                  <a:schemeClr val="tx1"/>
                </a:solidFill>
                <a:effectLst/>
                <a:uLnTx/>
                <a:uFillTx/>
                <a:latin typeface="+mj-lt"/>
                <a:ea typeface="+mn-ea"/>
                <a:cs typeface="+mn-cs"/>
              </a:rPr>
              <a:t> syndrome type 2</a:t>
            </a:r>
          </a:p>
          <a:p>
            <a:pPr marL="358775" marR="0" lvl="0" indent="-17938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Hypersensitivity to semaglutide</a:t>
            </a:r>
          </a:p>
        </p:txBody>
      </p:sp>
      <p:sp>
        <p:nvSpPr>
          <p:cNvPr id="14" name="TextBox 13">
            <a:extLst>
              <a:ext uri="{FF2B5EF4-FFF2-40B4-BE49-F238E27FC236}">
                <a16:creationId xmlns:a16="http://schemas.microsoft.com/office/drawing/2014/main" id="{17BC3208-153F-5ED2-2CEF-EF519AC31D6C}"/>
              </a:ext>
            </a:extLst>
          </p:cNvPr>
          <p:cNvSpPr txBox="1"/>
          <p:nvPr/>
        </p:nvSpPr>
        <p:spPr>
          <a:xfrm>
            <a:off x="357732" y="6410179"/>
            <a:ext cx="9314169" cy="246221"/>
          </a:xfrm>
          <a:prstGeom prst="rect">
            <a:avLst/>
          </a:prstGeom>
          <a:noFill/>
        </p:spPr>
        <p:txBody>
          <a:bodyPr wrap="square" anchor="b">
            <a:spAutoFit/>
          </a:bodyPr>
          <a:lstStyle/>
          <a:p>
            <a:r>
              <a:rPr lang="en-CA" sz="1000" dirty="0" err="1"/>
              <a:t>Wegovy</a:t>
            </a:r>
            <a:r>
              <a:rPr lang="en-CA" sz="1000" dirty="0"/>
              <a:t>™ (Semaglutide 1.7 mg &amp; 2.4 mg) Prescribing Information. Available at: </a:t>
            </a:r>
            <a:r>
              <a:rPr lang="en-CA" sz="1000" dirty="0">
                <a:hlinkClick r:id="rId7"/>
              </a:rPr>
              <a:t>https://www.novo-pi.com/wegovy.pdf</a:t>
            </a:r>
            <a:r>
              <a:rPr lang="en-CA" sz="1000" dirty="0"/>
              <a:t>. Accessed April 2024.</a:t>
            </a:r>
            <a:endParaRPr lang="en-US" sz="1000" dirty="0"/>
          </a:p>
        </p:txBody>
      </p:sp>
      <p:sp>
        <p:nvSpPr>
          <p:cNvPr id="20" name="TextBox 19">
            <a:extLst>
              <a:ext uri="{FF2B5EF4-FFF2-40B4-BE49-F238E27FC236}">
                <a16:creationId xmlns:a16="http://schemas.microsoft.com/office/drawing/2014/main" id="{AB6910A4-7C58-824A-D049-A809FFC1FFAF}"/>
              </a:ext>
            </a:extLst>
          </p:cNvPr>
          <p:cNvSpPr txBox="1"/>
          <p:nvPr/>
        </p:nvSpPr>
        <p:spPr>
          <a:xfrm>
            <a:off x="647999" y="2631180"/>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sz="1600"/>
              <a:t>Adverse events in adults and children (incidence ≥5%)</a:t>
            </a:r>
          </a:p>
        </p:txBody>
      </p:sp>
      <p:sp>
        <p:nvSpPr>
          <p:cNvPr id="22" name="Rectangle 21">
            <a:extLst>
              <a:ext uri="{FF2B5EF4-FFF2-40B4-BE49-F238E27FC236}">
                <a16:creationId xmlns:a16="http://schemas.microsoft.com/office/drawing/2014/main" id="{A0E5CB13-5FD3-1A67-B6C2-0BCD0E6394BC}"/>
              </a:ext>
            </a:extLst>
          </p:cNvPr>
          <p:cNvSpPr/>
          <p:nvPr/>
        </p:nvSpPr>
        <p:spPr>
          <a:xfrm>
            <a:off x="647998" y="3026526"/>
            <a:ext cx="5149298" cy="2976080"/>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36000" rIns="252000" numCol="2" rtlCol="0" anchor="ctr"/>
          <a:lstStyle/>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Nausea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Diarrhea</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Vomiting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Constipation</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Abdominal pain</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Headache</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Fatigue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Dyspepsia</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Dizziness</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Abdominal distension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Eructation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Hypoglycemia in type 2 diabetes</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Flatulence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Gastroenteritis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Gastroesophageal reflux disease</a:t>
            </a:r>
          </a:p>
        </p:txBody>
      </p:sp>
    </p:spTree>
    <p:extLst>
      <p:ext uri="{BB962C8B-B14F-4D97-AF65-F5344CB8AC3E}">
        <p14:creationId xmlns:p14="http://schemas.microsoft.com/office/powerpoint/2010/main" val="327344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126D402-0984-6B11-E7DF-E85528F2F153}"/>
              </a:ext>
            </a:extLst>
          </p:cNvPr>
          <p:cNvSpPr txBox="1"/>
          <p:nvPr/>
        </p:nvSpPr>
        <p:spPr>
          <a:xfrm>
            <a:off x="357731" y="5760778"/>
            <a:ext cx="11017553" cy="923330"/>
          </a:xfrm>
          <a:prstGeom prst="rect">
            <a:avLst/>
          </a:prstGeom>
          <a:noFill/>
        </p:spPr>
        <p:txBody>
          <a:bodyPr wrap="square" anchor="b">
            <a:spAutoFit/>
          </a:bodyPr>
          <a:lstStyle/>
          <a:p>
            <a:r>
              <a:rPr lang="en-GB" sz="900" dirty="0"/>
              <a:t>*FDA-approved dosing: </a:t>
            </a:r>
            <a:r>
              <a:rPr lang="en-US" sz="900" dirty="0"/>
              <a:t>6 mg/mL solution in a 3 mL pre-filled, single-patient-use pen that delivers doses of 0.6 mg, 1.2 mg, 1.8 mg, 2.4 mg or 3 mg</a:t>
            </a:r>
            <a:r>
              <a:rPr lang="en-GB" sz="900" dirty="0"/>
              <a:t>; </a:t>
            </a:r>
            <a:br>
              <a:rPr lang="en-GB" sz="900" dirty="0"/>
            </a:br>
            <a:r>
              <a:rPr lang="en-US" sz="900" noProof="0" dirty="0"/>
              <a:t>†</a:t>
            </a:r>
            <a:r>
              <a:rPr lang="en-GB" sz="900" dirty="0"/>
              <a:t>Statistically significant vs placebo; </a:t>
            </a:r>
            <a:br>
              <a:rPr lang="en-GB" sz="900" dirty="0"/>
            </a:br>
            <a:r>
              <a:rPr lang="en-US" sz="900" noProof="0" dirty="0"/>
              <a:t>‡</a:t>
            </a:r>
            <a:r>
              <a:rPr lang="en-US" sz="900" dirty="0"/>
              <a:t>The primary endpoint was the time from randomization to first occurrence of a major adverse cardiovascular event (MACE) defined as: cardiovascular death, non-fatal myocardial infarction, </a:t>
            </a:r>
            <a:br>
              <a:rPr lang="en-US" sz="900" dirty="0"/>
            </a:br>
            <a:r>
              <a:rPr lang="en-US" sz="900" dirty="0"/>
              <a:t>or non-fatal stroke</a:t>
            </a:r>
            <a:br>
              <a:rPr lang="en-US" sz="900" dirty="0"/>
            </a:br>
            <a:r>
              <a:rPr lang="en-US" sz="900" dirty="0"/>
              <a:t>BMI, body mass index; HbA</a:t>
            </a:r>
            <a:r>
              <a:rPr lang="en-US" sz="900" baseline="-25000" dirty="0"/>
              <a:t>1c</a:t>
            </a:r>
            <a:r>
              <a:rPr lang="en-US" sz="900" dirty="0"/>
              <a:t>, glycated hemoglobin; MACE, major adverse cardiovascular event.</a:t>
            </a:r>
            <a:br>
              <a:rPr lang="en-US" sz="900" dirty="0"/>
            </a:br>
            <a:r>
              <a:rPr lang="en-US" sz="900" dirty="0"/>
              <a:t>1. </a:t>
            </a:r>
            <a:r>
              <a:rPr lang="en-GB" sz="900" dirty="0" err="1"/>
              <a:t>Wadden</a:t>
            </a:r>
            <a:r>
              <a:rPr lang="en-GB" sz="900" dirty="0"/>
              <a:t> TA et al. Obesity. 2020;28:529-536; 2. </a:t>
            </a:r>
            <a:r>
              <a:rPr lang="en-CA" sz="900" dirty="0" err="1"/>
              <a:t>Saxenda</a:t>
            </a:r>
            <a:r>
              <a:rPr lang="en-CA" sz="900" baseline="30000" dirty="0"/>
              <a:t>®</a:t>
            </a:r>
            <a:r>
              <a:rPr lang="en-CA" sz="900" dirty="0"/>
              <a:t> (liraglutide 3 mg) Prescribing Information. Available at: </a:t>
            </a:r>
            <a:r>
              <a:rPr lang="en-CA" sz="900" dirty="0">
                <a:hlinkClick r:id="rId3"/>
              </a:rPr>
              <a:t>https://www.novo-pi.com/saxenda.pdf</a:t>
            </a:r>
            <a:r>
              <a:rPr lang="en-CA" sz="900" dirty="0"/>
              <a:t>. Accessed April 2024.</a:t>
            </a:r>
            <a:endParaRPr lang="en-US" sz="900" dirty="0"/>
          </a:p>
        </p:txBody>
      </p:sp>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a:t>Liraglutide*: efficacy</a:t>
            </a:r>
          </a:p>
        </p:txBody>
      </p:sp>
      <p:sp>
        <p:nvSpPr>
          <p:cNvPr id="94" name="Rectangle 93">
            <a:extLst>
              <a:ext uri="{FF2B5EF4-FFF2-40B4-BE49-F238E27FC236}">
                <a16:creationId xmlns:a16="http://schemas.microsoft.com/office/drawing/2014/main" id="{CA53AD88-039E-FA22-441A-863BEFBA87BD}"/>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95" name="TextBox 94">
            <a:extLst>
              <a:ext uri="{FF2B5EF4-FFF2-40B4-BE49-F238E27FC236}">
                <a16:creationId xmlns:a16="http://schemas.microsoft.com/office/drawing/2014/main" id="{0ACAD24C-BB7F-44FD-93A0-1D6649BE0F64}"/>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96" name="Group 95">
            <a:extLst>
              <a:ext uri="{FF2B5EF4-FFF2-40B4-BE49-F238E27FC236}">
                <a16:creationId xmlns:a16="http://schemas.microsoft.com/office/drawing/2014/main" id="{4455E338-3782-734D-6E84-55FAA5F9970E}"/>
              </a:ext>
            </a:extLst>
          </p:cNvPr>
          <p:cNvGrpSpPr/>
          <p:nvPr/>
        </p:nvGrpSpPr>
        <p:grpSpPr>
          <a:xfrm>
            <a:off x="2960181" y="1447148"/>
            <a:ext cx="6271638" cy="955919"/>
            <a:chOff x="2824529" y="1447148"/>
            <a:chExt cx="6271638" cy="955919"/>
          </a:xfrm>
        </p:grpSpPr>
        <p:grpSp>
          <p:nvGrpSpPr>
            <p:cNvPr id="97" name="Group 96">
              <a:extLst>
                <a:ext uri="{FF2B5EF4-FFF2-40B4-BE49-F238E27FC236}">
                  <a16:creationId xmlns:a16="http://schemas.microsoft.com/office/drawing/2014/main" id="{35DED5B5-6F3C-B8D8-B172-C81A2ECC089B}"/>
                </a:ext>
              </a:extLst>
            </p:cNvPr>
            <p:cNvGrpSpPr/>
            <p:nvPr/>
          </p:nvGrpSpPr>
          <p:grpSpPr>
            <a:xfrm>
              <a:off x="2824529" y="1447148"/>
              <a:ext cx="1032522" cy="955109"/>
              <a:chOff x="2824529" y="1447148"/>
              <a:chExt cx="1032522" cy="955109"/>
            </a:xfrm>
          </p:grpSpPr>
          <p:sp>
            <p:nvSpPr>
              <p:cNvPr id="113" name="TextBox 112">
                <a:extLst>
                  <a:ext uri="{FF2B5EF4-FFF2-40B4-BE49-F238E27FC236}">
                    <a16:creationId xmlns:a16="http://schemas.microsoft.com/office/drawing/2014/main" id="{3438F736-DBD1-8384-3C7D-B4522FE3FEBB}"/>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114" name="Graphic 113" descr="Cake with solid fill">
                <a:extLst>
                  <a:ext uri="{FF2B5EF4-FFF2-40B4-BE49-F238E27FC236}">
                    <a16:creationId xmlns:a16="http://schemas.microsoft.com/office/drawing/2014/main" id="{C8CF4111-E8D7-2271-E6DF-ED5AC64BA6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115" name="TextBox 114">
                <a:extLst>
                  <a:ext uri="{FF2B5EF4-FFF2-40B4-BE49-F238E27FC236}">
                    <a16:creationId xmlns:a16="http://schemas.microsoft.com/office/drawing/2014/main" id="{D7104F73-4101-7033-C71E-8995CB30D139}"/>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47 years</a:t>
                </a:r>
                <a:endParaRPr lang="en-CA" sz="1400" dirty="0"/>
              </a:p>
            </p:txBody>
          </p:sp>
        </p:grpSp>
        <p:grpSp>
          <p:nvGrpSpPr>
            <p:cNvPr id="101" name="Group 100">
              <a:extLst>
                <a:ext uri="{FF2B5EF4-FFF2-40B4-BE49-F238E27FC236}">
                  <a16:creationId xmlns:a16="http://schemas.microsoft.com/office/drawing/2014/main" id="{482EFF04-9B8B-7505-775E-B9692B4F8BEA}"/>
                </a:ext>
              </a:extLst>
            </p:cNvPr>
            <p:cNvGrpSpPr/>
            <p:nvPr/>
          </p:nvGrpSpPr>
          <p:grpSpPr>
            <a:xfrm>
              <a:off x="4549773" y="1456083"/>
              <a:ext cx="903598" cy="946984"/>
              <a:chOff x="4842329" y="1456083"/>
              <a:chExt cx="903598" cy="946984"/>
            </a:xfrm>
          </p:grpSpPr>
          <p:pic>
            <p:nvPicPr>
              <p:cNvPr id="110" name="Graphic 109" descr="Man with solid fill">
                <a:extLst>
                  <a:ext uri="{FF2B5EF4-FFF2-40B4-BE49-F238E27FC236}">
                    <a16:creationId xmlns:a16="http://schemas.microsoft.com/office/drawing/2014/main" id="{C7D61FCF-FE95-98F0-D007-7EFEB50F9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111" name="TextBox 110">
                <a:extLst>
                  <a:ext uri="{FF2B5EF4-FFF2-40B4-BE49-F238E27FC236}">
                    <a16:creationId xmlns:a16="http://schemas.microsoft.com/office/drawing/2014/main" id="{E4B1054A-3A84-F60B-FEF5-2D47411BF090}"/>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112" name="TextBox 111">
                <a:extLst>
                  <a:ext uri="{FF2B5EF4-FFF2-40B4-BE49-F238E27FC236}">
                    <a16:creationId xmlns:a16="http://schemas.microsoft.com/office/drawing/2014/main" id="{7B020E35-3D93-D932-37C9-705ED817A46C}"/>
                  </a:ext>
                </a:extLst>
              </p:cNvPr>
              <p:cNvSpPr txBox="1"/>
              <p:nvPr/>
            </p:nvSpPr>
            <p:spPr>
              <a:xfrm>
                <a:off x="4842329" y="2095290"/>
                <a:ext cx="903598" cy="307777"/>
              </a:xfrm>
              <a:prstGeom prst="rect">
                <a:avLst/>
              </a:prstGeom>
              <a:noFill/>
            </p:spPr>
            <p:txBody>
              <a:bodyPr wrap="square" rtlCol="0">
                <a:spAutoFit/>
              </a:bodyPr>
              <a:lstStyle/>
              <a:p>
                <a:pPr algn="ctr"/>
                <a:r>
                  <a:rPr lang="en-US" sz="1400" dirty="0"/>
                  <a:t>17%</a:t>
                </a:r>
                <a:endParaRPr lang="en-CA" sz="1400" dirty="0"/>
              </a:p>
            </p:txBody>
          </p:sp>
        </p:grpSp>
        <p:grpSp>
          <p:nvGrpSpPr>
            <p:cNvPr id="102" name="Group 101">
              <a:extLst>
                <a:ext uri="{FF2B5EF4-FFF2-40B4-BE49-F238E27FC236}">
                  <a16:creationId xmlns:a16="http://schemas.microsoft.com/office/drawing/2014/main" id="{5CED89D9-CA89-7581-1105-9521D983442C}"/>
                </a:ext>
              </a:extLst>
            </p:cNvPr>
            <p:cNvGrpSpPr/>
            <p:nvPr/>
          </p:nvGrpSpPr>
          <p:grpSpPr>
            <a:xfrm>
              <a:off x="6146093" y="1484539"/>
              <a:ext cx="1171154" cy="917718"/>
              <a:chOff x="6352171" y="1484539"/>
              <a:chExt cx="1171154" cy="917718"/>
            </a:xfrm>
          </p:grpSpPr>
          <p:pic>
            <p:nvPicPr>
              <p:cNvPr id="107" name="Graphic 106" descr="Scale outline">
                <a:extLst>
                  <a:ext uri="{FF2B5EF4-FFF2-40B4-BE49-F238E27FC236}">
                    <a16:creationId xmlns:a16="http://schemas.microsoft.com/office/drawing/2014/main" id="{5176FC8A-B040-BAC2-93CA-E0A8BB1FC3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108" name="TextBox 107">
                <a:extLst>
                  <a:ext uri="{FF2B5EF4-FFF2-40B4-BE49-F238E27FC236}">
                    <a16:creationId xmlns:a16="http://schemas.microsoft.com/office/drawing/2014/main" id="{43BEB079-902D-31A5-7A9D-170159669A59}"/>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109" name="TextBox 108">
                <a:extLst>
                  <a:ext uri="{FF2B5EF4-FFF2-40B4-BE49-F238E27FC236}">
                    <a16:creationId xmlns:a16="http://schemas.microsoft.com/office/drawing/2014/main" id="{D74964D2-6CFF-A81A-212E-7BFDB42258F2}"/>
                  </a:ext>
                </a:extLst>
              </p:cNvPr>
              <p:cNvSpPr txBox="1"/>
              <p:nvPr/>
            </p:nvSpPr>
            <p:spPr>
              <a:xfrm>
                <a:off x="6485949" y="2094480"/>
                <a:ext cx="903598" cy="307777"/>
              </a:xfrm>
              <a:prstGeom prst="rect">
                <a:avLst/>
              </a:prstGeom>
              <a:noFill/>
            </p:spPr>
            <p:txBody>
              <a:bodyPr wrap="square" rtlCol="0">
                <a:spAutoFit/>
              </a:bodyPr>
              <a:lstStyle/>
              <a:p>
                <a:pPr algn="ctr"/>
                <a:r>
                  <a:rPr lang="en-US" sz="1400" dirty="0"/>
                  <a:t>237 </a:t>
                </a:r>
                <a:r>
                  <a:rPr lang="en-US" sz="1400" dirty="0" err="1"/>
                  <a:t>lbs</a:t>
                </a:r>
                <a:endParaRPr lang="en-CA" sz="1400" dirty="0"/>
              </a:p>
            </p:txBody>
          </p:sp>
        </p:grpSp>
        <p:grpSp>
          <p:nvGrpSpPr>
            <p:cNvPr id="103" name="Group 102">
              <a:extLst>
                <a:ext uri="{FF2B5EF4-FFF2-40B4-BE49-F238E27FC236}">
                  <a16:creationId xmlns:a16="http://schemas.microsoft.com/office/drawing/2014/main" id="{3B0A24BB-899C-EC3C-33B8-76197EBB4425}"/>
                </a:ext>
              </a:extLst>
            </p:cNvPr>
            <p:cNvGrpSpPr/>
            <p:nvPr/>
          </p:nvGrpSpPr>
          <p:grpSpPr>
            <a:xfrm>
              <a:off x="8009968" y="1484539"/>
              <a:ext cx="1086199" cy="917718"/>
              <a:chOff x="8009968" y="1484539"/>
              <a:chExt cx="1086199" cy="917718"/>
            </a:xfrm>
          </p:grpSpPr>
          <p:pic>
            <p:nvPicPr>
              <p:cNvPr id="104" name="Graphic 103" descr="Scale outline">
                <a:extLst>
                  <a:ext uri="{FF2B5EF4-FFF2-40B4-BE49-F238E27FC236}">
                    <a16:creationId xmlns:a16="http://schemas.microsoft.com/office/drawing/2014/main" id="{E3C37930-0052-2D1B-08D8-F5DC97592B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105" name="TextBox 104">
                <a:extLst>
                  <a:ext uri="{FF2B5EF4-FFF2-40B4-BE49-F238E27FC236}">
                    <a16:creationId xmlns:a16="http://schemas.microsoft.com/office/drawing/2014/main" id="{52C0F502-92F2-6E61-C6D0-F2157DBCF83E}"/>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106" name="TextBox 105">
                <a:extLst>
                  <a:ext uri="{FF2B5EF4-FFF2-40B4-BE49-F238E27FC236}">
                    <a16:creationId xmlns:a16="http://schemas.microsoft.com/office/drawing/2014/main" id="{FBF5EA7A-8137-E3FC-150E-199ECAF1731F}"/>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39 kg/m</a:t>
                </a:r>
                <a:r>
                  <a:rPr lang="en-US" sz="1400" baseline="30000" dirty="0"/>
                  <a:t>2</a:t>
                </a:r>
                <a:endParaRPr lang="en-CA" sz="1400" baseline="30000" dirty="0"/>
              </a:p>
            </p:txBody>
          </p:sp>
        </p:grpSp>
      </p:grpSp>
      <p:grpSp>
        <p:nvGrpSpPr>
          <p:cNvPr id="198" name="Group 197">
            <a:extLst>
              <a:ext uri="{FF2B5EF4-FFF2-40B4-BE49-F238E27FC236}">
                <a16:creationId xmlns:a16="http://schemas.microsoft.com/office/drawing/2014/main" id="{F8FCD6D4-45EE-302C-0442-39B20E3A87AA}"/>
              </a:ext>
            </a:extLst>
          </p:cNvPr>
          <p:cNvGrpSpPr/>
          <p:nvPr/>
        </p:nvGrpSpPr>
        <p:grpSpPr>
          <a:xfrm>
            <a:off x="6353840" y="2439040"/>
            <a:ext cx="4713641" cy="3553343"/>
            <a:chOff x="6353840" y="2439040"/>
            <a:chExt cx="4713641" cy="3553343"/>
          </a:xfrm>
        </p:grpSpPr>
        <p:sp>
          <p:nvSpPr>
            <p:cNvPr id="132" name="Rectangle 131">
              <a:extLst>
                <a:ext uri="{FF2B5EF4-FFF2-40B4-BE49-F238E27FC236}">
                  <a16:creationId xmlns:a16="http://schemas.microsoft.com/office/drawing/2014/main" id="{08BD4663-8284-1D5F-7F7B-014364520E1C}"/>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D5462517-F1EA-6C33-39EC-17787A55A1CF}"/>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grpSp>
          <p:nvGrpSpPr>
            <p:cNvPr id="135" name="Group 134">
              <a:extLst>
                <a:ext uri="{FF2B5EF4-FFF2-40B4-BE49-F238E27FC236}">
                  <a16:creationId xmlns:a16="http://schemas.microsoft.com/office/drawing/2014/main" id="{7B47A0E9-570B-EF7D-0A90-74B673094B24}"/>
                </a:ext>
              </a:extLst>
            </p:cNvPr>
            <p:cNvGrpSpPr/>
            <p:nvPr/>
          </p:nvGrpSpPr>
          <p:grpSpPr>
            <a:xfrm>
              <a:off x="6685433" y="2901984"/>
              <a:ext cx="1798896" cy="956856"/>
              <a:chOff x="6020234" y="2882280"/>
              <a:chExt cx="1798896" cy="956856"/>
            </a:xfrm>
          </p:grpSpPr>
          <p:sp>
            <p:nvSpPr>
              <p:cNvPr id="185" name="TextBox 184">
                <a:extLst>
                  <a:ext uri="{FF2B5EF4-FFF2-40B4-BE49-F238E27FC236}">
                    <a16:creationId xmlns:a16="http://schemas.microsoft.com/office/drawing/2014/main" id="{37F57148-D2E7-2C1F-1941-D4DBD18B70E3}"/>
                  </a:ext>
                </a:extLst>
              </p:cNvPr>
              <p:cNvSpPr txBox="1"/>
              <p:nvPr/>
            </p:nvSpPr>
            <p:spPr>
              <a:xfrm>
                <a:off x="6020234" y="3531359"/>
                <a:ext cx="1798896" cy="307777"/>
              </a:xfrm>
              <a:prstGeom prst="rect">
                <a:avLst/>
              </a:prstGeom>
              <a:noFill/>
            </p:spPr>
            <p:txBody>
              <a:bodyPr wrap="square" rtlCol="0">
                <a:spAutoFit/>
              </a:bodyPr>
              <a:lstStyle/>
              <a:p>
                <a:pPr algn="ctr"/>
                <a:r>
                  <a:rPr lang="en-US" sz="1400" dirty="0"/>
                  <a:t>Blood pressure</a:t>
                </a:r>
              </a:p>
            </p:txBody>
          </p:sp>
          <p:grpSp>
            <p:nvGrpSpPr>
              <p:cNvPr id="186" name="Group 185">
                <a:extLst>
                  <a:ext uri="{FF2B5EF4-FFF2-40B4-BE49-F238E27FC236}">
                    <a16:creationId xmlns:a16="http://schemas.microsoft.com/office/drawing/2014/main" id="{1B456C86-DD22-FAE3-C962-AE92FDC00C7B}"/>
                  </a:ext>
                </a:extLst>
              </p:cNvPr>
              <p:cNvGrpSpPr>
                <a:grpSpLocks noChangeAspect="1"/>
              </p:cNvGrpSpPr>
              <p:nvPr/>
            </p:nvGrpSpPr>
            <p:grpSpPr bwMode="auto">
              <a:xfrm>
                <a:off x="6644754" y="2882280"/>
                <a:ext cx="549856" cy="544645"/>
                <a:chOff x="1245" y="-1"/>
                <a:chExt cx="3271" cy="3240"/>
              </a:xfrm>
            </p:grpSpPr>
            <p:sp>
              <p:nvSpPr>
                <p:cNvPr id="187" name="Freeform 32">
                  <a:extLst>
                    <a:ext uri="{FF2B5EF4-FFF2-40B4-BE49-F238E27FC236}">
                      <a16:creationId xmlns:a16="http://schemas.microsoft.com/office/drawing/2014/main" id="{336091DB-D964-B593-4F85-61DF6B6ADDFA}"/>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3">
                  <a:extLst>
                    <a:ext uri="{FF2B5EF4-FFF2-40B4-BE49-F238E27FC236}">
                      <a16:creationId xmlns:a16="http://schemas.microsoft.com/office/drawing/2014/main" id="{0AC07365-E269-56FB-CB64-EED845FBC210}"/>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4">
                  <a:extLst>
                    <a:ext uri="{FF2B5EF4-FFF2-40B4-BE49-F238E27FC236}">
                      <a16:creationId xmlns:a16="http://schemas.microsoft.com/office/drawing/2014/main" id="{0EDFCCE1-4771-80B8-ECBE-8F9501E6A3BC}"/>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5">
                  <a:extLst>
                    <a:ext uri="{FF2B5EF4-FFF2-40B4-BE49-F238E27FC236}">
                      <a16:creationId xmlns:a16="http://schemas.microsoft.com/office/drawing/2014/main" id="{7BB137ED-BA7C-DDF8-4DA6-7CCC328C4B38}"/>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6">
                  <a:extLst>
                    <a:ext uri="{FF2B5EF4-FFF2-40B4-BE49-F238E27FC236}">
                      <a16:creationId xmlns:a16="http://schemas.microsoft.com/office/drawing/2014/main" id="{5113E42F-32F8-525E-0F65-0AD358ED8628}"/>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6" name="TextBox 135">
              <a:extLst>
                <a:ext uri="{FF2B5EF4-FFF2-40B4-BE49-F238E27FC236}">
                  <a16:creationId xmlns:a16="http://schemas.microsoft.com/office/drawing/2014/main" id="{FBD2E313-C550-AD91-1432-538C33102C41}"/>
                </a:ext>
              </a:extLst>
            </p:cNvPr>
            <p:cNvSpPr txBox="1"/>
            <p:nvPr/>
          </p:nvSpPr>
          <p:spPr>
            <a:xfrm>
              <a:off x="9234060" y="4561279"/>
              <a:ext cx="1798896" cy="523220"/>
            </a:xfrm>
            <a:prstGeom prst="rect">
              <a:avLst/>
            </a:prstGeom>
            <a:noFill/>
          </p:spPr>
          <p:txBody>
            <a:bodyPr wrap="square" rtlCol="0">
              <a:spAutoFit/>
            </a:bodyPr>
            <a:lstStyle/>
            <a:p>
              <a:pPr algn="ctr"/>
              <a:r>
                <a:rPr lang="en-US" sz="1400" dirty="0"/>
                <a:t>Improved</a:t>
              </a:r>
              <a:br>
                <a:rPr lang="en-US" sz="1400" dirty="0"/>
              </a:br>
              <a:r>
                <a:rPr lang="en-US" sz="1400" dirty="0"/>
                <a:t>lipid profile</a:t>
              </a:r>
            </a:p>
          </p:txBody>
        </p:sp>
        <p:grpSp>
          <p:nvGrpSpPr>
            <p:cNvPr id="137" name="Group 136">
              <a:extLst>
                <a:ext uri="{FF2B5EF4-FFF2-40B4-BE49-F238E27FC236}">
                  <a16:creationId xmlns:a16="http://schemas.microsoft.com/office/drawing/2014/main" id="{D9DE83B8-2FD7-0E37-1AB2-0A4C8D06ADEA}"/>
                </a:ext>
              </a:extLst>
            </p:cNvPr>
            <p:cNvGrpSpPr/>
            <p:nvPr/>
          </p:nvGrpSpPr>
          <p:grpSpPr>
            <a:xfrm>
              <a:off x="9914355" y="3996767"/>
              <a:ext cx="441051" cy="441051"/>
              <a:chOff x="-2065342" y="-146049"/>
              <a:chExt cx="1139829" cy="1139823"/>
            </a:xfrm>
          </p:grpSpPr>
          <p:sp>
            <p:nvSpPr>
              <p:cNvPr id="173" name="Oval 23">
                <a:extLst>
                  <a:ext uri="{FF2B5EF4-FFF2-40B4-BE49-F238E27FC236}">
                    <a16:creationId xmlns:a16="http://schemas.microsoft.com/office/drawing/2014/main" id="{A7408D6C-85EF-A58E-8F14-70E45920259E}"/>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24">
                <a:extLst>
                  <a:ext uri="{FF2B5EF4-FFF2-40B4-BE49-F238E27FC236}">
                    <a16:creationId xmlns:a16="http://schemas.microsoft.com/office/drawing/2014/main" id="{6B478FBC-6C94-4DAF-358E-6A088B3A3C23}"/>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25">
                <a:extLst>
                  <a:ext uri="{FF2B5EF4-FFF2-40B4-BE49-F238E27FC236}">
                    <a16:creationId xmlns:a16="http://schemas.microsoft.com/office/drawing/2014/main" id="{82108740-827A-1C9C-F405-881D642C8ED8}"/>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26">
                <a:extLst>
                  <a:ext uri="{FF2B5EF4-FFF2-40B4-BE49-F238E27FC236}">
                    <a16:creationId xmlns:a16="http://schemas.microsoft.com/office/drawing/2014/main" id="{BC3552D4-E419-5E76-EB42-36A297E0C5E3}"/>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27">
                <a:extLst>
                  <a:ext uri="{FF2B5EF4-FFF2-40B4-BE49-F238E27FC236}">
                    <a16:creationId xmlns:a16="http://schemas.microsoft.com/office/drawing/2014/main" id="{CA8295BA-D56D-1970-7591-98E594B27B2B}"/>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Oval 28">
                <a:extLst>
                  <a:ext uri="{FF2B5EF4-FFF2-40B4-BE49-F238E27FC236}">
                    <a16:creationId xmlns:a16="http://schemas.microsoft.com/office/drawing/2014/main" id="{935555E2-BCF9-4696-6BFF-EA396C6A1C83}"/>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
                <a:extLst>
                  <a:ext uri="{FF2B5EF4-FFF2-40B4-BE49-F238E27FC236}">
                    <a16:creationId xmlns:a16="http://schemas.microsoft.com/office/drawing/2014/main" id="{85B1EF52-A2D9-658D-8746-8722A3197DC8}"/>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Oval 30">
                <a:extLst>
                  <a:ext uri="{FF2B5EF4-FFF2-40B4-BE49-F238E27FC236}">
                    <a16:creationId xmlns:a16="http://schemas.microsoft.com/office/drawing/2014/main" id="{8923A78C-96E2-B77C-E3E3-0EF98B938A2D}"/>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31">
                <a:extLst>
                  <a:ext uri="{FF2B5EF4-FFF2-40B4-BE49-F238E27FC236}">
                    <a16:creationId xmlns:a16="http://schemas.microsoft.com/office/drawing/2014/main" id="{B5A3BAD8-CCEC-9BF0-290F-5B1C599F7BD8}"/>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Freeform 32">
                <a:extLst>
                  <a:ext uri="{FF2B5EF4-FFF2-40B4-BE49-F238E27FC236}">
                    <a16:creationId xmlns:a16="http://schemas.microsoft.com/office/drawing/2014/main" id="{0B694882-1E6D-5DF4-5C41-B9F30D4DB655}"/>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Freeform 33">
                <a:extLst>
                  <a:ext uri="{FF2B5EF4-FFF2-40B4-BE49-F238E27FC236}">
                    <a16:creationId xmlns:a16="http://schemas.microsoft.com/office/drawing/2014/main" id="{ABC44006-21C3-7BE6-9680-0A38640BF418}"/>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Freeform 34">
                <a:extLst>
                  <a:ext uri="{FF2B5EF4-FFF2-40B4-BE49-F238E27FC236}">
                    <a16:creationId xmlns:a16="http://schemas.microsoft.com/office/drawing/2014/main" id="{BC85CDF7-4BD9-EF78-5312-87B84B6462B2}"/>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8" name="TextBox 137">
              <a:extLst>
                <a:ext uri="{FF2B5EF4-FFF2-40B4-BE49-F238E27FC236}">
                  <a16:creationId xmlns:a16="http://schemas.microsoft.com/office/drawing/2014/main" id="{67B6E23A-11E5-AE30-CFC5-8B05F7BA3FFB}"/>
                </a:ext>
              </a:extLst>
            </p:cNvPr>
            <p:cNvSpPr txBox="1"/>
            <p:nvPr/>
          </p:nvSpPr>
          <p:spPr>
            <a:xfrm>
              <a:off x="6353840" y="4561279"/>
              <a:ext cx="1798896" cy="307777"/>
            </a:xfrm>
            <a:prstGeom prst="rect">
              <a:avLst/>
            </a:prstGeom>
            <a:noFill/>
          </p:spPr>
          <p:txBody>
            <a:bodyPr wrap="square" rtlCol="0">
              <a:spAutoFit/>
            </a:bodyPr>
            <a:lstStyle/>
            <a:p>
              <a:pPr algn="ctr"/>
              <a:r>
                <a:rPr lang="en-US" sz="1400" dirty="0"/>
                <a:t>HbA</a:t>
              </a:r>
              <a:r>
                <a:rPr lang="en-US" sz="1400" baseline="-25000" dirty="0"/>
                <a:t>1c</a:t>
              </a:r>
            </a:p>
          </p:txBody>
        </p:sp>
        <p:grpSp>
          <p:nvGrpSpPr>
            <p:cNvPr id="139" name="Group 39">
              <a:extLst>
                <a:ext uri="{FF2B5EF4-FFF2-40B4-BE49-F238E27FC236}">
                  <a16:creationId xmlns:a16="http://schemas.microsoft.com/office/drawing/2014/main" id="{07A34870-210C-8E9E-4BA7-7842B701235D}"/>
                </a:ext>
              </a:extLst>
            </p:cNvPr>
            <p:cNvGrpSpPr>
              <a:grpSpLocks noChangeAspect="1"/>
            </p:cNvGrpSpPr>
            <p:nvPr/>
          </p:nvGrpSpPr>
          <p:grpSpPr bwMode="auto">
            <a:xfrm>
              <a:off x="7102755" y="3964155"/>
              <a:ext cx="301067" cy="571500"/>
              <a:chOff x="2024" y="-6"/>
              <a:chExt cx="1710" cy="3246"/>
            </a:xfrm>
          </p:grpSpPr>
          <p:sp>
            <p:nvSpPr>
              <p:cNvPr id="166" name="Freeform 40">
                <a:extLst>
                  <a:ext uri="{FF2B5EF4-FFF2-40B4-BE49-F238E27FC236}">
                    <a16:creationId xmlns:a16="http://schemas.microsoft.com/office/drawing/2014/main" id="{8C31B360-9C38-577B-1B63-EA8759FDFFC3}"/>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1">
                <a:extLst>
                  <a:ext uri="{FF2B5EF4-FFF2-40B4-BE49-F238E27FC236}">
                    <a16:creationId xmlns:a16="http://schemas.microsoft.com/office/drawing/2014/main" id="{38459C76-FEBF-E79E-5CD2-05C2E3F2B62E}"/>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2">
                <a:extLst>
                  <a:ext uri="{FF2B5EF4-FFF2-40B4-BE49-F238E27FC236}">
                    <a16:creationId xmlns:a16="http://schemas.microsoft.com/office/drawing/2014/main" id="{2CC28A6B-7860-6E36-5586-1538FEA1EFEC}"/>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3">
                <a:extLst>
                  <a:ext uri="{FF2B5EF4-FFF2-40B4-BE49-F238E27FC236}">
                    <a16:creationId xmlns:a16="http://schemas.microsoft.com/office/drawing/2014/main" id="{25F0ACFB-9BA3-7298-2B92-C1113ED4521D}"/>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44">
                <a:extLst>
                  <a:ext uri="{FF2B5EF4-FFF2-40B4-BE49-F238E27FC236}">
                    <a16:creationId xmlns:a16="http://schemas.microsoft.com/office/drawing/2014/main" id="{8196F9CC-548F-7816-FC71-4F1A10518B32}"/>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45">
                <a:extLst>
                  <a:ext uri="{FF2B5EF4-FFF2-40B4-BE49-F238E27FC236}">
                    <a16:creationId xmlns:a16="http://schemas.microsoft.com/office/drawing/2014/main" id="{BB6EF4CB-E02A-F09E-C2C0-FD58C369D7FE}"/>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46">
                <a:extLst>
                  <a:ext uri="{FF2B5EF4-FFF2-40B4-BE49-F238E27FC236}">
                    <a16:creationId xmlns:a16="http://schemas.microsoft.com/office/drawing/2014/main" id="{88E7FF0F-DD21-C064-740F-5CE824AFA411}"/>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39">
              <a:extLst>
                <a:ext uri="{FF2B5EF4-FFF2-40B4-BE49-F238E27FC236}">
                  <a16:creationId xmlns:a16="http://schemas.microsoft.com/office/drawing/2014/main" id="{60A4AAB1-5C04-B4E1-4519-B9D31637E9EE}"/>
                </a:ext>
              </a:extLst>
            </p:cNvPr>
            <p:cNvGrpSpPr/>
            <p:nvPr/>
          </p:nvGrpSpPr>
          <p:grpSpPr>
            <a:xfrm>
              <a:off x="8962757" y="2867446"/>
              <a:ext cx="1798896" cy="991394"/>
              <a:chOff x="8233201" y="2302024"/>
              <a:chExt cx="1798896" cy="991394"/>
            </a:xfrm>
          </p:grpSpPr>
          <p:sp>
            <p:nvSpPr>
              <p:cNvPr id="144" name="TextBox 143">
                <a:extLst>
                  <a:ext uri="{FF2B5EF4-FFF2-40B4-BE49-F238E27FC236}">
                    <a16:creationId xmlns:a16="http://schemas.microsoft.com/office/drawing/2014/main" id="{56963D8E-0824-9460-C705-1C51FEAE86E8}"/>
                  </a:ext>
                </a:extLst>
              </p:cNvPr>
              <p:cNvSpPr txBox="1"/>
              <p:nvPr/>
            </p:nvSpPr>
            <p:spPr>
              <a:xfrm>
                <a:off x="8233201" y="2985641"/>
                <a:ext cx="1798896" cy="307777"/>
              </a:xfrm>
              <a:prstGeom prst="rect">
                <a:avLst/>
              </a:prstGeom>
              <a:noFill/>
            </p:spPr>
            <p:txBody>
              <a:bodyPr wrap="square" rtlCol="0">
                <a:spAutoFit/>
              </a:bodyPr>
              <a:lstStyle/>
              <a:p>
                <a:pPr algn="ctr"/>
                <a:r>
                  <a:rPr lang="en-US" sz="1400"/>
                  <a:t>Waist circumference</a:t>
                </a:r>
              </a:p>
            </p:txBody>
          </p:sp>
          <p:grpSp>
            <p:nvGrpSpPr>
              <p:cNvPr id="145" name="Group 144">
                <a:extLst>
                  <a:ext uri="{FF2B5EF4-FFF2-40B4-BE49-F238E27FC236}">
                    <a16:creationId xmlns:a16="http://schemas.microsoft.com/office/drawing/2014/main" id="{8A5FCA46-E64D-EB60-D3C3-33C6C8348DCB}"/>
                  </a:ext>
                </a:extLst>
              </p:cNvPr>
              <p:cNvGrpSpPr/>
              <p:nvPr/>
            </p:nvGrpSpPr>
            <p:grpSpPr>
              <a:xfrm>
                <a:off x="8816478" y="2302024"/>
                <a:ext cx="650802" cy="626129"/>
                <a:chOff x="-2216614" y="1763863"/>
                <a:chExt cx="1884363" cy="1812925"/>
              </a:xfrm>
            </p:grpSpPr>
            <p:grpSp>
              <p:nvGrpSpPr>
                <p:cNvPr id="146" name="Group 4">
                  <a:extLst>
                    <a:ext uri="{FF2B5EF4-FFF2-40B4-BE49-F238E27FC236}">
                      <a16:creationId xmlns:a16="http://schemas.microsoft.com/office/drawing/2014/main" id="{C990E6A4-08AC-05B9-87A9-544B5681B5CB}"/>
                    </a:ext>
                  </a:extLst>
                </p:cNvPr>
                <p:cNvGrpSpPr>
                  <a:grpSpLocks noChangeAspect="1"/>
                </p:cNvGrpSpPr>
                <p:nvPr/>
              </p:nvGrpSpPr>
              <p:grpSpPr bwMode="auto">
                <a:xfrm>
                  <a:off x="-2216614" y="1763863"/>
                  <a:ext cx="1884363" cy="1812925"/>
                  <a:chOff x="2287" y="1051"/>
                  <a:chExt cx="1187" cy="1142"/>
                </a:xfrm>
              </p:grpSpPr>
              <p:sp>
                <p:nvSpPr>
                  <p:cNvPr id="153" name="Freeform 5">
                    <a:extLst>
                      <a:ext uri="{FF2B5EF4-FFF2-40B4-BE49-F238E27FC236}">
                        <a16:creationId xmlns:a16="http://schemas.microsoft.com/office/drawing/2014/main" id="{DA6F5C25-4C77-A2FE-9E42-0D49B14FA6DA}"/>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
                    <a:extLst>
                      <a:ext uri="{FF2B5EF4-FFF2-40B4-BE49-F238E27FC236}">
                        <a16:creationId xmlns:a16="http://schemas.microsoft.com/office/drawing/2014/main" id="{A8825288-1A3B-455E-906C-B676E19DE3AB}"/>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69C77AC1-7883-6EA4-7CC8-681F92DEDF56}"/>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
                    <a:extLst>
                      <a:ext uri="{FF2B5EF4-FFF2-40B4-BE49-F238E27FC236}">
                        <a16:creationId xmlns:a16="http://schemas.microsoft.com/office/drawing/2014/main" id="{9D435C65-CFF0-7A50-FAA4-88E27AFBDD37}"/>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0">
                    <a:extLst>
                      <a:ext uri="{FF2B5EF4-FFF2-40B4-BE49-F238E27FC236}">
                        <a16:creationId xmlns:a16="http://schemas.microsoft.com/office/drawing/2014/main" id="{8AC80461-E8CE-201D-0946-9199F03C040F}"/>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
                    <a:extLst>
                      <a:ext uri="{FF2B5EF4-FFF2-40B4-BE49-F238E27FC236}">
                        <a16:creationId xmlns:a16="http://schemas.microsoft.com/office/drawing/2014/main" id="{D457FD91-FE88-034D-DFD3-6A355AE0AC02}"/>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
                    <a:extLst>
                      <a:ext uri="{FF2B5EF4-FFF2-40B4-BE49-F238E27FC236}">
                        <a16:creationId xmlns:a16="http://schemas.microsoft.com/office/drawing/2014/main" id="{40DCC9E6-AEB9-D50E-BB28-F813A003C32E}"/>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
                    <a:extLst>
                      <a:ext uri="{FF2B5EF4-FFF2-40B4-BE49-F238E27FC236}">
                        <a16:creationId xmlns:a16="http://schemas.microsoft.com/office/drawing/2014/main" id="{49DF78E1-0933-60A3-FAE2-E1B2D80211CA}"/>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
                    <a:extLst>
                      <a:ext uri="{FF2B5EF4-FFF2-40B4-BE49-F238E27FC236}">
                        <a16:creationId xmlns:a16="http://schemas.microsoft.com/office/drawing/2014/main" id="{27D27F35-A273-BDED-C67D-759F4F99F405}"/>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
                    <a:extLst>
                      <a:ext uri="{FF2B5EF4-FFF2-40B4-BE49-F238E27FC236}">
                        <a16:creationId xmlns:a16="http://schemas.microsoft.com/office/drawing/2014/main" id="{6FD25003-158F-C1DF-90C3-8E0303A3278E}"/>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7">
                    <a:extLst>
                      <a:ext uri="{FF2B5EF4-FFF2-40B4-BE49-F238E27FC236}">
                        <a16:creationId xmlns:a16="http://schemas.microsoft.com/office/drawing/2014/main" id="{FFEB98DD-CF53-007A-E53F-69431DCAB245}"/>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8">
                    <a:extLst>
                      <a:ext uri="{FF2B5EF4-FFF2-40B4-BE49-F238E27FC236}">
                        <a16:creationId xmlns:a16="http://schemas.microsoft.com/office/drawing/2014/main" id="{BE4967FE-E38F-FB91-EE3E-8AC416133B65}"/>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9">
                    <a:extLst>
                      <a:ext uri="{FF2B5EF4-FFF2-40B4-BE49-F238E27FC236}">
                        <a16:creationId xmlns:a16="http://schemas.microsoft.com/office/drawing/2014/main" id="{D0C346DF-0936-CD2D-D45F-031B7ABF9350}"/>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7" name="Rectangle 146">
                  <a:extLst>
                    <a:ext uri="{FF2B5EF4-FFF2-40B4-BE49-F238E27FC236}">
                      <a16:creationId xmlns:a16="http://schemas.microsoft.com/office/drawing/2014/main" id="{CD6B1D0F-5F38-5A5F-B57F-4698C6BB6825}"/>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407A6671-6123-7197-DF1D-B259C983676C}"/>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E2A005C9-401E-5031-2C90-7A89BE6B282B}"/>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54A72513-B465-1005-00B1-A4DFA9D74A0F}"/>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7343A8EB-59EB-F3B6-F32A-58596DE0529C}"/>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1B65A7EF-414E-274C-3909-B45B61EB8DB8}"/>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95">
              <a:extLst>
                <a:ext uri="{FF2B5EF4-FFF2-40B4-BE49-F238E27FC236}">
                  <a16:creationId xmlns:a16="http://schemas.microsoft.com/office/drawing/2014/main" id="{012E15FD-D5CC-19AF-793B-6800DAD6D536}"/>
                </a:ext>
              </a:extLst>
            </p:cNvPr>
            <p:cNvGrpSpPr/>
            <p:nvPr/>
          </p:nvGrpSpPr>
          <p:grpSpPr>
            <a:xfrm>
              <a:off x="7184736" y="5132454"/>
              <a:ext cx="3404958" cy="653299"/>
              <a:chOff x="7184736" y="5297554"/>
              <a:chExt cx="3404958" cy="653299"/>
            </a:xfrm>
          </p:grpSpPr>
          <p:sp>
            <p:nvSpPr>
              <p:cNvPr id="193" name="Freeform 14">
                <a:extLst>
                  <a:ext uri="{FF2B5EF4-FFF2-40B4-BE49-F238E27FC236}">
                    <a16:creationId xmlns:a16="http://schemas.microsoft.com/office/drawing/2014/main" id="{70E83991-195B-A54E-2A3D-93EB45505A99}"/>
                  </a:ext>
                </a:extLst>
              </p:cNvPr>
              <p:cNvSpPr>
                <a:spLocks noEditPoints="1"/>
              </p:cNvSpPr>
              <p:nvPr/>
            </p:nvSpPr>
            <p:spPr bwMode="auto">
              <a:xfrm>
                <a:off x="7864175" y="5313863"/>
                <a:ext cx="447148" cy="516491"/>
              </a:xfrm>
              <a:custGeom>
                <a:avLst/>
                <a:gdLst>
                  <a:gd name="T0" fmla="*/ 611 w 1412"/>
                  <a:gd name="T1" fmla="*/ 150 h 1631"/>
                  <a:gd name="T2" fmla="*/ 590 w 1412"/>
                  <a:gd name="T3" fmla="*/ 5 h 1631"/>
                  <a:gd name="T4" fmla="*/ 650 w 1412"/>
                  <a:gd name="T5" fmla="*/ 141 h 1631"/>
                  <a:gd name="T6" fmla="*/ 709 w 1412"/>
                  <a:gd name="T7" fmla="*/ 24 h 1631"/>
                  <a:gd name="T8" fmla="*/ 717 w 1412"/>
                  <a:gd name="T9" fmla="*/ 125 h 1631"/>
                  <a:gd name="T10" fmla="*/ 807 w 1412"/>
                  <a:gd name="T11" fmla="*/ 16 h 1631"/>
                  <a:gd name="T12" fmla="*/ 930 w 1412"/>
                  <a:gd name="T13" fmla="*/ 283 h 1631"/>
                  <a:gd name="T14" fmla="*/ 1124 w 1412"/>
                  <a:gd name="T15" fmla="*/ 403 h 1631"/>
                  <a:gd name="T16" fmla="*/ 1055 w 1412"/>
                  <a:gd name="T17" fmla="*/ 523 h 1631"/>
                  <a:gd name="T18" fmla="*/ 1145 w 1412"/>
                  <a:gd name="T19" fmla="*/ 499 h 1631"/>
                  <a:gd name="T20" fmla="*/ 1145 w 1412"/>
                  <a:gd name="T21" fmla="*/ 592 h 1631"/>
                  <a:gd name="T22" fmla="*/ 1203 w 1412"/>
                  <a:gd name="T23" fmla="*/ 636 h 1631"/>
                  <a:gd name="T24" fmla="*/ 1347 w 1412"/>
                  <a:gd name="T25" fmla="*/ 1112 h 1631"/>
                  <a:gd name="T26" fmla="*/ 830 w 1412"/>
                  <a:gd name="T27" fmla="*/ 1557 h 1631"/>
                  <a:gd name="T28" fmla="*/ 416 w 1412"/>
                  <a:gd name="T29" fmla="*/ 1472 h 1631"/>
                  <a:gd name="T30" fmla="*/ 180 w 1412"/>
                  <a:gd name="T31" fmla="*/ 1428 h 1631"/>
                  <a:gd name="T32" fmla="*/ 133 w 1412"/>
                  <a:gd name="T33" fmla="*/ 930 h 1631"/>
                  <a:gd name="T34" fmla="*/ 41 w 1412"/>
                  <a:gd name="T35" fmla="*/ 858 h 1631"/>
                  <a:gd name="T36" fmla="*/ 123 w 1412"/>
                  <a:gd name="T37" fmla="*/ 795 h 1631"/>
                  <a:gd name="T38" fmla="*/ 15 w 1412"/>
                  <a:gd name="T39" fmla="*/ 697 h 1631"/>
                  <a:gd name="T40" fmla="*/ 76 w 1412"/>
                  <a:gd name="T41" fmla="*/ 685 h 1631"/>
                  <a:gd name="T42" fmla="*/ 198 w 1412"/>
                  <a:gd name="T43" fmla="*/ 592 h 1631"/>
                  <a:gd name="T44" fmla="*/ 231 w 1412"/>
                  <a:gd name="T45" fmla="*/ 194 h 1631"/>
                  <a:gd name="T46" fmla="*/ 439 w 1412"/>
                  <a:gd name="T47" fmla="*/ 342 h 1631"/>
                  <a:gd name="T48" fmla="*/ 506 w 1412"/>
                  <a:gd name="T49" fmla="*/ 1017 h 1631"/>
                  <a:gd name="T50" fmla="*/ 580 w 1412"/>
                  <a:gd name="T51" fmla="*/ 1297 h 1631"/>
                  <a:gd name="T52" fmla="*/ 426 w 1412"/>
                  <a:gd name="T53" fmla="*/ 1189 h 1631"/>
                  <a:gd name="T54" fmla="*/ 386 w 1412"/>
                  <a:gd name="T55" fmla="*/ 1295 h 1631"/>
                  <a:gd name="T56" fmla="*/ 1354 w 1412"/>
                  <a:gd name="T57" fmla="*/ 1406 h 1631"/>
                  <a:gd name="T58" fmla="*/ 1150 w 1412"/>
                  <a:gd name="T59" fmla="*/ 702 h 1631"/>
                  <a:gd name="T60" fmla="*/ 1096 w 1412"/>
                  <a:gd name="T61" fmla="*/ 986 h 1631"/>
                  <a:gd name="T62" fmla="*/ 992 w 1412"/>
                  <a:gd name="T63" fmla="*/ 782 h 1631"/>
                  <a:gd name="T64" fmla="*/ 873 w 1412"/>
                  <a:gd name="T65" fmla="*/ 669 h 1631"/>
                  <a:gd name="T66" fmla="*/ 816 w 1412"/>
                  <a:gd name="T67" fmla="*/ 715 h 1631"/>
                  <a:gd name="T68" fmla="*/ 1056 w 1412"/>
                  <a:gd name="T69" fmla="*/ 294 h 1631"/>
                  <a:gd name="T70" fmla="*/ 748 w 1412"/>
                  <a:gd name="T71" fmla="*/ 402 h 1631"/>
                  <a:gd name="T72" fmla="*/ 701 w 1412"/>
                  <a:gd name="T73" fmla="*/ 470 h 1631"/>
                  <a:gd name="T74" fmla="*/ 660 w 1412"/>
                  <a:gd name="T75" fmla="*/ 583 h 1631"/>
                  <a:gd name="T76" fmla="*/ 720 w 1412"/>
                  <a:gd name="T77" fmla="*/ 921 h 1631"/>
                  <a:gd name="T78" fmla="*/ 746 w 1412"/>
                  <a:gd name="T79" fmla="*/ 974 h 1631"/>
                  <a:gd name="T80" fmla="*/ 542 w 1412"/>
                  <a:gd name="T81" fmla="*/ 993 h 1631"/>
                  <a:gd name="T82" fmla="*/ 603 w 1412"/>
                  <a:gd name="T83" fmla="*/ 1101 h 1631"/>
                  <a:gd name="T84" fmla="*/ 246 w 1412"/>
                  <a:gd name="T85" fmla="*/ 655 h 1631"/>
                  <a:gd name="T86" fmla="*/ 380 w 1412"/>
                  <a:gd name="T87" fmla="*/ 591 h 1631"/>
                  <a:gd name="T88" fmla="*/ 182 w 1412"/>
                  <a:gd name="T89" fmla="*/ 1006 h 1631"/>
                  <a:gd name="T90" fmla="*/ 368 w 1412"/>
                  <a:gd name="T91" fmla="*/ 1181 h 1631"/>
                  <a:gd name="T92" fmla="*/ 545 w 1412"/>
                  <a:gd name="T93" fmla="*/ 553 h 1631"/>
                  <a:gd name="T94" fmla="*/ 399 w 1412"/>
                  <a:gd name="T95" fmla="*/ 340 h 1631"/>
                  <a:gd name="T96" fmla="*/ 227 w 1412"/>
                  <a:gd name="T97" fmla="*/ 673 h 1631"/>
                  <a:gd name="T98" fmla="*/ 657 w 1412"/>
                  <a:gd name="T99" fmla="*/ 471 h 1631"/>
                  <a:gd name="T100" fmla="*/ 879 w 1412"/>
                  <a:gd name="T101" fmla="*/ 310 h 1631"/>
                  <a:gd name="T102" fmla="*/ 718 w 1412"/>
                  <a:gd name="T103" fmla="*/ 165 h 1631"/>
                  <a:gd name="T104" fmla="*/ 624 w 1412"/>
                  <a:gd name="T105" fmla="*/ 546 h 1631"/>
                  <a:gd name="T106" fmla="*/ 980 w 1412"/>
                  <a:gd name="T107" fmla="*/ 512 h 1631"/>
                  <a:gd name="T108" fmla="*/ 892 w 1412"/>
                  <a:gd name="T109" fmla="*/ 635 h 1631"/>
                  <a:gd name="T110" fmla="*/ 1115 w 1412"/>
                  <a:gd name="T111" fmla="*/ 669 h 1631"/>
                  <a:gd name="T112" fmla="*/ 222 w 1412"/>
                  <a:gd name="T113" fmla="*/ 1434 h 1631"/>
                  <a:gd name="T114" fmla="*/ 375 w 1412"/>
                  <a:gd name="T115" fmla="*/ 1466 h 1631"/>
                  <a:gd name="T116" fmla="*/ 258 w 1412"/>
                  <a:gd name="T117" fmla="*/ 1226 h 1631"/>
                  <a:gd name="T118" fmla="*/ 414 w 1412"/>
                  <a:gd name="T119" fmla="*/ 237 h 1631"/>
                  <a:gd name="T120" fmla="*/ 1087 w 1412"/>
                  <a:gd name="T121" fmla="*/ 287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2" h="1631">
                    <a:moveTo>
                      <a:pt x="439" y="342"/>
                    </a:moveTo>
                    <a:cubicBezTo>
                      <a:pt x="481" y="270"/>
                      <a:pt x="534" y="212"/>
                      <a:pt x="602" y="169"/>
                    </a:cubicBezTo>
                    <a:cubicBezTo>
                      <a:pt x="608" y="166"/>
                      <a:pt x="612" y="155"/>
                      <a:pt x="611" y="150"/>
                    </a:cubicBezTo>
                    <a:cubicBezTo>
                      <a:pt x="604" y="114"/>
                      <a:pt x="595" y="79"/>
                      <a:pt x="587" y="43"/>
                    </a:cubicBezTo>
                    <a:cubicBezTo>
                      <a:pt x="586" y="39"/>
                      <a:pt x="583" y="36"/>
                      <a:pt x="582" y="32"/>
                    </a:cubicBezTo>
                    <a:cubicBezTo>
                      <a:pt x="578" y="22"/>
                      <a:pt x="577" y="11"/>
                      <a:pt x="590" y="5"/>
                    </a:cubicBezTo>
                    <a:cubicBezTo>
                      <a:pt x="602" y="0"/>
                      <a:pt x="613" y="4"/>
                      <a:pt x="617" y="17"/>
                    </a:cubicBezTo>
                    <a:cubicBezTo>
                      <a:pt x="628" y="52"/>
                      <a:pt x="638" y="87"/>
                      <a:pt x="648" y="122"/>
                    </a:cubicBezTo>
                    <a:cubicBezTo>
                      <a:pt x="649" y="128"/>
                      <a:pt x="649" y="135"/>
                      <a:pt x="650" y="141"/>
                    </a:cubicBezTo>
                    <a:cubicBezTo>
                      <a:pt x="665" y="142"/>
                      <a:pt x="668" y="135"/>
                      <a:pt x="669" y="122"/>
                    </a:cubicBezTo>
                    <a:cubicBezTo>
                      <a:pt x="671" y="96"/>
                      <a:pt x="676" y="71"/>
                      <a:pt x="681" y="45"/>
                    </a:cubicBezTo>
                    <a:cubicBezTo>
                      <a:pt x="684" y="31"/>
                      <a:pt x="693" y="19"/>
                      <a:pt x="709" y="24"/>
                    </a:cubicBezTo>
                    <a:cubicBezTo>
                      <a:pt x="725" y="29"/>
                      <a:pt x="725" y="42"/>
                      <a:pt x="722" y="57"/>
                    </a:cubicBezTo>
                    <a:cubicBezTo>
                      <a:pt x="716" y="78"/>
                      <a:pt x="713" y="100"/>
                      <a:pt x="710" y="121"/>
                    </a:cubicBezTo>
                    <a:cubicBezTo>
                      <a:pt x="712" y="123"/>
                      <a:pt x="714" y="124"/>
                      <a:pt x="717" y="125"/>
                    </a:cubicBezTo>
                    <a:cubicBezTo>
                      <a:pt x="722" y="120"/>
                      <a:pt x="730" y="116"/>
                      <a:pt x="734" y="109"/>
                    </a:cubicBezTo>
                    <a:cubicBezTo>
                      <a:pt x="748" y="84"/>
                      <a:pt x="761" y="57"/>
                      <a:pt x="775" y="32"/>
                    </a:cubicBezTo>
                    <a:cubicBezTo>
                      <a:pt x="782" y="19"/>
                      <a:pt x="790" y="6"/>
                      <a:pt x="807" y="16"/>
                    </a:cubicBezTo>
                    <a:cubicBezTo>
                      <a:pt x="824" y="26"/>
                      <a:pt x="817" y="40"/>
                      <a:pt x="810" y="54"/>
                    </a:cubicBezTo>
                    <a:cubicBezTo>
                      <a:pt x="798" y="74"/>
                      <a:pt x="786" y="95"/>
                      <a:pt x="774" y="117"/>
                    </a:cubicBezTo>
                    <a:cubicBezTo>
                      <a:pt x="880" y="133"/>
                      <a:pt x="912" y="168"/>
                      <a:pt x="930" y="283"/>
                    </a:cubicBezTo>
                    <a:cubicBezTo>
                      <a:pt x="978" y="271"/>
                      <a:pt x="1026" y="260"/>
                      <a:pt x="1074" y="247"/>
                    </a:cubicBezTo>
                    <a:cubicBezTo>
                      <a:pt x="1095" y="241"/>
                      <a:pt x="1110" y="248"/>
                      <a:pt x="1121" y="264"/>
                    </a:cubicBezTo>
                    <a:cubicBezTo>
                      <a:pt x="1146" y="296"/>
                      <a:pt x="1149" y="369"/>
                      <a:pt x="1124" y="403"/>
                    </a:cubicBezTo>
                    <a:cubicBezTo>
                      <a:pt x="1117" y="413"/>
                      <a:pt x="1105" y="420"/>
                      <a:pt x="1094" y="426"/>
                    </a:cubicBezTo>
                    <a:cubicBezTo>
                      <a:pt x="1064" y="443"/>
                      <a:pt x="1034" y="457"/>
                      <a:pt x="1001" y="474"/>
                    </a:cubicBezTo>
                    <a:cubicBezTo>
                      <a:pt x="1021" y="493"/>
                      <a:pt x="1038" y="509"/>
                      <a:pt x="1055" y="523"/>
                    </a:cubicBezTo>
                    <a:cubicBezTo>
                      <a:pt x="1058" y="526"/>
                      <a:pt x="1065" y="525"/>
                      <a:pt x="1069" y="523"/>
                    </a:cubicBezTo>
                    <a:cubicBezTo>
                      <a:pt x="1084" y="515"/>
                      <a:pt x="1099" y="506"/>
                      <a:pt x="1113" y="497"/>
                    </a:cubicBezTo>
                    <a:cubicBezTo>
                      <a:pt x="1125" y="490"/>
                      <a:pt x="1137" y="487"/>
                      <a:pt x="1145" y="499"/>
                    </a:cubicBezTo>
                    <a:cubicBezTo>
                      <a:pt x="1153" y="511"/>
                      <a:pt x="1149" y="522"/>
                      <a:pt x="1137" y="530"/>
                    </a:cubicBezTo>
                    <a:cubicBezTo>
                      <a:pt x="1122" y="540"/>
                      <a:pt x="1107" y="549"/>
                      <a:pt x="1091" y="559"/>
                    </a:cubicBezTo>
                    <a:cubicBezTo>
                      <a:pt x="1104" y="581"/>
                      <a:pt x="1119" y="594"/>
                      <a:pt x="1145" y="592"/>
                    </a:cubicBezTo>
                    <a:cubicBezTo>
                      <a:pt x="1165" y="591"/>
                      <a:pt x="1185" y="594"/>
                      <a:pt x="1205" y="596"/>
                    </a:cubicBezTo>
                    <a:cubicBezTo>
                      <a:pt x="1219" y="597"/>
                      <a:pt x="1235" y="596"/>
                      <a:pt x="1236" y="616"/>
                    </a:cubicBezTo>
                    <a:cubicBezTo>
                      <a:pt x="1236" y="631"/>
                      <a:pt x="1225" y="637"/>
                      <a:pt x="1203" y="636"/>
                    </a:cubicBezTo>
                    <a:cubicBezTo>
                      <a:pt x="1188" y="635"/>
                      <a:pt x="1173" y="636"/>
                      <a:pt x="1156" y="636"/>
                    </a:cubicBezTo>
                    <a:cubicBezTo>
                      <a:pt x="1158" y="640"/>
                      <a:pt x="1159" y="644"/>
                      <a:pt x="1162" y="648"/>
                    </a:cubicBezTo>
                    <a:cubicBezTo>
                      <a:pt x="1263" y="787"/>
                      <a:pt x="1322" y="942"/>
                      <a:pt x="1347" y="1112"/>
                    </a:cubicBezTo>
                    <a:cubicBezTo>
                      <a:pt x="1362" y="1209"/>
                      <a:pt x="1378" y="1305"/>
                      <a:pt x="1392" y="1402"/>
                    </a:cubicBezTo>
                    <a:cubicBezTo>
                      <a:pt x="1412" y="1529"/>
                      <a:pt x="1315" y="1631"/>
                      <a:pt x="1189" y="1614"/>
                    </a:cubicBezTo>
                    <a:cubicBezTo>
                      <a:pt x="1069" y="1598"/>
                      <a:pt x="949" y="1578"/>
                      <a:pt x="830" y="1557"/>
                    </a:cubicBezTo>
                    <a:cubicBezTo>
                      <a:pt x="687" y="1531"/>
                      <a:pt x="557" y="1473"/>
                      <a:pt x="439" y="1387"/>
                    </a:cubicBezTo>
                    <a:cubicBezTo>
                      <a:pt x="437" y="1385"/>
                      <a:pt x="434" y="1384"/>
                      <a:pt x="428" y="1380"/>
                    </a:cubicBezTo>
                    <a:cubicBezTo>
                      <a:pt x="424" y="1412"/>
                      <a:pt x="419" y="1442"/>
                      <a:pt x="416" y="1472"/>
                    </a:cubicBezTo>
                    <a:cubicBezTo>
                      <a:pt x="413" y="1500"/>
                      <a:pt x="403" y="1513"/>
                      <a:pt x="375" y="1519"/>
                    </a:cubicBezTo>
                    <a:cubicBezTo>
                      <a:pt x="318" y="1530"/>
                      <a:pt x="262" y="1524"/>
                      <a:pt x="211" y="1496"/>
                    </a:cubicBezTo>
                    <a:cubicBezTo>
                      <a:pt x="179" y="1479"/>
                      <a:pt x="174" y="1463"/>
                      <a:pt x="180" y="1428"/>
                    </a:cubicBezTo>
                    <a:cubicBezTo>
                      <a:pt x="193" y="1355"/>
                      <a:pt x="206" y="1282"/>
                      <a:pt x="219" y="1208"/>
                    </a:cubicBezTo>
                    <a:cubicBezTo>
                      <a:pt x="223" y="1187"/>
                      <a:pt x="218" y="1169"/>
                      <a:pt x="204" y="1151"/>
                    </a:cubicBezTo>
                    <a:cubicBezTo>
                      <a:pt x="154" y="1087"/>
                      <a:pt x="137" y="1010"/>
                      <a:pt x="133" y="930"/>
                    </a:cubicBezTo>
                    <a:cubicBezTo>
                      <a:pt x="131" y="899"/>
                      <a:pt x="132" y="868"/>
                      <a:pt x="132" y="834"/>
                    </a:cubicBezTo>
                    <a:cubicBezTo>
                      <a:pt x="124" y="836"/>
                      <a:pt x="114" y="838"/>
                      <a:pt x="105" y="841"/>
                    </a:cubicBezTo>
                    <a:cubicBezTo>
                      <a:pt x="83" y="846"/>
                      <a:pt x="62" y="853"/>
                      <a:pt x="41" y="858"/>
                    </a:cubicBezTo>
                    <a:cubicBezTo>
                      <a:pt x="27" y="861"/>
                      <a:pt x="14" y="857"/>
                      <a:pt x="10" y="843"/>
                    </a:cubicBezTo>
                    <a:cubicBezTo>
                      <a:pt x="7" y="829"/>
                      <a:pt x="16" y="822"/>
                      <a:pt x="30" y="818"/>
                    </a:cubicBezTo>
                    <a:cubicBezTo>
                      <a:pt x="61" y="811"/>
                      <a:pt x="91" y="800"/>
                      <a:pt x="123" y="795"/>
                    </a:cubicBezTo>
                    <a:cubicBezTo>
                      <a:pt x="144" y="791"/>
                      <a:pt x="152" y="781"/>
                      <a:pt x="152" y="765"/>
                    </a:cubicBezTo>
                    <a:cubicBezTo>
                      <a:pt x="108" y="744"/>
                      <a:pt x="66" y="723"/>
                      <a:pt x="24" y="702"/>
                    </a:cubicBezTo>
                    <a:cubicBezTo>
                      <a:pt x="21" y="701"/>
                      <a:pt x="18" y="699"/>
                      <a:pt x="15" y="697"/>
                    </a:cubicBezTo>
                    <a:cubicBezTo>
                      <a:pt x="4" y="690"/>
                      <a:pt x="0" y="679"/>
                      <a:pt x="6" y="668"/>
                    </a:cubicBezTo>
                    <a:cubicBezTo>
                      <a:pt x="13" y="656"/>
                      <a:pt x="25" y="656"/>
                      <a:pt x="36" y="662"/>
                    </a:cubicBezTo>
                    <a:cubicBezTo>
                      <a:pt x="50" y="669"/>
                      <a:pt x="62" y="678"/>
                      <a:pt x="76" y="685"/>
                    </a:cubicBezTo>
                    <a:cubicBezTo>
                      <a:pt x="100" y="696"/>
                      <a:pt x="124" y="707"/>
                      <a:pt x="149" y="715"/>
                    </a:cubicBezTo>
                    <a:cubicBezTo>
                      <a:pt x="173" y="723"/>
                      <a:pt x="176" y="720"/>
                      <a:pt x="180" y="695"/>
                    </a:cubicBezTo>
                    <a:cubicBezTo>
                      <a:pt x="187" y="661"/>
                      <a:pt x="192" y="626"/>
                      <a:pt x="198" y="592"/>
                    </a:cubicBezTo>
                    <a:cubicBezTo>
                      <a:pt x="219" y="487"/>
                      <a:pt x="224" y="381"/>
                      <a:pt x="200" y="275"/>
                    </a:cubicBezTo>
                    <a:cubicBezTo>
                      <a:pt x="199" y="271"/>
                      <a:pt x="199" y="266"/>
                      <a:pt x="197" y="261"/>
                    </a:cubicBezTo>
                    <a:cubicBezTo>
                      <a:pt x="187" y="224"/>
                      <a:pt x="194" y="206"/>
                      <a:pt x="231" y="194"/>
                    </a:cubicBezTo>
                    <a:cubicBezTo>
                      <a:pt x="293" y="173"/>
                      <a:pt x="357" y="172"/>
                      <a:pt x="419" y="195"/>
                    </a:cubicBezTo>
                    <a:cubicBezTo>
                      <a:pt x="455" y="208"/>
                      <a:pt x="462" y="224"/>
                      <a:pt x="454" y="262"/>
                    </a:cubicBezTo>
                    <a:cubicBezTo>
                      <a:pt x="449" y="288"/>
                      <a:pt x="444" y="315"/>
                      <a:pt x="439" y="342"/>
                    </a:cubicBezTo>
                    <a:close/>
                    <a:moveTo>
                      <a:pt x="523" y="1003"/>
                    </a:moveTo>
                    <a:cubicBezTo>
                      <a:pt x="523" y="1003"/>
                      <a:pt x="521" y="1003"/>
                      <a:pt x="519" y="1004"/>
                    </a:cubicBezTo>
                    <a:cubicBezTo>
                      <a:pt x="515" y="1008"/>
                      <a:pt x="510" y="1012"/>
                      <a:pt x="506" y="1017"/>
                    </a:cubicBezTo>
                    <a:cubicBezTo>
                      <a:pt x="472" y="1050"/>
                      <a:pt x="447" y="1090"/>
                      <a:pt x="426" y="1133"/>
                    </a:cubicBezTo>
                    <a:cubicBezTo>
                      <a:pt x="420" y="1145"/>
                      <a:pt x="422" y="1153"/>
                      <a:pt x="430" y="1163"/>
                    </a:cubicBezTo>
                    <a:cubicBezTo>
                      <a:pt x="473" y="1216"/>
                      <a:pt x="523" y="1260"/>
                      <a:pt x="580" y="1297"/>
                    </a:cubicBezTo>
                    <a:cubicBezTo>
                      <a:pt x="585" y="1301"/>
                      <a:pt x="586" y="1309"/>
                      <a:pt x="589" y="1316"/>
                    </a:cubicBezTo>
                    <a:cubicBezTo>
                      <a:pt x="583" y="1315"/>
                      <a:pt x="575" y="1316"/>
                      <a:pt x="570" y="1312"/>
                    </a:cubicBezTo>
                    <a:cubicBezTo>
                      <a:pt x="516" y="1279"/>
                      <a:pt x="468" y="1238"/>
                      <a:pt x="426" y="1189"/>
                    </a:cubicBezTo>
                    <a:cubicBezTo>
                      <a:pt x="422" y="1184"/>
                      <a:pt x="417" y="1179"/>
                      <a:pt x="412" y="1174"/>
                    </a:cubicBezTo>
                    <a:cubicBezTo>
                      <a:pt x="397" y="1209"/>
                      <a:pt x="383" y="1242"/>
                      <a:pt x="368" y="1278"/>
                    </a:cubicBezTo>
                    <a:cubicBezTo>
                      <a:pt x="372" y="1282"/>
                      <a:pt x="379" y="1289"/>
                      <a:pt x="386" y="1295"/>
                    </a:cubicBezTo>
                    <a:cubicBezTo>
                      <a:pt x="503" y="1398"/>
                      <a:pt x="636" y="1473"/>
                      <a:pt x="787" y="1506"/>
                    </a:cubicBezTo>
                    <a:cubicBezTo>
                      <a:pt x="921" y="1535"/>
                      <a:pt x="1057" y="1554"/>
                      <a:pt x="1193" y="1575"/>
                    </a:cubicBezTo>
                    <a:cubicBezTo>
                      <a:pt x="1290" y="1590"/>
                      <a:pt x="1371" y="1503"/>
                      <a:pt x="1354" y="1406"/>
                    </a:cubicBezTo>
                    <a:cubicBezTo>
                      <a:pt x="1338" y="1309"/>
                      <a:pt x="1323" y="1213"/>
                      <a:pt x="1308" y="1116"/>
                    </a:cubicBezTo>
                    <a:cubicBezTo>
                      <a:pt x="1287" y="975"/>
                      <a:pt x="1241" y="844"/>
                      <a:pt x="1165" y="723"/>
                    </a:cubicBezTo>
                    <a:cubicBezTo>
                      <a:pt x="1161" y="716"/>
                      <a:pt x="1156" y="710"/>
                      <a:pt x="1150" y="702"/>
                    </a:cubicBezTo>
                    <a:cubicBezTo>
                      <a:pt x="1127" y="768"/>
                      <a:pt x="1075" y="780"/>
                      <a:pt x="1013" y="779"/>
                    </a:cubicBezTo>
                    <a:cubicBezTo>
                      <a:pt x="1018" y="790"/>
                      <a:pt x="1022" y="799"/>
                      <a:pt x="1026" y="808"/>
                    </a:cubicBezTo>
                    <a:cubicBezTo>
                      <a:pt x="1050" y="867"/>
                      <a:pt x="1073" y="927"/>
                      <a:pt x="1096" y="986"/>
                    </a:cubicBezTo>
                    <a:cubicBezTo>
                      <a:pt x="1098" y="991"/>
                      <a:pt x="1092" y="998"/>
                      <a:pt x="1090" y="1004"/>
                    </a:cubicBezTo>
                    <a:cubicBezTo>
                      <a:pt x="1086" y="1000"/>
                      <a:pt x="1079" y="997"/>
                      <a:pt x="1077" y="992"/>
                    </a:cubicBezTo>
                    <a:cubicBezTo>
                      <a:pt x="1049" y="922"/>
                      <a:pt x="1021" y="852"/>
                      <a:pt x="992" y="782"/>
                    </a:cubicBezTo>
                    <a:cubicBezTo>
                      <a:pt x="989" y="776"/>
                      <a:pt x="983" y="769"/>
                      <a:pt x="977" y="767"/>
                    </a:cubicBezTo>
                    <a:cubicBezTo>
                      <a:pt x="946" y="752"/>
                      <a:pt x="922" y="730"/>
                      <a:pt x="902" y="703"/>
                    </a:cubicBezTo>
                    <a:cubicBezTo>
                      <a:pt x="893" y="691"/>
                      <a:pt x="883" y="680"/>
                      <a:pt x="873" y="669"/>
                    </a:cubicBezTo>
                    <a:cubicBezTo>
                      <a:pt x="864" y="690"/>
                      <a:pt x="859" y="707"/>
                      <a:pt x="856" y="723"/>
                    </a:cubicBezTo>
                    <a:cubicBezTo>
                      <a:pt x="853" y="738"/>
                      <a:pt x="845" y="745"/>
                      <a:pt x="831" y="743"/>
                    </a:cubicBezTo>
                    <a:cubicBezTo>
                      <a:pt x="816" y="740"/>
                      <a:pt x="813" y="728"/>
                      <a:pt x="816" y="715"/>
                    </a:cubicBezTo>
                    <a:cubicBezTo>
                      <a:pt x="833" y="610"/>
                      <a:pt x="878" y="520"/>
                      <a:pt x="965" y="455"/>
                    </a:cubicBezTo>
                    <a:cubicBezTo>
                      <a:pt x="997" y="431"/>
                      <a:pt x="1032" y="412"/>
                      <a:pt x="1066" y="390"/>
                    </a:cubicBezTo>
                    <a:cubicBezTo>
                      <a:pt x="1048" y="361"/>
                      <a:pt x="1051" y="328"/>
                      <a:pt x="1056" y="294"/>
                    </a:cubicBezTo>
                    <a:cubicBezTo>
                      <a:pt x="1050" y="295"/>
                      <a:pt x="1046" y="296"/>
                      <a:pt x="1042" y="297"/>
                    </a:cubicBezTo>
                    <a:cubicBezTo>
                      <a:pt x="949" y="317"/>
                      <a:pt x="866" y="356"/>
                      <a:pt x="791" y="415"/>
                    </a:cubicBezTo>
                    <a:cubicBezTo>
                      <a:pt x="769" y="433"/>
                      <a:pt x="757" y="429"/>
                      <a:pt x="748" y="402"/>
                    </a:cubicBezTo>
                    <a:cubicBezTo>
                      <a:pt x="746" y="397"/>
                      <a:pt x="735" y="389"/>
                      <a:pt x="735" y="389"/>
                    </a:cubicBezTo>
                    <a:cubicBezTo>
                      <a:pt x="720" y="401"/>
                      <a:pt x="704" y="412"/>
                      <a:pt x="693" y="427"/>
                    </a:cubicBezTo>
                    <a:cubicBezTo>
                      <a:pt x="683" y="441"/>
                      <a:pt x="689" y="458"/>
                      <a:pt x="701" y="470"/>
                    </a:cubicBezTo>
                    <a:cubicBezTo>
                      <a:pt x="713" y="481"/>
                      <a:pt x="712" y="491"/>
                      <a:pt x="703" y="503"/>
                    </a:cubicBezTo>
                    <a:cubicBezTo>
                      <a:pt x="688" y="523"/>
                      <a:pt x="674" y="543"/>
                      <a:pt x="661" y="564"/>
                    </a:cubicBezTo>
                    <a:cubicBezTo>
                      <a:pt x="658" y="569"/>
                      <a:pt x="657" y="579"/>
                      <a:pt x="660" y="583"/>
                    </a:cubicBezTo>
                    <a:cubicBezTo>
                      <a:pt x="705" y="653"/>
                      <a:pt x="708" y="729"/>
                      <a:pt x="681" y="802"/>
                    </a:cubicBezTo>
                    <a:cubicBezTo>
                      <a:pt x="664" y="847"/>
                      <a:pt x="674" y="875"/>
                      <a:pt x="704" y="904"/>
                    </a:cubicBezTo>
                    <a:cubicBezTo>
                      <a:pt x="710" y="909"/>
                      <a:pt x="715" y="916"/>
                      <a:pt x="720" y="921"/>
                    </a:cubicBezTo>
                    <a:cubicBezTo>
                      <a:pt x="733" y="934"/>
                      <a:pt x="746" y="946"/>
                      <a:pt x="758" y="960"/>
                    </a:cubicBezTo>
                    <a:cubicBezTo>
                      <a:pt x="762" y="964"/>
                      <a:pt x="761" y="971"/>
                      <a:pt x="763" y="977"/>
                    </a:cubicBezTo>
                    <a:cubicBezTo>
                      <a:pt x="757" y="976"/>
                      <a:pt x="750" y="977"/>
                      <a:pt x="746" y="974"/>
                    </a:cubicBezTo>
                    <a:cubicBezTo>
                      <a:pt x="732" y="963"/>
                      <a:pt x="720" y="951"/>
                      <a:pt x="708" y="938"/>
                    </a:cubicBezTo>
                    <a:cubicBezTo>
                      <a:pt x="689" y="917"/>
                      <a:pt x="671" y="895"/>
                      <a:pt x="656" y="878"/>
                    </a:cubicBezTo>
                    <a:cubicBezTo>
                      <a:pt x="619" y="915"/>
                      <a:pt x="582" y="952"/>
                      <a:pt x="542" y="993"/>
                    </a:cubicBezTo>
                    <a:cubicBezTo>
                      <a:pt x="566" y="1022"/>
                      <a:pt x="593" y="1054"/>
                      <a:pt x="618" y="1087"/>
                    </a:cubicBezTo>
                    <a:cubicBezTo>
                      <a:pt x="625" y="1095"/>
                      <a:pt x="645" y="1103"/>
                      <a:pt x="632" y="1115"/>
                    </a:cubicBezTo>
                    <a:cubicBezTo>
                      <a:pt x="619" y="1127"/>
                      <a:pt x="610" y="1109"/>
                      <a:pt x="603" y="1101"/>
                    </a:cubicBezTo>
                    <a:cubicBezTo>
                      <a:pt x="575" y="1069"/>
                      <a:pt x="550" y="1036"/>
                      <a:pt x="523" y="1003"/>
                    </a:cubicBezTo>
                    <a:close/>
                    <a:moveTo>
                      <a:pt x="227" y="673"/>
                    </a:moveTo>
                    <a:cubicBezTo>
                      <a:pt x="233" y="667"/>
                      <a:pt x="240" y="661"/>
                      <a:pt x="246" y="655"/>
                    </a:cubicBezTo>
                    <a:cubicBezTo>
                      <a:pt x="283" y="620"/>
                      <a:pt x="325" y="592"/>
                      <a:pt x="373" y="575"/>
                    </a:cubicBezTo>
                    <a:cubicBezTo>
                      <a:pt x="378" y="573"/>
                      <a:pt x="384" y="577"/>
                      <a:pt x="389" y="579"/>
                    </a:cubicBezTo>
                    <a:cubicBezTo>
                      <a:pt x="386" y="583"/>
                      <a:pt x="384" y="588"/>
                      <a:pt x="380" y="591"/>
                    </a:cubicBezTo>
                    <a:cubicBezTo>
                      <a:pt x="377" y="593"/>
                      <a:pt x="373" y="594"/>
                      <a:pt x="369" y="596"/>
                    </a:cubicBezTo>
                    <a:cubicBezTo>
                      <a:pt x="273" y="639"/>
                      <a:pt x="203" y="706"/>
                      <a:pt x="181" y="813"/>
                    </a:cubicBezTo>
                    <a:cubicBezTo>
                      <a:pt x="167" y="877"/>
                      <a:pt x="169" y="941"/>
                      <a:pt x="182" y="1006"/>
                    </a:cubicBezTo>
                    <a:cubicBezTo>
                      <a:pt x="202" y="1102"/>
                      <a:pt x="265" y="1171"/>
                      <a:pt x="330" y="1238"/>
                    </a:cubicBezTo>
                    <a:cubicBezTo>
                      <a:pt x="332" y="1241"/>
                      <a:pt x="337" y="1242"/>
                      <a:pt x="342" y="1245"/>
                    </a:cubicBezTo>
                    <a:cubicBezTo>
                      <a:pt x="351" y="1222"/>
                      <a:pt x="361" y="1202"/>
                      <a:pt x="368" y="1181"/>
                    </a:cubicBezTo>
                    <a:cubicBezTo>
                      <a:pt x="402" y="1081"/>
                      <a:pt x="459" y="1000"/>
                      <a:pt x="546" y="936"/>
                    </a:cubicBezTo>
                    <a:cubicBezTo>
                      <a:pt x="627" y="876"/>
                      <a:pt x="664" y="792"/>
                      <a:pt x="656" y="691"/>
                    </a:cubicBezTo>
                    <a:cubicBezTo>
                      <a:pt x="651" y="620"/>
                      <a:pt x="608" y="567"/>
                      <a:pt x="545" y="553"/>
                    </a:cubicBezTo>
                    <a:cubicBezTo>
                      <a:pt x="514" y="545"/>
                      <a:pt x="482" y="546"/>
                      <a:pt x="451" y="555"/>
                    </a:cubicBezTo>
                    <a:cubicBezTo>
                      <a:pt x="435" y="560"/>
                      <a:pt x="425" y="556"/>
                      <a:pt x="420" y="540"/>
                    </a:cubicBezTo>
                    <a:cubicBezTo>
                      <a:pt x="402" y="474"/>
                      <a:pt x="390" y="409"/>
                      <a:pt x="399" y="340"/>
                    </a:cubicBezTo>
                    <a:cubicBezTo>
                      <a:pt x="403" y="316"/>
                      <a:pt x="406" y="292"/>
                      <a:pt x="410" y="266"/>
                    </a:cubicBezTo>
                    <a:cubicBezTo>
                      <a:pt x="352" y="285"/>
                      <a:pt x="297" y="284"/>
                      <a:pt x="239" y="268"/>
                    </a:cubicBezTo>
                    <a:cubicBezTo>
                      <a:pt x="263" y="405"/>
                      <a:pt x="251" y="538"/>
                      <a:pt x="227" y="673"/>
                    </a:cubicBezTo>
                    <a:close/>
                    <a:moveTo>
                      <a:pt x="624" y="546"/>
                    </a:moveTo>
                    <a:cubicBezTo>
                      <a:pt x="635" y="530"/>
                      <a:pt x="643" y="515"/>
                      <a:pt x="653" y="503"/>
                    </a:cubicBezTo>
                    <a:cubicBezTo>
                      <a:pt x="662" y="492"/>
                      <a:pt x="662" y="483"/>
                      <a:pt x="657" y="471"/>
                    </a:cubicBezTo>
                    <a:cubicBezTo>
                      <a:pt x="641" y="432"/>
                      <a:pt x="656" y="393"/>
                      <a:pt x="693" y="364"/>
                    </a:cubicBezTo>
                    <a:cubicBezTo>
                      <a:pt x="725" y="340"/>
                      <a:pt x="746" y="341"/>
                      <a:pt x="781" y="368"/>
                    </a:cubicBezTo>
                    <a:cubicBezTo>
                      <a:pt x="814" y="348"/>
                      <a:pt x="847" y="329"/>
                      <a:pt x="879" y="310"/>
                    </a:cubicBezTo>
                    <a:cubicBezTo>
                      <a:pt x="884" y="307"/>
                      <a:pt x="888" y="302"/>
                      <a:pt x="889" y="297"/>
                    </a:cubicBezTo>
                    <a:cubicBezTo>
                      <a:pt x="901" y="246"/>
                      <a:pt x="869" y="187"/>
                      <a:pt x="821" y="167"/>
                    </a:cubicBezTo>
                    <a:cubicBezTo>
                      <a:pt x="787" y="152"/>
                      <a:pt x="750" y="155"/>
                      <a:pt x="718" y="165"/>
                    </a:cubicBezTo>
                    <a:cubicBezTo>
                      <a:pt x="582" y="207"/>
                      <a:pt x="494" y="296"/>
                      <a:pt x="458" y="435"/>
                    </a:cubicBezTo>
                    <a:cubicBezTo>
                      <a:pt x="452" y="460"/>
                      <a:pt x="452" y="486"/>
                      <a:pt x="461" y="512"/>
                    </a:cubicBezTo>
                    <a:cubicBezTo>
                      <a:pt x="519" y="506"/>
                      <a:pt x="574" y="510"/>
                      <a:pt x="624" y="546"/>
                    </a:cubicBezTo>
                    <a:close/>
                    <a:moveTo>
                      <a:pt x="1115" y="669"/>
                    </a:moveTo>
                    <a:cubicBezTo>
                      <a:pt x="1112" y="661"/>
                      <a:pt x="1113" y="649"/>
                      <a:pt x="1107" y="643"/>
                    </a:cubicBezTo>
                    <a:cubicBezTo>
                      <a:pt x="1066" y="599"/>
                      <a:pt x="1023" y="555"/>
                      <a:pt x="980" y="512"/>
                    </a:cubicBezTo>
                    <a:cubicBezTo>
                      <a:pt x="977" y="509"/>
                      <a:pt x="965" y="509"/>
                      <a:pt x="962" y="513"/>
                    </a:cubicBezTo>
                    <a:cubicBezTo>
                      <a:pt x="929" y="542"/>
                      <a:pt x="904" y="577"/>
                      <a:pt x="888" y="618"/>
                    </a:cubicBezTo>
                    <a:cubicBezTo>
                      <a:pt x="886" y="623"/>
                      <a:pt x="888" y="631"/>
                      <a:pt x="892" y="635"/>
                    </a:cubicBezTo>
                    <a:cubicBezTo>
                      <a:pt x="909" y="655"/>
                      <a:pt x="929" y="672"/>
                      <a:pt x="945" y="692"/>
                    </a:cubicBezTo>
                    <a:cubicBezTo>
                      <a:pt x="968" y="718"/>
                      <a:pt x="996" y="734"/>
                      <a:pt x="1031" y="738"/>
                    </a:cubicBezTo>
                    <a:cubicBezTo>
                      <a:pt x="1078" y="744"/>
                      <a:pt x="1112" y="715"/>
                      <a:pt x="1115" y="669"/>
                    </a:cubicBezTo>
                    <a:close/>
                    <a:moveTo>
                      <a:pt x="258" y="1226"/>
                    </a:moveTo>
                    <a:cubicBezTo>
                      <a:pt x="256" y="1239"/>
                      <a:pt x="256" y="1250"/>
                      <a:pt x="254" y="1261"/>
                    </a:cubicBezTo>
                    <a:cubicBezTo>
                      <a:pt x="243" y="1319"/>
                      <a:pt x="233" y="1376"/>
                      <a:pt x="222" y="1434"/>
                    </a:cubicBezTo>
                    <a:cubicBezTo>
                      <a:pt x="219" y="1445"/>
                      <a:pt x="217" y="1454"/>
                      <a:pt x="230" y="1461"/>
                    </a:cubicBezTo>
                    <a:cubicBezTo>
                      <a:pt x="272" y="1482"/>
                      <a:pt x="316" y="1488"/>
                      <a:pt x="362" y="1480"/>
                    </a:cubicBezTo>
                    <a:cubicBezTo>
                      <a:pt x="367" y="1479"/>
                      <a:pt x="375" y="1472"/>
                      <a:pt x="375" y="1466"/>
                    </a:cubicBezTo>
                    <a:cubicBezTo>
                      <a:pt x="381" y="1431"/>
                      <a:pt x="385" y="1396"/>
                      <a:pt x="388" y="1361"/>
                    </a:cubicBezTo>
                    <a:cubicBezTo>
                      <a:pt x="389" y="1356"/>
                      <a:pt x="387" y="1348"/>
                      <a:pt x="383" y="1344"/>
                    </a:cubicBezTo>
                    <a:cubicBezTo>
                      <a:pt x="342" y="1305"/>
                      <a:pt x="301" y="1266"/>
                      <a:pt x="258" y="1226"/>
                    </a:cubicBezTo>
                    <a:close/>
                    <a:moveTo>
                      <a:pt x="414" y="237"/>
                    </a:moveTo>
                    <a:cubicBezTo>
                      <a:pt x="374" y="207"/>
                      <a:pt x="264" y="207"/>
                      <a:pt x="234" y="238"/>
                    </a:cubicBezTo>
                    <a:cubicBezTo>
                      <a:pt x="264" y="272"/>
                      <a:pt x="378" y="272"/>
                      <a:pt x="414" y="237"/>
                    </a:cubicBezTo>
                    <a:close/>
                    <a:moveTo>
                      <a:pt x="1087" y="287"/>
                    </a:moveTo>
                    <a:cubicBezTo>
                      <a:pt x="1060" y="311"/>
                      <a:pt x="1061" y="363"/>
                      <a:pt x="1088" y="381"/>
                    </a:cubicBezTo>
                    <a:cubicBezTo>
                      <a:pt x="1106" y="356"/>
                      <a:pt x="1106" y="317"/>
                      <a:pt x="1087" y="2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ounded Rectangle 10">
                <a:extLst>
                  <a:ext uri="{FF2B5EF4-FFF2-40B4-BE49-F238E27FC236}">
                    <a16:creationId xmlns:a16="http://schemas.microsoft.com/office/drawing/2014/main" id="{26A6D2E4-311A-AF73-5F30-3EB94FA88C15}"/>
                  </a:ext>
                </a:extLst>
              </p:cNvPr>
              <p:cNvSpPr/>
              <p:nvPr/>
            </p:nvSpPr>
            <p:spPr>
              <a:xfrm>
                <a:off x="7184736" y="5297554"/>
                <a:ext cx="3404958" cy="6532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lvl="0" algn="r">
                  <a:defRPr/>
                </a:pPr>
                <a:r>
                  <a:rPr lang="en-GB" sz="1400" dirty="0">
                    <a:solidFill>
                      <a:schemeClr val="tx1"/>
                    </a:solidFill>
                    <a:ea typeface="Apis For Office" panose="020B0504010101010104" pitchFamily="34" charset="0"/>
                    <a:cs typeface="Apis For Office" panose="020B0504010101010104" pitchFamily="34" charset="0"/>
                  </a:rPr>
                  <a:t>No increased risk in MACE </a:t>
                </a:r>
                <a:br>
                  <a:rPr lang="en-GB" sz="1400" dirty="0">
                    <a:solidFill>
                      <a:schemeClr val="tx1"/>
                    </a:solidFill>
                    <a:ea typeface="Apis For Office" panose="020B0504010101010104" pitchFamily="34" charset="0"/>
                    <a:cs typeface="Apis For Office" panose="020B0504010101010104" pitchFamily="34" charset="0"/>
                  </a:rPr>
                </a:br>
                <a:r>
                  <a:rPr lang="en-GB" sz="1400" dirty="0">
                    <a:solidFill>
                      <a:schemeClr val="tx1"/>
                    </a:solidFill>
                    <a:ea typeface="Apis For Office" panose="020B0504010101010104" pitchFamily="34" charset="0"/>
                    <a:cs typeface="Apis For Office" panose="020B0504010101010104" pitchFamily="34" charset="0"/>
                  </a:rPr>
                  <a:t>with liraglutide 1.8 mg</a:t>
                </a:r>
                <a:r>
                  <a:rPr lang="en-US" sz="1400" baseline="30000" noProof="0" dirty="0">
                    <a:cs typeface="Times New Roman" panose="02020603050405020304" pitchFamily="18" charset="0"/>
                  </a:rPr>
                  <a:t>‡2</a:t>
                </a:r>
                <a:endParaRPr lang="en-GB" sz="1400" baseline="30000" dirty="0">
                  <a:solidFill>
                    <a:schemeClr val="tx1"/>
                  </a:solidFill>
                  <a:ea typeface="Apis For Office" panose="020B0504010101010104" pitchFamily="34" charset="0"/>
                  <a:cs typeface="Apis For Office" panose="020B0504010101010104" pitchFamily="34" charset="0"/>
                </a:endParaRPr>
              </a:p>
            </p:txBody>
          </p:sp>
        </p:grpSp>
        <p:sp>
          <p:nvSpPr>
            <p:cNvPr id="142" name="Freeform 161">
              <a:extLst>
                <a:ext uri="{FF2B5EF4-FFF2-40B4-BE49-F238E27FC236}">
                  <a16:creationId xmlns:a16="http://schemas.microsoft.com/office/drawing/2014/main" id="{4F65051D-6871-CE02-DFC5-057DACA8A736}"/>
                </a:ext>
              </a:extLst>
            </p:cNvPr>
            <p:cNvSpPr>
              <a:spLocks noEditPoints="1"/>
            </p:cNvSpPr>
            <p:nvPr/>
          </p:nvSpPr>
          <p:spPr bwMode="auto">
            <a:xfrm>
              <a:off x="8470689" y="4066127"/>
              <a:ext cx="486988" cy="436858"/>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TextBox 142">
              <a:extLst>
                <a:ext uri="{FF2B5EF4-FFF2-40B4-BE49-F238E27FC236}">
                  <a16:creationId xmlns:a16="http://schemas.microsoft.com/office/drawing/2014/main" id="{E2B9378F-9093-1E4A-8C9C-F3D7360D2107}"/>
                </a:ext>
              </a:extLst>
            </p:cNvPr>
            <p:cNvSpPr txBox="1"/>
            <p:nvPr/>
          </p:nvSpPr>
          <p:spPr>
            <a:xfrm>
              <a:off x="7793950" y="4561279"/>
              <a:ext cx="1798896" cy="307777"/>
            </a:xfrm>
            <a:prstGeom prst="rect">
              <a:avLst/>
            </a:prstGeom>
            <a:noFill/>
          </p:spPr>
          <p:txBody>
            <a:bodyPr wrap="square" rtlCol="0">
              <a:spAutoFit/>
            </a:bodyPr>
            <a:lstStyle/>
            <a:p>
              <a:pPr algn="ctr"/>
              <a:r>
                <a:rPr lang="en-US" sz="1400" dirty="0"/>
                <a:t>Heart rate</a:t>
              </a:r>
            </a:p>
          </p:txBody>
        </p:sp>
        <p:sp>
          <p:nvSpPr>
            <p:cNvPr id="128" name="Arrow: Down 127">
              <a:extLst>
                <a:ext uri="{FF2B5EF4-FFF2-40B4-BE49-F238E27FC236}">
                  <a16:creationId xmlns:a16="http://schemas.microsoft.com/office/drawing/2014/main" id="{2E49BD18-F6B3-E30F-6618-2671CC10C6A7}"/>
                </a:ext>
              </a:extLst>
            </p:cNvPr>
            <p:cNvSpPr/>
            <p:nvPr/>
          </p:nvSpPr>
          <p:spPr>
            <a:xfrm>
              <a:off x="8934560" y="3627581"/>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Arrow: Down 128">
              <a:extLst>
                <a:ext uri="{FF2B5EF4-FFF2-40B4-BE49-F238E27FC236}">
                  <a16:creationId xmlns:a16="http://schemas.microsoft.com/office/drawing/2014/main" id="{BB9993F4-22F8-90E7-6DA3-0908225E1882}"/>
                </a:ext>
              </a:extLst>
            </p:cNvPr>
            <p:cNvSpPr/>
            <p:nvPr/>
          </p:nvSpPr>
          <p:spPr>
            <a:xfrm>
              <a:off x="6839164" y="361773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Arrow: Down 129">
              <a:extLst>
                <a:ext uri="{FF2B5EF4-FFF2-40B4-BE49-F238E27FC236}">
                  <a16:creationId xmlns:a16="http://schemas.microsoft.com/office/drawing/2014/main" id="{B95C15DC-5595-AC76-0524-38AB0A29E608}"/>
                </a:ext>
              </a:extLst>
            </p:cNvPr>
            <p:cNvSpPr/>
            <p:nvPr/>
          </p:nvSpPr>
          <p:spPr>
            <a:xfrm>
              <a:off x="6884579"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row: Down 130">
              <a:extLst>
                <a:ext uri="{FF2B5EF4-FFF2-40B4-BE49-F238E27FC236}">
                  <a16:creationId xmlns:a16="http://schemas.microsoft.com/office/drawing/2014/main" id="{82407261-475B-8B52-603C-58249C8C1920}"/>
                </a:ext>
              </a:extLst>
            </p:cNvPr>
            <p:cNvSpPr/>
            <p:nvPr/>
          </p:nvSpPr>
          <p:spPr>
            <a:xfrm flipV="1">
              <a:off x="8161067"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7" name="Rectangle 116">
            <a:extLst>
              <a:ext uri="{FF2B5EF4-FFF2-40B4-BE49-F238E27FC236}">
                <a16:creationId xmlns:a16="http://schemas.microsoft.com/office/drawing/2014/main" id="{04132472-F7FF-1802-9E2B-FD08064B8BEC}"/>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75254293-3999-9E52-B89F-8018C19DBDB6}"/>
              </a:ext>
            </a:extLst>
          </p:cNvPr>
          <p:cNvGrpSpPr/>
          <p:nvPr/>
        </p:nvGrpSpPr>
        <p:grpSpPr>
          <a:xfrm>
            <a:off x="1124520" y="2439040"/>
            <a:ext cx="4572000" cy="3143013"/>
            <a:chOff x="1124520" y="2439040"/>
            <a:chExt cx="4572000" cy="3143013"/>
          </a:xfrm>
        </p:grpSpPr>
        <p:sp>
          <p:nvSpPr>
            <p:cNvPr id="118" name="TextBox 117">
              <a:extLst>
                <a:ext uri="{FF2B5EF4-FFF2-40B4-BE49-F238E27FC236}">
                  <a16:creationId xmlns:a16="http://schemas.microsoft.com/office/drawing/2014/main" id="{C9CF8519-06F9-77BF-8E43-79B2F3BD6D2E}"/>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56 weeks</a:t>
              </a:r>
              <a:r>
                <a:rPr lang="en-US" sz="1600" b="1" baseline="30000" dirty="0">
                  <a:solidFill>
                    <a:schemeClr val="bg1"/>
                  </a:solidFill>
                </a:rPr>
                <a:t>1</a:t>
              </a:r>
              <a:r>
                <a:rPr lang="en-US" sz="1600" b="1" dirty="0">
                  <a:solidFill>
                    <a:schemeClr val="bg1"/>
                  </a:solidFill>
                </a:rPr>
                <a:t> </a:t>
              </a:r>
            </a:p>
          </p:txBody>
        </p:sp>
        <p:sp>
          <p:nvSpPr>
            <p:cNvPr id="15" name="Isosceles Triangle 14">
              <a:extLst>
                <a:ext uri="{FF2B5EF4-FFF2-40B4-BE49-F238E27FC236}">
                  <a16:creationId xmlns:a16="http://schemas.microsoft.com/office/drawing/2014/main" id="{C64A33B4-A489-D503-F795-1B14FE7292C3}"/>
                </a:ext>
              </a:extLst>
            </p:cNvPr>
            <p:cNvSpPr/>
            <p:nvPr/>
          </p:nvSpPr>
          <p:spPr>
            <a:xfrm flipV="1">
              <a:off x="3897324" y="4302491"/>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EC0E6973-AB42-FE57-63D3-707712F82011}"/>
                </a:ext>
              </a:extLst>
            </p:cNvPr>
            <p:cNvSpPr/>
            <p:nvPr/>
          </p:nvSpPr>
          <p:spPr>
            <a:xfrm flipV="1">
              <a:off x="1985908" y="5089651"/>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AC65CB19-6152-9AC0-51BC-AD55288518A0}"/>
                </a:ext>
              </a:extLst>
            </p:cNvPr>
            <p:cNvGraphicFramePr/>
            <p:nvPr>
              <p:extLst>
                <p:ext uri="{D42A27DB-BD31-4B8C-83A1-F6EECF244321}">
                  <p14:modId xmlns:p14="http://schemas.microsoft.com/office/powerpoint/2010/main" val="3989983695"/>
                </p:ext>
              </p:extLst>
            </p:nvPr>
          </p:nvGraphicFramePr>
          <p:xfrm>
            <a:off x="1356101" y="3271126"/>
            <a:ext cx="4122785" cy="2083383"/>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a:extLst>
                <a:ext uri="{FF2B5EF4-FFF2-40B4-BE49-F238E27FC236}">
                  <a16:creationId xmlns:a16="http://schemas.microsoft.com/office/drawing/2014/main" id="{458DE13D-A47C-E7EE-E4A4-B81F982CD600}"/>
                </a:ext>
              </a:extLst>
            </p:cNvPr>
            <p:cNvSpPr txBox="1"/>
            <p:nvPr/>
          </p:nvSpPr>
          <p:spPr>
            <a:xfrm>
              <a:off x="1715996" y="2747463"/>
              <a:ext cx="1508046" cy="646331"/>
            </a:xfrm>
            <a:prstGeom prst="rect">
              <a:avLst/>
            </a:prstGeom>
            <a:noFill/>
          </p:spPr>
          <p:txBody>
            <a:bodyPr wrap="square" rtlCol="0">
              <a:spAutoFit/>
            </a:bodyPr>
            <a:lstStyle/>
            <a:p>
              <a:pPr algn="ctr"/>
              <a:r>
                <a:rPr lang="en-US" sz="1200" b="1">
                  <a:solidFill>
                    <a:schemeClr val="accent1"/>
                  </a:solidFill>
                </a:rPr>
                <a:t>Liraglutide 3.0 mg + lifestyle counseling</a:t>
              </a:r>
            </a:p>
          </p:txBody>
        </p:sp>
        <p:sp>
          <p:nvSpPr>
            <p:cNvPr id="28" name="TextBox 27">
              <a:extLst>
                <a:ext uri="{FF2B5EF4-FFF2-40B4-BE49-F238E27FC236}">
                  <a16:creationId xmlns:a16="http://schemas.microsoft.com/office/drawing/2014/main" id="{018E316B-DFBD-8F0B-42FC-093E27469363}"/>
                </a:ext>
              </a:extLst>
            </p:cNvPr>
            <p:cNvSpPr txBox="1"/>
            <p:nvPr/>
          </p:nvSpPr>
          <p:spPr>
            <a:xfrm>
              <a:off x="3789619" y="2763166"/>
              <a:ext cx="1162050" cy="646331"/>
            </a:xfrm>
            <a:prstGeom prst="rect">
              <a:avLst/>
            </a:prstGeom>
            <a:noFill/>
          </p:spPr>
          <p:txBody>
            <a:bodyPr wrap="square" rtlCol="0">
              <a:spAutoFit/>
            </a:bodyPr>
            <a:lstStyle/>
            <a:p>
              <a:pPr algn="ctr"/>
              <a:r>
                <a:rPr lang="en-US" sz="1200" b="1">
                  <a:solidFill>
                    <a:schemeClr val="bg1">
                      <a:lumMod val="50000"/>
                    </a:schemeClr>
                  </a:solidFill>
                </a:rPr>
                <a:t>Placebo + lifestyle counseling</a:t>
              </a:r>
            </a:p>
          </p:txBody>
        </p:sp>
        <p:sp>
          <p:nvSpPr>
            <p:cNvPr id="29" name="TextBox 28">
              <a:extLst>
                <a:ext uri="{FF2B5EF4-FFF2-40B4-BE49-F238E27FC236}">
                  <a16:creationId xmlns:a16="http://schemas.microsoft.com/office/drawing/2014/main" id="{371DE217-9F68-9AA7-973C-3C0C2DF8B768}"/>
                </a:ext>
              </a:extLst>
            </p:cNvPr>
            <p:cNvSpPr txBox="1"/>
            <p:nvPr/>
          </p:nvSpPr>
          <p:spPr>
            <a:xfrm rot="16200000">
              <a:off x="886473" y="4278730"/>
              <a:ext cx="1461790" cy="461665"/>
            </a:xfrm>
            <a:prstGeom prst="rect">
              <a:avLst/>
            </a:prstGeom>
            <a:noFill/>
          </p:spPr>
          <p:txBody>
            <a:bodyPr wrap="square" rtlCol="0">
              <a:spAutoFit/>
            </a:bodyPr>
            <a:lstStyle/>
            <a:p>
              <a:pPr algn="ctr"/>
              <a:r>
                <a:rPr lang="en-US" sz="1200"/>
                <a:t>Mean weight reduction (%)</a:t>
              </a:r>
            </a:p>
          </p:txBody>
        </p:sp>
        <p:sp>
          <p:nvSpPr>
            <p:cNvPr id="50" name="TextBox 49">
              <a:extLst>
                <a:ext uri="{FF2B5EF4-FFF2-40B4-BE49-F238E27FC236}">
                  <a16:creationId xmlns:a16="http://schemas.microsoft.com/office/drawing/2014/main" id="{539D12FB-70CB-E1F8-DE16-4FB7D9EDF722}"/>
                </a:ext>
              </a:extLst>
            </p:cNvPr>
            <p:cNvSpPr txBox="1"/>
            <p:nvPr/>
          </p:nvSpPr>
          <p:spPr>
            <a:xfrm>
              <a:off x="2543448" y="5131739"/>
              <a:ext cx="299649" cy="256480"/>
            </a:xfrm>
            <a:prstGeom prst="rect">
              <a:avLst/>
            </a:prstGeom>
            <a:noFill/>
          </p:spPr>
          <p:txBody>
            <a:bodyPr wrap="square" rtlCol="0">
              <a:spAutoFit/>
            </a:bodyPr>
            <a:lstStyle/>
            <a:p>
              <a:pPr algn="ctr"/>
              <a:r>
                <a:rPr kumimoji="0" lang="en-US" sz="1600" b="1" i="0" u="none" strike="noStrike" kern="1200" cap="none" spc="0" normalizeH="0" baseline="30000" noProof="0">
                  <a:ln>
                    <a:noFill/>
                  </a:ln>
                  <a:solidFill>
                    <a:schemeClr val="bg1"/>
                  </a:solidFill>
                  <a:effectLst/>
                  <a:uLnTx/>
                  <a:uFillTx/>
                  <a:ea typeface="+mn-ea"/>
                  <a:cs typeface="+mn-cs"/>
                </a:rPr>
                <a:t>†</a:t>
              </a:r>
              <a:endParaRPr lang="en-US" sz="1600" baseline="30000">
                <a:solidFill>
                  <a:schemeClr val="bg1"/>
                </a:solidFill>
              </a:endParaRPr>
            </a:p>
          </p:txBody>
        </p:sp>
      </p:grpSp>
    </p:spTree>
    <p:extLst>
      <p:ext uri="{BB962C8B-B14F-4D97-AF65-F5344CB8AC3E}">
        <p14:creationId xmlns:p14="http://schemas.microsoft.com/office/powerpoint/2010/main" val="385148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50A0D-FA1A-C134-A77E-259150C93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A1DF6-4B70-932B-7022-D8852E3A7263}"/>
              </a:ext>
            </a:extLst>
          </p:cNvPr>
          <p:cNvSpPr>
            <a:spLocks noGrp="1"/>
          </p:cNvSpPr>
          <p:nvPr>
            <p:ph type="title"/>
          </p:nvPr>
        </p:nvSpPr>
        <p:spPr>
          <a:xfrm>
            <a:off x="320624" y="266234"/>
            <a:ext cx="11679698" cy="687298"/>
          </a:xfrm>
        </p:spPr>
        <p:txBody>
          <a:bodyPr>
            <a:normAutofit/>
          </a:bodyPr>
          <a:lstStyle/>
          <a:p>
            <a:r>
              <a:rPr lang="en-US" sz="3200"/>
              <a:t>Liraglutide</a:t>
            </a:r>
            <a:r>
              <a:rPr lang="en-US"/>
              <a:t>: safety</a:t>
            </a:r>
          </a:p>
        </p:txBody>
      </p:sp>
      <p:sp>
        <p:nvSpPr>
          <p:cNvPr id="4" name="TextBox 3">
            <a:extLst>
              <a:ext uri="{FF2B5EF4-FFF2-40B4-BE49-F238E27FC236}">
                <a16:creationId xmlns:a16="http://schemas.microsoft.com/office/drawing/2014/main" id="{7C8955F4-CBBF-A985-1968-1D91B695F114}"/>
              </a:ext>
            </a:extLst>
          </p:cNvPr>
          <p:cNvSpPr txBox="1"/>
          <p:nvPr/>
        </p:nvSpPr>
        <p:spPr>
          <a:xfrm>
            <a:off x="6127710" y="1490390"/>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5" name="Rectangle 4">
            <a:extLst>
              <a:ext uri="{FF2B5EF4-FFF2-40B4-BE49-F238E27FC236}">
                <a16:creationId xmlns:a16="http://schemas.microsoft.com/office/drawing/2014/main" id="{0372774B-FF38-CC40-8863-806AC9869D81}"/>
              </a:ext>
            </a:extLst>
          </p:cNvPr>
          <p:cNvSpPr/>
          <p:nvPr/>
        </p:nvSpPr>
        <p:spPr>
          <a:xfrm>
            <a:off x="6127710" y="1899387"/>
            <a:ext cx="5416292" cy="3853058"/>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Acute pancreatitis</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Acute gall bladder disease</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Hypoglycemia can occur with concomitant use </a:t>
            </a:r>
            <a:br>
              <a:rPr lang="en-US" sz="1400">
                <a:solidFill>
                  <a:schemeClr val="tx1"/>
                </a:solidFill>
                <a:latin typeface="+mj-lt"/>
              </a:rPr>
            </a:br>
            <a:r>
              <a:rPr lang="en-US" sz="1400">
                <a:solidFill>
                  <a:schemeClr val="tx1"/>
                </a:solidFill>
                <a:latin typeface="+mj-lt"/>
              </a:rPr>
              <a:t>of insulin secretagogues or insulin</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Acute kidney injury</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Hypersensitivity reactions</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Diabetic retinopathy complications in patients </a:t>
            </a:r>
            <a:br>
              <a:rPr lang="en-US" sz="1400">
                <a:solidFill>
                  <a:schemeClr val="tx1"/>
                </a:solidFill>
                <a:latin typeface="+mj-lt"/>
              </a:rPr>
            </a:br>
            <a:r>
              <a:rPr lang="en-US" sz="1400">
                <a:solidFill>
                  <a:schemeClr val="tx1"/>
                </a:solidFill>
                <a:latin typeface="+mj-lt"/>
              </a:rPr>
              <a:t>with type 2 diabetes</a:t>
            </a:r>
          </a:p>
          <a:p>
            <a:pPr marL="358775" indent="-179388" defTabSz="1219139" fontAlgn="base">
              <a:spcBef>
                <a:spcPct val="0"/>
              </a:spcBef>
              <a:spcAft>
                <a:spcPct val="0"/>
              </a:spcAft>
              <a:buFont typeface="Arial" panose="020B0604020202020204" pitchFamily="34" charset="0"/>
              <a:buChar char="•"/>
            </a:pPr>
            <a:r>
              <a:rPr lang="en-US" sz="1400">
                <a:solidFill>
                  <a:schemeClr val="tx1"/>
                </a:solidFill>
                <a:latin typeface="+mj-lt"/>
              </a:rPr>
              <a:t>Increased heart rate</a:t>
            </a:r>
          </a:p>
          <a:p>
            <a:pPr marL="358775" indent="-179388" defTabSz="1219139" fontAlgn="base">
              <a:spcBef>
                <a:spcPct val="0"/>
              </a:spcBef>
              <a:spcAft>
                <a:spcPct val="0"/>
              </a:spcAft>
              <a:buFont typeface="Arial" panose="020B0604020202020204" pitchFamily="34" charset="0"/>
              <a:buChar char="•"/>
            </a:pPr>
            <a:endParaRPr lang="en-US" sz="1400">
              <a:solidFill>
                <a:schemeClr val="tx1"/>
              </a:solidFill>
              <a:latin typeface="+mj-lt"/>
            </a:endParaRPr>
          </a:p>
        </p:txBody>
      </p:sp>
      <p:sp>
        <p:nvSpPr>
          <p:cNvPr id="19" name="TextBox 18">
            <a:extLst>
              <a:ext uri="{FF2B5EF4-FFF2-40B4-BE49-F238E27FC236}">
                <a16:creationId xmlns:a16="http://schemas.microsoft.com/office/drawing/2014/main" id="{C8878663-F60B-4401-DFDD-A87C7DD6C731}"/>
              </a:ext>
            </a:extLst>
          </p:cNvPr>
          <p:cNvSpPr txBox="1"/>
          <p:nvPr/>
        </p:nvSpPr>
        <p:spPr>
          <a:xfrm>
            <a:off x="647999" y="1490390"/>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1AABF38D-0C9D-7665-6634-DDB09092CC11}"/>
              </a:ext>
            </a:extLst>
          </p:cNvPr>
          <p:cNvSpPr/>
          <p:nvPr/>
        </p:nvSpPr>
        <p:spPr>
          <a:xfrm>
            <a:off x="647999" y="1899387"/>
            <a:ext cx="5149298" cy="1342301"/>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Personal or family history of medullary thyroid carcinoma or multiple endocrine neoplasia syndrome type 2</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Hypersensitivity to liraglutide </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Pregnancy</a:t>
            </a:r>
          </a:p>
        </p:txBody>
      </p:sp>
      <p:sp>
        <p:nvSpPr>
          <p:cNvPr id="14" name="TextBox 13">
            <a:extLst>
              <a:ext uri="{FF2B5EF4-FFF2-40B4-BE49-F238E27FC236}">
                <a16:creationId xmlns:a16="http://schemas.microsoft.com/office/drawing/2014/main" id="{1FFDB49B-FFDC-FFEB-25F7-2900E1C59A89}"/>
              </a:ext>
            </a:extLst>
          </p:cNvPr>
          <p:cNvSpPr txBox="1"/>
          <p:nvPr/>
        </p:nvSpPr>
        <p:spPr>
          <a:xfrm>
            <a:off x="357732" y="6256290"/>
            <a:ext cx="9314169" cy="400110"/>
          </a:xfrm>
          <a:prstGeom prst="rect">
            <a:avLst/>
          </a:prstGeom>
          <a:noFill/>
        </p:spPr>
        <p:txBody>
          <a:bodyPr wrap="square" anchor="b">
            <a:spAutoFit/>
          </a:bodyPr>
          <a:lstStyle/>
          <a:p>
            <a:pPr marL="0" indent="0">
              <a:buNone/>
            </a:pPr>
            <a:r>
              <a:rPr lang="en-CA" sz="1000" dirty="0"/>
              <a:t>T2DM, type 2 diabetes mellitus.</a:t>
            </a:r>
            <a:br>
              <a:rPr lang="en-CA" sz="1000" dirty="0"/>
            </a:br>
            <a:r>
              <a:rPr lang="en-CA" sz="1000" dirty="0" err="1"/>
              <a:t>Saxenda</a:t>
            </a:r>
            <a:r>
              <a:rPr lang="en-CA" sz="1000" baseline="30000" dirty="0"/>
              <a:t>®</a:t>
            </a:r>
            <a:r>
              <a:rPr lang="en-CA" sz="1000" dirty="0"/>
              <a:t> (liraglutide 3 mg) prescribing information. Available at: </a:t>
            </a:r>
            <a:r>
              <a:rPr lang="en-CA" sz="1000" dirty="0">
                <a:hlinkClick r:id="rId3"/>
              </a:rPr>
              <a:t>https://www.novo-pi.com/saxenda.pdf</a:t>
            </a:r>
            <a:r>
              <a:rPr lang="en-CA" sz="1000" dirty="0"/>
              <a:t>. Accessed April 2024.</a:t>
            </a:r>
            <a:endParaRPr lang="en-US" sz="1000" dirty="0"/>
          </a:p>
        </p:txBody>
      </p:sp>
      <p:sp>
        <p:nvSpPr>
          <p:cNvPr id="20" name="TextBox 19">
            <a:extLst>
              <a:ext uri="{FF2B5EF4-FFF2-40B4-BE49-F238E27FC236}">
                <a16:creationId xmlns:a16="http://schemas.microsoft.com/office/drawing/2014/main" id="{2BAEF1B8-554A-8351-FFFC-826BDDB7F788}"/>
              </a:ext>
            </a:extLst>
          </p:cNvPr>
          <p:cNvSpPr txBox="1"/>
          <p:nvPr/>
        </p:nvSpPr>
        <p:spPr>
          <a:xfrm>
            <a:off x="647999" y="3166967"/>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A85BF1B6-3F94-AC86-E20C-FFE540DFC82D}"/>
              </a:ext>
            </a:extLst>
          </p:cNvPr>
          <p:cNvSpPr/>
          <p:nvPr/>
        </p:nvSpPr>
        <p:spPr>
          <a:xfrm>
            <a:off x="647998" y="3562313"/>
            <a:ext cx="5149298" cy="2190132"/>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numCol="2" rtlCol="0" anchor="ctr"/>
          <a:lstStyle/>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Nausea </a:t>
            </a:r>
          </a:p>
          <a:p>
            <a:pPr marL="358775" lvl="0" indent="-17938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Diarrhea</a:t>
            </a:r>
          </a:p>
          <a:p>
            <a:pPr marL="358775" lvl="0" indent="-17938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Constipation</a:t>
            </a:r>
          </a:p>
          <a:p>
            <a:pPr marL="358775" lvl="0" indent="-179388" defTabSz="1219139" fontAlgn="base">
              <a:spcBef>
                <a:spcPct val="0"/>
              </a:spcBef>
              <a:spcAft>
                <a:spcPts val="300"/>
              </a:spcAft>
              <a:buFont typeface="Arial" panose="020B0604020202020204" pitchFamily="34" charset="0"/>
              <a:buChar char="•"/>
              <a:defRPr/>
            </a:pPr>
            <a:r>
              <a:rPr lang="en-US" sz="1400" dirty="0">
                <a:solidFill>
                  <a:schemeClr val="tx1"/>
                </a:solidFill>
                <a:latin typeface="+mj-lt"/>
              </a:rPr>
              <a:t>Vomiting </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Injection site reactions</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Headache</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Hypoglycemia in T2DM</a:t>
            </a:r>
            <a:br>
              <a:rPr lang="en-US" sz="1400" dirty="0">
                <a:solidFill>
                  <a:schemeClr val="tx1"/>
                </a:solidFill>
                <a:latin typeface="+mj-lt"/>
              </a:rPr>
            </a:br>
            <a:endParaRPr lang="en-US" sz="1400" dirty="0">
              <a:solidFill>
                <a:schemeClr val="tx1"/>
              </a:solidFill>
              <a:latin typeface="+mj-lt"/>
            </a:endParaRP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Dyspepsia</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Fatigue</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Dizziness</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Abdominal pain</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Increased lipase</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Upper abdominal pain</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Pyrexia</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dirty="0">
                <a:solidFill>
                  <a:schemeClr val="tx1"/>
                </a:solidFill>
                <a:latin typeface="+mj-lt"/>
              </a:rPr>
              <a:t>Gastroenteritis</a:t>
            </a:r>
          </a:p>
        </p:txBody>
      </p:sp>
      <p:sp>
        <p:nvSpPr>
          <p:cNvPr id="8" name="Rectangle 7">
            <a:extLst>
              <a:ext uri="{FF2B5EF4-FFF2-40B4-BE49-F238E27FC236}">
                <a16:creationId xmlns:a16="http://schemas.microsoft.com/office/drawing/2014/main" id="{04C49734-4063-57C8-B3C9-019EFE5EFFD4}"/>
              </a:ext>
            </a:extLst>
          </p:cNvPr>
          <p:cNvSpPr/>
          <p:nvPr/>
        </p:nvSpPr>
        <p:spPr>
          <a:xfrm>
            <a:off x="6127710" y="2022791"/>
            <a:ext cx="5416292" cy="3109127"/>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rtlCol="0" anchor="t"/>
          <a:lstStyle/>
          <a:p>
            <a:pPr marL="575717" marR="0" lvl="0" indent="-342900"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Thyroid C-cell tumors</a:t>
            </a:r>
          </a:p>
          <a:p>
            <a:pPr marL="575717" marR="0" lvl="0" indent="-342900" algn="l" defTabSz="1219139" rtl="0" eaLnBrk="1" fontAlgn="base" latinLnBrk="0" hangingPunct="1">
              <a:spcBef>
                <a:spcPct val="0"/>
              </a:spcBef>
              <a:spcAft>
                <a:spcPts val="300"/>
              </a:spcAft>
              <a:buClrTx/>
              <a:buSzTx/>
              <a:buFont typeface="Arial" panose="020B0604020202020204" pitchFamily="34" charset="0"/>
              <a:buChar char="•"/>
              <a:tabLst/>
              <a:defRPr/>
            </a:pPr>
            <a:r>
              <a:rPr lang="en-US" sz="1400">
                <a:solidFill>
                  <a:schemeClr val="tx1"/>
                </a:solidFill>
                <a:latin typeface="+mj-lt"/>
              </a:rPr>
              <a:t>Acute pancreatitis</a:t>
            </a:r>
          </a:p>
          <a:p>
            <a:pPr marL="575717" marR="0" lvl="0" indent="-342900"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Acute gall bladder disease</a:t>
            </a:r>
          </a:p>
          <a:p>
            <a:pPr marL="575717" indent="-342900" defTabSz="1219139" fontAlgn="base">
              <a:spcBef>
                <a:spcPct val="0"/>
              </a:spcBef>
              <a:spcAft>
                <a:spcPts val="300"/>
              </a:spcAft>
              <a:buFont typeface="Arial" panose="020B0604020202020204" pitchFamily="34" charset="0"/>
              <a:buChar char="•"/>
              <a:defRPr/>
            </a:pPr>
            <a:r>
              <a:rPr lang="en-US" sz="1400">
                <a:solidFill>
                  <a:schemeClr val="tx1"/>
                </a:solidFill>
                <a:latin typeface="+mj-lt"/>
              </a:rPr>
              <a:t>Hypoglycemia </a:t>
            </a:r>
          </a:p>
          <a:p>
            <a:pPr marL="575717" indent="-342900" defTabSz="1219139" fontAlgn="base">
              <a:spcBef>
                <a:spcPct val="0"/>
              </a:spcBef>
              <a:spcAft>
                <a:spcPts val="300"/>
              </a:spcAft>
              <a:buFont typeface="Arial" panose="020B0604020202020204" pitchFamily="34" charset="0"/>
              <a:buChar char="•"/>
              <a:defRPr/>
            </a:pPr>
            <a:r>
              <a:rPr lang="en-US" sz="1400">
                <a:solidFill>
                  <a:schemeClr val="tx1"/>
                </a:solidFill>
                <a:latin typeface="+mj-lt"/>
              </a:rPr>
              <a:t>Heart rate increase</a:t>
            </a:r>
          </a:p>
          <a:p>
            <a:pPr marL="575717" indent="-342900" defTabSz="1219139" fontAlgn="base">
              <a:spcBef>
                <a:spcPct val="0"/>
              </a:spcBef>
              <a:spcAft>
                <a:spcPts val="300"/>
              </a:spcAft>
              <a:buFont typeface="Arial" panose="020B0604020202020204" pitchFamily="34" charset="0"/>
              <a:buChar char="•"/>
              <a:defRPr/>
            </a:pPr>
            <a:r>
              <a:rPr lang="en-US" sz="1400">
                <a:solidFill>
                  <a:schemeClr val="tx1"/>
                </a:solidFill>
                <a:latin typeface="+mj-lt"/>
              </a:rPr>
              <a:t>Renal impairment</a:t>
            </a:r>
          </a:p>
          <a:p>
            <a:pPr marL="575717" indent="-342900" defTabSz="1219139" fontAlgn="base">
              <a:spcBef>
                <a:spcPct val="0"/>
              </a:spcBef>
              <a:spcAft>
                <a:spcPts val="300"/>
              </a:spcAft>
              <a:buFont typeface="Arial" panose="020B0604020202020204" pitchFamily="34" charset="0"/>
              <a:buChar char="•"/>
              <a:defRPr/>
            </a:pPr>
            <a:r>
              <a:rPr lang="en-US" sz="1400">
                <a:solidFill>
                  <a:schemeClr val="tx1"/>
                </a:solidFill>
                <a:latin typeface="+mj-lt"/>
              </a:rPr>
              <a:t>Hypersensitivity reactions</a:t>
            </a:r>
          </a:p>
          <a:p>
            <a:pPr marL="575717" indent="-342900" defTabSz="1219139" fontAlgn="base">
              <a:spcBef>
                <a:spcPct val="0"/>
              </a:spcBef>
              <a:spcAft>
                <a:spcPts val="300"/>
              </a:spcAft>
              <a:buFont typeface="Arial" panose="020B0604020202020204" pitchFamily="34" charset="0"/>
              <a:buChar char="•"/>
              <a:defRPr/>
            </a:pPr>
            <a:r>
              <a:rPr lang="en-US" sz="1400">
                <a:solidFill>
                  <a:schemeClr val="tx1"/>
                </a:solidFill>
                <a:latin typeface="+mj-lt"/>
              </a:rPr>
              <a:t>Suicidal behavior and ideation</a:t>
            </a:r>
            <a:endParaRPr kumimoji="0" lang="en-US" sz="1400" b="0" i="0" u="none" strike="noStrike" kern="1200" cap="none" spc="0" normalizeH="0" baseline="0" noProof="0">
              <a:ln>
                <a:noFill/>
              </a:ln>
              <a:solidFill>
                <a:schemeClr val="tx1"/>
              </a:solidFill>
              <a:effectLst/>
              <a:uLnTx/>
              <a:uFillTx/>
              <a:latin typeface="+mj-lt"/>
              <a:ea typeface="+mn-ea"/>
              <a:cs typeface="+mn-cs"/>
            </a:endParaRPr>
          </a:p>
        </p:txBody>
      </p:sp>
      <p:pic>
        <p:nvPicPr>
          <p:cNvPr id="6" name="Graphic 5" descr="Doctor male with solid fill">
            <a:extLst>
              <a:ext uri="{FF2B5EF4-FFF2-40B4-BE49-F238E27FC236}">
                <a16:creationId xmlns:a16="http://schemas.microsoft.com/office/drawing/2014/main" id="{AD7EFE35-CA65-6CDC-C526-56C62587A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9751" y="4254799"/>
            <a:ext cx="1001372" cy="1001372"/>
          </a:xfrm>
          <a:prstGeom prst="rect">
            <a:avLst/>
          </a:prstGeom>
        </p:spPr>
      </p:pic>
      <p:pic>
        <p:nvPicPr>
          <p:cNvPr id="7" name="Graphic 6" descr="First aid kit with solid fill">
            <a:extLst>
              <a:ext uri="{FF2B5EF4-FFF2-40B4-BE49-F238E27FC236}">
                <a16:creationId xmlns:a16="http://schemas.microsoft.com/office/drawing/2014/main" id="{E27B54BD-7622-BEBC-68E4-60368E3DE3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1789" y="4798235"/>
            <a:ext cx="744458" cy="744458"/>
          </a:xfrm>
          <a:prstGeom prst="rect">
            <a:avLst/>
          </a:prstGeom>
        </p:spPr>
      </p:pic>
    </p:spTree>
    <p:extLst>
      <p:ext uri="{BB962C8B-B14F-4D97-AF65-F5344CB8AC3E}">
        <p14:creationId xmlns:p14="http://schemas.microsoft.com/office/powerpoint/2010/main" val="271965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320624" y="266234"/>
            <a:ext cx="11679698" cy="687298"/>
          </a:xfrm>
        </p:spPr>
        <p:txBody>
          <a:bodyPr>
            <a:normAutofit/>
          </a:bodyPr>
          <a:lstStyle/>
          <a:p>
            <a:r>
              <a:rPr lang="en-US" altLang="en-US"/>
              <a:t>Naltrexone/bupropion: mechanism of action</a:t>
            </a:r>
          </a:p>
        </p:txBody>
      </p:sp>
      <p:sp>
        <p:nvSpPr>
          <p:cNvPr id="51" name="TextBox 50">
            <a:extLst>
              <a:ext uri="{FF2B5EF4-FFF2-40B4-BE49-F238E27FC236}">
                <a16:creationId xmlns:a16="http://schemas.microsoft.com/office/drawing/2014/main" id="{F8329F15-2466-052D-5644-01E7F3D9EB30}"/>
              </a:ext>
            </a:extLst>
          </p:cNvPr>
          <p:cNvSpPr txBox="1"/>
          <p:nvPr/>
        </p:nvSpPr>
        <p:spPr>
          <a:xfrm>
            <a:off x="265371" y="6302470"/>
            <a:ext cx="10869493" cy="400110"/>
          </a:xfrm>
          <a:prstGeom prst="rect">
            <a:avLst/>
          </a:prstGeom>
          <a:noFill/>
        </p:spPr>
        <p:txBody>
          <a:bodyPr wrap="square" anchor="b">
            <a:spAutoFit/>
          </a:bodyPr>
          <a:lstStyle/>
          <a:p>
            <a:pPr marL="0" indent="0">
              <a:spcBef>
                <a:spcPts val="0"/>
              </a:spcBef>
              <a:buNone/>
            </a:pPr>
            <a:r>
              <a:rPr lang="en-CA" sz="1000" dirty="0">
                <a:latin typeface="+mj-lt"/>
              </a:rPr>
              <a:t>MOP-R, </a:t>
            </a:r>
            <a:r>
              <a:rPr lang="el-GR" sz="1000" dirty="0">
                <a:latin typeface="+mj-lt"/>
              </a:rPr>
              <a:t>μ-</a:t>
            </a:r>
            <a:r>
              <a:rPr lang="en-CA" sz="1000" dirty="0">
                <a:latin typeface="+mj-lt"/>
              </a:rPr>
              <a:t>opioid peptide receptor; POMC, proopiomelanocortin.</a:t>
            </a:r>
          </a:p>
          <a:p>
            <a:pPr marL="0" indent="0">
              <a:spcBef>
                <a:spcPts val="0"/>
              </a:spcBef>
              <a:buNone/>
            </a:pPr>
            <a:r>
              <a:rPr lang="en-CA" sz="1000" dirty="0">
                <a:latin typeface="+mj-lt"/>
              </a:rPr>
              <a:t>1. </a:t>
            </a:r>
            <a:r>
              <a:rPr lang="en-CA" sz="1000" dirty="0" err="1">
                <a:latin typeface="+mj-lt"/>
              </a:rPr>
              <a:t>Ornellas</a:t>
            </a:r>
            <a:r>
              <a:rPr lang="en-CA" sz="1000" dirty="0">
                <a:latin typeface="+mj-lt"/>
              </a:rPr>
              <a:t> T and Chavez B. P&amp;T 2011;36:255–256, 261–262; 2. Padwal R. Curr </a:t>
            </a:r>
            <a:r>
              <a:rPr lang="en-CA" sz="1000" dirty="0" err="1">
                <a:latin typeface="+mj-lt"/>
              </a:rPr>
              <a:t>Opin</a:t>
            </a:r>
            <a:r>
              <a:rPr lang="en-CA" sz="1000" dirty="0">
                <a:latin typeface="+mj-lt"/>
              </a:rPr>
              <a:t> </a:t>
            </a:r>
            <a:r>
              <a:rPr lang="en-CA" sz="1000" dirty="0" err="1">
                <a:latin typeface="+mj-lt"/>
              </a:rPr>
              <a:t>Investig</a:t>
            </a:r>
            <a:r>
              <a:rPr lang="en-CA" sz="1000" dirty="0">
                <a:latin typeface="+mj-lt"/>
              </a:rPr>
              <a:t> Drugs 2009;10:1117–1125.</a:t>
            </a:r>
          </a:p>
        </p:txBody>
      </p:sp>
      <p:sp>
        <p:nvSpPr>
          <p:cNvPr id="55" name="TextBox 54">
            <a:extLst>
              <a:ext uri="{FF2B5EF4-FFF2-40B4-BE49-F238E27FC236}">
                <a16:creationId xmlns:a16="http://schemas.microsoft.com/office/drawing/2014/main" id="{DE40E9E9-0689-5083-4658-ECF0F6E76556}"/>
              </a:ext>
            </a:extLst>
          </p:cNvPr>
          <p:cNvSpPr txBox="1"/>
          <p:nvPr/>
        </p:nvSpPr>
        <p:spPr>
          <a:xfrm>
            <a:off x="1261553" y="1178634"/>
            <a:ext cx="10570742" cy="788484"/>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pPr marL="0" indent="0">
              <a:buNone/>
            </a:pPr>
            <a:r>
              <a:rPr lang="en-US" altLang="en-US" sz="2000">
                <a:latin typeface="+mj-lt"/>
              </a:rPr>
              <a:t>Naltrexone/bupropion synergistically impacts two different pathways in the hypothalamus associated with increased energy expenditure and reduced energy intake</a:t>
            </a:r>
            <a:r>
              <a:rPr lang="en-US" altLang="en-US" sz="2000" baseline="30000">
                <a:latin typeface="+mj-lt"/>
              </a:rPr>
              <a:t>1,2</a:t>
            </a:r>
            <a:r>
              <a:rPr lang="en-US" altLang="en-US" sz="2000">
                <a:latin typeface="+mj-lt"/>
              </a:rPr>
              <a:t>:</a:t>
            </a:r>
          </a:p>
        </p:txBody>
      </p:sp>
      <p:sp>
        <p:nvSpPr>
          <p:cNvPr id="56" name="Rectangle: Rounded Corners 55">
            <a:extLst>
              <a:ext uri="{FF2B5EF4-FFF2-40B4-BE49-F238E27FC236}">
                <a16:creationId xmlns:a16="http://schemas.microsoft.com/office/drawing/2014/main" id="{F767E3E3-2B64-27C0-C1C7-A94A82D7EABF}"/>
              </a:ext>
            </a:extLst>
          </p:cNvPr>
          <p:cNvSpPr/>
          <p:nvPr/>
        </p:nvSpPr>
        <p:spPr>
          <a:xfrm>
            <a:off x="395600" y="1123017"/>
            <a:ext cx="931453" cy="82973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4F9669F0-F027-D72B-190B-09B07B0EF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73" y="1147213"/>
            <a:ext cx="783157" cy="783155"/>
          </a:xfrm>
          <a:prstGeom prst="rect">
            <a:avLst/>
          </a:prstGeom>
        </p:spPr>
      </p:pic>
      <p:sp>
        <p:nvSpPr>
          <p:cNvPr id="60" name="Oval 59">
            <a:extLst>
              <a:ext uri="{FF2B5EF4-FFF2-40B4-BE49-F238E27FC236}">
                <a16:creationId xmlns:a16="http://schemas.microsoft.com/office/drawing/2014/main" id="{2F88330E-CBB4-0E48-00BE-C09F9F4E99D7}"/>
              </a:ext>
            </a:extLst>
          </p:cNvPr>
          <p:cNvSpPr/>
          <p:nvPr/>
        </p:nvSpPr>
        <p:spPr>
          <a:xfrm>
            <a:off x="798585" y="1481139"/>
            <a:ext cx="171450" cy="17145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Connector 60">
            <a:extLst>
              <a:ext uri="{FF2B5EF4-FFF2-40B4-BE49-F238E27FC236}">
                <a16:creationId xmlns:a16="http://schemas.microsoft.com/office/drawing/2014/main" id="{3C5142B5-5E7D-083D-EF20-D4836094EC72}"/>
              </a:ext>
            </a:extLst>
          </p:cNvPr>
          <p:cNvCxnSpPr>
            <a:stCxn id="60" idx="6"/>
          </p:cNvCxnSpPr>
          <p:nvPr/>
        </p:nvCxnSpPr>
        <p:spPr>
          <a:xfrm flipV="1">
            <a:off x="970035" y="1563536"/>
            <a:ext cx="611218" cy="3328"/>
          </a:xfrm>
          <a:prstGeom prst="line">
            <a:avLst/>
          </a:prstGeom>
          <a:noFill/>
          <a:ln w="19050"/>
        </p:spPr>
        <p:style>
          <a:lnRef idx="2">
            <a:schemeClr val="accent1">
              <a:shade val="15000"/>
            </a:schemeClr>
          </a:lnRef>
          <a:fillRef idx="1">
            <a:schemeClr val="accent1"/>
          </a:fillRef>
          <a:effectRef idx="0">
            <a:schemeClr val="accent1"/>
          </a:effectRef>
          <a:fontRef idx="minor">
            <a:schemeClr val="lt1"/>
          </a:fontRef>
        </p:style>
      </p:cxnSp>
      <p:pic>
        <p:nvPicPr>
          <p:cNvPr id="7" name="Picture 6" descr="A picture containing text&#10;&#10;Description automatically generated">
            <a:extLst>
              <a:ext uri="{FF2B5EF4-FFF2-40B4-BE49-F238E27FC236}">
                <a16:creationId xmlns:a16="http://schemas.microsoft.com/office/drawing/2014/main" id="{578EA94F-C863-3508-F202-45DADC1D2365}"/>
              </a:ext>
            </a:extLst>
          </p:cNvPr>
          <p:cNvPicPr>
            <a:picLocks noChangeAspect="1"/>
          </p:cNvPicPr>
          <p:nvPr/>
        </p:nvPicPr>
        <p:blipFill rotWithShape="1">
          <a:blip r:embed="rId5">
            <a:extLst>
              <a:ext uri="{28A0092B-C50C-407E-A947-70E740481C1C}">
                <a14:useLocalDpi xmlns:a14="http://schemas.microsoft.com/office/drawing/2010/main" val="0"/>
              </a:ext>
            </a:extLst>
          </a:blip>
          <a:srcRect b="40179"/>
          <a:stretch/>
        </p:blipFill>
        <p:spPr>
          <a:xfrm>
            <a:off x="8860477" y="2032287"/>
            <a:ext cx="3256594" cy="4065026"/>
          </a:xfrm>
          <a:prstGeom prst="rect">
            <a:avLst/>
          </a:prstGeom>
        </p:spPr>
      </p:pic>
      <p:sp>
        <p:nvSpPr>
          <p:cNvPr id="8" name="Freeform: Shape 7">
            <a:extLst>
              <a:ext uri="{FF2B5EF4-FFF2-40B4-BE49-F238E27FC236}">
                <a16:creationId xmlns:a16="http://schemas.microsoft.com/office/drawing/2014/main" id="{F1EE4B01-E9FC-57D4-1E64-7F7CB7E92812}"/>
              </a:ext>
            </a:extLst>
          </p:cNvPr>
          <p:cNvSpPr/>
          <p:nvPr/>
        </p:nvSpPr>
        <p:spPr>
          <a:xfrm rot="20682689" flipH="1">
            <a:off x="7557384" y="2227460"/>
            <a:ext cx="2794977" cy="702189"/>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a:ln>
                <a:noFill/>
              </a:ln>
              <a:solidFill>
                <a:srgbClr val="FFFFFF"/>
              </a:solidFill>
              <a:effectLst/>
              <a:uLnTx/>
              <a:uFillTx/>
              <a:latin typeface="+mj-lt"/>
              <a:ea typeface="+mn-ea"/>
              <a:cs typeface="+mn-cs"/>
            </a:endParaRPr>
          </a:p>
        </p:txBody>
      </p:sp>
      <p:sp>
        <p:nvSpPr>
          <p:cNvPr id="17" name="Oval 16">
            <a:extLst>
              <a:ext uri="{FF2B5EF4-FFF2-40B4-BE49-F238E27FC236}">
                <a16:creationId xmlns:a16="http://schemas.microsoft.com/office/drawing/2014/main" id="{278D9190-09B7-BA28-6569-7549C43AD590}"/>
              </a:ext>
            </a:extLst>
          </p:cNvPr>
          <p:cNvSpPr/>
          <p:nvPr/>
        </p:nvSpPr>
        <p:spPr bwMode="auto">
          <a:xfrm>
            <a:off x="6894954" y="2485919"/>
            <a:ext cx="977900" cy="92612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22" name="Rectangle 21">
            <a:extLst>
              <a:ext uri="{FF2B5EF4-FFF2-40B4-BE49-F238E27FC236}">
                <a16:creationId xmlns:a16="http://schemas.microsoft.com/office/drawing/2014/main" id="{4F107868-B043-B9B4-6F3E-831ACAE40977}"/>
              </a:ext>
            </a:extLst>
          </p:cNvPr>
          <p:cNvSpPr/>
          <p:nvPr/>
        </p:nvSpPr>
        <p:spPr>
          <a:xfrm>
            <a:off x="6977407" y="2773433"/>
            <a:ext cx="875561" cy="338556"/>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r>
              <a:rPr kumimoji="0" lang="en-US" alt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a:t>
            </a:r>
            <a:endParaRPr kumimoji="0" 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sp>
        <p:nvSpPr>
          <p:cNvPr id="23" name="TextBox 22">
            <a:extLst>
              <a:ext uri="{FF2B5EF4-FFF2-40B4-BE49-F238E27FC236}">
                <a16:creationId xmlns:a16="http://schemas.microsoft.com/office/drawing/2014/main" id="{376ADB13-B500-B491-15B5-A372A015B8C9}"/>
              </a:ext>
            </a:extLst>
          </p:cNvPr>
          <p:cNvSpPr txBox="1">
            <a:spLocks noChangeArrowheads="1"/>
          </p:cNvSpPr>
          <p:nvPr/>
        </p:nvSpPr>
        <p:spPr bwMode="auto">
          <a:xfrm>
            <a:off x="5516378" y="4438475"/>
            <a:ext cx="4423719"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000" b="1" i="0" u="none" strike="noStrike" kern="1200" cap="none" spc="0" normalizeH="0" baseline="0" noProof="0">
                <a:ln>
                  <a:noFill/>
                </a:ln>
                <a:solidFill>
                  <a:schemeClr val="tx1"/>
                </a:solidFill>
                <a:effectLst/>
                <a:uLnTx/>
                <a:uFillTx/>
                <a:latin typeface="+mj-lt"/>
                <a:ea typeface="+mn-ea"/>
                <a:cs typeface="Arial" charset="0"/>
              </a:rPr>
              <a:t>Appetite suppression and increased energy expenditure</a:t>
            </a:r>
            <a:r>
              <a:rPr kumimoji="0" lang="en-US" altLang="en-US" sz="2000" b="1" i="0" u="none" strike="noStrike" kern="1200" cap="none" spc="0" normalizeH="0" baseline="30000" noProof="0">
                <a:ln>
                  <a:noFill/>
                </a:ln>
                <a:solidFill>
                  <a:schemeClr val="tx1"/>
                </a:solidFill>
                <a:effectLst/>
                <a:uLnTx/>
                <a:uFillTx/>
                <a:latin typeface="+mj-lt"/>
                <a:ea typeface="+mn-ea"/>
                <a:cs typeface="Arial" charset="0"/>
              </a:rPr>
              <a:t>1,2</a:t>
            </a:r>
          </a:p>
        </p:txBody>
      </p:sp>
      <p:grpSp>
        <p:nvGrpSpPr>
          <p:cNvPr id="24" name="Group 23">
            <a:extLst>
              <a:ext uri="{FF2B5EF4-FFF2-40B4-BE49-F238E27FC236}">
                <a16:creationId xmlns:a16="http://schemas.microsoft.com/office/drawing/2014/main" id="{ECE64B9F-6153-639F-34A5-B0411D295A28}"/>
              </a:ext>
            </a:extLst>
          </p:cNvPr>
          <p:cNvGrpSpPr/>
          <p:nvPr/>
        </p:nvGrpSpPr>
        <p:grpSpPr>
          <a:xfrm flipV="1">
            <a:off x="7160754" y="3216036"/>
            <a:ext cx="414624" cy="766749"/>
            <a:chOff x="5746819" y="2979884"/>
            <a:chExt cx="414624" cy="766749"/>
          </a:xfrm>
        </p:grpSpPr>
        <p:grpSp>
          <p:nvGrpSpPr>
            <p:cNvPr id="25" name="Group 24">
              <a:extLst>
                <a:ext uri="{FF2B5EF4-FFF2-40B4-BE49-F238E27FC236}">
                  <a16:creationId xmlns:a16="http://schemas.microsoft.com/office/drawing/2014/main" id="{6841826C-360B-C0F7-4EC7-1F7BE64ABCB7}"/>
                </a:ext>
              </a:extLst>
            </p:cNvPr>
            <p:cNvGrpSpPr/>
            <p:nvPr/>
          </p:nvGrpSpPr>
          <p:grpSpPr bwMode="auto">
            <a:xfrm>
              <a:off x="5830624" y="3188928"/>
              <a:ext cx="246564" cy="557705"/>
              <a:chOff x="6508918" y="3653795"/>
              <a:chExt cx="214000" cy="487832"/>
            </a:xfrm>
            <a:solidFill>
              <a:schemeClr val="accent5"/>
            </a:solidFill>
          </p:grpSpPr>
          <p:sp>
            <p:nvSpPr>
              <p:cNvPr id="63" name="Freeform 19">
                <a:extLst>
                  <a:ext uri="{FF2B5EF4-FFF2-40B4-BE49-F238E27FC236}">
                    <a16:creationId xmlns:a16="http://schemas.microsoft.com/office/drawing/2014/main" id="{85882EA4-ADB7-ECE5-59ED-6232D9ED9716}"/>
                  </a:ext>
                </a:extLst>
              </p:cNvPr>
              <p:cNvSpPr/>
              <p:nvPr/>
            </p:nvSpPr>
            <p:spPr>
              <a:xfrm>
                <a:off x="6508918" y="3653795"/>
                <a:ext cx="129396" cy="483079"/>
              </a:xfrm>
              <a:custGeom>
                <a:avLst/>
                <a:gdLst>
                  <a:gd name="connsiteX0" fmla="*/ 0 w 129396"/>
                  <a:gd name="connsiteY0" fmla="*/ 483079 h 483079"/>
                  <a:gd name="connsiteX1" fmla="*/ 112143 w 129396"/>
                  <a:gd name="connsiteY1" fmla="*/ 181155 h 483079"/>
                  <a:gd name="connsiteX2" fmla="*/ 43132 w 129396"/>
                  <a:gd name="connsiteY2" fmla="*/ 0 h 483079"/>
                  <a:gd name="connsiteX3" fmla="*/ 129396 w 129396"/>
                  <a:gd name="connsiteY3" fmla="*/ 8626 h 483079"/>
                </a:gdLst>
                <a:ahLst/>
                <a:cxnLst>
                  <a:cxn ang="0">
                    <a:pos x="connsiteX0" y="connsiteY0"/>
                  </a:cxn>
                  <a:cxn ang="0">
                    <a:pos x="connsiteX1" y="connsiteY1"/>
                  </a:cxn>
                  <a:cxn ang="0">
                    <a:pos x="connsiteX2" y="connsiteY2"/>
                  </a:cxn>
                  <a:cxn ang="0">
                    <a:pos x="connsiteX3" y="connsiteY3"/>
                  </a:cxn>
                </a:cxnLst>
                <a:rect l="l" t="t" r="r" b="b"/>
                <a:pathLst>
                  <a:path w="129396" h="483079">
                    <a:moveTo>
                      <a:pt x="0" y="483079"/>
                    </a:moveTo>
                    <a:lnTo>
                      <a:pt x="112143" y="181155"/>
                    </a:lnTo>
                    <a:lnTo>
                      <a:pt x="43132" y="0"/>
                    </a:lnTo>
                    <a:lnTo>
                      <a:pt x="129396" y="8626"/>
                    </a:lnTo>
                  </a:path>
                </a:pathLst>
              </a:custGeom>
              <a:gr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67" name="Freeform 20">
                <a:extLst>
                  <a:ext uri="{FF2B5EF4-FFF2-40B4-BE49-F238E27FC236}">
                    <a16:creationId xmlns:a16="http://schemas.microsoft.com/office/drawing/2014/main" id="{B5DBD83B-7571-CD82-7576-0F7E233AE3C1}"/>
                  </a:ext>
                </a:extLst>
              </p:cNvPr>
              <p:cNvSpPr/>
              <p:nvPr/>
            </p:nvSpPr>
            <p:spPr>
              <a:xfrm flipH="1">
                <a:off x="6593522" y="3658548"/>
                <a:ext cx="129396" cy="483079"/>
              </a:xfrm>
              <a:custGeom>
                <a:avLst/>
                <a:gdLst>
                  <a:gd name="connsiteX0" fmla="*/ 0 w 129396"/>
                  <a:gd name="connsiteY0" fmla="*/ 483079 h 483079"/>
                  <a:gd name="connsiteX1" fmla="*/ 112143 w 129396"/>
                  <a:gd name="connsiteY1" fmla="*/ 181155 h 483079"/>
                  <a:gd name="connsiteX2" fmla="*/ 43132 w 129396"/>
                  <a:gd name="connsiteY2" fmla="*/ 0 h 483079"/>
                  <a:gd name="connsiteX3" fmla="*/ 129396 w 129396"/>
                  <a:gd name="connsiteY3" fmla="*/ 8626 h 483079"/>
                </a:gdLst>
                <a:ahLst/>
                <a:cxnLst>
                  <a:cxn ang="0">
                    <a:pos x="connsiteX0" y="connsiteY0"/>
                  </a:cxn>
                  <a:cxn ang="0">
                    <a:pos x="connsiteX1" y="connsiteY1"/>
                  </a:cxn>
                  <a:cxn ang="0">
                    <a:pos x="connsiteX2" y="connsiteY2"/>
                  </a:cxn>
                  <a:cxn ang="0">
                    <a:pos x="connsiteX3" y="connsiteY3"/>
                  </a:cxn>
                </a:cxnLst>
                <a:rect l="l" t="t" r="r" b="b"/>
                <a:pathLst>
                  <a:path w="129396" h="483079">
                    <a:moveTo>
                      <a:pt x="0" y="483079"/>
                    </a:moveTo>
                    <a:lnTo>
                      <a:pt x="112143" y="181155"/>
                    </a:lnTo>
                    <a:lnTo>
                      <a:pt x="43132" y="0"/>
                    </a:lnTo>
                    <a:lnTo>
                      <a:pt x="129396" y="8626"/>
                    </a:lnTo>
                  </a:path>
                </a:pathLst>
              </a:custGeom>
              <a:gr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29" name="Group 28">
              <a:extLst>
                <a:ext uri="{FF2B5EF4-FFF2-40B4-BE49-F238E27FC236}">
                  <a16:creationId xmlns:a16="http://schemas.microsoft.com/office/drawing/2014/main" id="{7BFFFE3F-F3DB-27E6-07A0-A5D270EBBFC5}"/>
                </a:ext>
              </a:extLst>
            </p:cNvPr>
            <p:cNvGrpSpPr/>
            <p:nvPr/>
          </p:nvGrpSpPr>
          <p:grpSpPr>
            <a:xfrm>
              <a:off x="5746819" y="2979884"/>
              <a:ext cx="414624" cy="134995"/>
              <a:chOff x="4136384" y="2749550"/>
              <a:chExt cx="310968" cy="101246"/>
            </a:xfrm>
          </p:grpSpPr>
          <p:grpSp>
            <p:nvGrpSpPr>
              <p:cNvPr id="33" name="Group 32">
                <a:extLst>
                  <a:ext uri="{FF2B5EF4-FFF2-40B4-BE49-F238E27FC236}">
                    <a16:creationId xmlns:a16="http://schemas.microsoft.com/office/drawing/2014/main" id="{D203269F-5180-2D83-F5B3-FC0A97D07BC4}"/>
                  </a:ext>
                </a:extLst>
              </p:cNvPr>
              <p:cNvGrpSpPr/>
              <p:nvPr/>
            </p:nvGrpSpPr>
            <p:grpSpPr>
              <a:xfrm>
                <a:off x="4136384" y="2749550"/>
                <a:ext cx="270457" cy="101246"/>
                <a:chOff x="4140964" y="2747144"/>
                <a:chExt cx="270457" cy="101246"/>
              </a:xfrm>
            </p:grpSpPr>
            <p:sp>
              <p:nvSpPr>
                <p:cNvPr id="39" name="Flowchart: Decision 38">
                  <a:extLst>
                    <a:ext uri="{FF2B5EF4-FFF2-40B4-BE49-F238E27FC236}">
                      <a16:creationId xmlns:a16="http://schemas.microsoft.com/office/drawing/2014/main" id="{8ABB41AC-4274-8F1F-7903-A8E66DFF4D06}"/>
                    </a:ext>
                  </a:extLst>
                </p:cNvPr>
                <p:cNvSpPr/>
                <p:nvPr/>
              </p:nvSpPr>
              <p:spPr bwMode="auto">
                <a:xfrm>
                  <a:off x="4140964" y="2789719"/>
                  <a:ext cx="39688" cy="36822"/>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40" name="Flowchart: Decision 39">
                  <a:extLst>
                    <a:ext uri="{FF2B5EF4-FFF2-40B4-BE49-F238E27FC236}">
                      <a16:creationId xmlns:a16="http://schemas.microsoft.com/office/drawing/2014/main" id="{389A2969-2E0C-F601-5884-66F0AB16A2FB}"/>
                    </a:ext>
                  </a:extLst>
                </p:cNvPr>
                <p:cNvSpPr/>
                <p:nvPr/>
              </p:nvSpPr>
              <p:spPr bwMode="auto">
                <a:xfrm>
                  <a:off x="4183827" y="2808131"/>
                  <a:ext cx="38100" cy="36822"/>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41" name="Flowchart: Decision 40">
                  <a:extLst>
                    <a:ext uri="{FF2B5EF4-FFF2-40B4-BE49-F238E27FC236}">
                      <a16:creationId xmlns:a16="http://schemas.microsoft.com/office/drawing/2014/main" id="{2C69EEF8-7693-2D37-AD74-565F1CA3B087}"/>
                    </a:ext>
                  </a:extLst>
                </p:cNvPr>
                <p:cNvSpPr/>
                <p:nvPr/>
              </p:nvSpPr>
              <p:spPr bwMode="auto">
                <a:xfrm>
                  <a:off x="4183827" y="2749550"/>
                  <a:ext cx="38100" cy="38497"/>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42" name="Group 28">
                  <a:extLst>
                    <a:ext uri="{FF2B5EF4-FFF2-40B4-BE49-F238E27FC236}">
                      <a16:creationId xmlns:a16="http://schemas.microsoft.com/office/drawing/2014/main" id="{038FA9A0-B10D-B597-71A9-5369DA7BAB32}"/>
                    </a:ext>
                  </a:extLst>
                </p:cNvPr>
                <p:cNvGrpSpPr>
                  <a:grpSpLocks/>
                </p:cNvGrpSpPr>
                <p:nvPr/>
              </p:nvGrpSpPr>
              <p:grpSpPr bwMode="auto">
                <a:xfrm>
                  <a:off x="4230148" y="2752199"/>
                  <a:ext cx="86889" cy="96191"/>
                  <a:chOff x="6609706" y="3554828"/>
                  <a:chExt cx="100551" cy="112186"/>
                </a:xfrm>
              </p:grpSpPr>
              <p:sp>
                <p:nvSpPr>
                  <p:cNvPr id="47" name="Flowchart: Decision 46">
                    <a:extLst>
                      <a:ext uri="{FF2B5EF4-FFF2-40B4-BE49-F238E27FC236}">
                        <a16:creationId xmlns:a16="http://schemas.microsoft.com/office/drawing/2014/main" id="{CED78B43-4EB8-8D3E-B07C-377973BE8543}"/>
                      </a:ext>
                    </a:extLst>
                  </p:cNvPr>
                  <p:cNvSpPr/>
                  <p:nvPr/>
                </p:nvSpPr>
                <p:spPr>
                  <a:xfrm>
                    <a:off x="6609377" y="3594683"/>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49" name="Flowchart: Decision 48">
                    <a:extLst>
                      <a:ext uri="{FF2B5EF4-FFF2-40B4-BE49-F238E27FC236}">
                        <a16:creationId xmlns:a16="http://schemas.microsoft.com/office/drawing/2014/main" id="{6A5F20AE-FD61-263D-F3D8-AA243B2AB8BF}"/>
                      </a:ext>
                    </a:extLst>
                  </p:cNvPr>
                  <p:cNvSpPr/>
                  <p:nvPr/>
                </p:nvSpPr>
                <p:spPr>
                  <a:xfrm>
                    <a:off x="6666328" y="3622012"/>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58" name="Flowchart: Decision 57">
                    <a:extLst>
                      <a:ext uri="{FF2B5EF4-FFF2-40B4-BE49-F238E27FC236}">
                        <a16:creationId xmlns:a16="http://schemas.microsoft.com/office/drawing/2014/main" id="{9E9F6DEC-E8A6-8BF2-08A5-FA59270993F6}"/>
                      </a:ext>
                    </a:extLst>
                  </p:cNvPr>
                  <p:cNvSpPr/>
                  <p:nvPr/>
                </p:nvSpPr>
                <p:spPr>
                  <a:xfrm>
                    <a:off x="6666328" y="3555642"/>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43" name="Group 32">
                  <a:extLst>
                    <a:ext uri="{FF2B5EF4-FFF2-40B4-BE49-F238E27FC236}">
                      <a16:creationId xmlns:a16="http://schemas.microsoft.com/office/drawing/2014/main" id="{042E33BA-8445-794D-3F8E-A2FB7676B760}"/>
                    </a:ext>
                  </a:extLst>
                </p:cNvPr>
                <p:cNvGrpSpPr>
                  <a:grpSpLocks/>
                </p:cNvGrpSpPr>
                <p:nvPr/>
              </p:nvGrpSpPr>
              <p:grpSpPr bwMode="auto">
                <a:xfrm>
                  <a:off x="4324532" y="2747144"/>
                  <a:ext cx="86889" cy="96191"/>
                  <a:chOff x="6609706" y="3554828"/>
                  <a:chExt cx="100551" cy="112186"/>
                </a:xfrm>
              </p:grpSpPr>
              <p:sp>
                <p:nvSpPr>
                  <p:cNvPr id="44" name="Flowchart: Decision 43">
                    <a:extLst>
                      <a:ext uri="{FF2B5EF4-FFF2-40B4-BE49-F238E27FC236}">
                        <a16:creationId xmlns:a16="http://schemas.microsoft.com/office/drawing/2014/main" id="{41BCE0B1-D8FE-21E7-FD07-66B2009A2F13}"/>
                      </a:ext>
                    </a:extLst>
                  </p:cNvPr>
                  <p:cNvSpPr/>
                  <p:nvPr/>
                </p:nvSpPr>
                <p:spPr>
                  <a:xfrm>
                    <a:off x="6609385" y="3594683"/>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45" name="Flowchart: Decision 44">
                    <a:extLst>
                      <a:ext uri="{FF2B5EF4-FFF2-40B4-BE49-F238E27FC236}">
                        <a16:creationId xmlns:a16="http://schemas.microsoft.com/office/drawing/2014/main" id="{A32A0881-470D-17E5-435E-6C92B03E3D0D}"/>
                      </a:ext>
                    </a:extLst>
                  </p:cNvPr>
                  <p:cNvSpPr/>
                  <p:nvPr/>
                </p:nvSpPr>
                <p:spPr>
                  <a:xfrm>
                    <a:off x="6666336" y="3622012"/>
                    <a:ext cx="44091" cy="44898"/>
                  </a:xfrm>
                  <a:prstGeom prst="flowChartDecision">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46" name="Flowchart: Decision 45">
                    <a:extLst>
                      <a:ext uri="{FF2B5EF4-FFF2-40B4-BE49-F238E27FC236}">
                        <a16:creationId xmlns:a16="http://schemas.microsoft.com/office/drawing/2014/main" id="{EF65459D-7DA5-E24D-3631-236EB58828E0}"/>
                      </a:ext>
                    </a:extLst>
                  </p:cNvPr>
                  <p:cNvSpPr/>
                  <p:nvPr/>
                </p:nvSpPr>
                <p:spPr>
                  <a:xfrm>
                    <a:off x="6666336" y="3555642"/>
                    <a:ext cx="44091" cy="44898"/>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38" name="Flowchart: Decision 37">
                <a:extLst>
                  <a:ext uri="{FF2B5EF4-FFF2-40B4-BE49-F238E27FC236}">
                    <a16:creationId xmlns:a16="http://schemas.microsoft.com/office/drawing/2014/main" id="{557724CC-6D67-1B69-34C7-145CDF14A39F}"/>
                  </a:ext>
                </a:extLst>
              </p:cNvPr>
              <p:cNvSpPr/>
              <p:nvPr/>
            </p:nvSpPr>
            <p:spPr bwMode="auto">
              <a:xfrm>
                <a:off x="4409252" y="2781351"/>
                <a:ext cx="38100" cy="38495"/>
              </a:xfrm>
              <a:prstGeom prst="flowChartDecision">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grpSp>
      <p:sp>
        <p:nvSpPr>
          <p:cNvPr id="68" name="Rectangle 67">
            <a:extLst>
              <a:ext uri="{FF2B5EF4-FFF2-40B4-BE49-F238E27FC236}">
                <a16:creationId xmlns:a16="http://schemas.microsoft.com/office/drawing/2014/main" id="{E94918F8-AB3D-C6FA-90DF-F99415B4AD40}"/>
              </a:ext>
            </a:extLst>
          </p:cNvPr>
          <p:cNvSpPr/>
          <p:nvPr/>
        </p:nvSpPr>
        <p:spPr>
          <a:xfrm>
            <a:off x="0" y="5407563"/>
            <a:ext cx="12192000" cy="8297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Naltrexone and bupropion work synergistically in the brain to reduce appetite and control cravings </a:t>
            </a:r>
            <a:br>
              <a:rPr lang="en-US"/>
            </a:br>
            <a:r>
              <a:rPr lang="en-US"/>
              <a:t>by blocking the </a:t>
            </a:r>
            <a:r>
              <a:rPr lang="el-GR"/>
              <a:t>β-</a:t>
            </a:r>
            <a:r>
              <a:rPr lang="en-US"/>
              <a:t>endorphin opioid system</a:t>
            </a:r>
            <a:r>
              <a:rPr lang="en-US" baseline="30000"/>
              <a:t>1,2</a:t>
            </a:r>
          </a:p>
        </p:txBody>
      </p:sp>
      <p:sp>
        <p:nvSpPr>
          <p:cNvPr id="73" name="Right Arrow 193">
            <a:extLst>
              <a:ext uri="{FF2B5EF4-FFF2-40B4-BE49-F238E27FC236}">
                <a16:creationId xmlns:a16="http://schemas.microsoft.com/office/drawing/2014/main" id="{CE5DE6A6-7816-BA41-2476-575FC471D0D7}"/>
              </a:ext>
            </a:extLst>
          </p:cNvPr>
          <p:cNvSpPr/>
          <p:nvPr/>
        </p:nvSpPr>
        <p:spPr bwMode="auto">
          <a:xfrm rot="5400000" flipV="1">
            <a:off x="7164129" y="4160029"/>
            <a:ext cx="414809" cy="232469"/>
          </a:xfrm>
          <a:prstGeom prst="rightArrow">
            <a:avLst>
              <a:gd name="adj1" fmla="val 50000"/>
              <a:gd name="adj2" fmla="val 50001"/>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74" name="TextBox 14">
            <a:extLst>
              <a:ext uri="{FF2B5EF4-FFF2-40B4-BE49-F238E27FC236}">
                <a16:creationId xmlns:a16="http://schemas.microsoft.com/office/drawing/2014/main" id="{66580D0E-307C-954D-7C92-5B1BA6D9D5E1}"/>
              </a:ext>
            </a:extLst>
          </p:cNvPr>
          <p:cNvSpPr txBox="1">
            <a:spLocks noChangeArrowheads="1"/>
          </p:cNvSpPr>
          <p:nvPr/>
        </p:nvSpPr>
        <p:spPr bwMode="auto">
          <a:xfrm>
            <a:off x="9819630" y="2249944"/>
            <a:ext cx="1338288" cy="261610"/>
          </a:xfrm>
          <a:prstGeom prst="rect">
            <a:avLst/>
          </a:prstGeom>
          <a:no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50" b="1" i="0" u="none" strike="noStrike" kern="1200" cap="none" spc="0" normalizeH="0" baseline="0" noProof="0" dirty="0">
                <a:ln>
                  <a:noFill/>
                </a:ln>
                <a:solidFill>
                  <a:schemeClr val="tx1"/>
                </a:solidFill>
                <a:effectLst/>
                <a:uLnTx/>
                <a:uFillTx/>
                <a:latin typeface="+mj-lt"/>
                <a:ea typeface="+mn-ea"/>
                <a:cs typeface="Arial" charset="0"/>
              </a:rPr>
              <a:t>Hypothalamus</a:t>
            </a:r>
            <a:r>
              <a:rPr kumimoji="0" lang="en-US" altLang="en-US" sz="1050" b="1" i="0" u="none" strike="noStrike" kern="1200" cap="none" spc="0" normalizeH="0" baseline="30000" noProof="0" dirty="0">
                <a:ln>
                  <a:noFill/>
                </a:ln>
                <a:solidFill>
                  <a:schemeClr val="tx1"/>
                </a:solidFill>
                <a:effectLst/>
                <a:uLnTx/>
                <a:uFillTx/>
                <a:latin typeface="+mj-lt"/>
                <a:ea typeface="+mn-ea"/>
                <a:cs typeface="Arial" charset="0"/>
              </a:rPr>
              <a:t>1</a:t>
            </a:r>
          </a:p>
        </p:txBody>
      </p:sp>
      <p:sp>
        <p:nvSpPr>
          <p:cNvPr id="75" name="TextBox 74">
            <a:extLst>
              <a:ext uri="{FF2B5EF4-FFF2-40B4-BE49-F238E27FC236}">
                <a16:creationId xmlns:a16="http://schemas.microsoft.com/office/drawing/2014/main" id="{59AA629E-F065-8727-27BC-26F5FE114E95}"/>
              </a:ext>
            </a:extLst>
          </p:cNvPr>
          <p:cNvSpPr txBox="1"/>
          <p:nvPr/>
        </p:nvSpPr>
        <p:spPr>
          <a:xfrm>
            <a:off x="441344" y="3587931"/>
            <a:ext cx="2305526" cy="523220"/>
          </a:xfrm>
          <a:prstGeom prst="rect">
            <a:avLst/>
          </a:prstGeom>
          <a:noFill/>
          <a:ln>
            <a:noFill/>
          </a:ln>
        </p:spPr>
        <p:txBody>
          <a:bodyPr wrap="square">
            <a:spAutoFit/>
          </a:bodyPr>
          <a:lstStyle/>
          <a:p>
            <a:pPr algn="ctr"/>
            <a:r>
              <a:rPr lang="en-US" sz="1400" b="1" dirty="0">
                <a:solidFill>
                  <a:srgbClr val="00B050"/>
                </a:solidFill>
              </a:rPr>
              <a:t>Bupropion</a:t>
            </a:r>
            <a:br>
              <a:rPr lang="en-US" sz="1400" b="1" dirty="0"/>
            </a:br>
            <a:r>
              <a:rPr lang="en-US" sz="1400" dirty="0">
                <a:solidFill>
                  <a:srgbClr val="00B050"/>
                </a:solidFill>
              </a:rPr>
              <a:t>POMC neuron agonist</a:t>
            </a:r>
            <a:r>
              <a:rPr lang="en-US" sz="1400" baseline="30000" dirty="0">
                <a:solidFill>
                  <a:srgbClr val="00B050"/>
                </a:solidFill>
              </a:rPr>
              <a:t>1,2</a:t>
            </a:r>
          </a:p>
        </p:txBody>
      </p:sp>
      <p:sp>
        <p:nvSpPr>
          <p:cNvPr id="76" name="TextBox 75">
            <a:extLst>
              <a:ext uri="{FF2B5EF4-FFF2-40B4-BE49-F238E27FC236}">
                <a16:creationId xmlns:a16="http://schemas.microsoft.com/office/drawing/2014/main" id="{5E1EBA47-BEAD-A68F-EEB4-85E7F26054BF}"/>
              </a:ext>
            </a:extLst>
          </p:cNvPr>
          <p:cNvSpPr txBox="1"/>
          <p:nvPr/>
        </p:nvSpPr>
        <p:spPr>
          <a:xfrm>
            <a:off x="4956434" y="3757740"/>
            <a:ext cx="1241137" cy="646331"/>
          </a:xfrm>
          <a:prstGeom prst="rect">
            <a:avLst/>
          </a:prstGeom>
          <a:noFill/>
          <a:ln>
            <a:noFill/>
          </a:ln>
        </p:spPr>
        <p:txBody>
          <a:bodyPr wrap="square">
            <a:spAutoFit/>
          </a:bodyPr>
          <a:lstStyle/>
          <a:p>
            <a:pPr algn="ctr"/>
            <a:r>
              <a:rPr lang="en-US" sz="1200" dirty="0"/>
              <a:t>Increased dopamine and norepinephrine</a:t>
            </a:r>
          </a:p>
        </p:txBody>
      </p:sp>
      <p:sp>
        <p:nvSpPr>
          <p:cNvPr id="77" name="TextBox 76">
            <a:extLst>
              <a:ext uri="{FF2B5EF4-FFF2-40B4-BE49-F238E27FC236}">
                <a16:creationId xmlns:a16="http://schemas.microsoft.com/office/drawing/2014/main" id="{6EB1E587-6979-B263-7140-079B2F186335}"/>
              </a:ext>
            </a:extLst>
          </p:cNvPr>
          <p:cNvSpPr txBox="1"/>
          <p:nvPr/>
        </p:nvSpPr>
        <p:spPr>
          <a:xfrm>
            <a:off x="3243871" y="3757740"/>
            <a:ext cx="1226148" cy="646331"/>
          </a:xfrm>
          <a:prstGeom prst="rect">
            <a:avLst/>
          </a:prstGeom>
          <a:noFill/>
          <a:ln>
            <a:noFill/>
          </a:ln>
        </p:spPr>
        <p:txBody>
          <a:bodyPr wrap="square">
            <a:spAutoFit/>
          </a:bodyPr>
          <a:lstStyle/>
          <a:p>
            <a:pPr algn="ctr"/>
            <a:r>
              <a:rPr lang="en-US" sz="1200" dirty="0"/>
              <a:t>Reuptake of dopamine and norepinephrine</a:t>
            </a:r>
          </a:p>
        </p:txBody>
      </p:sp>
      <p:sp>
        <p:nvSpPr>
          <p:cNvPr id="78" name="TextBox 49">
            <a:extLst>
              <a:ext uri="{FF2B5EF4-FFF2-40B4-BE49-F238E27FC236}">
                <a16:creationId xmlns:a16="http://schemas.microsoft.com/office/drawing/2014/main" id="{B1FE1559-92B1-32AE-FC1B-5AA584673C01}"/>
              </a:ext>
            </a:extLst>
          </p:cNvPr>
          <p:cNvSpPr txBox="1">
            <a:spLocks noChangeArrowheads="1"/>
          </p:cNvSpPr>
          <p:nvPr/>
        </p:nvSpPr>
        <p:spPr bwMode="auto">
          <a:xfrm>
            <a:off x="69327" y="2239750"/>
            <a:ext cx="2785326" cy="5025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1" i="0" u="none" strike="noStrike" kern="1200" cap="none" spc="0" normalizeH="0" baseline="0" noProof="0" dirty="0">
                <a:ln>
                  <a:noFill/>
                </a:ln>
                <a:effectLst/>
                <a:uLnTx/>
                <a:uFillTx/>
                <a:latin typeface="+mj-lt"/>
                <a:ea typeface="+mn-ea"/>
                <a:cs typeface="Arial" charset="0"/>
              </a:rPr>
              <a:t>Naltrexone</a:t>
            </a:r>
          </a:p>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333" b="0" i="0" u="none" strike="noStrike" kern="1200" cap="none" spc="0" normalizeH="0" baseline="0" noProof="0" dirty="0">
                <a:ln>
                  <a:noFill/>
                </a:ln>
                <a:effectLst/>
                <a:uLnTx/>
                <a:uFillTx/>
                <a:latin typeface="+mj-lt"/>
                <a:ea typeface="+mn-ea"/>
                <a:cs typeface="Arial" charset="0"/>
              </a:rPr>
              <a:t>MOP-R antagonist</a:t>
            </a:r>
            <a:r>
              <a:rPr lang="en-US" altLang="en-US" sz="1333" baseline="30000" dirty="0">
                <a:latin typeface="+mj-lt"/>
                <a:cs typeface="Arial" charset="0"/>
              </a:rPr>
              <a:t>1</a:t>
            </a:r>
            <a:endParaRPr kumimoji="0" lang="en-US" altLang="en-US" sz="1333" b="0" i="0" u="none" strike="noStrike" kern="1200" cap="none" spc="0" normalizeH="0" baseline="30000" noProof="0" dirty="0">
              <a:ln>
                <a:noFill/>
              </a:ln>
              <a:effectLst/>
              <a:uLnTx/>
              <a:uFillTx/>
              <a:latin typeface="+mj-lt"/>
              <a:ea typeface="+mn-ea"/>
              <a:cs typeface="Arial" charset="0"/>
            </a:endParaRPr>
          </a:p>
        </p:txBody>
      </p:sp>
      <p:sp>
        <p:nvSpPr>
          <p:cNvPr id="79" name="TextBox 78">
            <a:extLst>
              <a:ext uri="{FF2B5EF4-FFF2-40B4-BE49-F238E27FC236}">
                <a16:creationId xmlns:a16="http://schemas.microsoft.com/office/drawing/2014/main" id="{D239FF80-E127-1F97-5336-D3B01341CBFE}"/>
              </a:ext>
            </a:extLst>
          </p:cNvPr>
          <p:cNvSpPr txBox="1"/>
          <p:nvPr/>
        </p:nvSpPr>
        <p:spPr>
          <a:xfrm>
            <a:off x="3037920" y="2394815"/>
            <a:ext cx="1378659" cy="461665"/>
          </a:xfrm>
          <a:prstGeom prst="rect">
            <a:avLst/>
          </a:prstGeom>
          <a:noFill/>
          <a:ln>
            <a:noFill/>
          </a:ln>
        </p:spPr>
        <p:txBody>
          <a:bodyPr wrap="square">
            <a:spAutoFit/>
          </a:bodyPr>
          <a:lstStyle/>
          <a:p>
            <a:pPr algn="ctr"/>
            <a:r>
              <a:rPr lang="el-GR" sz="1200" dirty="0"/>
              <a:t>β-</a:t>
            </a:r>
            <a:r>
              <a:rPr lang="en-US" sz="1200" dirty="0"/>
              <a:t>endorphin opioid system </a:t>
            </a:r>
          </a:p>
        </p:txBody>
      </p:sp>
      <p:sp>
        <p:nvSpPr>
          <p:cNvPr id="80" name="TextBox 79">
            <a:extLst>
              <a:ext uri="{FF2B5EF4-FFF2-40B4-BE49-F238E27FC236}">
                <a16:creationId xmlns:a16="http://schemas.microsoft.com/office/drawing/2014/main" id="{DF347B11-7D18-8684-15D6-A2BAE0B65140}"/>
              </a:ext>
            </a:extLst>
          </p:cNvPr>
          <p:cNvSpPr txBox="1"/>
          <p:nvPr/>
        </p:nvSpPr>
        <p:spPr>
          <a:xfrm>
            <a:off x="4808788" y="2302482"/>
            <a:ext cx="1241137" cy="646331"/>
          </a:xfrm>
          <a:prstGeom prst="rect">
            <a:avLst/>
          </a:prstGeom>
          <a:noFill/>
          <a:ln>
            <a:noFill/>
          </a:ln>
        </p:spPr>
        <p:txBody>
          <a:bodyPr wrap="square">
            <a:spAutoFit/>
          </a:bodyPr>
          <a:lstStyle/>
          <a:p>
            <a:pPr algn="ctr"/>
            <a:r>
              <a:rPr lang="en-US" sz="1200" dirty="0"/>
              <a:t>Autoinhibition of POMC neurons</a:t>
            </a:r>
          </a:p>
        </p:txBody>
      </p:sp>
      <p:sp>
        <p:nvSpPr>
          <p:cNvPr id="81" name="TextBox 80">
            <a:extLst>
              <a:ext uri="{FF2B5EF4-FFF2-40B4-BE49-F238E27FC236}">
                <a16:creationId xmlns:a16="http://schemas.microsoft.com/office/drawing/2014/main" id="{2A426C3C-22BD-9694-123F-C3BD975A9A28}"/>
              </a:ext>
            </a:extLst>
          </p:cNvPr>
          <p:cNvSpPr txBox="1"/>
          <p:nvPr/>
        </p:nvSpPr>
        <p:spPr>
          <a:xfrm>
            <a:off x="304185" y="2773433"/>
            <a:ext cx="2315611" cy="707886"/>
          </a:xfrm>
          <a:prstGeom prst="rect">
            <a:avLst/>
          </a:prstGeom>
          <a:noFill/>
          <a:ln>
            <a:noFill/>
          </a:ln>
        </p:spPr>
        <p:txBody>
          <a:bodyPr wrap="square" rtlCol="0">
            <a:spAutoFit/>
          </a:bodyPr>
          <a:lstStyle/>
          <a:p>
            <a:pPr algn="ctr"/>
            <a:r>
              <a:rPr lang="en-US" sz="1000" dirty="0">
                <a:solidFill>
                  <a:schemeClr val="accent2"/>
                </a:solidFill>
              </a:rPr>
              <a:t>Blocking the </a:t>
            </a:r>
            <a:r>
              <a:rPr lang="el-GR" sz="1000" dirty="0">
                <a:solidFill>
                  <a:schemeClr val="accent2"/>
                </a:solidFill>
              </a:rPr>
              <a:t>β-</a:t>
            </a:r>
            <a:r>
              <a:rPr lang="en-US" sz="1000" dirty="0">
                <a:solidFill>
                  <a:schemeClr val="accent2"/>
                </a:solidFill>
              </a:rPr>
              <a:t>endorphin opioid system removes the natural “brake” on POMC cells promoting a greater increase in POMC activity </a:t>
            </a:r>
          </a:p>
        </p:txBody>
      </p:sp>
      <p:sp>
        <p:nvSpPr>
          <p:cNvPr id="82" name="TextBox 81">
            <a:extLst>
              <a:ext uri="{FF2B5EF4-FFF2-40B4-BE49-F238E27FC236}">
                <a16:creationId xmlns:a16="http://schemas.microsoft.com/office/drawing/2014/main" id="{420F9A7F-32DC-E693-C235-38507A9DEB47}"/>
              </a:ext>
            </a:extLst>
          </p:cNvPr>
          <p:cNvSpPr txBox="1"/>
          <p:nvPr/>
        </p:nvSpPr>
        <p:spPr>
          <a:xfrm>
            <a:off x="436302" y="4168813"/>
            <a:ext cx="2315611" cy="553998"/>
          </a:xfrm>
          <a:prstGeom prst="rect">
            <a:avLst/>
          </a:prstGeom>
          <a:noFill/>
          <a:ln>
            <a:noFill/>
          </a:ln>
        </p:spPr>
        <p:txBody>
          <a:bodyPr wrap="square">
            <a:spAutoFit/>
          </a:bodyPr>
          <a:lstStyle/>
          <a:p>
            <a:pPr algn="ctr"/>
            <a:r>
              <a:rPr lang="en-US" sz="1000" dirty="0">
                <a:solidFill>
                  <a:srgbClr val="00B050"/>
                </a:solidFill>
              </a:rPr>
              <a:t>Bupropion, a weak dopamine and norepinephrine reuptake inhibitor, enhances POMC cell production</a:t>
            </a:r>
          </a:p>
        </p:txBody>
      </p:sp>
      <p:cxnSp>
        <p:nvCxnSpPr>
          <p:cNvPr id="83" name="Straight Arrow Connector 82">
            <a:extLst>
              <a:ext uri="{FF2B5EF4-FFF2-40B4-BE49-F238E27FC236}">
                <a16:creationId xmlns:a16="http://schemas.microsoft.com/office/drawing/2014/main" id="{F1008E7F-D78C-F5EE-2BF3-AA3C3BCF1C7E}"/>
              </a:ext>
            </a:extLst>
          </p:cNvPr>
          <p:cNvCxnSpPr>
            <a:cxnSpLocks/>
          </p:cNvCxnSpPr>
          <p:nvPr/>
        </p:nvCxnSpPr>
        <p:spPr>
          <a:xfrm>
            <a:off x="6043144" y="2507988"/>
            <a:ext cx="712192" cy="248993"/>
          </a:xfrm>
          <a:prstGeom prst="straightConnector1">
            <a:avLst/>
          </a:prstGeom>
          <a:ln w="57150">
            <a:solidFill>
              <a:schemeClr val="accent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8E379E3E-812D-8CD0-3F9A-E78A659F492A}"/>
              </a:ext>
            </a:extLst>
          </p:cNvPr>
          <p:cNvGrpSpPr/>
          <p:nvPr/>
        </p:nvGrpSpPr>
        <p:grpSpPr>
          <a:xfrm rot="16200000" flipV="1">
            <a:off x="2708391" y="2392475"/>
            <a:ext cx="174625" cy="466344"/>
            <a:chOff x="8639175" y="4044950"/>
            <a:chExt cx="174625" cy="466344"/>
          </a:xfrm>
        </p:grpSpPr>
        <p:cxnSp>
          <p:nvCxnSpPr>
            <p:cNvPr id="85" name="Straight Connector 84">
              <a:extLst>
                <a:ext uri="{FF2B5EF4-FFF2-40B4-BE49-F238E27FC236}">
                  <a16:creationId xmlns:a16="http://schemas.microsoft.com/office/drawing/2014/main" id="{128F7A17-9CFE-B627-D1B7-D6D856C1B383}"/>
                </a:ext>
              </a:extLst>
            </p:cNvPr>
            <p:cNvCxnSpPr>
              <a:cxnSpLocks/>
            </p:cNvCxnSpPr>
            <p:nvPr/>
          </p:nvCxnSpPr>
          <p:spPr>
            <a:xfrm>
              <a:off x="8726487" y="4044950"/>
              <a:ext cx="0" cy="46634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176EEB1-61E4-E460-42A0-5F7867B57B01}"/>
                </a:ext>
              </a:extLst>
            </p:cNvPr>
            <p:cNvCxnSpPr>
              <a:cxnSpLocks/>
            </p:cNvCxnSpPr>
            <p:nvPr/>
          </p:nvCxnSpPr>
          <p:spPr>
            <a:xfrm>
              <a:off x="8639175" y="4044950"/>
              <a:ext cx="1746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9CA63060-9301-B44D-0DC8-8DB48665B929}"/>
              </a:ext>
            </a:extLst>
          </p:cNvPr>
          <p:cNvGrpSpPr/>
          <p:nvPr/>
        </p:nvGrpSpPr>
        <p:grpSpPr>
          <a:xfrm rot="16200000" flipV="1">
            <a:off x="4437560" y="2392475"/>
            <a:ext cx="174625" cy="466344"/>
            <a:chOff x="8639175" y="4044950"/>
            <a:chExt cx="174625" cy="466344"/>
          </a:xfrm>
        </p:grpSpPr>
        <p:cxnSp>
          <p:nvCxnSpPr>
            <p:cNvPr id="88" name="Straight Connector 87">
              <a:extLst>
                <a:ext uri="{FF2B5EF4-FFF2-40B4-BE49-F238E27FC236}">
                  <a16:creationId xmlns:a16="http://schemas.microsoft.com/office/drawing/2014/main" id="{A1D7E01A-F474-5862-B1E1-8F29184B9D66}"/>
                </a:ext>
              </a:extLst>
            </p:cNvPr>
            <p:cNvCxnSpPr>
              <a:cxnSpLocks/>
            </p:cNvCxnSpPr>
            <p:nvPr/>
          </p:nvCxnSpPr>
          <p:spPr>
            <a:xfrm>
              <a:off x="8726487" y="4044950"/>
              <a:ext cx="0" cy="46634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C56502-EB2C-7663-5D2F-C1CFF170F8B9}"/>
                </a:ext>
              </a:extLst>
            </p:cNvPr>
            <p:cNvCxnSpPr>
              <a:cxnSpLocks/>
            </p:cNvCxnSpPr>
            <p:nvPr/>
          </p:nvCxnSpPr>
          <p:spPr>
            <a:xfrm>
              <a:off x="8639175" y="4044950"/>
              <a:ext cx="1746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a:extLst>
              <a:ext uri="{FF2B5EF4-FFF2-40B4-BE49-F238E27FC236}">
                <a16:creationId xmlns:a16="http://schemas.microsoft.com/office/drawing/2014/main" id="{C5EB9822-970C-57E5-899A-0EB932DD5422}"/>
              </a:ext>
            </a:extLst>
          </p:cNvPr>
          <p:cNvCxnSpPr>
            <a:cxnSpLocks/>
          </p:cNvCxnSpPr>
          <p:nvPr/>
        </p:nvCxnSpPr>
        <p:spPr>
          <a:xfrm flipV="1">
            <a:off x="6198752" y="3317236"/>
            <a:ext cx="676057" cy="466172"/>
          </a:xfrm>
          <a:prstGeom prst="straightConnector1">
            <a:avLst/>
          </a:prstGeom>
          <a:ln w="57150">
            <a:solidFill>
              <a:schemeClr val="accent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6398333-3FE5-BFFC-C129-F996A3C37997}"/>
              </a:ext>
            </a:extLst>
          </p:cNvPr>
          <p:cNvCxnSpPr>
            <a:cxnSpLocks/>
          </p:cNvCxnSpPr>
          <p:nvPr/>
        </p:nvCxnSpPr>
        <p:spPr>
          <a:xfrm>
            <a:off x="4457160" y="4080905"/>
            <a:ext cx="485190" cy="0"/>
          </a:xfrm>
          <a:prstGeom prst="straightConnector1">
            <a:avLst/>
          </a:prstGeom>
          <a:ln w="57150">
            <a:solidFill>
              <a:schemeClr val="accent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61FEC5F9-3FC2-A5C2-C8F5-81B6382924C4}"/>
              </a:ext>
            </a:extLst>
          </p:cNvPr>
          <p:cNvGrpSpPr/>
          <p:nvPr/>
        </p:nvGrpSpPr>
        <p:grpSpPr>
          <a:xfrm rot="16200000" flipV="1">
            <a:off x="2850624" y="3847733"/>
            <a:ext cx="174625" cy="466344"/>
            <a:chOff x="8639175" y="4044950"/>
            <a:chExt cx="174625" cy="466344"/>
          </a:xfrm>
        </p:grpSpPr>
        <p:cxnSp>
          <p:nvCxnSpPr>
            <p:cNvPr id="94" name="Straight Connector 93">
              <a:extLst>
                <a:ext uri="{FF2B5EF4-FFF2-40B4-BE49-F238E27FC236}">
                  <a16:creationId xmlns:a16="http://schemas.microsoft.com/office/drawing/2014/main" id="{52033944-4095-A474-D22D-EBE5EA0BF9FE}"/>
                </a:ext>
              </a:extLst>
            </p:cNvPr>
            <p:cNvCxnSpPr>
              <a:cxnSpLocks/>
            </p:cNvCxnSpPr>
            <p:nvPr/>
          </p:nvCxnSpPr>
          <p:spPr>
            <a:xfrm>
              <a:off x="8726487" y="4044950"/>
              <a:ext cx="0" cy="46634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0C0BBA-8D99-B75C-6CF1-AE55F16335A2}"/>
                </a:ext>
              </a:extLst>
            </p:cNvPr>
            <p:cNvCxnSpPr>
              <a:cxnSpLocks/>
            </p:cNvCxnSpPr>
            <p:nvPr/>
          </p:nvCxnSpPr>
          <p:spPr>
            <a:xfrm>
              <a:off x="8639175" y="4044950"/>
              <a:ext cx="1746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5849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dirty="0"/>
              <a:t>Naltrexone/bupropion*: efficacy</a:t>
            </a:r>
          </a:p>
        </p:txBody>
      </p:sp>
      <p:sp>
        <p:nvSpPr>
          <p:cNvPr id="21" name="TextBox 20">
            <a:extLst>
              <a:ext uri="{FF2B5EF4-FFF2-40B4-BE49-F238E27FC236}">
                <a16:creationId xmlns:a16="http://schemas.microsoft.com/office/drawing/2014/main" id="{AE58DEF1-BC1E-EA3E-2878-9F5ED057C565}"/>
              </a:ext>
            </a:extLst>
          </p:cNvPr>
          <p:cNvSpPr txBox="1"/>
          <p:nvPr/>
        </p:nvSpPr>
        <p:spPr>
          <a:xfrm>
            <a:off x="357732" y="5601770"/>
            <a:ext cx="10035618" cy="1015663"/>
          </a:xfrm>
          <a:prstGeom prst="rect">
            <a:avLst/>
          </a:prstGeom>
          <a:noFill/>
        </p:spPr>
        <p:txBody>
          <a:bodyPr wrap="square" anchor="b">
            <a:spAutoFit/>
          </a:bodyPr>
          <a:lstStyle/>
          <a:p>
            <a:br>
              <a:rPr lang="en-US" sz="1000" dirty="0"/>
            </a:br>
            <a:r>
              <a:rPr lang="en-US" sz="1000" dirty="0"/>
              <a:t>*FDA-approved dosing: 8 mg/90 mg–32/360 naltrexone/bupropion extended-release tablets; </a:t>
            </a:r>
            <a:br>
              <a:rPr lang="en-US" sz="1000" dirty="0"/>
            </a:br>
            <a:r>
              <a:rPr lang="en-US" sz="1000" dirty="0"/>
              <a:t>†</a:t>
            </a:r>
            <a:r>
              <a:rPr lang="en-GB" sz="1000" dirty="0"/>
              <a:t>Statistically significant vs placebo</a:t>
            </a:r>
            <a:r>
              <a:rPr lang="en-US" sz="1000" dirty="0"/>
              <a:t>.</a:t>
            </a:r>
            <a:br>
              <a:rPr lang="en-US" sz="1000" dirty="0"/>
            </a:br>
            <a:r>
              <a:rPr lang="en-US" sz="1000" dirty="0"/>
              <a:t>BMI, body mass index; HbA</a:t>
            </a:r>
            <a:r>
              <a:rPr lang="en-US" sz="1000" baseline="-25000" dirty="0"/>
              <a:t>1c</a:t>
            </a:r>
            <a:r>
              <a:rPr lang="en-US" sz="1000" dirty="0"/>
              <a:t>, glycated hemoglobin.</a:t>
            </a:r>
            <a:br>
              <a:rPr lang="en-US" sz="1000" dirty="0"/>
            </a:br>
            <a:r>
              <a:rPr lang="en-US" sz="1000" dirty="0"/>
              <a:t>1. </a:t>
            </a:r>
            <a:r>
              <a:rPr lang="en-US" sz="1000" dirty="0" err="1"/>
              <a:t>Apovian</a:t>
            </a:r>
            <a:r>
              <a:rPr lang="en-US" sz="1000" dirty="0"/>
              <a:t> CM et al. Obesity (Silver Spring). 2013;21:935–943; 2. </a:t>
            </a:r>
            <a:r>
              <a:rPr lang="en-CA" sz="1000" dirty="0" err="1"/>
              <a:t>Contrave</a:t>
            </a:r>
            <a:r>
              <a:rPr lang="en-CA" sz="1000" dirty="0"/>
              <a:t>® (naltrexone HCl and bupropion HCl) Prescribing Information. Available at: </a:t>
            </a:r>
            <a:r>
              <a:rPr lang="en-CA" sz="1000" dirty="0">
                <a:hlinkClick r:id="rId3"/>
              </a:rPr>
              <a:t>https://www.accessdata.fda.gov/drugsatfda_docs/label/2020/200063s015lbl.pdf</a:t>
            </a:r>
            <a:r>
              <a:rPr lang="en-CA" sz="1000" dirty="0"/>
              <a:t>. Accessed March 2024.</a:t>
            </a:r>
            <a:endParaRPr lang="en-US" sz="800" dirty="0"/>
          </a:p>
        </p:txBody>
      </p:sp>
      <p:sp>
        <p:nvSpPr>
          <p:cNvPr id="59" name="Rectangle 58">
            <a:extLst>
              <a:ext uri="{FF2B5EF4-FFF2-40B4-BE49-F238E27FC236}">
                <a16:creationId xmlns:a16="http://schemas.microsoft.com/office/drawing/2014/main" id="{02C5C9D3-96DE-E470-F42A-BE196454E956}"/>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62" name="TextBox 61">
            <a:extLst>
              <a:ext uri="{FF2B5EF4-FFF2-40B4-BE49-F238E27FC236}">
                <a16:creationId xmlns:a16="http://schemas.microsoft.com/office/drawing/2014/main" id="{8536F830-419F-3BF7-B188-E2F1396E0F89}"/>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63" name="Group 62">
            <a:extLst>
              <a:ext uri="{FF2B5EF4-FFF2-40B4-BE49-F238E27FC236}">
                <a16:creationId xmlns:a16="http://schemas.microsoft.com/office/drawing/2014/main" id="{A6E7AF53-393D-07B8-A4C2-A7CCDB4780DE}"/>
              </a:ext>
            </a:extLst>
          </p:cNvPr>
          <p:cNvGrpSpPr/>
          <p:nvPr/>
        </p:nvGrpSpPr>
        <p:grpSpPr>
          <a:xfrm>
            <a:off x="2960181" y="1447148"/>
            <a:ext cx="6271638" cy="955919"/>
            <a:chOff x="2824529" y="1447148"/>
            <a:chExt cx="6271638" cy="955919"/>
          </a:xfrm>
        </p:grpSpPr>
        <p:grpSp>
          <p:nvGrpSpPr>
            <p:cNvPr id="64" name="Group 63">
              <a:extLst>
                <a:ext uri="{FF2B5EF4-FFF2-40B4-BE49-F238E27FC236}">
                  <a16:creationId xmlns:a16="http://schemas.microsoft.com/office/drawing/2014/main" id="{030ACC21-70D9-42BF-187A-4E5C304DFFDC}"/>
                </a:ext>
              </a:extLst>
            </p:cNvPr>
            <p:cNvGrpSpPr/>
            <p:nvPr/>
          </p:nvGrpSpPr>
          <p:grpSpPr>
            <a:xfrm>
              <a:off x="2824529" y="1447148"/>
              <a:ext cx="1032522" cy="955109"/>
              <a:chOff x="2824529" y="1447148"/>
              <a:chExt cx="1032522" cy="955109"/>
            </a:xfrm>
          </p:grpSpPr>
          <p:sp>
            <p:nvSpPr>
              <p:cNvPr id="77" name="TextBox 76">
                <a:extLst>
                  <a:ext uri="{FF2B5EF4-FFF2-40B4-BE49-F238E27FC236}">
                    <a16:creationId xmlns:a16="http://schemas.microsoft.com/office/drawing/2014/main" id="{2F80CB43-A802-8B6C-3C3D-844018569DF1}"/>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78" name="Graphic 77" descr="Cake with solid fill">
                <a:extLst>
                  <a:ext uri="{FF2B5EF4-FFF2-40B4-BE49-F238E27FC236}">
                    <a16:creationId xmlns:a16="http://schemas.microsoft.com/office/drawing/2014/main" id="{CFD2D1C2-9527-08E3-0E88-494A9AE30C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79" name="TextBox 78">
                <a:extLst>
                  <a:ext uri="{FF2B5EF4-FFF2-40B4-BE49-F238E27FC236}">
                    <a16:creationId xmlns:a16="http://schemas.microsoft.com/office/drawing/2014/main" id="{184334D3-9B36-7326-E8DF-23FB3B95C160}"/>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44 years</a:t>
                </a:r>
                <a:endParaRPr lang="en-CA" sz="1400" dirty="0"/>
              </a:p>
            </p:txBody>
          </p:sp>
        </p:grpSp>
        <p:grpSp>
          <p:nvGrpSpPr>
            <p:cNvPr id="65" name="Group 64">
              <a:extLst>
                <a:ext uri="{FF2B5EF4-FFF2-40B4-BE49-F238E27FC236}">
                  <a16:creationId xmlns:a16="http://schemas.microsoft.com/office/drawing/2014/main" id="{ED4F878B-9A2F-A956-4558-CDFA64438840}"/>
                </a:ext>
              </a:extLst>
            </p:cNvPr>
            <p:cNvGrpSpPr/>
            <p:nvPr/>
          </p:nvGrpSpPr>
          <p:grpSpPr>
            <a:xfrm>
              <a:off x="4549773" y="1456083"/>
              <a:ext cx="903598" cy="946984"/>
              <a:chOff x="4842329" y="1456083"/>
              <a:chExt cx="903598" cy="946984"/>
            </a:xfrm>
          </p:grpSpPr>
          <p:pic>
            <p:nvPicPr>
              <p:cNvPr id="74" name="Graphic 73" descr="Man with solid fill">
                <a:extLst>
                  <a:ext uri="{FF2B5EF4-FFF2-40B4-BE49-F238E27FC236}">
                    <a16:creationId xmlns:a16="http://schemas.microsoft.com/office/drawing/2014/main" id="{B45DF7E2-AD4D-E9E6-530E-AA0AAC2AF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75" name="TextBox 74">
                <a:extLst>
                  <a:ext uri="{FF2B5EF4-FFF2-40B4-BE49-F238E27FC236}">
                    <a16:creationId xmlns:a16="http://schemas.microsoft.com/office/drawing/2014/main" id="{E356740E-FE9D-8147-9BC5-B12A34BE51BB}"/>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76" name="TextBox 75">
                <a:extLst>
                  <a:ext uri="{FF2B5EF4-FFF2-40B4-BE49-F238E27FC236}">
                    <a16:creationId xmlns:a16="http://schemas.microsoft.com/office/drawing/2014/main" id="{75F94754-EC02-A137-D296-3B50273D935F}"/>
                  </a:ext>
                </a:extLst>
              </p:cNvPr>
              <p:cNvSpPr txBox="1"/>
              <p:nvPr/>
            </p:nvSpPr>
            <p:spPr>
              <a:xfrm>
                <a:off x="4842329" y="2095290"/>
                <a:ext cx="903598" cy="307777"/>
              </a:xfrm>
              <a:prstGeom prst="rect">
                <a:avLst/>
              </a:prstGeom>
              <a:noFill/>
            </p:spPr>
            <p:txBody>
              <a:bodyPr wrap="square" rtlCol="0">
                <a:spAutoFit/>
              </a:bodyPr>
              <a:lstStyle/>
              <a:p>
                <a:pPr algn="ctr"/>
                <a:r>
                  <a:rPr lang="en-US" sz="1400" dirty="0"/>
                  <a:t>15%</a:t>
                </a:r>
                <a:endParaRPr lang="en-CA" sz="1400" dirty="0"/>
              </a:p>
            </p:txBody>
          </p:sp>
        </p:grpSp>
        <p:grpSp>
          <p:nvGrpSpPr>
            <p:cNvPr id="66" name="Group 65">
              <a:extLst>
                <a:ext uri="{FF2B5EF4-FFF2-40B4-BE49-F238E27FC236}">
                  <a16:creationId xmlns:a16="http://schemas.microsoft.com/office/drawing/2014/main" id="{66FA5B0C-25F3-5416-9C08-A6DF34F5E57C}"/>
                </a:ext>
              </a:extLst>
            </p:cNvPr>
            <p:cNvGrpSpPr/>
            <p:nvPr/>
          </p:nvGrpSpPr>
          <p:grpSpPr>
            <a:xfrm>
              <a:off x="6146093" y="1484539"/>
              <a:ext cx="1171154" cy="917718"/>
              <a:chOff x="6352171" y="1484539"/>
              <a:chExt cx="1171154" cy="917718"/>
            </a:xfrm>
          </p:grpSpPr>
          <p:pic>
            <p:nvPicPr>
              <p:cNvPr id="71" name="Graphic 70" descr="Scale outline">
                <a:extLst>
                  <a:ext uri="{FF2B5EF4-FFF2-40B4-BE49-F238E27FC236}">
                    <a16:creationId xmlns:a16="http://schemas.microsoft.com/office/drawing/2014/main" id="{D0384E0F-4197-DE2A-CEAF-4A198675F4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72" name="TextBox 71">
                <a:extLst>
                  <a:ext uri="{FF2B5EF4-FFF2-40B4-BE49-F238E27FC236}">
                    <a16:creationId xmlns:a16="http://schemas.microsoft.com/office/drawing/2014/main" id="{793A42ED-9BF1-41CF-9E52-20BCD7351C1E}"/>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73" name="TextBox 72">
                <a:extLst>
                  <a:ext uri="{FF2B5EF4-FFF2-40B4-BE49-F238E27FC236}">
                    <a16:creationId xmlns:a16="http://schemas.microsoft.com/office/drawing/2014/main" id="{EA4E5340-C2F4-D050-07F6-70627BB97C98}"/>
                  </a:ext>
                </a:extLst>
              </p:cNvPr>
              <p:cNvSpPr txBox="1"/>
              <p:nvPr/>
            </p:nvSpPr>
            <p:spPr>
              <a:xfrm>
                <a:off x="6485949" y="2094480"/>
                <a:ext cx="903598" cy="307777"/>
              </a:xfrm>
              <a:prstGeom prst="rect">
                <a:avLst/>
              </a:prstGeom>
              <a:noFill/>
            </p:spPr>
            <p:txBody>
              <a:bodyPr wrap="square" rtlCol="0">
                <a:spAutoFit/>
              </a:bodyPr>
              <a:lstStyle/>
              <a:p>
                <a:pPr algn="ctr"/>
                <a:r>
                  <a:rPr lang="en-US" sz="1400" dirty="0"/>
                  <a:t>220 </a:t>
                </a:r>
                <a:r>
                  <a:rPr lang="en-US" sz="1400" dirty="0" err="1"/>
                  <a:t>lbs</a:t>
                </a:r>
                <a:endParaRPr lang="en-CA" sz="1400" dirty="0"/>
              </a:p>
            </p:txBody>
          </p:sp>
        </p:grpSp>
        <p:grpSp>
          <p:nvGrpSpPr>
            <p:cNvPr id="67" name="Group 66">
              <a:extLst>
                <a:ext uri="{FF2B5EF4-FFF2-40B4-BE49-F238E27FC236}">
                  <a16:creationId xmlns:a16="http://schemas.microsoft.com/office/drawing/2014/main" id="{36F0DF03-7498-FCC9-BCFE-E8E1C150DAAD}"/>
                </a:ext>
              </a:extLst>
            </p:cNvPr>
            <p:cNvGrpSpPr/>
            <p:nvPr/>
          </p:nvGrpSpPr>
          <p:grpSpPr>
            <a:xfrm>
              <a:off x="8009968" y="1484539"/>
              <a:ext cx="1086199" cy="917718"/>
              <a:chOff x="8009968" y="1484539"/>
              <a:chExt cx="1086199" cy="917718"/>
            </a:xfrm>
          </p:grpSpPr>
          <p:pic>
            <p:nvPicPr>
              <p:cNvPr id="68" name="Graphic 67" descr="Scale outline">
                <a:extLst>
                  <a:ext uri="{FF2B5EF4-FFF2-40B4-BE49-F238E27FC236}">
                    <a16:creationId xmlns:a16="http://schemas.microsoft.com/office/drawing/2014/main" id="{D65374F0-DCFB-EC16-6D2C-532D4B7CF4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69" name="TextBox 68">
                <a:extLst>
                  <a:ext uri="{FF2B5EF4-FFF2-40B4-BE49-F238E27FC236}">
                    <a16:creationId xmlns:a16="http://schemas.microsoft.com/office/drawing/2014/main" id="{8F6EA4BB-B193-4B9B-E9B1-1B3011BA7901}"/>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70" name="TextBox 69">
                <a:extLst>
                  <a:ext uri="{FF2B5EF4-FFF2-40B4-BE49-F238E27FC236}">
                    <a16:creationId xmlns:a16="http://schemas.microsoft.com/office/drawing/2014/main" id="{4D905BC7-0280-AA89-FFD4-D497FF21857C}"/>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36 kg/m</a:t>
                </a:r>
                <a:r>
                  <a:rPr lang="en-US" sz="1400" baseline="30000" dirty="0"/>
                  <a:t>2</a:t>
                </a:r>
                <a:endParaRPr lang="en-CA" sz="1400" baseline="30000" dirty="0"/>
              </a:p>
            </p:txBody>
          </p:sp>
        </p:grpSp>
      </p:grpSp>
      <p:sp>
        <p:nvSpPr>
          <p:cNvPr id="162" name="Rectangle 161">
            <a:extLst>
              <a:ext uri="{FF2B5EF4-FFF2-40B4-BE49-F238E27FC236}">
                <a16:creationId xmlns:a16="http://schemas.microsoft.com/office/drawing/2014/main" id="{170CDA24-CF82-7131-8BD0-D46E8292C7C7}"/>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BB06D9F4-2159-D3ED-8ECF-A07B926253F2}"/>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56 weeks</a:t>
            </a:r>
            <a:r>
              <a:rPr lang="en-US" sz="1600" b="1" baseline="30000" dirty="0">
                <a:solidFill>
                  <a:schemeClr val="bg1"/>
                </a:solidFill>
              </a:rPr>
              <a:t>1</a:t>
            </a:r>
            <a:r>
              <a:rPr lang="en-US" sz="1600" b="1" dirty="0">
                <a:solidFill>
                  <a:schemeClr val="bg1"/>
                </a:solidFill>
              </a:rPr>
              <a:t> </a:t>
            </a:r>
          </a:p>
        </p:txBody>
      </p:sp>
      <p:sp>
        <p:nvSpPr>
          <p:cNvPr id="15" name="Isosceles Triangle 14">
            <a:extLst>
              <a:ext uri="{FF2B5EF4-FFF2-40B4-BE49-F238E27FC236}">
                <a16:creationId xmlns:a16="http://schemas.microsoft.com/office/drawing/2014/main" id="{415C7E14-0387-8EF3-0379-67E4CD2B60CB}"/>
              </a:ext>
            </a:extLst>
          </p:cNvPr>
          <p:cNvSpPr/>
          <p:nvPr/>
        </p:nvSpPr>
        <p:spPr>
          <a:xfrm flipV="1">
            <a:off x="3852879" y="3720715"/>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9403F598-9D0B-CB69-03FC-47AD9A0B0A61}"/>
              </a:ext>
            </a:extLst>
          </p:cNvPr>
          <p:cNvSpPr/>
          <p:nvPr/>
        </p:nvSpPr>
        <p:spPr>
          <a:xfrm flipV="1">
            <a:off x="2007450" y="5074967"/>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550685F9-FE83-EB39-0FD6-2643AC3C2318}"/>
              </a:ext>
            </a:extLst>
          </p:cNvPr>
          <p:cNvGraphicFramePr/>
          <p:nvPr>
            <p:extLst>
              <p:ext uri="{D42A27DB-BD31-4B8C-83A1-F6EECF244321}">
                <p14:modId xmlns:p14="http://schemas.microsoft.com/office/powerpoint/2010/main" val="2560631087"/>
              </p:ext>
            </p:extLst>
          </p:nvPr>
        </p:nvGraphicFramePr>
        <p:xfrm>
          <a:off x="1426984" y="3270625"/>
          <a:ext cx="3990809" cy="2140227"/>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a:extLst>
              <a:ext uri="{FF2B5EF4-FFF2-40B4-BE49-F238E27FC236}">
                <a16:creationId xmlns:a16="http://schemas.microsoft.com/office/drawing/2014/main" id="{F3FC3C89-B572-DA55-557E-BB3B7A0FD595}"/>
              </a:ext>
            </a:extLst>
          </p:cNvPr>
          <p:cNvSpPr txBox="1"/>
          <p:nvPr/>
        </p:nvSpPr>
        <p:spPr>
          <a:xfrm>
            <a:off x="1624016" y="2768577"/>
            <a:ext cx="1763336" cy="646331"/>
          </a:xfrm>
          <a:prstGeom prst="rect">
            <a:avLst/>
          </a:prstGeom>
          <a:noFill/>
        </p:spPr>
        <p:txBody>
          <a:bodyPr wrap="square" rtlCol="0">
            <a:spAutoFit/>
          </a:bodyPr>
          <a:lstStyle/>
          <a:p>
            <a:pPr algn="ctr"/>
            <a:r>
              <a:rPr lang="en-US" sz="1200" b="1">
                <a:solidFill>
                  <a:schemeClr val="accent1"/>
                </a:solidFill>
              </a:rPr>
              <a:t>Naltrexone 32 mg /bupropion 360 mg + lifestyle counseling</a:t>
            </a:r>
          </a:p>
        </p:txBody>
      </p:sp>
      <p:sp>
        <p:nvSpPr>
          <p:cNvPr id="28" name="TextBox 27">
            <a:extLst>
              <a:ext uri="{FF2B5EF4-FFF2-40B4-BE49-F238E27FC236}">
                <a16:creationId xmlns:a16="http://schemas.microsoft.com/office/drawing/2014/main" id="{83D92201-1E09-D2E5-1D2D-7D81352A894C}"/>
              </a:ext>
            </a:extLst>
          </p:cNvPr>
          <p:cNvSpPr txBox="1"/>
          <p:nvPr/>
        </p:nvSpPr>
        <p:spPr>
          <a:xfrm>
            <a:off x="3748102" y="2768577"/>
            <a:ext cx="1162050" cy="646331"/>
          </a:xfrm>
          <a:prstGeom prst="rect">
            <a:avLst/>
          </a:prstGeom>
          <a:noFill/>
        </p:spPr>
        <p:txBody>
          <a:bodyPr wrap="square" rtlCol="0">
            <a:spAutoFit/>
          </a:bodyPr>
          <a:lstStyle/>
          <a:p>
            <a:pPr algn="ctr"/>
            <a:r>
              <a:rPr lang="en-US" sz="1200" b="1">
                <a:solidFill>
                  <a:schemeClr val="bg1">
                    <a:lumMod val="50000"/>
                  </a:schemeClr>
                </a:solidFill>
              </a:rPr>
              <a:t>Placebo + lifestyle counseling</a:t>
            </a:r>
          </a:p>
        </p:txBody>
      </p:sp>
      <p:sp>
        <p:nvSpPr>
          <p:cNvPr id="29" name="TextBox 28">
            <a:extLst>
              <a:ext uri="{FF2B5EF4-FFF2-40B4-BE49-F238E27FC236}">
                <a16:creationId xmlns:a16="http://schemas.microsoft.com/office/drawing/2014/main" id="{A54EB773-1E1A-C4CA-0CCD-6F54DC10B1A6}"/>
              </a:ext>
            </a:extLst>
          </p:cNvPr>
          <p:cNvSpPr txBox="1"/>
          <p:nvPr/>
        </p:nvSpPr>
        <p:spPr>
          <a:xfrm rot="16200000">
            <a:off x="967505" y="4305678"/>
            <a:ext cx="1461790" cy="461665"/>
          </a:xfrm>
          <a:prstGeom prst="rect">
            <a:avLst/>
          </a:prstGeom>
          <a:noFill/>
        </p:spPr>
        <p:txBody>
          <a:bodyPr wrap="square" rtlCol="0">
            <a:spAutoFit/>
          </a:bodyPr>
          <a:lstStyle/>
          <a:p>
            <a:pPr algn="ctr"/>
            <a:r>
              <a:rPr lang="en-US" sz="1200"/>
              <a:t>Mean weight reduction (%)</a:t>
            </a:r>
          </a:p>
        </p:txBody>
      </p:sp>
      <p:sp>
        <p:nvSpPr>
          <p:cNvPr id="43" name="TextBox 42">
            <a:extLst>
              <a:ext uri="{FF2B5EF4-FFF2-40B4-BE49-F238E27FC236}">
                <a16:creationId xmlns:a16="http://schemas.microsoft.com/office/drawing/2014/main" id="{3C3E53BF-8432-9657-7D10-E28DA86DCDB1}"/>
              </a:ext>
            </a:extLst>
          </p:cNvPr>
          <p:cNvSpPr txBox="1"/>
          <p:nvPr/>
        </p:nvSpPr>
        <p:spPr>
          <a:xfrm>
            <a:off x="2567820" y="5002805"/>
            <a:ext cx="299649" cy="338554"/>
          </a:xfrm>
          <a:prstGeom prst="rect">
            <a:avLst/>
          </a:prstGeom>
          <a:noFill/>
        </p:spPr>
        <p:txBody>
          <a:bodyPr wrap="square" rtlCol="0">
            <a:spAutoFit/>
          </a:bodyPr>
          <a:lstStyle/>
          <a:p>
            <a:pPr algn="ctr"/>
            <a:r>
              <a:rPr lang="en-US" sz="1600" b="1" baseline="30000">
                <a:solidFill>
                  <a:schemeClr val="bg1"/>
                </a:solidFill>
              </a:rPr>
              <a:t>†</a:t>
            </a:r>
            <a:endParaRPr lang="en-US" sz="1600">
              <a:solidFill>
                <a:schemeClr val="bg1"/>
              </a:solidFill>
            </a:endParaRPr>
          </a:p>
        </p:txBody>
      </p:sp>
      <p:sp>
        <p:nvSpPr>
          <p:cNvPr id="171" name="Rectangle 170">
            <a:extLst>
              <a:ext uri="{FF2B5EF4-FFF2-40B4-BE49-F238E27FC236}">
                <a16:creationId xmlns:a16="http://schemas.microsoft.com/office/drawing/2014/main" id="{E0A3BBDD-4235-3A89-7665-1CA2A6831827}"/>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3F8E651E-EC71-52B3-22C1-FBD115B763B2}"/>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grpSp>
        <p:nvGrpSpPr>
          <p:cNvPr id="173" name="Group 172">
            <a:extLst>
              <a:ext uri="{FF2B5EF4-FFF2-40B4-BE49-F238E27FC236}">
                <a16:creationId xmlns:a16="http://schemas.microsoft.com/office/drawing/2014/main" id="{A341C532-C40B-E937-4DA8-82E4201F8795}"/>
              </a:ext>
            </a:extLst>
          </p:cNvPr>
          <p:cNvGrpSpPr/>
          <p:nvPr/>
        </p:nvGrpSpPr>
        <p:grpSpPr>
          <a:xfrm>
            <a:off x="6685433" y="2901984"/>
            <a:ext cx="1798896" cy="956856"/>
            <a:chOff x="6020234" y="2882280"/>
            <a:chExt cx="1798896" cy="956856"/>
          </a:xfrm>
        </p:grpSpPr>
        <p:sp>
          <p:nvSpPr>
            <p:cNvPr id="174" name="TextBox 173">
              <a:extLst>
                <a:ext uri="{FF2B5EF4-FFF2-40B4-BE49-F238E27FC236}">
                  <a16:creationId xmlns:a16="http://schemas.microsoft.com/office/drawing/2014/main" id="{17EC19C3-BF53-CD7C-7B08-0DA4B713ADD8}"/>
                </a:ext>
              </a:extLst>
            </p:cNvPr>
            <p:cNvSpPr txBox="1"/>
            <p:nvPr/>
          </p:nvSpPr>
          <p:spPr>
            <a:xfrm>
              <a:off x="6020234" y="3531359"/>
              <a:ext cx="1798896" cy="307777"/>
            </a:xfrm>
            <a:prstGeom prst="rect">
              <a:avLst/>
            </a:prstGeom>
            <a:noFill/>
          </p:spPr>
          <p:txBody>
            <a:bodyPr wrap="square" rtlCol="0">
              <a:spAutoFit/>
            </a:bodyPr>
            <a:lstStyle/>
            <a:p>
              <a:pPr algn="ctr"/>
              <a:r>
                <a:rPr lang="en-US" sz="1400" dirty="0"/>
                <a:t>Blood pressure</a:t>
              </a:r>
            </a:p>
          </p:txBody>
        </p:sp>
        <p:grpSp>
          <p:nvGrpSpPr>
            <p:cNvPr id="175" name="Group 174">
              <a:extLst>
                <a:ext uri="{FF2B5EF4-FFF2-40B4-BE49-F238E27FC236}">
                  <a16:creationId xmlns:a16="http://schemas.microsoft.com/office/drawing/2014/main" id="{6D240A01-38B9-C134-ECA3-308EF6C19317}"/>
                </a:ext>
              </a:extLst>
            </p:cNvPr>
            <p:cNvGrpSpPr>
              <a:grpSpLocks noChangeAspect="1"/>
            </p:cNvGrpSpPr>
            <p:nvPr/>
          </p:nvGrpSpPr>
          <p:grpSpPr bwMode="auto">
            <a:xfrm>
              <a:off x="6644754" y="2882280"/>
              <a:ext cx="549856" cy="544645"/>
              <a:chOff x="1245" y="-1"/>
              <a:chExt cx="3271" cy="3240"/>
            </a:xfrm>
          </p:grpSpPr>
          <p:sp>
            <p:nvSpPr>
              <p:cNvPr id="176" name="Freeform 32">
                <a:extLst>
                  <a:ext uri="{FF2B5EF4-FFF2-40B4-BE49-F238E27FC236}">
                    <a16:creationId xmlns:a16="http://schemas.microsoft.com/office/drawing/2014/main" id="{C1270CEF-DD81-9BB4-35D8-C3CD5EFCBDAD}"/>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
                <a:extLst>
                  <a:ext uri="{FF2B5EF4-FFF2-40B4-BE49-F238E27FC236}">
                    <a16:creationId xmlns:a16="http://schemas.microsoft.com/office/drawing/2014/main" id="{2BDE9718-DE18-A3DD-D73A-DA4B64382ECD}"/>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4">
                <a:extLst>
                  <a:ext uri="{FF2B5EF4-FFF2-40B4-BE49-F238E27FC236}">
                    <a16:creationId xmlns:a16="http://schemas.microsoft.com/office/drawing/2014/main" id="{92AD6916-CD27-229C-2F48-92F375D6CB78}"/>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5">
                <a:extLst>
                  <a:ext uri="{FF2B5EF4-FFF2-40B4-BE49-F238E27FC236}">
                    <a16:creationId xmlns:a16="http://schemas.microsoft.com/office/drawing/2014/main" id="{ABF6694C-7DBE-3DAC-617E-E0519FD11F32}"/>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6">
                <a:extLst>
                  <a:ext uri="{FF2B5EF4-FFF2-40B4-BE49-F238E27FC236}">
                    <a16:creationId xmlns:a16="http://schemas.microsoft.com/office/drawing/2014/main" id="{2326000B-F1BA-2120-26A6-FD598B86F39A}"/>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81" name="TextBox 180">
            <a:extLst>
              <a:ext uri="{FF2B5EF4-FFF2-40B4-BE49-F238E27FC236}">
                <a16:creationId xmlns:a16="http://schemas.microsoft.com/office/drawing/2014/main" id="{7CBAAE69-9C63-DD2D-221D-B14016ADBEAB}"/>
              </a:ext>
            </a:extLst>
          </p:cNvPr>
          <p:cNvSpPr txBox="1"/>
          <p:nvPr/>
        </p:nvSpPr>
        <p:spPr>
          <a:xfrm>
            <a:off x="9234060" y="4561279"/>
            <a:ext cx="1798896" cy="523220"/>
          </a:xfrm>
          <a:prstGeom prst="rect">
            <a:avLst/>
          </a:prstGeom>
          <a:noFill/>
        </p:spPr>
        <p:txBody>
          <a:bodyPr wrap="square" rtlCol="0">
            <a:spAutoFit/>
          </a:bodyPr>
          <a:lstStyle/>
          <a:p>
            <a:pPr algn="ctr"/>
            <a:r>
              <a:rPr lang="en-US" sz="1400" dirty="0"/>
              <a:t>Improved</a:t>
            </a:r>
            <a:br>
              <a:rPr lang="en-US" sz="1400" dirty="0"/>
            </a:br>
            <a:r>
              <a:rPr lang="en-US" sz="1400" dirty="0"/>
              <a:t>lipid profile</a:t>
            </a:r>
          </a:p>
        </p:txBody>
      </p:sp>
      <p:grpSp>
        <p:nvGrpSpPr>
          <p:cNvPr id="182" name="Group 181">
            <a:extLst>
              <a:ext uri="{FF2B5EF4-FFF2-40B4-BE49-F238E27FC236}">
                <a16:creationId xmlns:a16="http://schemas.microsoft.com/office/drawing/2014/main" id="{D6DEA4F2-E39D-E15A-35BE-D915977D5F75}"/>
              </a:ext>
            </a:extLst>
          </p:cNvPr>
          <p:cNvGrpSpPr/>
          <p:nvPr/>
        </p:nvGrpSpPr>
        <p:grpSpPr>
          <a:xfrm>
            <a:off x="9914355" y="3996767"/>
            <a:ext cx="441051" cy="441051"/>
            <a:chOff x="-2065342" y="-146049"/>
            <a:chExt cx="1139829" cy="1139823"/>
          </a:xfrm>
        </p:grpSpPr>
        <p:sp>
          <p:nvSpPr>
            <p:cNvPr id="183" name="Oval 23">
              <a:extLst>
                <a:ext uri="{FF2B5EF4-FFF2-40B4-BE49-F238E27FC236}">
                  <a16:creationId xmlns:a16="http://schemas.microsoft.com/office/drawing/2014/main" id="{92C07DBD-0C05-B7DA-B12A-03C0DBFE6342}"/>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Freeform 24">
              <a:extLst>
                <a:ext uri="{FF2B5EF4-FFF2-40B4-BE49-F238E27FC236}">
                  <a16:creationId xmlns:a16="http://schemas.microsoft.com/office/drawing/2014/main" id="{C5C6BB79-39FB-DA45-F99B-45CD15D65643}"/>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Freeform 25">
              <a:extLst>
                <a:ext uri="{FF2B5EF4-FFF2-40B4-BE49-F238E27FC236}">
                  <a16:creationId xmlns:a16="http://schemas.microsoft.com/office/drawing/2014/main" id="{FD4E60FC-5471-04FF-F4EA-C2C3288E904C}"/>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Freeform 26">
              <a:extLst>
                <a:ext uri="{FF2B5EF4-FFF2-40B4-BE49-F238E27FC236}">
                  <a16:creationId xmlns:a16="http://schemas.microsoft.com/office/drawing/2014/main" id="{5F5D65E1-2263-6F5A-B287-FCC1C1FC9372}"/>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Freeform 27">
              <a:extLst>
                <a:ext uri="{FF2B5EF4-FFF2-40B4-BE49-F238E27FC236}">
                  <a16:creationId xmlns:a16="http://schemas.microsoft.com/office/drawing/2014/main" id="{EE5FED60-BE93-E7AF-374D-D33B24B50FCD}"/>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Oval 28">
              <a:extLst>
                <a:ext uri="{FF2B5EF4-FFF2-40B4-BE49-F238E27FC236}">
                  <a16:creationId xmlns:a16="http://schemas.microsoft.com/office/drawing/2014/main" id="{0832AB32-C7D0-E3AA-E36D-32CCDD5104B1}"/>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29">
              <a:extLst>
                <a:ext uri="{FF2B5EF4-FFF2-40B4-BE49-F238E27FC236}">
                  <a16:creationId xmlns:a16="http://schemas.microsoft.com/office/drawing/2014/main" id="{902360FD-73C0-DDE5-BA50-82B0DD2D253C}"/>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Oval 30">
              <a:extLst>
                <a:ext uri="{FF2B5EF4-FFF2-40B4-BE49-F238E27FC236}">
                  <a16:creationId xmlns:a16="http://schemas.microsoft.com/office/drawing/2014/main" id="{4DF6096E-D9A6-059D-37FE-3DD2B125A8BF}"/>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Freeform 31">
              <a:extLst>
                <a:ext uri="{FF2B5EF4-FFF2-40B4-BE49-F238E27FC236}">
                  <a16:creationId xmlns:a16="http://schemas.microsoft.com/office/drawing/2014/main" id="{ECDB1CD6-6A31-31B7-A51F-B95689BCD62D}"/>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Freeform 32">
              <a:extLst>
                <a:ext uri="{FF2B5EF4-FFF2-40B4-BE49-F238E27FC236}">
                  <a16:creationId xmlns:a16="http://schemas.microsoft.com/office/drawing/2014/main" id="{4CCA22C0-B0B5-C9C4-89AF-0A0BDF3FF15F}"/>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Freeform 33">
              <a:extLst>
                <a:ext uri="{FF2B5EF4-FFF2-40B4-BE49-F238E27FC236}">
                  <a16:creationId xmlns:a16="http://schemas.microsoft.com/office/drawing/2014/main" id="{B9DE03AD-2051-2DCD-EE97-5890FF5862E7}"/>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Freeform 34">
              <a:extLst>
                <a:ext uri="{FF2B5EF4-FFF2-40B4-BE49-F238E27FC236}">
                  <a16:creationId xmlns:a16="http://schemas.microsoft.com/office/drawing/2014/main" id="{E930CE7B-BA8C-DC06-0FB3-3CA0D6553805}"/>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95" name="TextBox 194">
            <a:extLst>
              <a:ext uri="{FF2B5EF4-FFF2-40B4-BE49-F238E27FC236}">
                <a16:creationId xmlns:a16="http://schemas.microsoft.com/office/drawing/2014/main" id="{F70E60BD-E11D-7B6C-110A-49BF99062501}"/>
              </a:ext>
            </a:extLst>
          </p:cNvPr>
          <p:cNvSpPr txBox="1"/>
          <p:nvPr/>
        </p:nvSpPr>
        <p:spPr>
          <a:xfrm>
            <a:off x="6599125" y="4561279"/>
            <a:ext cx="1490374" cy="523220"/>
          </a:xfrm>
          <a:prstGeom prst="rect">
            <a:avLst/>
          </a:prstGeom>
          <a:noFill/>
        </p:spPr>
        <p:txBody>
          <a:bodyPr wrap="square" rtlCol="0">
            <a:spAutoFit/>
          </a:bodyPr>
          <a:lstStyle/>
          <a:p>
            <a:pPr algn="ctr"/>
            <a:r>
              <a:rPr lang="en-US" sz="1400" dirty="0"/>
              <a:t>Fasting glucose </a:t>
            </a:r>
            <a:br>
              <a:rPr lang="en-US" sz="1400" dirty="0"/>
            </a:br>
            <a:r>
              <a:rPr lang="en-US" sz="1400" dirty="0"/>
              <a:t>and HbA</a:t>
            </a:r>
            <a:r>
              <a:rPr lang="en-US" sz="1400" baseline="-25000" dirty="0"/>
              <a:t>1c</a:t>
            </a:r>
          </a:p>
        </p:txBody>
      </p:sp>
      <p:grpSp>
        <p:nvGrpSpPr>
          <p:cNvPr id="196" name="Group 39">
            <a:extLst>
              <a:ext uri="{FF2B5EF4-FFF2-40B4-BE49-F238E27FC236}">
                <a16:creationId xmlns:a16="http://schemas.microsoft.com/office/drawing/2014/main" id="{38E73323-8D70-08A2-3EA8-B956CD64D91C}"/>
              </a:ext>
            </a:extLst>
          </p:cNvPr>
          <p:cNvGrpSpPr>
            <a:grpSpLocks noChangeAspect="1"/>
          </p:cNvGrpSpPr>
          <p:nvPr/>
        </p:nvGrpSpPr>
        <p:grpSpPr bwMode="auto">
          <a:xfrm>
            <a:off x="7175325" y="3964155"/>
            <a:ext cx="301067" cy="571500"/>
            <a:chOff x="2024" y="-6"/>
            <a:chExt cx="1710" cy="3246"/>
          </a:xfrm>
        </p:grpSpPr>
        <p:sp>
          <p:nvSpPr>
            <p:cNvPr id="197" name="Freeform 40">
              <a:extLst>
                <a:ext uri="{FF2B5EF4-FFF2-40B4-BE49-F238E27FC236}">
                  <a16:creationId xmlns:a16="http://schemas.microsoft.com/office/drawing/2014/main" id="{CCC7057B-642E-72E9-479C-FFA04B489731}"/>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1">
              <a:extLst>
                <a:ext uri="{FF2B5EF4-FFF2-40B4-BE49-F238E27FC236}">
                  <a16:creationId xmlns:a16="http://schemas.microsoft.com/office/drawing/2014/main" id="{17E66B37-A6AF-B7CD-5E56-41529350B56C}"/>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2">
              <a:extLst>
                <a:ext uri="{FF2B5EF4-FFF2-40B4-BE49-F238E27FC236}">
                  <a16:creationId xmlns:a16="http://schemas.microsoft.com/office/drawing/2014/main" id="{9CB50329-63B5-F53D-1ECE-81B773A00947}"/>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3">
              <a:extLst>
                <a:ext uri="{FF2B5EF4-FFF2-40B4-BE49-F238E27FC236}">
                  <a16:creationId xmlns:a16="http://schemas.microsoft.com/office/drawing/2014/main" id="{BC68E2A7-FAC4-9D83-5E6C-33BD792CC34E}"/>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4">
              <a:extLst>
                <a:ext uri="{FF2B5EF4-FFF2-40B4-BE49-F238E27FC236}">
                  <a16:creationId xmlns:a16="http://schemas.microsoft.com/office/drawing/2014/main" id="{D40FA867-9DC3-18D1-0C39-1E7063D8536F}"/>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5">
              <a:extLst>
                <a:ext uri="{FF2B5EF4-FFF2-40B4-BE49-F238E27FC236}">
                  <a16:creationId xmlns:a16="http://schemas.microsoft.com/office/drawing/2014/main" id="{D86AA7C4-8F1F-C1DA-D1FC-EF31FD4FCE33}"/>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46">
              <a:extLst>
                <a:ext uri="{FF2B5EF4-FFF2-40B4-BE49-F238E27FC236}">
                  <a16:creationId xmlns:a16="http://schemas.microsoft.com/office/drawing/2014/main" id="{DD3BB851-DB01-6E14-4F77-5A58E5AE573E}"/>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a:extLst>
              <a:ext uri="{FF2B5EF4-FFF2-40B4-BE49-F238E27FC236}">
                <a16:creationId xmlns:a16="http://schemas.microsoft.com/office/drawing/2014/main" id="{76417501-DD25-386A-3C1B-AD89BC0B7556}"/>
              </a:ext>
            </a:extLst>
          </p:cNvPr>
          <p:cNvGrpSpPr/>
          <p:nvPr/>
        </p:nvGrpSpPr>
        <p:grpSpPr>
          <a:xfrm>
            <a:off x="8962757" y="2867446"/>
            <a:ext cx="1798896" cy="991394"/>
            <a:chOff x="8233201" y="2302024"/>
            <a:chExt cx="1798896" cy="991394"/>
          </a:xfrm>
        </p:grpSpPr>
        <p:sp>
          <p:nvSpPr>
            <p:cNvPr id="205" name="TextBox 204">
              <a:extLst>
                <a:ext uri="{FF2B5EF4-FFF2-40B4-BE49-F238E27FC236}">
                  <a16:creationId xmlns:a16="http://schemas.microsoft.com/office/drawing/2014/main" id="{F85897B7-D9C0-F846-7DBB-22FBAF01E28C}"/>
                </a:ext>
              </a:extLst>
            </p:cNvPr>
            <p:cNvSpPr txBox="1"/>
            <p:nvPr/>
          </p:nvSpPr>
          <p:spPr>
            <a:xfrm>
              <a:off x="8233201" y="2985641"/>
              <a:ext cx="1798896" cy="307777"/>
            </a:xfrm>
            <a:prstGeom prst="rect">
              <a:avLst/>
            </a:prstGeom>
            <a:noFill/>
          </p:spPr>
          <p:txBody>
            <a:bodyPr wrap="square" rtlCol="0">
              <a:spAutoFit/>
            </a:bodyPr>
            <a:lstStyle/>
            <a:p>
              <a:pPr algn="ctr"/>
              <a:r>
                <a:rPr lang="en-US" sz="1400"/>
                <a:t>Waist circumference</a:t>
              </a:r>
            </a:p>
          </p:txBody>
        </p:sp>
        <p:grpSp>
          <p:nvGrpSpPr>
            <p:cNvPr id="206" name="Group 205">
              <a:extLst>
                <a:ext uri="{FF2B5EF4-FFF2-40B4-BE49-F238E27FC236}">
                  <a16:creationId xmlns:a16="http://schemas.microsoft.com/office/drawing/2014/main" id="{4422E8E4-7740-D095-76AA-213E3DF40B3C}"/>
                </a:ext>
              </a:extLst>
            </p:cNvPr>
            <p:cNvGrpSpPr/>
            <p:nvPr/>
          </p:nvGrpSpPr>
          <p:grpSpPr>
            <a:xfrm>
              <a:off x="8816478" y="2302024"/>
              <a:ext cx="650802" cy="626129"/>
              <a:chOff x="-2216614" y="1763863"/>
              <a:chExt cx="1884363" cy="1812925"/>
            </a:xfrm>
          </p:grpSpPr>
          <p:grpSp>
            <p:nvGrpSpPr>
              <p:cNvPr id="207" name="Group 4">
                <a:extLst>
                  <a:ext uri="{FF2B5EF4-FFF2-40B4-BE49-F238E27FC236}">
                    <a16:creationId xmlns:a16="http://schemas.microsoft.com/office/drawing/2014/main" id="{93671BE7-8ED6-831A-C046-FF20BD41CA5E}"/>
                  </a:ext>
                </a:extLst>
              </p:cNvPr>
              <p:cNvGrpSpPr>
                <a:grpSpLocks noChangeAspect="1"/>
              </p:cNvGrpSpPr>
              <p:nvPr/>
            </p:nvGrpSpPr>
            <p:grpSpPr bwMode="auto">
              <a:xfrm>
                <a:off x="-2216614" y="1763863"/>
                <a:ext cx="1884363" cy="1812925"/>
                <a:chOff x="2287" y="1051"/>
                <a:chExt cx="1187" cy="1142"/>
              </a:xfrm>
            </p:grpSpPr>
            <p:sp>
              <p:nvSpPr>
                <p:cNvPr id="214" name="Freeform 5">
                  <a:extLst>
                    <a:ext uri="{FF2B5EF4-FFF2-40B4-BE49-F238E27FC236}">
                      <a16:creationId xmlns:a16="http://schemas.microsoft.com/office/drawing/2014/main" id="{34E7F05F-A908-E7C2-BB4B-AF9897E8BD90}"/>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
                  <a:extLst>
                    <a:ext uri="{FF2B5EF4-FFF2-40B4-BE49-F238E27FC236}">
                      <a16:creationId xmlns:a16="http://schemas.microsoft.com/office/drawing/2014/main" id="{4ABAA712-503F-177E-D48D-C0B207B0728C}"/>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8">
                  <a:extLst>
                    <a:ext uri="{FF2B5EF4-FFF2-40B4-BE49-F238E27FC236}">
                      <a16:creationId xmlns:a16="http://schemas.microsoft.com/office/drawing/2014/main" id="{E6DC6DC0-E717-08D4-5675-E0ADFDAFD213}"/>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9">
                  <a:extLst>
                    <a:ext uri="{FF2B5EF4-FFF2-40B4-BE49-F238E27FC236}">
                      <a16:creationId xmlns:a16="http://schemas.microsoft.com/office/drawing/2014/main" id="{26F44385-0E4A-95B6-58D3-E914B36FC27F}"/>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0">
                  <a:extLst>
                    <a:ext uri="{FF2B5EF4-FFF2-40B4-BE49-F238E27FC236}">
                      <a16:creationId xmlns:a16="http://schemas.microsoft.com/office/drawing/2014/main" id="{20A2487D-C1B4-B799-6A17-B38DE5C037FB}"/>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1">
                  <a:extLst>
                    <a:ext uri="{FF2B5EF4-FFF2-40B4-BE49-F238E27FC236}">
                      <a16:creationId xmlns:a16="http://schemas.microsoft.com/office/drawing/2014/main" id="{4F160C5B-383A-5B28-CDF8-06BC997C4B61}"/>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3">
                  <a:extLst>
                    <a:ext uri="{FF2B5EF4-FFF2-40B4-BE49-F238E27FC236}">
                      <a16:creationId xmlns:a16="http://schemas.microsoft.com/office/drawing/2014/main" id="{4142EAA8-C8F9-FC11-2887-3D670E252111}"/>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4">
                  <a:extLst>
                    <a:ext uri="{FF2B5EF4-FFF2-40B4-BE49-F238E27FC236}">
                      <a16:creationId xmlns:a16="http://schemas.microsoft.com/office/drawing/2014/main" id="{721C4635-715F-5ACE-A9FB-425F249778EC}"/>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5">
                  <a:extLst>
                    <a:ext uri="{FF2B5EF4-FFF2-40B4-BE49-F238E27FC236}">
                      <a16:creationId xmlns:a16="http://schemas.microsoft.com/office/drawing/2014/main" id="{D8A6D952-2FC6-4A56-CA4A-6CAC4EDAA33E}"/>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6">
                  <a:extLst>
                    <a:ext uri="{FF2B5EF4-FFF2-40B4-BE49-F238E27FC236}">
                      <a16:creationId xmlns:a16="http://schemas.microsoft.com/office/drawing/2014/main" id="{10ED77AD-F090-DD9A-6261-2DC336A901FE}"/>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7">
                  <a:extLst>
                    <a:ext uri="{FF2B5EF4-FFF2-40B4-BE49-F238E27FC236}">
                      <a16:creationId xmlns:a16="http://schemas.microsoft.com/office/drawing/2014/main" id="{37693447-1B56-CD6B-1004-D379B6A343CB}"/>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
                  <a:extLst>
                    <a:ext uri="{FF2B5EF4-FFF2-40B4-BE49-F238E27FC236}">
                      <a16:creationId xmlns:a16="http://schemas.microsoft.com/office/drawing/2014/main" id="{D99B0469-07AE-BBCC-7137-E4044931DB78}"/>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
                  <a:extLst>
                    <a:ext uri="{FF2B5EF4-FFF2-40B4-BE49-F238E27FC236}">
                      <a16:creationId xmlns:a16="http://schemas.microsoft.com/office/drawing/2014/main" id="{F3E5FA19-382A-4C75-2C5A-C06E52AEDEBD}"/>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8" name="Rectangle 207">
                <a:extLst>
                  <a:ext uri="{FF2B5EF4-FFF2-40B4-BE49-F238E27FC236}">
                    <a16:creationId xmlns:a16="http://schemas.microsoft.com/office/drawing/2014/main" id="{7E4342C2-B6D0-373E-8B89-948701F4F350}"/>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EA485399-EDC9-D65D-4D20-81C5ABF41AC5}"/>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DB6E7E9-3BF2-C986-61F2-F1CA01163795}"/>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171E8020-660A-6980-1767-D77D17A0A1B1}"/>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06F061C8-27A9-78F2-6FC3-3EEC11BA09D4}"/>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F60AB6F-C0D4-013C-E1AA-15133A98DD44}"/>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Freeform 161">
            <a:extLst>
              <a:ext uri="{FF2B5EF4-FFF2-40B4-BE49-F238E27FC236}">
                <a16:creationId xmlns:a16="http://schemas.microsoft.com/office/drawing/2014/main" id="{E06F9470-D8E9-E010-2258-E008A94887C0}"/>
              </a:ext>
            </a:extLst>
          </p:cNvPr>
          <p:cNvSpPr>
            <a:spLocks noEditPoints="1"/>
          </p:cNvSpPr>
          <p:nvPr/>
        </p:nvSpPr>
        <p:spPr bwMode="auto">
          <a:xfrm>
            <a:off x="8543259" y="4066127"/>
            <a:ext cx="486988" cy="436858"/>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TextBox 230">
            <a:extLst>
              <a:ext uri="{FF2B5EF4-FFF2-40B4-BE49-F238E27FC236}">
                <a16:creationId xmlns:a16="http://schemas.microsoft.com/office/drawing/2014/main" id="{88230D54-3384-8896-A4B5-98D1192EC20B}"/>
              </a:ext>
            </a:extLst>
          </p:cNvPr>
          <p:cNvSpPr txBox="1"/>
          <p:nvPr/>
        </p:nvSpPr>
        <p:spPr>
          <a:xfrm>
            <a:off x="7866520" y="4561279"/>
            <a:ext cx="1798896" cy="307777"/>
          </a:xfrm>
          <a:prstGeom prst="rect">
            <a:avLst/>
          </a:prstGeom>
          <a:noFill/>
        </p:spPr>
        <p:txBody>
          <a:bodyPr wrap="square" rtlCol="0">
            <a:spAutoFit/>
          </a:bodyPr>
          <a:lstStyle/>
          <a:p>
            <a:pPr algn="ctr"/>
            <a:r>
              <a:rPr lang="en-US" sz="1400" dirty="0"/>
              <a:t>Heart rate</a:t>
            </a:r>
          </a:p>
        </p:txBody>
      </p:sp>
      <p:sp>
        <p:nvSpPr>
          <p:cNvPr id="232" name="Arrow: Down 231">
            <a:extLst>
              <a:ext uri="{FF2B5EF4-FFF2-40B4-BE49-F238E27FC236}">
                <a16:creationId xmlns:a16="http://schemas.microsoft.com/office/drawing/2014/main" id="{6B64D1DE-538E-6D13-8928-D7FEC0121A2F}"/>
              </a:ext>
            </a:extLst>
          </p:cNvPr>
          <p:cNvSpPr/>
          <p:nvPr/>
        </p:nvSpPr>
        <p:spPr>
          <a:xfrm>
            <a:off x="8934560" y="3627581"/>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Arrow: Down 232">
            <a:extLst>
              <a:ext uri="{FF2B5EF4-FFF2-40B4-BE49-F238E27FC236}">
                <a16:creationId xmlns:a16="http://schemas.microsoft.com/office/drawing/2014/main" id="{36550CE7-019A-E4CF-FE55-E0CA017A1F01}"/>
              </a:ext>
            </a:extLst>
          </p:cNvPr>
          <p:cNvSpPr/>
          <p:nvPr/>
        </p:nvSpPr>
        <p:spPr>
          <a:xfrm>
            <a:off x="6839164" y="361773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Arrow: Down 233">
            <a:extLst>
              <a:ext uri="{FF2B5EF4-FFF2-40B4-BE49-F238E27FC236}">
                <a16:creationId xmlns:a16="http://schemas.microsoft.com/office/drawing/2014/main" id="{1FB942F6-0D4D-A03B-C423-4967ED587C38}"/>
              </a:ext>
            </a:extLst>
          </p:cNvPr>
          <p:cNvSpPr/>
          <p:nvPr/>
        </p:nvSpPr>
        <p:spPr>
          <a:xfrm>
            <a:off x="6565264"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Arrow: Down 234">
            <a:extLst>
              <a:ext uri="{FF2B5EF4-FFF2-40B4-BE49-F238E27FC236}">
                <a16:creationId xmlns:a16="http://schemas.microsoft.com/office/drawing/2014/main" id="{CC61F535-C6F1-EAC9-4377-6F3EC06FF326}"/>
              </a:ext>
            </a:extLst>
          </p:cNvPr>
          <p:cNvSpPr/>
          <p:nvPr/>
        </p:nvSpPr>
        <p:spPr>
          <a:xfrm flipV="1">
            <a:off x="8233637"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180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EBD7-C17C-4B97-1E4D-90F257802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AB1BB-B121-FC6C-75BA-D6AE94C06D2F}"/>
              </a:ext>
            </a:extLst>
          </p:cNvPr>
          <p:cNvSpPr>
            <a:spLocks noGrp="1"/>
          </p:cNvSpPr>
          <p:nvPr>
            <p:ph type="title"/>
          </p:nvPr>
        </p:nvSpPr>
        <p:spPr>
          <a:xfrm>
            <a:off x="320624" y="266234"/>
            <a:ext cx="11679698" cy="687298"/>
          </a:xfrm>
        </p:spPr>
        <p:txBody>
          <a:bodyPr>
            <a:normAutofit/>
          </a:bodyPr>
          <a:lstStyle/>
          <a:p>
            <a:r>
              <a:rPr lang="en-US" sz="3200" dirty="0"/>
              <a:t>Naltrexone/bupropion: safety</a:t>
            </a:r>
            <a:endParaRPr lang="en-US" dirty="0"/>
          </a:p>
        </p:txBody>
      </p:sp>
      <p:sp>
        <p:nvSpPr>
          <p:cNvPr id="4" name="TextBox 3">
            <a:extLst>
              <a:ext uri="{FF2B5EF4-FFF2-40B4-BE49-F238E27FC236}">
                <a16:creationId xmlns:a16="http://schemas.microsoft.com/office/drawing/2014/main" id="{F3841EBB-6FC3-7A60-990A-18DF9D2A0BE0}"/>
              </a:ext>
            </a:extLst>
          </p:cNvPr>
          <p:cNvSpPr txBox="1"/>
          <p:nvPr/>
        </p:nvSpPr>
        <p:spPr>
          <a:xfrm>
            <a:off x="6127710" y="1259486"/>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5" name="Rectangle 4">
            <a:extLst>
              <a:ext uri="{FF2B5EF4-FFF2-40B4-BE49-F238E27FC236}">
                <a16:creationId xmlns:a16="http://schemas.microsoft.com/office/drawing/2014/main" id="{8CE9FF07-F545-D7B1-E682-0A5E66C752D4}"/>
              </a:ext>
            </a:extLst>
          </p:cNvPr>
          <p:cNvSpPr/>
          <p:nvPr/>
        </p:nvSpPr>
        <p:spPr>
          <a:xfrm>
            <a:off x="6127710" y="1668483"/>
            <a:ext cx="5416292" cy="4218373"/>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Suicidal behavior and ideation</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Neuropsychiatric adverse events during smoking cessation</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Risk of seizure </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Patients receiving opioid analgesics</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Increase in blood pressure and heart rate</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Allergic reactions</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Activation of mania</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Hepatotoxicity</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Angle-closure glaucoma</a:t>
            </a:r>
          </a:p>
          <a:p>
            <a:pPr marL="358775" marR="0" lvl="0" indent="-179388" defTabSz="1219139" fontAlgn="base">
              <a:lnSpc>
                <a:spcPct val="100000"/>
              </a:lnSpc>
              <a:spcBef>
                <a:spcPct val="0"/>
              </a:spcBef>
              <a:spcAft>
                <a:spcPct val="0"/>
              </a:spcAft>
              <a:buClrTx/>
              <a:buSzTx/>
              <a:buFont typeface="Arial" panose="020B0604020202020204" pitchFamily="34" charset="0"/>
              <a:buChar char="•"/>
              <a:tabLst/>
              <a:defRPr/>
            </a:pPr>
            <a:r>
              <a:rPr lang="en-US" sz="1400">
                <a:solidFill>
                  <a:schemeClr val="tx1"/>
                </a:solidFill>
                <a:latin typeface="+mj-lt"/>
              </a:rPr>
              <a:t>Weight loss may cause hypoglycemia in those using antidiabetic medications</a:t>
            </a:r>
          </a:p>
          <a:p>
            <a:pPr marL="358775" indent="-179388" defTabSz="1219139" fontAlgn="base">
              <a:spcBef>
                <a:spcPct val="0"/>
              </a:spcBef>
              <a:spcAft>
                <a:spcPct val="0"/>
              </a:spcAft>
              <a:buFont typeface="Arial" panose="020B0604020202020204" pitchFamily="34" charset="0"/>
              <a:buChar char="•"/>
            </a:pPr>
            <a:endParaRPr lang="en-US" sz="1400">
              <a:solidFill>
                <a:schemeClr val="tx1"/>
              </a:solidFill>
              <a:latin typeface="+mj-lt"/>
            </a:endParaRPr>
          </a:p>
          <a:p>
            <a:pPr marL="358775" indent="-179388" defTabSz="1219139" fontAlgn="base">
              <a:spcBef>
                <a:spcPct val="0"/>
              </a:spcBef>
              <a:spcAft>
                <a:spcPct val="0"/>
              </a:spcAft>
              <a:buFont typeface="Arial" panose="020B0604020202020204" pitchFamily="34" charset="0"/>
              <a:buChar char="•"/>
            </a:pPr>
            <a:endParaRPr lang="en-US" sz="1400">
              <a:solidFill>
                <a:schemeClr val="tx1"/>
              </a:solidFill>
              <a:latin typeface="+mj-lt"/>
            </a:endParaRPr>
          </a:p>
        </p:txBody>
      </p:sp>
      <p:pic>
        <p:nvPicPr>
          <p:cNvPr id="6" name="Graphic 5" descr="Doctor male with solid fill">
            <a:extLst>
              <a:ext uri="{FF2B5EF4-FFF2-40B4-BE49-F238E27FC236}">
                <a16:creationId xmlns:a16="http://schemas.microsoft.com/office/drawing/2014/main" id="{527A3548-FFBC-D94D-9910-1DAD5A4DD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515" y="4375873"/>
            <a:ext cx="1001372" cy="1001372"/>
          </a:xfrm>
          <a:prstGeom prst="rect">
            <a:avLst/>
          </a:prstGeom>
        </p:spPr>
      </p:pic>
      <p:pic>
        <p:nvPicPr>
          <p:cNvPr id="7" name="Graphic 6" descr="First aid kit with solid fill">
            <a:extLst>
              <a:ext uri="{FF2B5EF4-FFF2-40B4-BE49-F238E27FC236}">
                <a16:creationId xmlns:a16="http://schemas.microsoft.com/office/drawing/2014/main" id="{4C905313-0058-0EBE-B2C3-3A4848F61D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553" y="4919309"/>
            <a:ext cx="744458" cy="744458"/>
          </a:xfrm>
          <a:prstGeom prst="rect">
            <a:avLst/>
          </a:prstGeom>
        </p:spPr>
      </p:pic>
      <p:sp>
        <p:nvSpPr>
          <p:cNvPr id="19" name="TextBox 18">
            <a:extLst>
              <a:ext uri="{FF2B5EF4-FFF2-40B4-BE49-F238E27FC236}">
                <a16:creationId xmlns:a16="http://schemas.microsoft.com/office/drawing/2014/main" id="{4A4F9218-A799-77AC-B6EF-50C84E551069}"/>
              </a:ext>
            </a:extLst>
          </p:cNvPr>
          <p:cNvSpPr txBox="1"/>
          <p:nvPr/>
        </p:nvSpPr>
        <p:spPr>
          <a:xfrm>
            <a:off x="647999" y="1259486"/>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2E2B50A7-BC81-3AE1-18F8-BB2673BD74D8}"/>
              </a:ext>
            </a:extLst>
          </p:cNvPr>
          <p:cNvSpPr/>
          <p:nvPr/>
        </p:nvSpPr>
        <p:spPr>
          <a:xfrm>
            <a:off x="647999" y="1668483"/>
            <a:ext cx="5149298" cy="2707390"/>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numCol="2" rtlCol="0" anchor="t"/>
          <a:lstStyle/>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Seizure disorders</a:t>
            </a:r>
          </a:p>
          <a:p>
            <a:pPr marL="358775" indent="-169863" defTabSz="1219139" fontAlgn="base">
              <a:spcBef>
                <a:spcPct val="0"/>
              </a:spcBef>
              <a:spcAft>
                <a:spcPts val="300"/>
              </a:spcAft>
              <a:buFont typeface="Arial" panose="020B0604020202020204" pitchFamily="34" charset="0"/>
              <a:buChar char="•"/>
              <a:defRPr/>
            </a:pPr>
            <a:r>
              <a:rPr lang="en-US" sz="1400">
                <a:solidFill>
                  <a:schemeClr val="tx1"/>
                </a:solidFill>
                <a:latin typeface="+mj-lt"/>
              </a:rPr>
              <a:t>Uncontrolled hypertension</a:t>
            </a: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Bulimia or anorexia nervosa</a:t>
            </a: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lang="en-US" sz="1400">
                <a:solidFill>
                  <a:schemeClr val="tx1"/>
                </a:solidFill>
                <a:latin typeface="+mj-lt"/>
              </a:rPr>
              <a:t>Undergoing abrupt discontinuation of alcohol, benzodiazepines, barbiturates and antiepileptic drugs</a:t>
            </a:r>
          </a:p>
          <a:p>
            <a:pPr marL="188912" marR="0" lvl="0" algn="l" defTabSz="1219139" rtl="0" eaLnBrk="1" fontAlgn="base" latinLnBrk="0" hangingPunct="1">
              <a:spcBef>
                <a:spcPct val="0"/>
              </a:spcBef>
              <a:spcAft>
                <a:spcPts val="300"/>
              </a:spcAft>
              <a:buClrTx/>
              <a:buSzTx/>
              <a:tabLst/>
              <a:defRPr/>
            </a:pPr>
            <a:br>
              <a:rPr lang="en-US" sz="1400">
                <a:solidFill>
                  <a:schemeClr val="tx1"/>
                </a:solidFill>
                <a:latin typeface="+mj-lt"/>
              </a:rPr>
            </a:br>
            <a:endParaRPr lang="en-US" sz="1400">
              <a:solidFill>
                <a:schemeClr val="tx1"/>
              </a:solidFill>
              <a:latin typeface="+mj-lt"/>
            </a:endParaRP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lang="en-US" sz="1400">
                <a:solidFill>
                  <a:schemeClr val="tx1"/>
                </a:solidFill>
                <a:latin typeface="+mj-lt"/>
              </a:rPr>
              <a:t>Use of other bupropion-containing products </a:t>
            </a:r>
            <a:endParaRPr kumimoji="0" lang="en-US" sz="1400" b="0" i="0" u="none" strike="noStrike" kern="1200" cap="none" spc="0" normalizeH="0" baseline="0" noProof="0">
              <a:ln>
                <a:noFill/>
              </a:ln>
              <a:solidFill>
                <a:schemeClr val="tx1"/>
              </a:solidFill>
              <a:effectLst/>
              <a:uLnTx/>
              <a:uFillTx/>
              <a:latin typeface="+mj-lt"/>
              <a:ea typeface="+mn-ea"/>
              <a:cs typeface="+mn-cs"/>
            </a:endParaRP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Chronic opioid or opioid agonist use</a:t>
            </a: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During or within 14 days of taking monoamine oxidase inhibitors</a:t>
            </a:r>
          </a:p>
          <a:p>
            <a:pPr marL="358775" marR="0" lvl="0" indent="-169863" algn="l" defTabSz="1219139" rtl="0" eaLnBrk="1" fontAlgn="base" latinLnBrk="0" hangingPunct="1">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Allergy to any of the ingredients of naltrexone/bupropion </a:t>
            </a:r>
          </a:p>
        </p:txBody>
      </p:sp>
      <p:sp>
        <p:nvSpPr>
          <p:cNvPr id="14" name="TextBox 13">
            <a:extLst>
              <a:ext uri="{FF2B5EF4-FFF2-40B4-BE49-F238E27FC236}">
                <a16:creationId xmlns:a16="http://schemas.microsoft.com/office/drawing/2014/main" id="{20FCBBBA-1E22-5465-0584-60415D06ADB7}"/>
              </a:ext>
            </a:extLst>
          </p:cNvPr>
          <p:cNvSpPr txBox="1"/>
          <p:nvPr/>
        </p:nvSpPr>
        <p:spPr>
          <a:xfrm>
            <a:off x="357732" y="6256290"/>
            <a:ext cx="11186270" cy="400110"/>
          </a:xfrm>
          <a:prstGeom prst="rect">
            <a:avLst/>
          </a:prstGeom>
          <a:noFill/>
        </p:spPr>
        <p:txBody>
          <a:bodyPr wrap="square" anchor="b">
            <a:spAutoFit/>
          </a:bodyPr>
          <a:lstStyle/>
          <a:p>
            <a:r>
              <a:rPr lang="en-CA" sz="1000" err="1"/>
              <a:t>Contrave</a:t>
            </a:r>
            <a:r>
              <a:rPr lang="en-CA" sz="1000"/>
              <a:t>® (naltrexone HCl and bupropion HCl) Prescribing Information. Available at: </a:t>
            </a:r>
            <a:r>
              <a:rPr lang="en-CA" sz="1000">
                <a:hlinkClick r:id="rId7"/>
              </a:rPr>
              <a:t>https://www.accessdata.fda.gov/drugsatfda_docs/label/2020/200063s015lbl.pdf</a:t>
            </a:r>
            <a:r>
              <a:rPr lang="en-CA" sz="1000"/>
              <a:t>.</a:t>
            </a:r>
            <a:br>
              <a:rPr lang="en-CA" sz="1000"/>
            </a:br>
            <a:r>
              <a:rPr lang="en-CA" sz="1000"/>
              <a:t>Accessed February 2024.</a:t>
            </a:r>
            <a:endParaRPr lang="en-US" sz="800"/>
          </a:p>
        </p:txBody>
      </p:sp>
      <p:sp>
        <p:nvSpPr>
          <p:cNvPr id="20" name="TextBox 19">
            <a:extLst>
              <a:ext uri="{FF2B5EF4-FFF2-40B4-BE49-F238E27FC236}">
                <a16:creationId xmlns:a16="http://schemas.microsoft.com/office/drawing/2014/main" id="{4AB62406-0E1F-515B-06BC-0386066AD8A9}"/>
              </a:ext>
            </a:extLst>
          </p:cNvPr>
          <p:cNvSpPr txBox="1"/>
          <p:nvPr/>
        </p:nvSpPr>
        <p:spPr>
          <a:xfrm>
            <a:off x="647999" y="4142163"/>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54245F88-1CC6-19FA-1130-643171D2C632}"/>
              </a:ext>
            </a:extLst>
          </p:cNvPr>
          <p:cNvSpPr/>
          <p:nvPr/>
        </p:nvSpPr>
        <p:spPr>
          <a:xfrm>
            <a:off x="647998" y="4537509"/>
            <a:ext cx="5149298" cy="1349347"/>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182880" numCol="2" rtlCol="0" anchor="ctr"/>
          <a:lstStyle/>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Nausea </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Constipation</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Headache</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Vomiting</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mj-lt"/>
              <a:ea typeface="+mn-ea"/>
              <a:cs typeface="+mn-cs"/>
            </a:endParaRP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Dizziness</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Insomnia</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Dry mouth</a:t>
            </a:r>
          </a:p>
          <a:p>
            <a:pPr marL="358775" marR="0" lvl="0" indent="-185738"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Diarrhea </a:t>
            </a:r>
          </a:p>
        </p:txBody>
      </p:sp>
    </p:spTree>
    <p:extLst>
      <p:ext uri="{BB962C8B-B14F-4D97-AF65-F5344CB8AC3E}">
        <p14:creationId xmlns:p14="http://schemas.microsoft.com/office/powerpoint/2010/main" val="8190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June 2024</a:t>
            </a:r>
          </a:p>
        </p:txBody>
      </p:sp>
      <p:sp>
        <p:nvSpPr>
          <p:cNvPr id="5" name="Rectangle 4">
            <a:extLst>
              <a:ext uri="{FF2B5EF4-FFF2-40B4-BE49-F238E27FC236}">
                <a16:creationId xmlns:a16="http://schemas.microsoft.com/office/drawing/2014/main" id="{8C4F4803-A001-EB9E-F0EF-3194E741AAAE}"/>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07BC69-A923-6CB7-4DAD-6B9FFA88C8D2}"/>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 </a:t>
            </a: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a:ln>
                <a:noFill/>
              </a:ln>
              <a:solidFill>
                <a:prstClr val="black"/>
              </a:solidFill>
              <a:effectLst/>
              <a:uLnTx/>
              <a:uFillTx/>
              <a:latin typeface="Arial"/>
              <a:ea typeface="+mn-ea"/>
              <a:cs typeface="Arial"/>
            </a:endParaRPr>
          </a:p>
        </p:txBody>
      </p:sp>
      <p:sp>
        <p:nvSpPr>
          <p:cNvPr id="9" name="TextBox 8">
            <a:extLst>
              <a:ext uri="{FF2B5EF4-FFF2-40B4-BE49-F238E27FC236}">
                <a16:creationId xmlns:a16="http://schemas.microsoft.com/office/drawing/2014/main" id="{F1EB07AD-999A-A6E1-FD7F-608BE62299E8}"/>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graphicFrame>
        <p:nvGraphicFramePr>
          <p:cNvPr id="2" name="Object 1">
            <a:extLst>
              <a:ext uri="{FF2B5EF4-FFF2-40B4-BE49-F238E27FC236}">
                <a16:creationId xmlns:a16="http://schemas.microsoft.com/office/drawing/2014/main" id="{7728819A-2935-B518-383C-DD70B298AF2E}"/>
              </a:ext>
            </a:extLst>
          </p:cNvPr>
          <p:cNvGraphicFramePr>
            <a:graphicFrameLocks noChangeAspect="1"/>
          </p:cNvGraphicFramePr>
          <p:nvPr>
            <p:extLst>
              <p:ext uri="{D42A27DB-BD31-4B8C-83A1-F6EECF244321}">
                <p14:modId xmlns:p14="http://schemas.microsoft.com/office/powerpoint/2010/main" val="1677299533"/>
              </p:ext>
            </p:extLst>
          </p:nvPr>
        </p:nvGraphicFramePr>
        <p:xfrm>
          <a:off x="9867900" y="4632325"/>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2" name="Object 1">
                        <a:extLst>
                          <a:ext uri="{FF2B5EF4-FFF2-40B4-BE49-F238E27FC236}">
                            <a16:creationId xmlns:a16="http://schemas.microsoft.com/office/drawing/2014/main" id="{7728819A-2935-B518-383C-DD70B298AF2E}"/>
                          </a:ext>
                        </a:extLst>
                      </p:cNvPr>
                      <p:cNvPicPr/>
                      <p:nvPr/>
                    </p:nvPicPr>
                    <p:blipFill>
                      <a:blip r:embed="rId3"/>
                      <a:stretch>
                        <a:fillRect/>
                      </a:stretch>
                    </p:blipFill>
                    <p:spPr>
                      <a:xfrm>
                        <a:off x="9867900" y="46323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58D02E9-CCDD-11D8-E008-D7790BCDA4D7}"/>
              </a:ext>
            </a:extLst>
          </p:cNvPr>
          <p:cNvPicPr>
            <a:picLocks noChangeAspect="1"/>
          </p:cNvPicPr>
          <p:nvPr/>
        </p:nvPicPr>
        <p:blipFill rotWithShape="1">
          <a:blip r:embed="rId4">
            <a:extLst>
              <a:ext uri="{28A0092B-C50C-407E-A947-70E740481C1C}">
                <a14:useLocalDpi xmlns:a14="http://schemas.microsoft.com/office/drawing/2010/main" val="0"/>
              </a:ext>
            </a:extLst>
          </a:blip>
          <a:srcRect b="44830"/>
          <a:stretch/>
        </p:blipFill>
        <p:spPr>
          <a:xfrm>
            <a:off x="-19926" y="2083355"/>
            <a:ext cx="3256594" cy="3748982"/>
          </a:xfrm>
          <a:prstGeom prst="rect">
            <a:avLst/>
          </a:prstGeom>
        </p:spPr>
      </p:pic>
      <p:sp>
        <p:nvSpPr>
          <p:cNvPr id="4" name="Title 3"/>
          <p:cNvSpPr>
            <a:spLocks noGrp="1"/>
          </p:cNvSpPr>
          <p:nvPr>
            <p:ph type="title"/>
          </p:nvPr>
        </p:nvSpPr>
        <p:spPr>
          <a:xfrm>
            <a:off x="320675" y="266700"/>
            <a:ext cx="11679238" cy="687388"/>
          </a:xfrm>
        </p:spPr>
        <p:txBody>
          <a:bodyPr>
            <a:normAutofit/>
          </a:bodyPr>
          <a:lstStyle/>
          <a:p>
            <a:r>
              <a:rPr lang="en-US"/>
              <a:t>Phentermine/Topiramate ER: mechanism of action</a:t>
            </a:r>
          </a:p>
        </p:txBody>
      </p:sp>
      <p:sp>
        <p:nvSpPr>
          <p:cNvPr id="146" name="TextBox 145"/>
          <p:cNvSpPr txBox="1">
            <a:spLocks noChangeArrowheads="1"/>
          </p:cNvSpPr>
          <p:nvPr/>
        </p:nvSpPr>
        <p:spPr bwMode="auto">
          <a:xfrm>
            <a:off x="5289058" y="4632421"/>
            <a:ext cx="3419534" cy="4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000" b="1" i="0" u="none" strike="noStrike" kern="1200" cap="none" spc="0" normalizeH="0" baseline="0" noProof="0">
                <a:ln>
                  <a:noFill/>
                </a:ln>
                <a:solidFill>
                  <a:schemeClr val="tx1"/>
                </a:solidFill>
                <a:effectLst/>
                <a:uLnTx/>
                <a:uFillTx/>
                <a:latin typeface="+mj-lt"/>
                <a:ea typeface="+mn-ea"/>
                <a:cs typeface="Arial" charset="0"/>
              </a:rPr>
              <a:t>Appetite suppression</a:t>
            </a:r>
            <a:r>
              <a:rPr kumimoji="0" lang="en-US" altLang="en-US" sz="2000" b="1" i="0" u="none" strike="noStrike" kern="1200" cap="none" spc="0" normalizeH="0" baseline="30000" noProof="0">
                <a:ln>
                  <a:noFill/>
                </a:ln>
                <a:solidFill>
                  <a:schemeClr val="tx1"/>
                </a:solidFill>
                <a:effectLst/>
                <a:uLnTx/>
                <a:uFillTx/>
                <a:latin typeface="+mj-lt"/>
                <a:ea typeface="+mn-ea"/>
                <a:cs typeface="Arial" charset="0"/>
              </a:rPr>
              <a:t>1,2</a:t>
            </a:r>
          </a:p>
        </p:txBody>
      </p:sp>
      <p:sp>
        <p:nvSpPr>
          <p:cNvPr id="14" name="Rounded Rectangle 13"/>
          <p:cNvSpPr/>
          <p:nvPr/>
        </p:nvSpPr>
        <p:spPr>
          <a:xfrm>
            <a:off x="4178301" y="3420445"/>
            <a:ext cx="5308068" cy="828000"/>
          </a:xfrm>
          <a:prstGeom prst="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grpSp>
        <p:nvGrpSpPr>
          <p:cNvPr id="5" name="Group 4">
            <a:extLst>
              <a:ext uri="{FF2B5EF4-FFF2-40B4-BE49-F238E27FC236}">
                <a16:creationId xmlns:a16="http://schemas.microsoft.com/office/drawing/2014/main" id="{AE1CC3EC-90AB-0089-2994-ABCE6A4F93B4}"/>
              </a:ext>
            </a:extLst>
          </p:cNvPr>
          <p:cNvGrpSpPr/>
          <p:nvPr/>
        </p:nvGrpSpPr>
        <p:grpSpPr>
          <a:xfrm>
            <a:off x="5227212" y="3426076"/>
            <a:ext cx="891591" cy="774948"/>
            <a:chOff x="6752998" y="3299536"/>
            <a:chExt cx="891591" cy="774948"/>
          </a:xfrm>
        </p:grpSpPr>
        <p:sp>
          <p:nvSpPr>
            <p:cNvPr id="6" name="Oval 5"/>
            <p:cNvSpPr/>
            <p:nvPr/>
          </p:nvSpPr>
          <p:spPr bwMode="auto">
            <a:xfrm rot="20453611">
              <a:off x="6785516" y="3299536"/>
              <a:ext cx="777413" cy="7749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 name="Rectangle 9"/>
            <p:cNvSpPr/>
            <p:nvPr/>
          </p:nvSpPr>
          <p:spPr>
            <a:xfrm>
              <a:off x="6752998" y="3527856"/>
              <a:ext cx="891591" cy="307779"/>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r>
                <a:rPr kumimoji="0" lang="en-US" alt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1,2</a:t>
              </a:r>
              <a:endParaRPr kumimoji="0" 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grpSp>
      <p:grpSp>
        <p:nvGrpSpPr>
          <p:cNvPr id="8" name="Group 7">
            <a:extLst>
              <a:ext uri="{FF2B5EF4-FFF2-40B4-BE49-F238E27FC236}">
                <a16:creationId xmlns:a16="http://schemas.microsoft.com/office/drawing/2014/main" id="{666E3220-88BB-891B-0D96-DA25EECACB0C}"/>
              </a:ext>
            </a:extLst>
          </p:cNvPr>
          <p:cNvGrpSpPr/>
          <p:nvPr/>
        </p:nvGrpSpPr>
        <p:grpSpPr>
          <a:xfrm>
            <a:off x="7781322" y="3413029"/>
            <a:ext cx="777413" cy="774948"/>
            <a:chOff x="4515379" y="3299536"/>
            <a:chExt cx="777413" cy="774948"/>
          </a:xfrm>
        </p:grpSpPr>
        <p:sp>
          <p:nvSpPr>
            <p:cNvPr id="79" name="Oval 78">
              <a:extLst>
                <a:ext uri="{FF2B5EF4-FFF2-40B4-BE49-F238E27FC236}">
                  <a16:creationId xmlns:a16="http://schemas.microsoft.com/office/drawing/2014/main" id="{0016CEBE-EBAE-40D5-9861-996C9F7DBD8F}"/>
                </a:ext>
              </a:extLst>
            </p:cNvPr>
            <p:cNvSpPr/>
            <p:nvPr/>
          </p:nvSpPr>
          <p:spPr bwMode="auto">
            <a:xfrm rot="20453611">
              <a:off x="4515379" y="3299536"/>
              <a:ext cx="777413" cy="774948"/>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84" name="Rectangle 83">
              <a:extLst>
                <a:ext uri="{FF2B5EF4-FFF2-40B4-BE49-F238E27FC236}">
                  <a16:creationId xmlns:a16="http://schemas.microsoft.com/office/drawing/2014/main" id="{6BCC9BB3-46E6-4C1B-9178-CB066305BC9F}"/>
                </a:ext>
              </a:extLst>
            </p:cNvPr>
            <p:cNvSpPr/>
            <p:nvPr/>
          </p:nvSpPr>
          <p:spPr>
            <a:xfrm>
              <a:off x="4523436" y="3418366"/>
              <a:ext cx="723275" cy="523222"/>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err="1">
                  <a:ln>
                    <a:noFill/>
                  </a:ln>
                  <a:solidFill>
                    <a:srgbClr val="FFFFFF"/>
                  </a:solidFill>
                  <a:effectLst/>
                  <a:uLnTx/>
                  <a:uFillTx/>
                  <a:latin typeface="+mj-lt"/>
                  <a:ea typeface="+mn-ea"/>
                  <a:cs typeface="Arial" panose="020B0604020202020204" pitchFamily="34" charset="0"/>
                </a:rPr>
                <a:t>AgRP</a:t>
              </a:r>
              <a:endPar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mj-lt"/>
                  <a:ea typeface="+mn-ea"/>
                  <a:cs typeface="Arial" panose="020B0604020202020204" pitchFamily="34" charset="0"/>
                </a:rPr>
                <a:t>NPY</a:t>
              </a:r>
              <a:r>
                <a:rPr kumimoji="0" lang="en-US" altLang="en-US" sz="1400" b="0" i="0" u="none" strike="noStrike" kern="1200" cap="none" spc="0" normalizeH="0" baseline="30000" noProof="0">
                  <a:ln>
                    <a:noFill/>
                  </a:ln>
                  <a:solidFill>
                    <a:srgbClr val="FFFFFF"/>
                  </a:solidFill>
                  <a:effectLst/>
                  <a:uLnTx/>
                  <a:uFillTx/>
                  <a:latin typeface="+mj-lt"/>
                  <a:ea typeface="+mn-ea"/>
                  <a:cs typeface="Arial" panose="020B0604020202020204" pitchFamily="34" charset="0"/>
                </a:rPr>
                <a:t>1,2</a:t>
              </a:r>
            </a:p>
          </p:txBody>
        </p:sp>
      </p:grpSp>
      <p:sp>
        <p:nvSpPr>
          <p:cNvPr id="113" name="Freeform: Shape 112">
            <a:extLst>
              <a:ext uri="{FF2B5EF4-FFF2-40B4-BE49-F238E27FC236}">
                <a16:creationId xmlns:a16="http://schemas.microsoft.com/office/drawing/2014/main" id="{D4E41B02-B75B-4D58-8E1A-9C01C6089EFD}"/>
              </a:ext>
            </a:extLst>
          </p:cNvPr>
          <p:cNvSpPr/>
          <p:nvPr/>
        </p:nvSpPr>
        <p:spPr>
          <a:xfrm rot="1748482">
            <a:off x="1723132" y="2655832"/>
            <a:ext cx="2869144" cy="954430"/>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
        <p:nvSpPr>
          <p:cNvPr id="85" name="TextBox 84"/>
          <p:cNvSpPr txBox="1"/>
          <p:nvPr/>
        </p:nvSpPr>
        <p:spPr>
          <a:xfrm>
            <a:off x="4494917" y="2196262"/>
            <a:ext cx="2300545" cy="707888"/>
          </a:xfrm>
          <a:prstGeom prst="rect">
            <a:avLst/>
          </a:prstGeom>
          <a:noFill/>
        </p:spPr>
        <p:txBody>
          <a:bodyPr wrap="square" lIns="91440" tIns="45721" rIns="91440" bIns="45721" rtlCol="0" anchor="t">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a:solidFill>
                  <a:schemeClr val="accent6">
                    <a:lumMod val="50000"/>
                  </a:schemeClr>
                </a:solidFill>
                <a:latin typeface="+mj-lt"/>
                <a:cs typeface="Arial"/>
              </a:rPr>
              <a:t>Phentermine</a:t>
            </a:r>
            <a:r>
              <a:rPr kumimoji="0" lang="en-US" sz="1600" b="1" i="0" u="none" strike="noStrike" kern="1200" cap="none" spc="0" normalizeH="0" baseline="0" noProof="0">
                <a:ln>
                  <a:noFill/>
                </a:ln>
                <a:solidFill>
                  <a:schemeClr val="accent6">
                    <a:lumMod val="50000"/>
                  </a:schemeClr>
                </a:solidFill>
                <a:effectLst/>
                <a:uLnTx/>
                <a:uFillTx/>
                <a:latin typeface="+mj-lt"/>
                <a:ea typeface="+mn-ea"/>
                <a:cs typeface="Arial"/>
              </a:rPr>
              <a:t>:</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accent6">
                    <a:lumMod val="50000"/>
                  </a:schemeClr>
                </a:solidFill>
                <a:effectLst/>
                <a:uLnTx/>
                <a:uFillTx/>
                <a:latin typeface="+mj-lt"/>
                <a:ea typeface="+mn-ea"/>
                <a:cs typeface="Arial"/>
              </a:rPr>
              <a:t>Increased norepinephrine </a:t>
            </a:r>
            <a:br>
              <a:rPr lang="en-US" sz="1200" b="0" i="0" u="none" strike="noStrike" kern="1200" cap="none" spc="0" normalizeH="0" baseline="0" noProof="0">
                <a:ln>
                  <a:noFill/>
                </a:ln>
                <a:effectLst/>
                <a:uLnTx/>
                <a:uFillTx/>
                <a:latin typeface="+mj-lt"/>
                <a:cs typeface="Arial" charset="0"/>
              </a:rPr>
            </a:br>
            <a:r>
              <a:rPr kumimoji="0" lang="en-US" sz="1200" b="0" i="0" u="none" strike="noStrike" kern="1200" cap="none" spc="0" normalizeH="0" baseline="0" noProof="0">
                <a:ln>
                  <a:noFill/>
                </a:ln>
                <a:solidFill>
                  <a:schemeClr val="accent6">
                    <a:lumMod val="50000"/>
                  </a:schemeClr>
                </a:solidFill>
                <a:effectLst/>
                <a:uLnTx/>
                <a:uFillTx/>
                <a:latin typeface="+mj-lt"/>
                <a:ea typeface="+mn-ea"/>
                <a:cs typeface="Arial"/>
              </a:rPr>
              <a:t>and dopamine</a:t>
            </a:r>
            <a:r>
              <a:rPr kumimoji="0" lang="en-US" sz="1200" b="0" i="0" u="none" strike="noStrike" kern="1200" cap="none" spc="0" normalizeH="0" baseline="30000" noProof="0">
                <a:ln>
                  <a:noFill/>
                </a:ln>
                <a:solidFill>
                  <a:schemeClr val="accent6">
                    <a:lumMod val="50000"/>
                  </a:schemeClr>
                </a:solidFill>
                <a:effectLst/>
                <a:uLnTx/>
                <a:uFillTx/>
                <a:latin typeface="+mj-lt"/>
                <a:ea typeface="+mn-ea"/>
                <a:cs typeface="Arial"/>
              </a:rPr>
              <a:t>1,2</a:t>
            </a:r>
            <a:endParaRPr lang="en-US" sz="1200" b="0" i="0" u="none" strike="noStrike" kern="1200" cap="none" spc="0" normalizeH="0" baseline="30000" noProof="0">
              <a:ln>
                <a:noFill/>
              </a:ln>
              <a:solidFill>
                <a:schemeClr val="accent6">
                  <a:lumMod val="50000"/>
                </a:schemeClr>
              </a:solidFill>
              <a:effectLst/>
              <a:uLnTx/>
              <a:uFillTx/>
              <a:latin typeface="+mj-lt"/>
              <a:cs typeface="Arial"/>
            </a:endParaRPr>
          </a:p>
        </p:txBody>
      </p:sp>
      <p:sp>
        <p:nvSpPr>
          <p:cNvPr id="64" name="TextBox 63">
            <a:extLst>
              <a:ext uri="{FF2B5EF4-FFF2-40B4-BE49-F238E27FC236}">
                <a16:creationId xmlns:a16="http://schemas.microsoft.com/office/drawing/2014/main" id="{50A1D955-5274-4A62-8C8E-65C37EC4CAAE}"/>
              </a:ext>
            </a:extLst>
          </p:cNvPr>
          <p:cNvSpPr txBox="1"/>
          <p:nvPr/>
        </p:nvSpPr>
        <p:spPr>
          <a:xfrm>
            <a:off x="7004848" y="2196262"/>
            <a:ext cx="2300545" cy="707888"/>
          </a:xfrm>
          <a:prstGeom prst="rect">
            <a:avLst/>
          </a:prstGeom>
          <a:noFill/>
        </p:spPr>
        <p:txBody>
          <a:bodyPr wrap="square" lIns="91440" tIns="45721" rIns="91440" bIns="45721" rtlCol="0" anchor="t">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600" b="1">
                <a:solidFill>
                  <a:schemeClr val="accent2"/>
                </a:solidFill>
                <a:latin typeface="+mj-lt"/>
                <a:cs typeface="Arial"/>
              </a:rPr>
              <a:t>Topiramate</a:t>
            </a:r>
            <a:r>
              <a:rPr kumimoji="0" lang="en-US" sz="1600" b="1" i="0" u="none" strike="noStrike" kern="1200" cap="none" spc="0" normalizeH="0" baseline="0" noProof="0">
                <a:ln>
                  <a:noFill/>
                </a:ln>
                <a:solidFill>
                  <a:schemeClr val="accent2"/>
                </a:solidFill>
                <a:effectLst/>
                <a:uLnTx/>
                <a:uFillTx/>
                <a:latin typeface="+mj-lt"/>
                <a:ea typeface="+mn-ea"/>
                <a:cs typeface="Arial"/>
              </a:rPr>
              <a:t>:</a:t>
            </a:r>
            <a:r>
              <a:rPr lang="en-US" sz="1600" b="1" strike="noStrike" baseline="30000">
                <a:solidFill>
                  <a:schemeClr val="accent2"/>
                </a:solidFill>
                <a:latin typeface="+mj-lt"/>
                <a:cs typeface="Arial"/>
              </a:rPr>
              <a:t>*3</a:t>
            </a:r>
            <a:endParaRPr kumimoji="0" lang="en-US" sz="1600" b="1" i="0" u="none" kern="1200" cap="none" spc="0" normalizeH="0" baseline="30000" noProof="0">
              <a:ln>
                <a:noFill/>
              </a:ln>
              <a:solidFill>
                <a:schemeClr val="accent2"/>
              </a:solidFill>
              <a:effectLst/>
              <a:uLnTx/>
              <a:uFillTx/>
              <a:latin typeface="+mj-lt"/>
              <a:ea typeface="+mn-ea"/>
              <a:cs typeface="Arial"/>
            </a:endParaRPr>
          </a:p>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accent2"/>
                </a:solidFill>
                <a:effectLst/>
                <a:uLnTx/>
                <a:uFillTx/>
                <a:latin typeface="+mj-lt"/>
                <a:ea typeface="+mn-ea"/>
                <a:cs typeface="Arial"/>
              </a:rPr>
              <a:t>GABA modulator, </a:t>
            </a:r>
            <a:r>
              <a:rPr kumimoji="0" lang="en-US" altLang="en-US" sz="1200" b="0" i="0" u="none" strike="noStrike" kern="1200" cap="none" spc="0" normalizeH="0" baseline="0" noProof="0">
                <a:ln>
                  <a:noFill/>
                </a:ln>
                <a:solidFill>
                  <a:schemeClr val="accent2"/>
                </a:solidFill>
                <a:effectLst/>
                <a:uLnTx/>
                <a:uFillTx/>
                <a:latin typeface="+mj-lt"/>
                <a:ea typeface="+mn-ea"/>
                <a:cs typeface="Arial"/>
              </a:rPr>
              <a:t>glutamate receptor antagonist</a:t>
            </a:r>
            <a:endParaRPr lang="en-US" altLang="en-US" sz="1200" b="0" i="0" u="none" strike="noStrike" kern="1200" cap="none" spc="0" normalizeH="0" baseline="0" noProof="0">
              <a:ln>
                <a:noFill/>
              </a:ln>
              <a:solidFill>
                <a:schemeClr val="accent2"/>
              </a:solidFill>
              <a:effectLst/>
              <a:uLnTx/>
              <a:uFillTx/>
              <a:latin typeface="+mj-lt"/>
              <a:cs typeface="Arial"/>
            </a:endParaRPr>
          </a:p>
        </p:txBody>
      </p:sp>
      <p:cxnSp>
        <p:nvCxnSpPr>
          <p:cNvPr id="16" name="Straight Arrow Connector 15">
            <a:extLst>
              <a:ext uri="{FF2B5EF4-FFF2-40B4-BE49-F238E27FC236}">
                <a16:creationId xmlns:a16="http://schemas.microsoft.com/office/drawing/2014/main" id="{C0739382-2929-0CF2-3D1B-34E38418394A}"/>
              </a:ext>
            </a:extLst>
          </p:cNvPr>
          <p:cNvCxnSpPr>
            <a:cxnSpLocks/>
          </p:cNvCxnSpPr>
          <p:nvPr/>
        </p:nvCxnSpPr>
        <p:spPr>
          <a:xfrm flipH="1">
            <a:off x="5645190" y="2900822"/>
            <a:ext cx="1" cy="468670"/>
          </a:xfrm>
          <a:prstGeom prst="straightConnector1">
            <a:avLst/>
          </a:prstGeom>
          <a:ln w="57150">
            <a:solidFill>
              <a:schemeClr val="accent6"/>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36CF4FD-D01F-3BFE-58D9-0552784C81B5}"/>
              </a:ext>
            </a:extLst>
          </p:cNvPr>
          <p:cNvGrpSpPr/>
          <p:nvPr/>
        </p:nvGrpSpPr>
        <p:grpSpPr>
          <a:xfrm flipV="1">
            <a:off x="8070905" y="2903148"/>
            <a:ext cx="174625" cy="466344"/>
            <a:chOff x="8639175" y="4044950"/>
            <a:chExt cx="174625" cy="466344"/>
          </a:xfrm>
        </p:grpSpPr>
        <p:cxnSp>
          <p:nvCxnSpPr>
            <p:cNvPr id="26" name="Straight Connector 25">
              <a:extLst>
                <a:ext uri="{FF2B5EF4-FFF2-40B4-BE49-F238E27FC236}">
                  <a16:creationId xmlns:a16="http://schemas.microsoft.com/office/drawing/2014/main" id="{AA2B7833-0BDB-C043-8B77-0A5610C84491}"/>
                </a:ext>
              </a:extLst>
            </p:cNvPr>
            <p:cNvCxnSpPr>
              <a:cxnSpLocks/>
            </p:cNvCxnSpPr>
            <p:nvPr/>
          </p:nvCxnSpPr>
          <p:spPr>
            <a:xfrm>
              <a:off x="8726487" y="4044950"/>
              <a:ext cx="0" cy="46634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8ECC70-A370-688E-3BAD-206841141B62}"/>
                </a:ext>
              </a:extLst>
            </p:cNvPr>
            <p:cNvCxnSpPr>
              <a:cxnSpLocks/>
            </p:cNvCxnSpPr>
            <p:nvPr/>
          </p:nvCxnSpPr>
          <p:spPr>
            <a:xfrm>
              <a:off x="8639175" y="4044950"/>
              <a:ext cx="1746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A70AB97E-227F-DF07-6069-C5D11B91D7C6}"/>
              </a:ext>
            </a:extLst>
          </p:cNvPr>
          <p:cNvSpPr txBox="1"/>
          <p:nvPr/>
        </p:nvSpPr>
        <p:spPr>
          <a:xfrm>
            <a:off x="7067970" y="3093730"/>
            <a:ext cx="1069920" cy="276999"/>
          </a:xfrm>
          <a:prstGeom prst="rect">
            <a:avLst/>
          </a:prstGeom>
          <a:noFill/>
        </p:spPr>
        <p:txBody>
          <a:bodyPr wrap="square" rtlCol="0">
            <a:spAutoFit/>
          </a:bodyPr>
          <a:lstStyle/>
          <a:p>
            <a:pPr algn="r"/>
            <a:r>
              <a:rPr lang="en-US" sz="1200"/>
              <a:t>inhibits</a:t>
            </a:r>
            <a:endParaRPr lang="en-CA" sz="1200"/>
          </a:p>
        </p:txBody>
      </p:sp>
      <p:sp>
        <p:nvSpPr>
          <p:cNvPr id="33" name="TextBox 32">
            <a:extLst>
              <a:ext uri="{FF2B5EF4-FFF2-40B4-BE49-F238E27FC236}">
                <a16:creationId xmlns:a16="http://schemas.microsoft.com/office/drawing/2014/main" id="{247615EC-C182-9621-87C7-59A483D35C12}"/>
              </a:ext>
            </a:extLst>
          </p:cNvPr>
          <p:cNvSpPr txBox="1"/>
          <p:nvPr/>
        </p:nvSpPr>
        <p:spPr>
          <a:xfrm>
            <a:off x="4527330" y="3093730"/>
            <a:ext cx="1069920" cy="276999"/>
          </a:xfrm>
          <a:prstGeom prst="rect">
            <a:avLst/>
          </a:prstGeom>
          <a:noFill/>
        </p:spPr>
        <p:txBody>
          <a:bodyPr wrap="square" rtlCol="0">
            <a:spAutoFit/>
          </a:bodyPr>
          <a:lstStyle/>
          <a:p>
            <a:pPr algn="r"/>
            <a:r>
              <a:rPr lang="en-US" sz="1200"/>
              <a:t>activates</a:t>
            </a:r>
            <a:endParaRPr lang="en-CA" sz="1200"/>
          </a:p>
        </p:txBody>
      </p:sp>
      <p:sp>
        <p:nvSpPr>
          <p:cNvPr id="34" name="TextBox 33">
            <a:extLst>
              <a:ext uri="{FF2B5EF4-FFF2-40B4-BE49-F238E27FC236}">
                <a16:creationId xmlns:a16="http://schemas.microsoft.com/office/drawing/2014/main" id="{A3D1B113-86D7-D47A-00B9-424945259A9A}"/>
              </a:ext>
            </a:extLst>
          </p:cNvPr>
          <p:cNvSpPr txBox="1"/>
          <p:nvPr/>
        </p:nvSpPr>
        <p:spPr>
          <a:xfrm>
            <a:off x="6174654" y="3689183"/>
            <a:ext cx="1463227" cy="282875"/>
          </a:xfrm>
          <a:prstGeom prst="rect">
            <a:avLst/>
          </a:prstGeom>
          <a:noFill/>
        </p:spPr>
        <p:txBody>
          <a:bodyPr wrap="square" rtlCol="0">
            <a:spAutoFit/>
          </a:bodyPr>
          <a:lstStyle/>
          <a:p>
            <a:pPr algn="ctr"/>
            <a:r>
              <a:rPr lang="en-US" sz="1200"/>
              <a:t>Hypothalamus</a:t>
            </a:r>
          </a:p>
        </p:txBody>
      </p:sp>
      <p:sp>
        <p:nvSpPr>
          <p:cNvPr id="11" name="TextBox 10">
            <a:extLst>
              <a:ext uri="{FF2B5EF4-FFF2-40B4-BE49-F238E27FC236}">
                <a16:creationId xmlns:a16="http://schemas.microsoft.com/office/drawing/2014/main" id="{DB5DD80E-3718-5142-BB31-271202E68A12}"/>
              </a:ext>
            </a:extLst>
          </p:cNvPr>
          <p:cNvSpPr txBox="1"/>
          <p:nvPr/>
        </p:nvSpPr>
        <p:spPr>
          <a:xfrm>
            <a:off x="265371" y="5948394"/>
            <a:ext cx="11228290" cy="707886"/>
          </a:xfrm>
          <a:prstGeom prst="rect">
            <a:avLst/>
          </a:prstGeom>
          <a:noFill/>
        </p:spPr>
        <p:txBody>
          <a:bodyPr wrap="square" anchor="b">
            <a:spAutoFit/>
          </a:bodyPr>
          <a:lstStyle/>
          <a:p>
            <a:pPr marL="0" indent="0">
              <a:buNone/>
            </a:pPr>
            <a:r>
              <a:rPr lang="en-CA" sz="1000" dirty="0"/>
              <a:t>*Figure shows hypothetical mechanism of action of topiramate on appetite signaling. </a:t>
            </a:r>
            <a:br>
              <a:rPr lang="en-CA" sz="1000" dirty="0"/>
            </a:br>
            <a:r>
              <a:rPr lang="en-CA" sz="1000" dirty="0" err="1"/>
              <a:t>AgRP</a:t>
            </a:r>
            <a:r>
              <a:rPr lang="en-CA" sz="1000" dirty="0"/>
              <a:t>, agouti-related protein; ER, extended release; GABA, gamma-aminobutyric acid; NPY, neuropeptide Y; POMC, proopiomelanocortin.</a:t>
            </a:r>
            <a:br>
              <a:rPr lang="en-CA" sz="1000" dirty="0"/>
            </a:br>
            <a:r>
              <a:rPr lang="en-CA" sz="1000" dirty="0"/>
              <a:t>1. </a:t>
            </a:r>
            <a:r>
              <a:rPr lang="en-CA" sz="1000" dirty="0" err="1"/>
              <a:t>Witkamp</a:t>
            </a:r>
            <a:r>
              <a:rPr lang="en-CA" sz="1000" dirty="0"/>
              <a:t> RF. Pharm Res 2011;28:1792–1818; 2. Stahl S. Stahl's Essential Psychopharmacology: Neuroscientific Basis and Practical Applications. Cambridge: </a:t>
            </a:r>
            <a:br>
              <a:rPr lang="en-CA" sz="1000" dirty="0"/>
            </a:br>
            <a:r>
              <a:rPr lang="en-CA" sz="1000" dirty="0"/>
              <a:t>Cambridge University Press, 2013; 3. </a:t>
            </a:r>
            <a:r>
              <a:rPr lang="en-CA" sz="1000" dirty="0" err="1"/>
              <a:t>Khazaal</a:t>
            </a:r>
            <a:r>
              <a:rPr lang="en-CA" sz="1000" dirty="0"/>
              <a:t> Y and </a:t>
            </a:r>
            <a:r>
              <a:rPr lang="en-CA" sz="1000" dirty="0" err="1"/>
              <a:t>Zullino</a:t>
            </a:r>
            <a:r>
              <a:rPr lang="en-CA" sz="1000" dirty="0"/>
              <a:t> DF. </a:t>
            </a:r>
            <a:r>
              <a:rPr lang="en-CA" sz="1000" dirty="0" err="1"/>
              <a:t>Eur</a:t>
            </a:r>
            <a:r>
              <a:rPr lang="en-CA" sz="1000" dirty="0"/>
              <a:t> J Clin </a:t>
            </a:r>
            <a:r>
              <a:rPr lang="en-CA" sz="1000" dirty="0" err="1"/>
              <a:t>Pharmacol</a:t>
            </a:r>
            <a:r>
              <a:rPr lang="en-CA" sz="1000" dirty="0"/>
              <a:t> 2007;63:891‒892.</a:t>
            </a:r>
          </a:p>
        </p:txBody>
      </p:sp>
      <p:sp>
        <p:nvSpPr>
          <p:cNvPr id="12" name="Rectangle 11">
            <a:extLst>
              <a:ext uri="{FF2B5EF4-FFF2-40B4-BE49-F238E27FC236}">
                <a16:creationId xmlns:a16="http://schemas.microsoft.com/office/drawing/2014/main" id="{9F52478F-9C22-4929-A919-40600EBBFD81}"/>
              </a:ext>
            </a:extLst>
          </p:cNvPr>
          <p:cNvSpPr/>
          <p:nvPr/>
        </p:nvSpPr>
        <p:spPr>
          <a:xfrm>
            <a:off x="0" y="5202790"/>
            <a:ext cx="12192000" cy="646187"/>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synergistic effects of phentermine and topiramate remain to be fully elucidated</a:t>
            </a:r>
            <a:r>
              <a:rPr lang="en-US" baseline="30000"/>
              <a:t>1–3</a:t>
            </a:r>
          </a:p>
        </p:txBody>
      </p:sp>
      <p:sp>
        <p:nvSpPr>
          <p:cNvPr id="13" name="TextBox 12">
            <a:extLst>
              <a:ext uri="{FF2B5EF4-FFF2-40B4-BE49-F238E27FC236}">
                <a16:creationId xmlns:a16="http://schemas.microsoft.com/office/drawing/2014/main" id="{2426AD94-D51C-23B5-C2E2-B9489B979881}"/>
              </a:ext>
            </a:extLst>
          </p:cNvPr>
          <p:cNvSpPr txBox="1"/>
          <p:nvPr/>
        </p:nvSpPr>
        <p:spPr>
          <a:xfrm>
            <a:off x="2884129" y="1378659"/>
            <a:ext cx="7569931" cy="788484"/>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tIns="45720" rIns="91440" bIns="46800" anchor="ctr">
            <a:noAutofit/>
          </a:bodyPr>
          <a:lstStyle>
            <a:defPPr>
              <a:defRPr lang="en-US"/>
            </a:defPPr>
            <a:lvl1pPr indent="0">
              <a:buFont typeface="Arial" panose="020B0604020202020204" pitchFamily="34" charset="0"/>
              <a:buNone/>
              <a:defRPr sz="2000">
                <a:latin typeface="+mj-lt"/>
              </a:defRPr>
            </a:lvl1pPr>
          </a:lstStyle>
          <a:p>
            <a:r>
              <a:rPr lang="en-US" sz="2000">
                <a:latin typeface="+mj-lt"/>
              </a:rPr>
              <a:t>Phentermine/</a:t>
            </a:r>
            <a:r>
              <a:rPr lang="en-US"/>
              <a:t>Topiramate </a:t>
            </a:r>
            <a:r>
              <a:rPr lang="en-US" sz="2000">
                <a:latin typeface="+mj-lt"/>
              </a:rPr>
              <a:t>act on receptors in the hypothalamus to suppress appetite and induce satiety</a:t>
            </a:r>
            <a:r>
              <a:rPr lang="en-US" sz="2000" baseline="30000">
                <a:latin typeface="+mj-lt"/>
              </a:rPr>
              <a:t>1,2</a:t>
            </a:r>
            <a:r>
              <a:rPr lang="en-US"/>
              <a:t> </a:t>
            </a:r>
            <a:endParaRPr lang="en-US" sz="2000" baseline="30000">
              <a:latin typeface="+mj-lt"/>
            </a:endParaRPr>
          </a:p>
        </p:txBody>
      </p:sp>
      <p:sp>
        <p:nvSpPr>
          <p:cNvPr id="15" name="Rectangle: Rounded Corners 14">
            <a:extLst>
              <a:ext uri="{FF2B5EF4-FFF2-40B4-BE49-F238E27FC236}">
                <a16:creationId xmlns:a16="http://schemas.microsoft.com/office/drawing/2014/main" id="{9494F308-26D0-F1A6-EA9D-88BA4D7C3372}"/>
              </a:ext>
            </a:extLst>
          </p:cNvPr>
          <p:cNvSpPr/>
          <p:nvPr/>
        </p:nvSpPr>
        <p:spPr>
          <a:xfrm>
            <a:off x="2018176" y="1323042"/>
            <a:ext cx="931453" cy="82973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E0F8419-6A4C-1379-76B8-537AB2B6E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2349" y="1347238"/>
            <a:ext cx="783157" cy="783155"/>
          </a:xfrm>
          <a:prstGeom prst="rect">
            <a:avLst/>
          </a:prstGeom>
        </p:spPr>
      </p:pic>
      <p:sp>
        <p:nvSpPr>
          <p:cNvPr id="18" name="Oval 17">
            <a:extLst>
              <a:ext uri="{FF2B5EF4-FFF2-40B4-BE49-F238E27FC236}">
                <a16:creationId xmlns:a16="http://schemas.microsoft.com/office/drawing/2014/main" id="{A97D19AC-EF7A-70B2-9D89-A1A3CD293CA4}"/>
              </a:ext>
            </a:extLst>
          </p:cNvPr>
          <p:cNvSpPr/>
          <p:nvPr/>
        </p:nvSpPr>
        <p:spPr>
          <a:xfrm>
            <a:off x="2421161" y="1681164"/>
            <a:ext cx="171450" cy="17145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Connector 18">
            <a:extLst>
              <a:ext uri="{FF2B5EF4-FFF2-40B4-BE49-F238E27FC236}">
                <a16:creationId xmlns:a16="http://schemas.microsoft.com/office/drawing/2014/main" id="{54DC870C-979D-6E59-F488-28D7233DD25D}"/>
              </a:ext>
            </a:extLst>
          </p:cNvPr>
          <p:cNvCxnSpPr>
            <a:stCxn id="18" idx="6"/>
          </p:cNvCxnSpPr>
          <p:nvPr/>
        </p:nvCxnSpPr>
        <p:spPr>
          <a:xfrm flipV="1">
            <a:off x="2592611" y="1763561"/>
            <a:ext cx="611218" cy="3328"/>
          </a:xfrm>
          <a:prstGeom prst="line">
            <a:avLst/>
          </a:prstGeom>
          <a:noFill/>
          <a:ln w="19050"/>
        </p:spPr>
        <p:style>
          <a:lnRef idx="2">
            <a:schemeClr val="accent1">
              <a:shade val="15000"/>
            </a:schemeClr>
          </a:lnRef>
          <a:fillRef idx="1">
            <a:schemeClr val="accent1"/>
          </a:fillRef>
          <a:effectRef idx="0">
            <a:schemeClr val="accent1"/>
          </a:effectRef>
          <a:fontRef idx="minor">
            <a:schemeClr val="lt1"/>
          </a:fontRef>
        </p:style>
      </p:cxnSp>
      <p:sp>
        <p:nvSpPr>
          <p:cNvPr id="9" name="TextBox 14">
            <a:extLst>
              <a:ext uri="{FF2B5EF4-FFF2-40B4-BE49-F238E27FC236}">
                <a16:creationId xmlns:a16="http://schemas.microsoft.com/office/drawing/2014/main" id="{2BB0B17D-60EC-6187-6B83-31B8EB154EDE}"/>
              </a:ext>
            </a:extLst>
          </p:cNvPr>
          <p:cNvSpPr txBox="1">
            <a:spLocks noChangeArrowheads="1"/>
          </p:cNvSpPr>
          <p:nvPr/>
        </p:nvSpPr>
        <p:spPr bwMode="auto">
          <a:xfrm>
            <a:off x="939227" y="2301012"/>
            <a:ext cx="1338288" cy="261610"/>
          </a:xfrm>
          <a:prstGeom prst="rect">
            <a:avLst/>
          </a:prstGeom>
          <a:no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50" b="1" i="0" u="none" strike="noStrike" kern="1200" cap="none" spc="0" normalizeH="0" baseline="0" noProof="0" dirty="0">
                <a:ln>
                  <a:noFill/>
                </a:ln>
                <a:solidFill>
                  <a:schemeClr val="tx1"/>
                </a:solidFill>
                <a:effectLst/>
                <a:uLnTx/>
                <a:uFillTx/>
                <a:latin typeface="+mj-lt"/>
                <a:ea typeface="+mn-ea"/>
                <a:cs typeface="Arial" charset="0"/>
              </a:rPr>
              <a:t>Hypothalamus</a:t>
            </a:r>
            <a:r>
              <a:rPr kumimoji="0" lang="en-US" altLang="en-US" sz="1050" b="1" i="0" u="none" strike="noStrike" kern="1200" cap="none" spc="0" normalizeH="0" baseline="30000" noProof="0" dirty="0">
                <a:ln>
                  <a:noFill/>
                </a:ln>
                <a:solidFill>
                  <a:schemeClr val="tx1"/>
                </a:solidFill>
                <a:effectLst/>
                <a:uLnTx/>
                <a:uFillTx/>
                <a:latin typeface="+mj-lt"/>
                <a:ea typeface="+mn-ea"/>
                <a:cs typeface="Arial" charset="0"/>
              </a:rPr>
              <a:t>1</a:t>
            </a:r>
          </a:p>
        </p:txBody>
      </p:sp>
      <p:sp>
        <p:nvSpPr>
          <p:cNvPr id="194" name="Right Arrow 193"/>
          <p:cNvSpPr/>
          <p:nvPr/>
        </p:nvSpPr>
        <p:spPr bwMode="auto">
          <a:xfrm rot="5400000" flipV="1">
            <a:off x="6754145" y="4287179"/>
            <a:ext cx="489361" cy="266168"/>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84288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dirty="0"/>
              <a:t>Phentermine/topiramate*: efficacy</a:t>
            </a:r>
          </a:p>
        </p:txBody>
      </p:sp>
      <p:sp>
        <p:nvSpPr>
          <p:cNvPr id="31" name="TextBox 30">
            <a:extLst>
              <a:ext uri="{FF2B5EF4-FFF2-40B4-BE49-F238E27FC236}">
                <a16:creationId xmlns:a16="http://schemas.microsoft.com/office/drawing/2014/main" id="{298CE53B-8845-8457-9020-C175571FFEB6}"/>
              </a:ext>
            </a:extLst>
          </p:cNvPr>
          <p:cNvSpPr txBox="1"/>
          <p:nvPr/>
        </p:nvSpPr>
        <p:spPr>
          <a:xfrm>
            <a:off x="357732" y="5801839"/>
            <a:ext cx="10254850" cy="861774"/>
          </a:xfrm>
          <a:prstGeom prst="rect">
            <a:avLst/>
          </a:prstGeom>
          <a:noFill/>
        </p:spPr>
        <p:txBody>
          <a:bodyPr wrap="square" anchor="b">
            <a:spAutoFit/>
          </a:bodyPr>
          <a:lstStyle/>
          <a:p>
            <a:r>
              <a:rPr lang="en-GB" sz="1000" dirty="0"/>
              <a:t>*FDA-approved dosing: 3.75 mg/23 mg, 7.5 mg/46 mg, 11.25 mg/69 mg and 15 mg/92 mg phentermine/topiramate extended-release capsules; </a:t>
            </a:r>
            <a:br>
              <a:rPr lang="en-GB" sz="1000" dirty="0"/>
            </a:br>
            <a:r>
              <a:rPr lang="en-US" sz="1000" dirty="0"/>
              <a:t>†</a:t>
            </a:r>
            <a:r>
              <a:rPr lang="en-GB" sz="1000" dirty="0"/>
              <a:t>Statistically significant vs placebo</a:t>
            </a:r>
            <a:r>
              <a:rPr lang="en-US" sz="1000" dirty="0"/>
              <a:t>.</a:t>
            </a:r>
            <a:br>
              <a:rPr lang="en-US" sz="1000" dirty="0"/>
            </a:br>
            <a:r>
              <a:rPr lang="en-US" sz="1000" dirty="0"/>
              <a:t>BMI, body mass index.</a:t>
            </a:r>
            <a:br>
              <a:rPr lang="en-US" sz="1000" dirty="0"/>
            </a:br>
            <a:r>
              <a:rPr lang="en-US" sz="1000" dirty="0"/>
              <a:t>1. </a:t>
            </a:r>
            <a:r>
              <a:rPr lang="en-CA" sz="1000" dirty="0"/>
              <a:t>Allison DB et al. Obesity (Silver Spring) 2012;20:330–342; 2. Qsymia™ (phentermine and topiramate extended-release) Prescribing Information. Available at: </a:t>
            </a:r>
            <a:r>
              <a:rPr lang="en-CA" sz="1000" dirty="0">
                <a:hlinkClick r:id="rId3"/>
              </a:rPr>
              <a:t>https://www.accessdata.fda.gov/drugsatfda_docs/label/2012/022580s000lbl.pdf</a:t>
            </a:r>
            <a:r>
              <a:rPr lang="en-CA" sz="1000" dirty="0"/>
              <a:t>. Accessed March 2024.</a:t>
            </a:r>
            <a:endParaRPr lang="en-US" sz="800" dirty="0"/>
          </a:p>
        </p:txBody>
      </p:sp>
      <p:sp>
        <p:nvSpPr>
          <p:cNvPr id="89" name="Rectangle 88">
            <a:extLst>
              <a:ext uri="{FF2B5EF4-FFF2-40B4-BE49-F238E27FC236}">
                <a16:creationId xmlns:a16="http://schemas.microsoft.com/office/drawing/2014/main" id="{10EBB451-1F61-F380-F1B9-CE6E1B664CED}"/>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90" name="TextBox 89">
            <a:extLst>
              <a:ext uri="{FF2B5EF4-FFF2-40B4-BE49-F238E27FC236}">
                <a16:creationId xmlns:a16="http://schemas.microsoft.com/office/drawing/2014/main" id="{EAB633DB-882A-1A1A-F236-EC19A95868C6}"/>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91" name="Group 90">
            <a:extLst>
              <a:ext uri="{FF2B5EF4-FFF2-40B4-BE49-F238E27FC236}">
                <a16:creationId xmlns:a16="http://schemas.microsoft.com/office/drawing/2014/main" id="{720CDE79-CF36-EFCC-95CB-E8198E313952}"/>
              </a:ext>
            </a:extLst>
          </p:cNvPr>
          <p:cNvGrpSpPr/>
          <p:nvPr/>
        </p:nvGrpSpPr>
        <p:grpSpPr>
          <a:xfrm>
            <a:off x="2960181" y="1447148"/>
            <a:ext cx="6271638" cy="955919"/>
            <a:chOff x="2824529" y="1447148"/>
            <a:chExt cx="6271638" cy="955919"/>
          </a:xfrm>
        </p:grpSpPr>
        <p:grpSp>
          <p:nvGrpSpPr>
            <p:cNvPr id="92" name="Group 91">
              <a:extLst>
                <a:ext uri="{FF2B5EF4-FFF2-40B4-BE49-F238E27FC236}">
                  <a16:creationId xmlns:a16="http://schemas.microsoft.com/office/drawing/2014/main" id="{66E9B659-A83B-4A23-4B0C-EAD36C95EED0}"/>
                </a:ext>
              </a:extLst>
            </p:cNvPr>
            <p:cNvGrpSpPr/>
            <p:nvPr/>
          </p:nvGrpSpPr>
          <p:grpSpPr>
            <a:xfrm>
              <a:off x="2824529" y="1447148"/>
              <a:ext cx="1032522" cy="955109"/>
              <a:chOff x="2824529" y="1447148"/>
              <a:chExt cx="1032522" cy="955109"/>
            </a:xfrm>
          </p:grpSpPr>
          <p:sp>
            <p:nvSpPr>
              <p:cNvPr id="105" name="TextBox 104">
                <a:extLst>
                  <a:ext uri="{FF2B5EF4-FFF2-40B4-BE49-F238E27FC236}">
                    <a16:creationId xmlns:a16="http://schemas.microsoft.com/office/drawing/2014/main" id="{924D5EBB-0551-3A83-BAA7-12E6C2C09F4A}"/>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106" name="Graphic 105" descr="Cake with solid fill">
                <a:extLst>
                  <a:ext uri="{FF2B5EF4-FFF2-40B4-BE49-F238E27FC236}">
                    <a16:creationId xmlns:a16="http://schemas.microsoft.com/office/drawing/2014/main" id="{E97C4C68-B615-6ADF-AF9E-FA57E91A7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107" name="TextBox 106">
                <a:extLst>
                  <a:ext uri="{FF2B5EF4-FFF2-40B4-BE49-F238E27FC236}">
                    <a16:creationId xmlns:a16="http://schemas.microsoft.com/office/drawing/2014/main" id="{F0A2634C-05A3-3D6E-9174-81D9F351A43F}"/>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43 years</a:t>
                </a:r>
                <a:endParaRPr lang="en-CA" sz="1400" dirty="0"/>
              </a:p>
            </p:txBody>
          </p:sp>
        </p:grpSp>
        <p:grpSp>
          <p:nvGrpSpPr>
            <p:cNvPr id="93" name="Group 92">
              <a:extLst>
                <a:ext uri="{FF2B5EF4-FFF2-40B4-BE49-F238E27FC236}">
                  <a16:creationId xmlns:a16="http://schemas.microsoft.com/office/drawing/2014/main" id="{3A6BF147-547E-E6E7-67CE-88E9F47B30E0}"/>
                </a:ext>
              </a:extLst>
            </p:cNvPr>
            <p:cNvGrpSpPr/>
            <p:nvPr/>
          </p:nvGrpSpPr>
          <p:grpSpPr>
            <a:xfrm>
              <a:off x="4549773" y="1456083"/>
              <a:ext cx="903598" cy="946984"/>
              <a:chOff x="4842329" y="1456083"/>
              <a:chExt cx="903598" cy="946984"/>
            </a:xfrm>
          </p:grpSpPr>
          <p:pic>
            <p:nvPicPr>
              <p:cNvPr id="102" name="Graphic 101" descr="Man with solid fill">
                <a:extLst>
                  <a:ext uri="{FF2B5EF4-FFF2-40B4-BE49-F238E27FC236}">
                    <a16:creationId xmlns:a16="http://schemas.microsoft.com/office/drawing/2014/main" id="{0E08F671-BB8A-FB84-1C0E-324B096955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103" name="TextBox 102">
                <a:extLst>
                  <a:ext uri="{FF2B5EF4-FFF2-40B4-BE49-F238E27FC236}">
                    <a16:creationId xmlns:a16="http://schemas.microsoft.com/office/drawing/2014/main" id="{FBA1E50E-DA8B-C829-D64C-7461A3BBDD9E}"/>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104" name="TextBox 103">
                <a:extLst>
                  <a:ext uri="{FF2B5EF4-FFF2-40B4-BE49-F238E27FC236}">
                    <a16:creationId xmlns:a16="http://schemas.microsoft.com/office/drawing/2014/main" id="{FF834B7D-F208-3B1D-096E-97D9E3A3CF90}"/>
                  </a:ext>
                </a:extLst>
              </p:cNvPr>
              <p:cNvSpPr txBox="1"/>
              <p:nvPr/>
            </p:nvSpPr>
            <p:spPr>
              <a:xfrm>
                <a:off x="4842329" y="2095290"/>
                <a:ext cx="903598" cy="307777"/>
              </a:xfrm>
              <a:prstGeom prst="rect">
                <a:avLst/>
              </a:prstGeom>
              <a:noFill/>
            </p:spPr>
            <p:txBody>
              <a:bodyPr wrap="square" rtlCol="0">
                <a:spAutoFit/>
              </a:bodyPr>
              <a:lstStyle/>
              <a:p>
                <a:pPr algn="ctr"/>
                <a:r>
                  <a:rPr lang="en-US" sz="1400" dirty="0"/>
                  <a:t>17%</a:t>
                </a:r>
                <a:endParaRPr lang="en-CA" sz="1400" dirty="0"/>
              </a:p>
            </p:txBody>
          </p:sp>
        </p:grpSp>
        <p:grpSp>
          <p:nvGrpSpPr>
            <p:cNvPr id="94" name="Group 93">
              <a:extLst>
                <a:ext uri="{FF2B5EF4-FFF2-40B4-BE49-F238E27FC236}">
                  <a16:creationId xmlns:a16="http://schemas.microsoft.com/office/drawing/2014/main" id="{CB962B3F-448B-5372-EAF8-EBF9E3094885}"/>
                </a:ext>
              </a:extLst>
            </p:cNvPr>
            <p:cNvGrpSpPr/>
            <p:nvPr/>
          </p:nvGrpSpPr>
          <p:grpSpPr>
            <a:xfrm>
              <a:off x="6146093" y="1484539"/>
              <a:ext cx="1171154" cy="917718"/>
              <a:chOff x="6352171" y="1484539"/>
              <a:chExt cx="1171154" cy="917718"/>
            </a:xfrm>
          </p:grpSpPr>
          <p:pic>
            <p:nvPicPr>
              <p:cNvPr id="99" name="Graphic 98" descr="Scale outline">
                <a:extLst>
                  <a:ext uri="{FF2B5EF4-FFF2-40B4-BE49-F238E27FC236}">
                    <a16:creationId xmlns:a16="http://schemas.microsoft.com/office/drawing/2014/main" id="{5F6F1511-0528-CBDD-083A-3944122949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100" name="TextBox 99">
                <a:extLst>
                  <a:ext uri="{FF2B5EF4-FFF2-40B4-BE49-F238E27FC236}">
                    <a16:creationId xmlns:a16="http://schemas.microsoft.com/office/drawing/2014/main" id="{A2AC649F-8B0A-5BE1-A81C-461C59BA7C69}"/>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101" name="TextBox 100">
                <a:extLst>
                  <a:ext uri="{FF2B5EF4-FFF2-40B4-BE49-F238E27FC236}">
                    <a16:creationId xmlns:a16="http://schemas.microsoft.com/office/drawing/2014/main" id="{602BCED7-3F3E-487D-37FF-970D5DEB3314}"/>
                  </a:ext>
                </a:extLst>
              </p:cNvPr>
              <p:cNvSpPr txBox="1"/>
              <p:nvPr/>
            </p:nvSpPr>
            <p:spPr>
              <a:xfrm>
                <a:off x="6485949" y="2094480"/>
                <a:ext cx="903598" cy="307777"/>
              </a:xfrm>
              <a:prstGeom prst="rect">
                <a:avLst/>
              </a:prstGeom>
              <a:noFill/>
            </p:spPr>
            <p:txBody>
              <a:bodyPr wrap="square" rtlCol="0">
                <a:spAutoFit/>
              </a:bodyPr>
              <a:lstStyle/>
              <a:p>
                <a:pPr algn="ctr"/>
                <a:r>
                  <a:rPr lang="en-US" sz="1400" dirty="0"/>
                  <a:t>255 </a:t>
                </a:r>
                <a:r>
                  <a:rPr lang="en-US" sz="1400" dirty="0" err="1"/>
                  <a:t>lbs</a:t>
                </a:r>
                <a:endParaRPr lang="en-CA" sz="1400" dirty="0"/>
              </a:p>
            </p:txBody>
          </p:sp>
        </p:grpSp>
        <p:grpSp>
          <p:nvGrpSpPr>
            <p:cNvPr id="95" name="Group 94">
              <a:extLst>
                <a:ext uri="{FF2B5EF4-FFF2-40B4-BE49-F238E27FC236}">
                  <a16:creationId xmlns:a16="http://schemas.microsoft.com/office/drawing/2014/main" id="{30A025C0-DE9D-9E2B-DB80-0C187D3C1A76}"/>
                </a:ext>
              </a:extLst>
            </p:cNvPr>
            <p:cNvGrpSpPr/>
            <p:nvPr/>
          </p:nvGrpSpPr>
          <p:grpSpPr>
            <a:xfrm>
              <a:off x="8009968" y="1484539"/>
              <a:ext cx="1086199" cy="917718"/>
              <a:chOff x="8009968" y="1484539"/>
              <a:chExt cx="1086199" cy="917718"/>
            </a:xfrm>
          </p:grpSpPr>
          <p:pic>
            <p:nvPicPr>
              <p:cNvPr id="96" name="Graphic 95" descr="Scale outline">
                <a:extLst>
                  <a:ext uri="{FF2B5EF4-FFF2-40B4-BE49-F238E27FC236}">
                    <a16:creationId xmlns:a16="http://schemas.microsoft.com/office/drawing/2014/main" id="{F41CBFE1-2BC4-F53A-76A1-D5268F1C43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97" name="TextBox 96">
                <a:extLst>
                  <a:ext uri="{FF2B5EF4-FFF2-40B4-BE49-F238E27FC236}">
                    <a16:creationId xmlns:a16="http://schemas.microsoft.com/office/drawing/2014/main" id="{25B633EF-CA50-BBC9-BD52-C13881748CFC}"/>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98" name="TextBox 97">
                <a:extLst>
                  <a:ext uri="{FF2B5EF4-FFF2-40B4-BE49-F238E27FC236}">
                    <a16:creationId xmlns:a16="http://schemas.microsoft.com/office/drawing/2014/main" id="{F9F27913-B733-65C8-CA4B-298DA82EFFBB}"/>
                  </a:ext>
                </a:extLst>
              </p:cNvPr>
              <p:cNvSpPr txBox="1"/>
              <p:nvPr/>
            </p:nvSpPr>
            <p:spPr>
              <a:xfrm>
                <a:off x="8009968" y="2094480"/>
                <a:ext cx="1086199" cy="307777"/>
              </a:xfrm>
              <a:prstGeom prst="rect">
                <a:avLst/>
              </a:prstGeom>
              <a:noFill/>
            </p:spPr>
            <p:txBody>
              <a:bodyPr wrap="square" rtlCol="0">
                <a:spAutoFit/>
              </a:bodyPr>
              <a:lstStyle/>
              <a:p>
                <a:pPr algn="ctr"/>
                <a:r>
                  <a:rPr lang="en-US" sz="1400" dirty="0"/>
                  <a:t>42 kg/m</a:t>
                </a:r>
                <a:r>
                  <a:rPr lang="en-US" sz="1400" baseline="30000" dirty="0"/>
                  <a:t>2</a:t>
                </a:r>
                <a:endParaRPr lang="en-CA" sz="1400" baseline="30000" dirty="0"/>
              </a:p>
            </p:txBody>
          </p:sp>
        </p:grpSp>
      </p:grpSp>
      <p:sp>
        <p:nvSpPr>
          <p:cNvPr id="109" name="Rectangle 108">
            <a:extLst>
              <a:ext uri="{FF2B5EF4-FFF2-40B4-BE49-F238E27FC236}">
                <a16:creationId xmlns:a16="http://schemas.microsoft.com/office/drawing/2014/main" id="{65ED86A4-C420-59D2-21C2-125ABB46ECB4}"/>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2836087F-C096-2EBA-18D6-30BB2ED1EA87}"/>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56 weeks</a:t>
            </a:r>
            <a:r>
              <a:rPr lang="en-US" sz="1600" b="1" baseline="30000" dirty="0">
                <a:solidFill>
                  <a:schemeClr val="bg1"/>
                </a:solidFill>
              </a:rPr>
              <a:t>1</a:t>
            </a:r>
            <a:r>
              <a:rPr lang="en-US" sz="1600" b="1" dirty="0">
                <a:solidFill>
                  <a:schemeClr val="bg1"/>
                </a:solidFill>
              </a:rPr>
              <a:t> </a:t>
            </a:r>
          </a:p>
        </p:txBody>
      </p:sp>
      <p:grpSp>
        <p:nvGrpSpPr>
          <p:cNvPr id="118" name="Group 117">
            <a:extLst>
              <a:ext uri="{FF2B5EF4-FFF2-40B4-BE49-F238E27FC236}">
                <a16:creationId xmlns:a16="http://schemas.microsoft.com/office/drawing/2014/main" id="{C7AEA497-92EF-A1FF-35A4-2C60E277D560}"/>
              </a:ext>
            </a:extLst>
          </p:cNvPr>
          <p:cNvGrpSpPr/>
          <p:nvPr/>
        </p:nvGrpSpPr>
        <p:grpSpPr>
          <a:xfrm>
            <a:off x="6353840" y="2439040"/>
            <a:ext cx="4713641" cy="3553343"/>
            <a:chOff x="6353840" y="2439040"/>
            <a:chExt cx="4713641" cy="3553343"/>
          </a:xfrm>
        </p:grpSpPr>
        <p:grpSp>
          <p:nvGrpSpPr>
            <p:cNvPr id="119" name="Group 118">
              <a:extLst>
                <a:ext uri="{FF2B5EF4-FFF2-40B4-BE49-F238E27FC236}">
                  <a16:creationId xmlns:a16="http://schemas.microsoft.com/office/drawing/2014/main" id="{CE42A057-A967-FCDE-501A-8DB1ADF60F6A}"/>
                </a:ext>
              </a:extLst>
            </p:cNvPr>
            <p:cNvGrpSpPr/>
            <p:nvPr/>
          </p:nvGrpSpPr>
          <p:grpSpPr>
            <a:xfrm>
              <a:off x="6353840" y="2439040"/>
              <a:ext cx="4713641" cy="3553343"/>
              <a:chOff x="6353840" y="2439040"/>
              <a:chExt cx="4713641" cy="3553343"/>
            </a:xfrm>
          </p:grpSpPr>
          <p:sp>
            <p:nvSpPr>
              <p:cNvPr id="124" name="Rectangle 123">
                <a:extLst>
                  <a:ext uri="{FF2B5EF4-FFF2-40B4-BE49-F238E27FC236}">
                    <a16:creationId xmlns:a16="http://schemas.microsoft.com/office/drawing/2014/main" id="{CF38F491-FBA7-065E-316F-9291106D6366}"/>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4BBC556C-2F5C-30BC-01D7-1B45BF86CE21}"/>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sp>
            <p:nvSpPr>
              <p:cNvPr id="184" name="Freeform: Shape 183">
                <a:extLst>
                  <a:ext uri="{FF2B5EF4-FFF2-40B4-BE49-F238E27FC236}">
                    <a16:creationId xmlns:a16="http://schemas.microsoft.com/office/drawing/2014/main" id="{D0F1CFD0-4A89-487E-7D70-63FF1CBE4947}"/>
                  </a:ext>
                </a:extLst>
              </p:cNvPr>
              <p:cNvSpPr/>
              <p:nvPr/>
            </p:nvSpPr>
            <p:spPr>
              <a:xfrm>
                <a:off x="6897031" y="5354509"/>
                <a:ext cx="384779" cy="465214"/>
              </a:xfrm>
              <a:custGeom>
                <a:avLst/>
                <a:gdLst>
                  <a:gd name="connsiteX0" fmla="*/ 16668 w 421481"/>
                  <a:gd name="connsiteY0" fmla="*/ 461963 h 509588"/>
                  <a:gd name="connsiteX1" fmla="*/ 28575 w 421481"/>
                  <a:gd name="connsiteY1" fmla="*/ 369094 h 509588"/>
                  <a:gd name="connsiteX2" fmla="*/ 16668 w 421481"/>
                  <a:gd name="connsiteY2" fmla="*/ 340519 h 509588"/>
                  <a:gd name="connsiteX3" fmla="*/ 0 w 421481"/>
                  <a:gd name="connsiteY3" fmla="*/ 269082 h 509588"/>
                  <a:gd name="connsiteX4" fmla="*/ 9525 w 421481"/>
                  <a:gd name="connsiteY4" fmla="*/ 211932 h 509588"/>
                  <a:gd name="connsiteX5" fmla="*/ 21431 w 421481"/>
                  <a:gd name="connsiteY5" fmla="*/ 164307 h 509588"/>
                  <a:gd name="connsiteX6" fmla="*/ 30956 w 421481"/>
                  <a:gd name="connsiteY6" fmla="*/ 90488 h 509588"/>
                  <a:gd name="connsiteX7" fmla="*/ 23812 w 421481"/>
                  <a:gd name="connsiteY7" fmla="*/ 45244 h 509588"/>
                  <a:gd name="connsiteX8" fmla="*/ 23812 w 421481"/>
                  <a:gd name="connsiteY8" fmla="*/ 28575 h 509588"/>
                  <a:gd name="connsiteX9" fmla="*/ 64293 w 421481"/>
                  <a:gd name="connsiteY9" fmla="*/ 19050 h 509588"/>
                  <a:gd name="connsiteX10" fmla="*/ 92868 w 421481"/>
                  <a:gd name="connsiteY10" fmla="*/ 30957 h 509588"/>
                  <a:gd name="connsiteX11" fmla="*/ 95250 w 421481"/>
                  <a:gd name="connsiteY11" fmla="*/ 47625 h 509588"/>
                  <a:gd name="connsiteX12" fmla="*/ 95250 w 421481"/>
                  <a:gd name="connsiteY12" fmla="*/ 95250 h 509588"/>
                  <a:gd name="connsiteX13" fmla="*/ 121443 w 421481"/>
                  <a:gd name="connsiteY13" fmla="*/ 57150 h 509588"/>
                  <a:gd name="connsiteX14" fmla="*/ 154781 w 421481"/>
                  <a:gd name="connsiteY14" fmla="*/ 21432 h 509588"/>
                  <a:gd name="connsiteX15" fmla="*/ 209550 w 421481"/>
                  <a:gd name="connsiteY15" fmla="*/ 0 h 509588"/>
                  <a:gd name="connsiteX16" fmla="*/ 245268 w 421481"/>
                  <a:gd name="connsiteY16" fmla="*/ 19050 h 509588"/>
                  <a:gd name="connsiteX17" fmla="*/ 261937 w 421481"/>
                  <a:gd name="connsiteY17" fmla="*/ 45244 h 509588"/>
                  <a:gd name="connsiteX18" fmla="*/ 261937 w 421481"/>
                  <a:gd name="connsiteY18" fmla="*/ 64294 h 509588"/>
                  <a:gd name="connsiteX19" fmla="*/ 304800 w 421481"/>
                  <a:gd name="connsiteY19" fmla="*/ 54769 h 509588"/>
                  <a:gd name="connsiteX20" fmla="*/ 328612 w 421481"/>
                  <a:gd name="connsiteY20" fmla="*/ 52388 h 509588"/>
                  <a:gd name="connsiteX21" fmla="*/ 330993 w 421481"/>
                  <a:gd name="connsiteY21" fmla="*/ 78582 h 509588"/>
                  <a:gd name="connsiteX22" fmla="*/ 330993 w 421481"/>
                  <a:gd name="connsiteY22" fmla="*/ 90488 h 509588"/>
                  <a:gd name="connsiteX23" fmla="*/ 288131 w 421481"/>
                  <a:gd name="connsiteY23" fmla="*/ 116682 h 509588"/>
                  <a:gd name="connsiteX24" fmla="*/ 295275 w 421481"/>
                  <a:gd name="connsiteY24" fmla="*/ 128588 h 509588"/>
                  <a:gd name="connsiteX25" fmla="*/ 335756 w 421481"/>
                  <a:gd name="connsiteY25" fmla="*/ 178594 h 509588"/>
                  <a:gd name="connsiteX26" fmla="*/ 383381 w 421481"/>
                  <a:gd name="connsiteY26" fmla="*/ 238125 h 509588"/>
                  <a:gd name="connsiteX27" fmla="*/ 407193 w 421481"/>
                  <a:gd name="connsiteY27" fmla="*/ 338138 h 509588"/>
                  <a:gd name="connsiteX28" fmla="*/ 421481 w 421481"/>
                  <a:gd name="connsiteY28" fmla="*/ 445294 h 509588"/>
                  <a:gd name="connsiteX29" fmla="*/ 411956 w 421481"/>
                  <a:gd name="connsiteY29" fmla="*/ 488157 h 509588"/>
                  <a:gd name="connsiteX30" fmla="*/ 383381 w 421481"/>
                  <a:gd name="connsiteY30" fmla="*/ 509588 h 509588"/>
                  <a:gd name="connsiteX31" fmla="*/ 292893 w 421481"/>
                  <a:gd name="connsiteY31" fmla="*/ 500063 h 509588"/>
                  <a:gd name="connsiteX32" fmla="*/ 178593 w 421481"/>
                  <a:gd name="connsiteY32" fmla="*/ 473869 h 509588"/>
                  <a:gd name="connsiteX33" fmla="*/ 114300 w 421481"/>
                  <a:gd name="connsiteY33" fmla="*/ 435769 h 509588"/>
                  <a:gd name="connsiteX34" fmla="*/ 88106 w 421481"/>
                  <a:gd name="connsiteY34" fmla="*/ 409575 h 509588"/>
                  <a:gd name="connsiteX35" fmla="*/ 88106 w 421481"/>
                  <a:gd name="connsiteY35" fmla="*/ 452438 h 509588"/>
                  <a:gd name="connsiteX36" fmla="*/ 73818 w 421481"/>
                  <a:gd name="connsiteY36" fmla="*/ 476250 h 509588"/>
                  <a:gd name="connsiteX37" fmla="*/ 16668 w 421481"/>
                  <a:gd name="connsiteY37" fmla="*/ 461963 h 509588"/>
                  <a:gd name="connsiteX0" fmla="*/ 16668 w 421481"/>
                  <a:gd name="connsiteY0" fmla="*/ 461963 h 509588"/>
                  <a:gd name="connsiteX1" fmla="*/ 28575 w 421481"/>
                  <a:gd name="connsiteY1" fmla="*/ 369094 h 509588"/>
                  <a:gd name="connsiteX2" fmla="*/ 16668 w 421481"/>
                  <a:gd name="connsiteY2" fmla="*/ 340519 h 509588"/>
                  <a:gd name="connsiteX3" fmla="*/ 0 w 421481"/>
                  <a:gd name="connsiteY3" fmla="*/ 269082 h 509588"/>
                  <a:gd name="connsiteX4" fmla="*/ 9525 w 421481"/>
                  <a:gd name="connsiteY4" fmla="*/ 211932 h 509588"/>
                  <a:gd name="connsiteX5" fmla="*/ 21431 w 421481"/>
                  <a:gd name="connsiteY5" fmla="*/ 164307 h 509588"/>
                  <a:gd name="connsiteX6" fmla="*/ 30956 w 421481"/>
                  <a:gd name="connsiteY6" fmla="*/ 90488 h 509588"/>
                  <a:gd name="connsiteX7" fmla="*/ 23812 w 421481"/>
                  <a:gd name="connsiteY7" fmla="*/ 45244 h 509588"/>
                  <a:gd name="connsiteX8" fmla="*/ 23812 w 421481"/>
                  <a:gd name="connsiteY8" fmla="*/ 28575 h 509588"/>
                  <a:gd name="connsiteX9" fmla="*/ 64293 w 421481"/>
                  <a:gd name="connsiteY9" fmla="*/ 19050 h 509588"/>
                  <a:gd name="connsiteX10" fmla="*/ 92868 w 421481"/>
                  <a:gd name="connsiteY10" fmla="*/ 30957 h 509588"/>
                  <a:gd name="connsiteX11" fmla="*/ 95250 w 421481"/>
                  <a:gd name="connsiteY11" fmla="*/ 47625 h 509588"/>
                  <a:gd name="connsiteX12" fmla="*/ 95250 w 421481"/>
                  <a:gd name="connsiteY12" fmla="*/ 95250 h 509588"/>
                  <a:gd name="connsiteX13" fmla="*/ 121443 w 421481"/>
                  <a:gd name="connsiteY13" fmla="*/ 57150 h 509588"/>
                  <a:gd name="connsiteX14" fmla="*/ 154781 w 421481"/>
                  <a:gd name="connsiteY14" fmla="*/ 21432 h 509588"/>
                  <a:gd name="connsiteX15" fmla="*/ 209550 w 421481"/>
                  <a:gd name="connsiteY15" fmla="*/ 0 h 509588"/>
                  <a:gd name="connsiteX16" fmla="*/ 245268 w 421481"/>
                  <a:gd name="connsiteY16" fmla="*/ 19050 h 509588"/>
                  <a:gd name="connsiteX17" fmla="*/ 261937 w 421481"/>
                  <a:gd name="connsiteY17" fmla="*/ 45244 h 509588"/>
                  <a:gd name="connsiteX18" fmla="*/ 261937 w 421481"/>
                  <a:gd name="connsiteY18" fmla="*/ 64294 h 509588"/>
                  <a:gd name="connsiteX19" fmla="*/ 304800 w 421481"/>
                  <a:gd name="connsiteY19" fmla="*/ 54769 h 509588"/>
                  <a:gd name="connsiteX20" fmla="*/ 328612 w 421481"/>
                  <a:gd name="connsiteY20" fmla="*/ 52388 h 509588"/>
                  <a:gd name="connsiteX21" fmla="*/ 330993 w 421481"/>
                  <a:gd name="connsiteY21" fmla="*/ 78582 h 509588"/>
                  <a:gd name="connsiteX22" fmla="*/ 330993 w 421481"/>
                  <a:gd name="connsiteY22" fmla="*/ 90488 h 509588"/>
                  <a:gd name="connsiteX23" fmla="*/ 288131 w 421481"/>
                  <a:gd name="connsiteY23" fmla="*/ 116682 h 509588"/>
                  <a:gd name="connsiteX24" fmla="*/ 295275 w 421481"/>
                  <a:gd name="connsiteY24" fmla="*/ 128588 h 509588"/>
                  <a:gd name="connsiteX25" fmla="*/ 335756 w 421481"/>
                  <a:gd name="connsiteY25" fmla="*/ 178594 h 509588"/>
                  <a:gd name="connsiteX26" fmla="*/ 383381 w 421481"/>
                  <a:gd name="connsiteY26" fmla="*/ 238125 h 509588"/>
                  <a:gd name="connsiteX27" fmla="*/ 407193 w 421481"/>
                  <a:gd name="connsiteY27" fmla="*/ 338138 h 509588"/>
                  <a:gd name="connsiteX28" fmla="*/ 421481 w 421481"/>
                  <a:gd name="connsiteY28" fmla="*/ 445294 h 509588"/>
                  <a:gd name="connsiteX29" fmla="*/ 411956 w 421481"/>
                  <a:gd name="connsiteY29" fmla="*/ 488157 h 509588"/>
                  <a:gd name="connsiteX30" fmla="*/ 383381 w 421481"/>
                  <a:gd name="connsiteY30" fmla="*/ 509588 h 509588"/>
                  <a:gd name="connsiteX31" fmla="*/ 292893 w 421481"/>
                  <a:gd name="connsiteY31" fmla="*/ 500063 h 509588"/>
                  <a:gd name="connsiteX32" fmla="*/ 178593 w 421481"/>
                  <a:gd name="connsiteY32" fmla="*/ 473869 h 509588"/>
                  <a:gd name="connsiteX33" fmla="*/ 114300 w 421481"/>
                  <a:gd name="connsiteY33" fmla="*/ 435769 h 509588"/>
                  <a:gd name="connsiteX34" fmla="*/ 95249 w 421481"/>
                  <a:gd name="connsiteY34" fmla="*/ 416719 h 509588"/>
                  <a:gd name="connsiteX35" fmla="*/ 88106 w 421481"/>
                  <a:gd name="connsiteY35" fmla="*/ 452438 h 509588"/>
                  <a:gd name="connsiteX36" fmla="*/ 73818 w 421481"/>
                  <a:gd name="connsiteY36" fmla="*/ 476250 h 509588"/>
                  <a:gd name="connsiteX37" fmla="*/ 16668 w 421481"/>
                  <a:gd name="connsiteY37" fmla="*/ 461963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1481" h="509588">
                    <a:moveTo>
                      <a:pt x="16668" y="461963"/>
                    </a:moveTo>
                    <a:lnTo>
                      <a:pt x="28575" y="369094"/>
                    </a:lnTo>
                    <a:lnTo>
                      <a:pt x="16668" y="340519"/>
                    </a:lnTo>
                    <a:lnTo>
                      <a:pt x="0" y="269082"/>
                    </a:lnTo>
                    <a:lnTo>
                      <a:pt x="9525" y="211932"/>
                    </a:lnTo>
                    <a:lnTo>
                      <a:pt x="21431" y="164307"/>
                    </a:lnTo>
                    <a:lnTo>
                      <a:pt x="30956" y="90488"/>
                    </a:lnTo>
                    <a:lnTo>
                      <a:pt x="23812" y="45244"/>
                    </a:lnTo>
                    <a:lnTo>
                      <a:pt x="23812" y="28575"/>
                    </a:lnTo>
                    <a:lnTo>
                      <a:pt x="64293" y="19050"/>
                    </a:lnTo>
                    <a:lnTo>
                      <a:pt x="92868" y="30957"/>
                    </a:lnTo>
                    <a:lnTo>
                      <a:pt x="95250" y="47625"/>
                    </a:lnTo>
                    <a:lnTo>
                      <a:pt x="95250" y="95250"/>
                    </a:lnTo>
                    <a:lnTo>
                      <a:pt x="121443" y="57150"/>
                    </a:lnTo>
                    <a:lnTo>
                      <a:pt x="154781" y="21432"/>
                    </a:lnTo>
                    <a:lnTo>
                      <a:pt x="209550" y="0"/>
                    </a:lnTo>
                    <a:lnTo>
                      <a:pt x="245268" y="19050"/>
                    </a:lnTo>
                    <a:lnTo>
                      <a:pt x="261937" y="45244"/>
                    </a:lnTo>
                    <a:lnTo>
                      <a:pt x="261937" y="64294"/>
                    </a:lnTo>
                    <a:lnTo>
                      <a:pt x="304800" y="54769"/>
                    </a:lnTo>
                    <a:lnTo>
                      <a:pt x="328612" y="52388"/>
                    </a:lnTo>
                    <a:lnTo>
                      <a:pt x="330993" y="78582"/>
                    </a:lnTo>
                    <a:lnTo>
                      <a:pt x="330993" y="90488"/>
                    </a:lnTo>
                    <a:lnTo>
                      <a:pt x="288131" y="116682"/>
                    </a:lnTo>
                    <a:lnTo>
                      <a:pt x="295275" y="128588"/>
                    </a:lnTo>
                    <a:lnTo>
                      <a:pt x="335756" y="178594"/>
                    </a:lnTo>
                    <a:lnTo>
                      <a:pt x="383381" y="238125"/>
                    </a:lnTo>
                    <a:lnTo>
                      <a:pt x="407193" y="338138"/>
                    </a:lnTo>
                    <a:lnTo>
                      <a:pt x="421481" y="445294"/>
                    </a:lnTo>
                    <a:lnTo>
                      <a:pt x="411956" y="488157"/>
                    </a:lnTo>
                    <a:lnTo>
                      <a:pt x="383381" y="509588"/>
                    </a:lnTo>
                    <a:lnTo>
                      <a:pt x="292893" y="500063"/>
                    </a:lnTo>
                    <a:lnTo>
                      <a:pt x="178593" y="473869"/>
                    </a:lnTo>
                    <a:lnTo>
                      <a:pt x="114300" y="435769"/>
                    </a:lnTo>
                    <a:lnTo>
                      <a:pt x="95249" y="416719"/>
                    </a:lnTo>
                    <a:lnTo>
                      <a:pt x="88106" y="452438"/>
                    </a:lnTo>
                    <a:lnTo>
                      <a:pt x="73818" y="476250"/>
                    </a:lnTo>
                    <a:lnTo>
                      <a:pt x="16668" y="461963"/>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err="1"/>
              </a:p>
            </p:txBody>
          </p:sp>
          <p:grpSp>
            <p:nvGrpSpPr>
              <p:cNvPr id="127" name="Group 126">
                <a:extLst>
                  <a:ext uri="{FF2B5EF4-FFF2-40B4-BE49-F238E27FC236}">
                    <a16:creationId xmlns:a16="http://schemas.microsoft.com/office/drawing/2014/main" id="{B6D56817-3C85-D8B5-BABB-16CA77AFE00F}"/>
                  </a:ext>
                </a:extLst>
              </p:cNvPr>
              <p:cNvGrpSpPr/>
              <p:nvPr/>
            </p:nvGrpSpPr>
            <p:grpSpPr>
              <a:xfrm>
                <a:off x="6685433" y="2901984"/>
                <a:ext cx="1798896" cy="956856"/>
                <a:chOff x="6020234" y="2882280"/>
                <a:chExt cx="1798896" cy="956856"/>
              </a:xfrm>
            </p:grpSpPr>
            <p:sp>
              <p:nvSpPr>
                <p:cNvPr id="177" name="TextBox 176">
                  <a:extLst>
                    <a:ext uri="{FF2B5EF4-FFF2-40B4-BE49-F238E27FC236}">
                      <a16:creationId xmlns:a16="http://schemas.microsoft.com/office/drawing/2014/main" id="{9D7A708D-3C7D-F924-C9D1-DAA90BA1547C}"/>
                    </a:ext>
                  </a:extLst>
                </p:cNvPr>
                <p:cNvSpPr txBox="1"/>
                <p:nvPr/>
              </p:nvSpPr>
              <p:spPr>
                <a:xfrm>
                  <a:off x="6020234" y="3531359"/>
                  <a:ext cx="1798896" cy="307777"/>
                </a:xfrm>
                <a:prstGeom prst="rect">
                  <a:avLst/>
                </a:prstGeom>
                <a:noFill/>
              </p:spPr>
              <p:txBody>
                <a:bodyPr wrap="square" rtlCol="0">
                  <a:spAutoFit/>
                </a:bodyPr>
                <a:lstStyle/>
                <a:p>
                  <a:pPr algn="ctr"/>
                  <a:r>
                    <a:rPr lang="en-US" sz="1400" dirty="0"/>
                    <a:t>Blood pressure</a:t>
                  </a:r>
                </a:p>
              </p:txBody>
            </p:sp>
            <p:grpSp>
              <p:nvGrpSpPr>
                <p:cNvPr id="178" name="Group 177">
                  <a:extLst>
                    <a:ext uri="{FF2B5EF4-FFF2-40B4-BE49-F238E27FC236}">
                      <a16:creationId xmlns:a16="http://schemas.microsoft.com/office/drawing/2014/main" id="{FB2EDFC8-7865-4E3E-2158-B0DBB3C1A8E5}"/>
                    </a:ext>
                  </a:extLst>
                </p:cNvPr>
                <p:cNvGrpSpPr>
                  <a:grpSpLocks noChangeAspect="1"/>
                </p:cNvGrpSpPr>
                <p:nvPr/>
              </p:nvGrpSpPr>
              <p:grpSpPr bwMode="auto">
                <a:xfrm>
                  <a:off x="6644754" y="2882280"/>
                  <a:ext cx="549856" cy="544645"/>
                  <a:chOff x="1245" y="-1"/>
                  <a:chExt cx="3271" cy="3240"/>
                </a:xfrm>
              </p:grpSpPr>
              <p:sp>
                <p:nvSpPr>
                  <p:cNvPr id="179" name="Freeform 32">
                    <a:extLst>
                      <a:ext uri="{FF2B5EF4-FFF2-40B4-BE49-F238E27FC236}">
                        <a16:creationId xmlns:a16="http://schemas.microsoft.com/office/drawing/2014/main" id="{89447B77-7CE8-37E0-7AE2-7AE2343FE60B}"/>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3">
                    <a:extLst>
                      <a:ext uri="{FF2B5EF4-FFF2-40B4-BE49-F238E27FC236}">
                        <a16:creationId xmlns:a16="http://schemas.microsoft.com/office/drawing/2014/main" id="{85A8BFF9-0A71-5E34-1A3F-1F8E4D3AB2DD}"/>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4">
                    <a:extLst>
                      <a:ext uri="{FF2B5EF4-FFF2-40B4-BE49-F238E27FC236}">
                        <a16:creationId xmlns:a16="http://schemas.microsoft.com/office/drawing/2014/main" id="{5E5DB0DE-7952-7D78-D228-D92D27790C49}"/>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5">
                    <a:extLst>
                      <a:ext uri="{FF2B5EF4-FFF2-40B4-BE49-F238E27FC236}">
                        <a16:creationId xmlns:a16="http://schemas.microsoft.com/office/drawing/2014/main" id="{2162B5E9-6C36-A95F-D344-1E27ACAB9AFA}"/>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6">
                    <a:extLst>
                      <a:ext uri="{FF2B5EF4-FFF2-40B4-BE49-F238E27FC236}">
                        <a16:creationId xmlns:a16="http://schemas.microsoft.com/office/drawing/2014/main" id="{A917C172-9ABD-6CC1-1649-B003AA7D0738}"/>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8" name="TextBox 127">
                <a:extLst>
                  <a:ext uri="{FF2B5EF4-FFF2-40B4-BE49-F238E27FC236}">
                    <a16:creationId xmlns:a16="http://schemas.microsoft.com/office/drawing/2014/main" id="{57AC778D-FD39-DFDA-3B57-9E20AC4AA3CB}"/>
                  </a:ext>
                </a:extLst>
              </p:cNvPr>
              <p:cNvSpPr txBox="1"/>
              <p:nvPr/>
            </p:nvSpPr>
            <p:spPr>
              <a:xfrm>
                <a:off x="9234060" y="4561279"/>
                <a:ext cx="1798896" cy="523220"/>
              </a:xfrm>
              <a:prstGeom prst="rect">
                <a:avLst/>
              </a:prstGeom>
              <a:noFill/>
            </p:spPr>
            <p:txBody>
              <a:bodyPr wrap="square" rtlCol="0">
                <a:spAutoFit/>
              </a:bodyPr>
              <a:lstStyle/>
              <a:p>
                <a:pPr algn="ctr"/>
                <a:r>
                  <a:rPr lang="en-US" sz="1400" dirty="0"/>
                  <a:t>Improved</a:t>
                </a:r>
                <a:br>
                  <a:rPr lang="en-US" sz="1400" dirty="0"/>
                </a:br>
                <a:r>
                  <a:rPr lang="en-US" sz="1400" dirty="0"/>
                  <a:t>lipid profile</a:t>
                </a:r>
              </a:p>
            </p:txBody>
          </p:sp>
          <p:grpSp>
            <p:nvGrpSpPr>
              <p:cNvPr id="129" name="Group 128">
                <a:extLst>
                  <a:ext uri="{FF2B5EF4-FFF2-40B4-BE49-F238E27FC236}">
                    <a16:creationId xmlns:a16="http://schemas.microsoft.com/office/drawing/2014/main" id="{133CC182-A517-AD70-A925-CBE1DC81FEAF}"/>
                  </a:ext>
                </a:extLst>
              </p:cNvPr>
              <p:cNvGrpSpPr/>
              <p:nvPr/>
            </p:nvGrpSpPr>
            <p:grpSpPr>
              <a:xfrm>
                <a:off x="9914355" y="3996767"/>
                <a:ext cx="441051" cy="441051"/>
                <a:chOff x="-2065342" y="-146049"/>
                <a:chExt cx="1139829" cy="1139823"/>
              </a:xfrm>
            </p:grpSpPr>
            <p:sp>
              <p:nvSpPr>
                <p:cNvPr id="165" name="Oval 23">
                  <a:extLst>
                    <a:ext uri="{FF2B5EF4-FFF2-40B4-BE49-F238E27FC236}">
                      <a16:creationId xmlns:a16="http://schemas.microsoft.com/office/drawing/2014/main" id="{407E99E4-90DF-0599-5D55-9655CF7E772A}"/>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Freeform 24">
                  <a:extLst>
                    <a:ext uri="{FF2B5EF4-FFF2-40B4-BE49-F238E27FC236}">
                      <a16:creationId xmlns:a16="http://schemas.microsoft.com/office/drawing/2014/main" id="{13BB7E19-6981-B4DC-74C1-B740E6815D5B}"/>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Freeform 25">
                  <a:extLst>
                    <a:ext uri="{FF2B5EF4-FFF2-40B4-BE49-F238E27FC236}">
                      <a16:creationId xmlns:a16="http://schemas.microsoft.com/office/drawing/2014/main" id="{6E0739AB-C4C5-2498-2EDD-A04482B90C50}"/>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Freeform 26">
                  <a:extLst>
                    <a:ext uri="{FF2B5EF4-FFF2-40B4-BE49-F238E27FC236}">
                      <a16:creationId xmlns:a16="http://schemas.microsoft.com/office/drawing/2014/main" id="{B9AF0A6B-7858-B2C6-9F3A-C1F1D6AFC0F6}"/>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27">
                  <a:extLst>
                    <a:ext uri="{FF2B5EF4-FFF2-40B4-BE49-F238E27FC236}">
                      <a16:creationId xmlns:a16="http://schemas.microsoft.com/office/drawing/2014/main" id="{1BC97A53-77A8-2388-A254-C12276793334}"/>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Oval 28">
                  <a:extLst>
                    <a:ext uri="{FF2B5EF4-FFF2-40B4-BE49-F238E27FC236}">
                      <a16:creationId xmlns:a16="http://schemas.microsoft.com/office/drawing/2014/main" id="{B734B7D2-F51A-9115-60A3-B7F9BD539B44}"/>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29">
                  <a:extLst>
                    <a:ext uri="{FF2B5EF4-FFF2-40B4-BE49-F238E27FC236}">
                      <a16:creationId xmlns:a16="http://schemas.microsoft.com/office/drawing/2014/main" id="{05F30CD5-BDA1-2EAD-1D42-CBBF4FC27931}"/>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Oval 30">
                  <a:extLst>
                    <a:ext uri="{FF2B5EF4-FFF2-40B4-BE49-F238E27FC236}">
                      <a16:creationId xmlns:a16="http://schemas.microsoft.com/office/drawing/2014/main" id="{BDD40441-E4EF-EA6C-4BEC-FDA67976F6AA}"/>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Freeform 31">
                  <a:extLst>
                    <a:ext uri="{FF2B5EF4-FFF2-40B4-BE49-F238E27FC236}">
                      <a16:creationId xmlns:a16="http://schemas.microsoft.com/office/drawing/2014/main" id="{25BACCE3-8698-45DD-FB57-AAB3941835D5}"/>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32">
                  <a:extLst>
                    <a:ext uri="{FF2B5EF4-FFF2-40B4-BE49-F238E27FC236}">
                      <a16:creationId xmlns:a16="http://schemas.microsoft.com/office/drawing/2014/main" id="{8570B8E8-84B5-A460-DA9F-DDDA261645EA}"/>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33">
                  <a:extLst>
                    <a:ext uri="{FF2B5EF4-FFF2-40B4-BE49-F238E27FC236}">
                      <a16:creationId xmlns:a16="http://schemas.microsoft.com/office/drawing/2014/main" id="{FDF3C515-91E6-B6F2-2A0F-8B78CE6CE3BA}"/>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34">
                  <a:extLst>
                    <a:ext uri="{FF2B5EF4-FFF2-40B4-BE49-F238E27FC236}">
                      <a16:creationId xmlns:a16="http://schemas.microsoft.com/office/drawing/2014/main" id="{71C73511-A361-DBB4-A088-C43FA0EF9555}"/>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0" name="TextBox 129">
                <a:extLst>
                  <a:ext uri="{FF2B5EF4-FFF2-40B4-BE49-F238E27FC236}">
                    <a16:creationId xmlns:a16="http://schemas.microsoft.com/office/drawing/2014/main" id="{3E3ABD49-B44F-2F09-9520-544DE2178CE3}"/>
                  </a:ext>
                </a:extLst>
              </p:cNvPr>
              <p:cNvSpPr txBox="1"/>
              <p:nvPr/>
            </p:nvSpPr>
            <p:spPr>
              <a:xfrm>
                <a:off x="6353840" y="4561279"/>
                <a:ext cx="1798896" cy="523220"/>
              </a:xfrm>
              <a:prstGeom prst="rect">
                <a:avLst/>
              </a:prstGeom>
              <a:noFill/>
            </p:spPr>
            <p:txBody>
              <a:bodyPr wrap="square" rtlCol="0">
                <a:spAutoFit/>
              </a:bodyPr>
              <a:lstStyle/>
              <a:p>
                <a:pPr algn="ctr"/>
                <a:r>
                  <a:rPr lang="en-US" sz="1400" dirty="0"/>
                  <a:t>Fasting </a:t>
                </a:r>
                <a:br>
                  <a:rPr lang="en-US" sz="1400" dirty="0"/>
                </a:br>
                <a:r>
                  <a:rPr lang="en-US" sz="1400" dirty="0"/>
                  <a:t>glucose</a:t>
                </a:r>
                <a:endParaRPr lang="en-US" sz="1400" baseline="-25000" dirty="0"/>
              </a:p>
            </p:txBody>
          </p:sp>
          <p:grpSp>
            <p:nvGrpSpPr>
              <p:cNvPr id="131" name="Group 39">
                <a:extLst>
                  <a:ext uri="{FF2B5EF4-FFF2-40B4-BE49-F238E27FC236}">
                    <a16:creationId xmlns:a16="http://schemas.microsoft.com/office/drawing/2014/main" id="{8490EF2E-D623-78FD-19B9-8CFA44E3E129}"/>
                  </a:ext>
                </a:extLst>
              </p:cNvPr>
              <p:cNvGrpSpPr>
                <a:grpSpLocks noChangeAspect="1"/>
              </p:cNvGrpSpPr>
              <p:nvPr/>
            </p:nvGrpSpPr>
            <p:grpSpPr bwMode="auto">
              <a:xfrm>
                <a:off x="7102755" y="3964155"/>
                <a:ext cx="301067" cy="571500"/>
                <a:chOff x="2024" y="-6"/>
                <a:chExt cx="1710" cy="3246"/>
              </a:xfrm>
            </p:grpSpPr>
            <p:sp>
              <p:nvSpPr>
                <p:cNvPr id="158" name="Freeform 40">
                  <a:extLst>
                    <a:ext uri="{FF2B5EF4-FFF2-40B4-BE49-F238E27FC236}">
                      <a16:creationId xmlns:a16="http://schemas.microsoft.com/office/drawing/2014/main" id="{41B74D91-0597-B4C3-2463-F6E030B394E1}"/>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1">
                  <a:extLst>
                    <a:ext uri="{FF2B5EF4-FFF2-40B4-BE49-F238E27FC236}">
                      <a16:creationId xmlns:a16="http://schemas.microsoft.com/office/drawing/2014/main" id="{8AB74880-CA9B-B0B6-3D26-1612EA754449}"/>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2">
                  <a:extLst>
                    <a:ext uri="{FF2B5EF4-FFF2-40B4-BE49-F238E27FC236}">
                      <a16:creationId xmlns:a16="http://schemas.microsoft.com/office/drawing/2014/main" id="{57CA0BD2-D2CA-2C56-0901-C1CD953469C9}"/>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3">
                  <a:extLst>
                    <a:ext uri="{FF2B5EF4-FFF2-40B4-BE49-F238E27FC236}">
                      <a16:creationId xmlns:a16="http://schemas.microsoft.com/office/drawing/2014/main" id="{BF679423-B7F6-2196-D1EC-3A410DC783B2}"/>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4">
                  <a:extLst>
                    <a:ext uri="{FF2B5EF4-FFF2-40B4-BE49-F238E27FC236}">
                      <a16:creationId xmlns:a16="http://schemas.microsoft.com/office/drawing/2014/main" id="{B1D751DD-9208-1E1F-3626-624A95CBCF08}"/>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5">
                  <a:extLst>
                    <a:ext uri="{FF2B5EF4-FFF2-40B4-BE49-F238E27FC236}">
                      <a16:creationId xmlns:a16="http://schemas.microsoft.com/office/drawing/2014/main" id="{216A8CFD-9FA9-CB15-8F5D-8F6E2D63BBEE}"/>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6">
                  <a:extLst>
                    <a:ext uri="{FF2B5EF4-FFF2-40B4-BE49-F238E27FC236}">
                      <a16:creationId xmlns:a16="http://schemas.microsoft.com/office/drawing/2014/main" id="{4B4633CD-1D85-7960-DD19-FB29247EE3A6}"/>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2" name="Group 131">
                <a:extLst>
                  <a:ext uri="{FF2B5EF4-FFF2-40B4-BE49-F238E27FC236}">
                    <a16:creationId xmlns:a16="http://schemas.microsoft.com/office/drawing/2014/main" id="{29CCA783-3303-F158-C9E4-1E2AD846429F}"/>
                  </a:ext>
                </a:extLst>
              </p:cNvPr>
              <p:cNvGrpSpPr/>
              <p:nvPr/>
            </p:nvGrpSpPr>
            <p:grpSpPr>
              <a:xfrm>
                <a:off x="8962757" y="2867446"/>
                <a:ext cx="1798896" cy="991394"/>
                <a:chOff x="8233201" y="2302024"/>
                <a:chExt cx="1798896" cy="991394"/>
              </a:xfrm>
            </p:grpSpPr>
            <p:sp>
              <p:nvSpPr>
                <p:cNvPr id="136" name="TextBox 135">
                  <a:extLst>
                    <a:ext uri="{FF2B5EF4-FFF2-40B4-BE49-F238E27FC236}">
                      <a16:creationId xmlns:a16="http://schemas.microsoft.com/office/drawing/2014/main" id="{11A34EF2-076B-08FA-ADB1-FF3E04D8998E}"/>
                    </a:ext>
                  </a:extLst>
                </p:cNvPr>
                <p:cNvSpPr txBox="1"/>
                <p:nvPr/>
              </p:nvSpPr>
              <p:spPr>
                <a:xfrm>
                  <a:off x="8233201" y="2985641"/>
                  <a:ext cx="1798896" cy="307777"/>
                </a:xfrm>
                <a:prstGeom prst="rect">
                  <a:avLst/>
                </a:prstGeom>
                <a:noFill/>
              </p:spPr>
              <p:txBody>
                <a:bodyPr wrap="square" rtlCol="0">
                  <a:spAutoFit/>
                </a:bodyPr>
                <a:lstStyle/>
                <a:p>
                  <a:pPr algn="ctr"/>
                  <a:r>
                    <a:rPr lang="en-US" sz="1400"/>
                    <a:t>Waist circumference</a:t>
                  </a:r>
                </a:p>
              </p:txBody>
            </p:sp>
            <p:grpSp>
              <p:nvGrpSpPr>
                <p:cNvPr id="137" name="Group 136">
                  <a:extLst>
                    <a:ext uri="{FF2B5EF4-FFF2-40B4-BE49-F238E27FC236}">
                      <a16:creationId xmlns:a16="http://schemas.microsoft.com/office/drawing/2014/main" id="{B5060DAB-619C-7BF1-1269-4D62B7F00090}"/>
                    </a:ext>
                  </a:extLst>
                </p:cNvPr>
                <p:cNvGrpSpPr/>
                <p:nvPr/>
              </p:nvGrpSpPr>
              <p:grpSpPr>
                <a:xfrm>
                  <a:off x="8816478" y="2302024"/>
                  <a:ext cx="650802" cy="626129"/>
                  <a:chOff x="-2216614" y="1763863"/>
                  <a:chExt cx="1884363" cy="1812925"/>
                </a:xfrm>
              </p:grpSpPr>
              <p:grpSp>
                <p:nvGrpSpPr>
                  <p:cNvPr id="138" name="Group 4">
                    <a:extLst>
                      <a:ext uri="{FF2B5EF4-FFF2-40B4-BE49-F238E27FC236}">
                        <a16:creationId xmlns:a16="http://schemas.microsoft.com/office/drawing/2014/main" id="{4CCB09A4-9BFD-8603-A8B4-D9952187CDB2}"/>
                      </a:ext>
                    </a:extLst>
                  </p:cNvPr>
                  <p:cNvGrpSpPr>
                    <a:grpSpLocks noChangeAspect="1"/>
                  </p:cNvGrpSpPr>
                  <p:nvPr/>
                </p:nvGrpSpPr>
                <p:grpSpPr bwMode="auto">
                  <a:xfrm>
                    <a:off x="-2216614" y="1763863"/>
                    <a:ext cx="1884363" cy="1812925"/>
                    <a:chOff x="2287" y="1051"/>
                    <a:chExt cx="1187" cy="1142"/>
                  </a:xfrm>
                </p:grpSpPr>
                <p:sp>
                  <p:nvSpPr>
                    <p:cNvPr id="145" name="Freeform 5">
                      <a:extLst>
                        <a:ext uri="{FF2B5EF4-FFF2-40B4-BE49-F238E27FC236}">
                          <a16:creationId xmlns:a16="http://schemas.microsoft.com/office/drawing/2014/main" id="{FDCA826C-5A98-7178-57F3-BD87C885DAF8}"/>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6">
                      <a:extLst>
                        <a:ext uri="{FF2B5EF4-FFF2-40B4-BE49-F238E27FC236}">
                          <a16:creationId xmlns:a16="http://schemas.microsoft.com/office/drawing/2014/main" id="{B3276D12-7C6E-F726-7479-E9D445A710D2}"/>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
                      <a:extLst>
                        <a:ext uri="{FF2B5EF4-FFF2-40B4-BE49-F238E27FC236}">
                          <a16:creationId xmlns:a16="http://schemas.microsoft.com/office/drawing/2014/main" id="{72B3FD06-9A02-586F-C506-9F01CFEBF03B}"/>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
                      <a:extLst>
                        <a:ext uri="{FF2B5EF4-FFF2-40B4-BE49-F238E27FC236}">
                          <a16:creationId xmlns:a16="http://schemas.microsoft.com/office/drawing/2014/main" id="{588A0100-A2C9-5A5B-8F27-8E4FCB6B9C8A}"/>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
                      <a:extLst>
                        <a:ext uri="{FF2B5EF4-FFF2-40B4-BE49-F238E27FC236}">
                          <a16:creationId xmlns:a16="http://schemas.microsoft.com/office/drawing/2014/main" id="{68C13C30-48D2-5852-A1C6-8F20344E02FA}"/>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
                      <a:extLst>
                        <a:ext uri="{FF2B5EF4-FFF2-40B4-BE49-F238E27FC236}">
                          <a16:creationId xmlns:a16="http://schemas.microsoft.com/office/drawing/2014/main" id="{3131A478-6D51-D6FA-BCBC-82F311B4F02D}"/>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
                      <a:extLst>
                        <a:ext uri="{FF2B5EF4-FFF2-40B4-BE49-F238E27FC236}">
                          <a16:creationId xmlns:a16="http://schemas.microsoft.com/office/drawing/2014/main" id="{CD3CF8F8-1B23-2F3E-76ED-74FA0887C548}"/>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
                      <a:extLst>
                        <a:ext uri="{FF2B5EF4-FFF2-40B4-BE49-F238E27FC236}">
                          <a16:creationId xmlns:a16="http://schemas.microsoft.com/office/drawing/2014/main" id="{A6642193-D1FA-F533-85BA-A7B640D4307A}"/>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
                      <a:extLst>
                        <a:ext uri="{FF2B5EF4-FFF2-40B4-BE49-F238E27FC236}">
                          <a16:creationId xmlns:a16="http://schemas.microsoft.com/office/drawing/2014/main" id="{D0764824-95B9-4B9C-CA53-95355A12585F}"/>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
                      <a:extLst>
                        <a:ext uri="{FF2B5EF4-FFF2-40B4-BE49-F238E27FC236}">
                          <a16:creationId xmlns:a16="http://schemas.microsoft.com/office/drawing/2014/main" id="{757BD447-22D1-0F51-13E9-AA0BC9D2B831}"/>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
                      <a:extLst>
                        <a:ext uri="{FF2B5EF4-FFF2-40B4-BE49-F238E27FC236}">
                          <a16:creationId xmlns:a16="http://schemas.microsoft.com/office/drawing/2014/main" id="{2024881A-AEBC-F33D-1355-6452C41ACDBE}"/>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8">
                      <a:extLst>
                        <a:ext uri="{FF2B5EF4-FFF2-40B4-BE49-F238E27FC236}">
                          <a16:creationId xmlns:a16="http://schemas.microsoft.com/office/drawing/2014/main" id="{06962682-6061-4763-8F01-D3DF496D0D76}"/>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9">
                      <a:extLst>
                        <a:ext uri="{FF2B5EF4-FFF2-40B4-BE49-F238E27FC236}">
                          <a16:creationId xmlns:a16="http://schemas.microsoft.com/office/drawing/2014/main" id="{72D46B87-22E0-F138-77C9-655DEBC4C067}"/>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9" name="Rectangle 138">
                    <a:extLst>
                      <a:ext uri="{FF2B5EF4-FFF2-40B4-BE49-F238E27FC236}">
                        <a16:creationId xmlns:a16="http://schemas.microsoft.com/office/drawing/2014/main" id="{A8B4DB5A-731D-93E0-D1C1-70C279B5A0B5}"/>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1D318938-8E83-612A-BAC5-E366D9B4A17F}"/>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FB4F453-9F26-18C1-10B7-5512BD3CA944}"/>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D6B1CBC9-5B4C-CD63-925E-9E66F841511E}"/>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E586A9C1-1D34-E259-378C-B7C66BCBD536}"/>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B09E06B-C62B-1527-349A-EB18A31B2742}"/>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Freeform 161">
                <a:extLst>
                  <a:ext uri="{FF2B5EF4-FFF2-40B4-BE49-F238E27FC236}">
                    <a16:creationId xmlns:a16="http://schemas.microsoft.com/office/drawing/2014/main" id="{63CE000D-D896-66AD-CBBC-99151097469A}"/>
                  </a:ext>
                </a:extLst>
              </p:cNvPr>
              <p:cNvSpPr>
                <a:spLocks noEditPoints="1"/>
              </p:cNvSpPr>
              <p:nvPr/>
            </p:nvSpPr>
            <p:spPr bwMode="auto">
              <a:xfrm>
                <a:off x="8470689" y="4066127"/>
                <a:ext cx="486988" cy="436858"/>
              </a:xfrm>
              <a:custGeom>
                <a:avLst/>
                <a:gdLst>
                  <a:gd name="T0" fmla="*/ 24 w 280"/>
                  <a:gd name="T1" fmla="*/ 21 h 250"/>
                  <a:gd name="T2" fmla="*/ 79 w 280"/>
                  <a:gd name="T3" fmla="*/ 0 h 250"/>
                  <a:gd name="T4" fmla="*/ 138 w 280"/>
                  <a:gd name="T5" fmla="*/ 37 h 250"/>
                  <a:gd name="T6" fmla="*/ 140 w 280"/>
                  <a:gd name="T7" fmla="*/ 41 h 250"/>
                  <a:gd name="T8" fmla="*/ 142 w 280"/>
                  <a:gd name="T9" fmla="*/ 37 h 250"/>
                  <a:gd name="T10" fmla="*/ 201 w 280"/>
                  <a:gd name="T11" fmla="*/ 0 h 250"/>
                  <a:gd name="T12" fmla="*/ 256 w 280"/>
                  <a:gd name="T13" fmla="*/ 21 h 250"/>
                  <a:gd name="T14" fmla="*/ 280 w 280"/>
                  <a:gd name="T15" fmla="*/ 75 h 250"/>
                  <a:gd name="T16" fmla="*/ 270 w 280"/>
                  <a:gd name="T17" fmla="*/ 121 h 250"/>
                  <a:gd name="T18" fmla="*/ 232 w 280"/>
                  <a:gd name="T19" fmla="*/ 121 h 250"/>
                  <a:gd name="T20" fmla="*/ 208 w 280"/>
                  <a:gd name="T21" fmla="*/ 60 h 250"/>
                  <a:gd name="T22" fmla="*/ 186 w 280"/>
                  <a:gd name="T23" fmla="*/ 157 h 250"/>
                  <a:gd name="T24" fmla="*/ 172 w 280"/>
                  <a:gd name="T25" fmla="*/ 116 h 250"/>
                  <a:gd name="T26" fmla="*/ 135 w 280"/>
                  <a:gd name="T27" fmla="*/ 116 h 250"/>
                  <a:gd name="T28" fmla="*/ 111 w 280"/>
                  <a:gd name="T29" fmla="*/ 38 h 250"/>
                  <a:gd name="T30" fmla="*/ 92 w 280"/>
                  <a:gd name="T31" fmla="*/ 149 h 250"/>
                  <a:gd name="T32" fmla="*/ 68 w 280"/>
                  <a:gd name="T33" fmla="*/ 63 h 250"/>
                  <a:gd name="T34" fmla="*/ 50 w 280"/>
                  <a:gd name="T35" fmla="*/ 116 h 250"/>
                  <a:gd name="T36" fmla="*/ 8 w 280"/>
                  <a:gd name="T37" fmla="*/ 116 h 250"/>
                  <a:gd name="T38" fmla="*/ 0 w 280"/>
                  <a:gd name="T39" fmla="*/ 75 h 250"/>
                  <a:gd name="T40" fmla="*/ 24 w 280"/>
                  <a:gd name="T41" fmla="*/ 21 h 250"/>
                  <a:gd name="T42" fmla="*/ 264 w 280"/>
                  <a:gd name="T43" fmla="*/ 135 h 250"/>
                  <a:gd name="T44" fmla="*/ 222 w 280"/>
                  <a:gd name="T45" fmla="*/ 135 h 250"/>
                  <a:gd name="T46" fmla="*/ 212 w 280"/>
                  <a:gd name="T47" fmla="*/ 104 h 250"/>
                  <a:gd name="T48" fmla="*/ 189 w 280"/>
                  <a:gd name="T49" fmla="*/ 205 h 250"/>
                  <a:gd name="T50" fmla="*/ 162 w 280"/>
                  <a:gd name="T51" fmla="*/ 130 h 250"/>
                  <a:gd name="T52" fmla="*/ 125 w 280"/>
                  <a:gd name="T53" fmla="*/ 130 h 250"/>
                  <a:gd name="T54" fmla="*/ 115 w 280"/>
                  <a:gd name="T55" fmla="*/ 96 h 250"/>
                  <a:gd name="T56" fmla="*/ 95 w 280"/>
                  <a:gd name="T57" fmla="*/ 214 h 250"/>
                  <a:gd name="T58" fmla="*/ 67 w 280"/>
                  <a:gd name="T59" fmla="*/ 112 h 250"/>
                  <a:gd name="T60" fmla="*/ 63 w 280"/>
                  <a:gd name="T61" fmla="*/ 130 h 250"/>
                  <a:gd name="T62" fmla="*/ 13 w 280"/>
                  <a:gd name="T63" fmla="*/ 130 h 250"/>
                  <a:gd name="T64" fmla="*/ 87 w 280"/>
                  <a:gd name="T65" fmla="*/ 215 h 250"/>
                  <a:gd name="T66" fmla="*/ 140 w 280"/>
                  <a:gd name="T67" fmla="*/ 250 h 250"/>
                  <a:gd name="T68" fmla="*/ 191 w 280"/>
                  <a:gd name="T69" fmla="*/ 217 h 250"/>
                  <a:gd name="T70" fmla="*/ 264 w 280"/>
                  <a:gd name="T71"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250">
                    <a:moveTo>
                      <a:pt x="24" y="21"/>
                    </a:moveTo>
                    <a:cubicBezTo>
                      <a:pt x="39" y="7"/>
                      <a:pt x="57" y="0"/>
                      <a:pt x="79" y="0"/>
                    </a:cubicBezTo>
                    <a:cubicBezTo>
                      <a:pt x="108" y="0"/>
                      <a:pt x="127" y="12"/>
                      <a:pt x="138" y="37"/>
                    </a:cubicBezTo>
                    <a:cubicBezTo>
                      <a:pt x="140" y="41"/>
                      <a:pt x="140" y="41"/>
                      <a:pt x="140" y="41"/>
                    </a:cubicBezTo>
                    <a:cubicBezTo>
                      <a:pt x="142" y="37"/>
                      <a:pt x="142" y="37"/>
                      <a:pt x="142" y="37"/>
                    </a:cubicBezTo>
                    <a:cubicBezTo>
                      <a:pt x="153" y="12"/>
                      <a:pt x="172" y="0"/>
                      <a:pt x="201" y="0"/>
                    </a:cubicBezTo>
                    <a:cubicBezTo>
                      <a:pt x="223" y="0"/>
                      <a:pt x="241" y="7"/>
                      <a:pt x="256" y="21"/>
                    </a:cubicBezTo>
                    <a:cubicBezTo>
                      <a:pt x="272" y="36"/>
                      <a:pt x="280" y="54"/>
                      <a:pt x="280" y="75"/>
                    </a:cubicBezTo>
                    <a:cubicBezTo>
                      <a:pt x="280" y="90"/>
                      <a:pt x="277" y="106"/>
                      <a:pt x="270" y="121"/>
                    </a:cubicBezTo>
                    <a:cubicBezTo>
                      <a:pt x="232" y="121"/>
                      <a:pt x="232" y="121"/>
                      <a:pt x="232" y="121"/>
                    </a:cubicBezTo>
                    <a:cubicBezTo>
                      <a:pt x="208" y="60"/>
                      <a:pt x="208" y="60"/>
                      <a:pt x="208" y="60"/>
                    </a:cubicBezTo>
                    <a:cubicBezTo>
                      <a:pt x="186" y="157"/>
                      <a:pt x="186" y="157"/>
                      <a:pt x="186" y="157"/>
                    </a:cubicBezTo>
                    <a:cubicBezTo>
                      <a:pt x="172" y="116"/>
                      <a:pt x="172" y="116"/>
                      <a:pt x="172" y="116"/>
                    </a:cubicBezTo>
                    <a:cubicBezTo>
                      <a:pt x="135" y="116"/>
                      <a:pt x="135" y="116"/>
                      <a:pt x="135" y="116"/>
                    </a:cubicBezTo>
                    <a:cubicBezTo>
                      <a:pt x="111" y="38"/>
                      <a:pt x="111" y="38"/>
                      <a:pt x="111" y="38"/>
                    </a:cubicBezTo>
                    <a:cubicBezTo>
                      <a:pt x="92" y="149"/>
                      <a:pt x="92" y="149"/>
                      <a:pt x="92" y="149"/>
                    </a:cubicBezTo>
                    <a:cubicBezTo>
                      <a:pt x="68" y="63"/>
                      <a:pt x="68" y="63"/>
                      <a:pt x="68" y="63"/>
                    </a:cubicBezTo>
                    <a:cubicBezTo>
                      <a:pt x="50" y="116"/>
                      <a:pt x="50" y="116"/>
                      <a:pt x="50" y="116"/>
                    </a:cubicBezTo>
                    <a:cubicBezTo>
                      <a:pt x="8" y="116"/>
                      <a:pt x="8" y="116"/>
                      <a:pt x="8" y="116"/>
                    </a:cubicBezTo>
                    <a:cubicBezTo>
                      <a:pt x="3" y="102"/>
                      <a:pt x="0" y="88"/>
                      <a:pt x="0" y="75"/>
                    </a:cubicBezTo>
                    <a:cubicBezTo>
                      <a:pt x="0" y="54"/>
                      <a:pt x="8" y="36"/>
                      <a:pt x="24" y="21"/>
                    </a:cubicBezTo>
                    <a:close/>
                    <a:moveTo>
                      <a:pt x="264" y="135"/>
                    </a:moveTo>
                    <a:cubicBezTo>
                      <a:pt x="222" y="135"/>
                      <a:pt x="222" y="135"/>
                      <a:pt x="222" y="135"/>
                    </a:cubicBezTo>
                    <a:cubicBezTo>
                      <a:pt x="212" y="104"/>
                      <a:pt x="212" y="104"/>
                      <a:pt x="212" y="104"/>
                    </a:cubicBezTo>
                    <a:cubicBezTo>
                      <a:pt x="189" y="205"/>
                      <a:pt x="189" y="205"/>
                      <a:pt x="189" y="205"/>
                    </a:cubicBezTo>
                    <a:cubicBezTo>
                      <a:pt x="162" y="130"/>
                      <a:pt x="162" y="130"/>
                      <a:pt x="162" y="130"/>
                    </a:cubicBezTo>
                    <a:cubicBezTo>
                      <a:pt x="125" y="130"/>
                      <a:pt x="125" y="130"/>
                      <a:pt x="125" y="130"/>
                    </a:cubicBezTo>
                    <a:cubicBezTo>
                      <a:pt x="115" y="96"/>
                      <a:pt x="115" y="96"/>
                      <a:pt x="115" y="96"/>
                    </a:cubicBezTo>
                    <a:cubicBezTo>
                      <a:pt x="95" y="214"/>
                      <a:pt x="95" y="214"/>
                      <a:pt x="95" y="214"/>
                    </a:cubicBezTo>
                    <a:cubicBezTo>
                      <a:pt x="67" y="112"/>
                      <a:pt x="67" y="112"/>
                      <a:pt x="67" y="112"/>
                    </a:cubicBezTo>
                    <a:cubicBezTo>
                      <a:pt x="63" y="130"/>
                      <a:pt x="63" y="130"/>
                      <a:pt x="63" y="130"/>
                    </a:cubicBezTo>
                    <a:cubicBezTo>
                      <a:pt x="13" y="130"/>
                      <a:pt x="13" y="130"/>
                      <a:pt x="13" y="130"/>
                    </a:cubicBezTo>
                    <a:cubicBezTo>
                      <a:pt x="31" y="166"/>
                      <a:pt x="63" y="196"/>
                      <a:pt x="87" y="215"/>
                    </a:cubicBezTo>
                    <a:cubicBezTo>
                      <a:pt x="113" y="236"/>
                      <a:pt x="136" y="248"/>
                      <a:pt x="140" y="250"/>
                    </a:cubicBezTo>
                    <a:cubicBezTo>
                      <a:pt x="144" y="249"/>
                      <a:pt x="165" y="237"/>
                      <a:pt x="191" y="217"/>
                    </a:cubicBezTo>
                    <a:cubicBezTo>
                      <a:pt x="214" y="199"/>
                      <a:pt x="246" y="170"/>
                      <a:pt x="264"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2E47E544-DCD4-C440-4E4B-84EB5ABDB5DF}"/>
                  </a:ext>
                </a:extLst>
              </p:cNvPr>
              <p:cNvSpPr txBox="1"/>
              <p:nvPr/>
            </p:nvSpPr>
            <p:spPr>
              <a:xfrm>
                <a:off x="7793950" y="4561279"/>
                <a:ext cx="1798896" cy="307777"/>
              </a:xfrm>
              <a:prstGeom prst="rect">
                <a:avLst/>
              </a:prstGeom>
              <a:noFill/>
            </p:spPr>
            <p:txBody>
              <a:bodyPr wrap="square" rtlCol="0">
                <a:spAutoFit/>
              </a:bodyPr>
              <a:lstStyle/>
              <a:p>
                <a:pPr algn="ctr"/>
                <a:r>
                  <a:rPr lang="en-US" sz="1400" dirty="0"/>
                  <a:t>Heart rate</a:t>
                </a:r>
              </a:p>
            </p:txBody>
          </p:sp>
        </p:grpSp>
        <p:sp>
          <p:nvSpPr>
            <p:cNvPr id="120" name="Arrow: Down 119">
              <a:extLst>
                <a:ext uri="{FF2B5EF4-FFF2-40B4-BE49-F238E27FC236}">
                  <a16:creationId xmlns:a16="http://schemas.microsoft.com/office/drawing/2014/main" id="{7F2DA643-8F31-8DE7-793D-061845932061}"/>
                </a:ext>
              </a:extLst>
            </p:cNvPr>
            <p:cNvSpPr/>
            <p:nvPr/>
          </p:nvSpPr>
          <p:spPr>
            <a:xfrm>
              <a:off x="8934560" y="3627581"/>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Down 120">
              <a:extLst>
                <a:ext uri="{FF2B5EF4-FFF2-40B4-BE49-F238E27FC236}">
                  <a16:creationId xmlns:a16="http://schemas.microsoft.com/office/drawing/2014/main" id="{D0EB0F56-0C69-7FDF-81D0-F732D41A5D93}"/>
                </a:ext>
              </a:extLst>
            </p:cNvPr>
            <p:cNvSpPr/>
            <p:nvPr/>
          </p:nvSpPr>
          <p:spPr>
            <a:xfrm>
              <a:off x="6839164" y="361773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row: Down 121">
              <a:extLst>
                <a:ext uri="{FF2B5EF4-FFF2-40B4-BE49-F238E27FC236}">
                  <a16:creationId xmlns:a16="http://schemas.microsoft.com/office/drawing/2014/main" id="{5D7192EB-D1B1-90CC-3EFE-73E9C1DB7247}"/>
                </a:ext>
              </a:extLst>
            </p:cNvPr>
            <p:cNvSpPr/>
            <p:nvPr/>
          </p:nvSpPr>
          <p:spPr>
            <a:xfrm>
              <a:off x="6826524"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Arrow: Down 122">
              <a:extLst>
                <a:ext uri="{FF2B5EF4-FFF2-40B4-BE49-F238E27FC236}">
                  <a16:creationId xmlns:a16="http://schemas.microsoft.com/office/drawing/2014/main" id="{FB080E61-D6E8-B80B-4580-7AEF6628273D}"/>
                </a:ext>
              </a:extLst>
            </p:cNvPr>
            <p:cNvSpPr/>
            <p:nvPr/>
          </p:nvSpPr>
          <p:spPr>
            <a:xfrm flipV="1">
              <a:off x="8161067" y="46348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Isosceles Triangle 23">
            <a:extLst>
              <a:ext uri="{FF2B5EF4-FFF2-40B4-BE49-F238E27FC236}">
                <a16:creationId xmlns:a16="http://schemas.microsoft.com/office/drawing/2014/main" id="{1E7D94D3-8AA9-71BB-AD92-33E3F7A66D95}"/>
              </a:ext>
            </a:extLst>
          </p:cNvPr>
          <p:cNvSpPr/>
          <p:nvPr/>
        </p:nvSpPr>
        <p:spPr>
          <a:xfrm flipV="1">
            <a:off x="3942905" y="3595269"/>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13BA07F6-60AB-44AA-384C-7B3E925B6F4B}"/>
              </a:ext>
            </a:extLst>
          </p:cNvPr>
          <p:cNvSpPr/>
          <p:nvPr/>
        </p:nvSpPr>
        <p:spPr>
          <a:xfrm flipV="1">
            <a:off x="1946647" y="5193416"/>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B5E564C8-38C1-D22B-C724-F1E5EC9CDEE5}"/>
              </a:ext>
            </a:extLst>
          </p:cNvPr>
          <p:cNvGraphicFramePr/>
          <p:nvPr>
            <p:extLst>
              <p:ext uri="{D42A27DB-BD31-4B8C-83A1-F6EECF244321}">
                <p14:modId xmlns:p14="http://schemas.microsoft.com/office/powerpoint/2010/main" val="1185014895"/>
              </p:ext>
            </p:extLst>
          </p:nvPr>
        </p:nvGraphicFramePr>
        <p:xfrm>
          <a:off x="1281340" y="3220198"/>
          <a:ext cx="4303464" cy="2316943"/>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6B060F6B-B70E-D379-7020-FFB0DA5081CE}"/>
              </a:ext>
            </a:extLst>
          </p:cNvPr>
          <p:cNvSpPr txBox="1"/>
          <p:nvPr/>
        </p:nvSpPr>
        <p:spPr>
          <a:xfrm>
            <a:off x="1546089" y="2746725"/>
            <a:ext cx="1765309" cy="646331"/>
          </a:xfrm>
          <a:prstGeom prst="rect">
            <a:avLst/>
          </a:prstGeom>
          <a:noFill/>
        </p:spPr>
        <p:txBody>
          <a:bodyPr wrap="square" rtlCol="0">
            <a:spAutoFit/>
          </a:bodyPr>
          <a:lstStyle/>
          <a:p>
            <a:pPr algn="ctr"/>
            <a:r>
              <a:rPr lang="en-US" sz="1200" b="1">
                <a:solidFill>
                  <a:schemeClr val="accent1"/>
                </a:solidFill>
              </a:rPr>
              <a:t>Phentermine 15 mg /topiramate 92 mg + lifestyle counseling</a:t>
            </a:r>
          </a:p>
        </p:txBody>
      </p:sp>
      <p:sp>
        <p:nvSpPr>
          <p:cNvPr id="37" name="TextBox 36">
            <a:extLst>
              <a:ext uri="{FF2B5EF4-FFF2-40B4-BE49-F238E27FC236}">
                <a16:creationId xmlns:a16="http://schemas.microsoft.com/office/drawing/2014/main" id="{C833665C-DA36-E7AA-ADA5-52588A294A70}"/>
              </a:ext>
            </a:extLst>
          </p:cNvPr>
          <p:cNvSpPr txBox="1"/>
          <p:nvPr/>
        </p:nvSpPr>
        <p:spPr>
          <a:xfrm>
            <a:off x="3856985" y="2746725"/>
            <a:ext cx="1162050" cy="646331"/>
          </a:xfrm>
          <a:prstGeom prst="rect">
            <a:avLst/>
          </a:prstGeom>
          <a:noFill/>
        </p:spPr>
        <p:txBody>
          <a:bodyPr wrap="square" rtlCol="0">
            <a:spAutoFit/>
          </a:bodyPr>
          <a:lstStyle/>
          <a:p>
            <a:pPr algn="ctr"/>
            <a:r>
              <a:rPr lang="en-US" sz="1200" b="1">
                <a:solidFill>
                  <a:schemeClr val="bg1">
                    <a:lumMod val="50000"/>
                  </a:schemeClr>
                </a:solidFill>
              </a:rPr>
              <a:t>Placebo + lifestyle counseling</a:t>
            </a:r>
          </a:p>
        </p:txBody>
      </p:sp>
      <p:sp>
        <p:nvSpPr>
          <p:cNvPr id="38" name="TextBox 37">
            <a:extLst>
              <a:ext uri="{FF2B5EF4-FFF2-40B4-BE49-F238E27FC236}">
                <a16:creationId xmlns:a16="http://schemas.microsoft.com/office/drawing/2014/main" id="{6BEE9036-0A88-73BB-C58C-D9288E52C920}"/>
              </a:ext>
            </a:extLst>
          </p:cNvPr>
          <p:cNvSpPr txBox="1"/>
          <p:nvPr/>
        </p:nvSpPr>
        <p:spPr>
          <a:xfrm rot="16200000">
            <a:off x="821861" y="4255251"/>
            <a:ext cx="1461790" cy="461665"/>
          </a:xfrm>
          <a:prstGeom prst="rect">
            <a:avLst/>
          </a:prstGeom>
          <a:noFill/>
        </p:spPr>
        <p:txBody>
          <a:bodyPr wrap="square" rtlCol="0">
            <a:spAutoFit/>
          </a:bodyPr>
          <a:lstStyle/>
          <a:p>
            <a:pPr algn="ctr"/>
            <a:r>
              <a:rPr lang="en-US" sz="1200"/>
              <a:t>Mean weight reduction (%)</a:t>
            </a:r>
          </a:p>
        </p:txBody>
      </p:sp>
      <p:sp>
        <p:nvSpPr>
          <p:cNvPr id="51" name="TextBox 50">
            <a:extLst>
              <a:ext uri="{FF2B5EF4-FFF2-40B4-BE49-F238E27FC236}">
                <a16:creationId xmlns:a16="http://schemas.microsoft.com/office/drawing/2014/main" id="{6FEFD668-AA0F-67E1-002F-66E478D748B2}"/>
              </a:ext>
            </a:extLst>
          </p:cNvPr>
          <p:cNvSpPr txBox="1"/>
          <p:nvPr/>
        </p:nvSpPr>
        <p:spPr>
          <a:xfrm>
            <a:off x="2545117" y="5139324"/>
            <a:ext cx="299649" cy="338554"/>
          </a:xfrm>
          <a:prstGeom prst="rect">
            <a:avLst/>
          </a:prstGeom>
          <a:noFill/>
        </p:spPr>
        <p:txBody>
          <a:bodyPr wrap="square" rtlCol="0">
            <a:spAutoFit/>
          </a:bodyPr>
          <a:lstStyle/>
          <a:p>
            <a:pPr algn="ctr"/>
            <a:r>
              <a:rPr lang="en-US" sz="1600" b="1" baseline="30000">
                <a:solidFill>
                  <a:schemeClr val="bg1"/>
                </a:solidFill>
              </a:rPr>
              <a:t>†</a:t>
            </a:r>
            <a:endParaRPr lang="en-US" sz="1600">
              <a:solidFill>
                <a:schemeClr val="bg1"/>
              </a:solidFill>
            </a:endParaRPr>
          </a:p>
        </p:txBody>
      </p:sp>
    </p:spTree>
    <p:extLst>
      <p:ext uri="{BB962C8B-B14F-4D97-AF65-F5344CB8AC3E}">
        <p14:creationId xmlns:p14="http://schemas.microsoft.com/office/powerpoint/2010/main" val="243056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7D93-5415-FD34-B814-277237E7D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DCAF2-8ADC-CCB7-6FAB-8C232F8CC35C}"/>
              </a:ext>
            </a:extLst>
          </p:cNvPr>
          <p:cNvSpPr>
            <a:spLocks noGrp="1"/>
          </p:cNvSpPr>
          <p:nvPr>
            <p:ph type="title"/>
          </p:nvPr>
        </p:nvSpPr>
        <p:spPr>
          <a:xfrm>
            <a:off x="320624" y="266234"/>
            <a:ext cx="11679698" cy="687298"/>
          </a:xfrm>
        </p:spPr>
        <p:txBody>
          <a:bodyPr>
            <a:normAutofit/>
          </a:bodyPr>
          <a:lstStyle/>
          <a:p>
            <a:r>
              <a:rPr lang="en-US" sz="3200"/>
              <a:t>Phentermine/</a:t>
            </a:r>
            <a:r>
              <a:rPr lang="en-US"/>
              <a:t>Topiramate</a:t>
            </a:r>
            <a:r>
              <a:rPr lang="en-US" sz="3200"/>
              <a:t>: safety</a:t>
            </a:r>
            <a:endParaRPr lang="en-US"/>
          </a:p>
        </p:txBody>
      </p:sp>
      <p:sp>
        <p:nvSpPr>
          <p:cNvPr id="4" name="TextBox 3">
            <a:extLst>
              <a:ext uri="{FF2B5EF4-FFF2-40B4-BE49-F238E27FC236}">
                <a16:creationId xmlns:a16="http://schemas.microsoft.com/office/drawing/2014/main" id="{9FB8DEA6-918A-1972-338B-F7B7ECC2CB9C}"/>
              </a:ext>
            </a:extLst>
          </p:cNvPr>
          <p:cNvSpPr txBox="1"/>
          <p:nvPr/>
        </p:nvSpPr>
        <p:spPr>
          <a:xfrm>
            <a:off x="6127710" y="1259486"/>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5" name="Rectangle 4">
            <a:extLst>
              <a:ext uri="{FF2B5EF4-FFF2-40B4-BE49-F238E27FC236}">
                <a16:creationId xmlns:a16="http://schemas.microsoft.com/office/drawing/2014/main" id="{D6B62391-C804-EEA4-0399-26695D462ED4}"/>
              </a:ext>
            </a:extLst>
          </p:cNvPr>
          <p:cNvSpPr/>
          <p:nvPr/>
        </p:nvSpPr>
        <p:spPr>
          <a:xfrm>
            <a:off x="6127710" y="1668483"/>
            <a:ext cx="5416292" cy="3930031"/>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Fetal toxicity</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Increase in heart rate</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Suicidal behavior and ideation</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Acute myopia and secondary angle closure glaucoma</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Mood and sleep disorders</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Cognitive impairment</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Metabolic acidosis</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Elevated creatinine</a:t>
            </a:r>
          </a:p>
          <a:p>
            <a:pPr marL="358775" marR="0" lvl="0" indent="-17938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Use of antidiabetic medications: Weight loss may cause hypoglycemia</a:t>
            </a:r>
          </a:p>
        </p:txBody>
      </p:sp>
      <p:pic>
        <p:nvPicPr>
          <p:cNvPr id="6" name="Graphic 5" descr="Doctor male with solid fill">
            <a:extLst>
              <a:ext uri="{FF2B5EF4-FFF2-40B4-BE49-F238E27FC236}">
                <a16:creationId xmlns:a16="http://schemas.microsoft.com/office/drawing/2014/main" id="{4F5EA6EB-A2FD-D7CC-1A37-16272577FF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515" y="4221235"/>
            <a:ext cx="1001372" cy="1001372"/>
          </a:xfrm>
          <a:prstGeom prst="rect">
            <a:avLst/>
          </a:prstGeom>
        </p:spPr>
      </p:pic>
      <p:pic>
        <p:nvPicPr>
          <p:cNvPr id="7" name="Graphic 6" descr="First aid kit with solid fill">
            <a:extLst>
              <a:ext uri="{FF2B5EF4-FFF2-40B4-BE49-F238E27FC236}">
                <a16:creationId xmlns:a16="http://schemas.microsoft.com/office/drawing/2014/main" id="{62B9D59D-FC3C-D1D2-25E8-DA08A753BC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553" y="4764671"/>
            <a:ext cx="744458" cy="744458"/>
          </a:xfrm>
          <a:prstGeom prst="rect">
            <a:avLst/>
          </a:prstGeom>
        </p:spPr>
      </p:pic>
      <p:sp>
        <p:nvSpPr>
          <p:cNvPr id="19" name="TextBox 18">
            <a:extLst>
              <a:ext uri="{FF2B5EF4-FFF2-40B4-BE49-F238E27FC236}">
                <a16:creationId xmlns:a16="http://schemas.microsoft.com/office/drawing/2014/main" id="{0934AE0B-F29E-0C96-54A8-BBB52770CAFC}"/>
              </a:ext>
            </a:extLst>
          </p:cNvPr>
          <p:cNvSpPr txBox="1"/>
          <p:nvPr/>
        </p:nvSpPr>
        <p:spPr>
          <a:xfrm>
            <a:off x="647999" y="1259486"/>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9AD66790-8CDA-EEA4-792E-4411B60C5A03}"/>
              </a:ext>
            </a:extLst>
          </p:cNvPr>
          <p:cNvSpPr/>
          <p:nvPr/>
        </p:nvSpPr>
        <p:spPr>
          <a:xfrm>
            <a:off x="647999" y="1668483"/>
            <a:ext cx="5149298" cy="1701168"/>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numCol="1" rtlCol="0" anchor="t"/>
          <a:lstStyle/>
          <a:p>
            <a:pPr marL="358775" indent="-169863" defTabSz="1219139" fontAlgn="base">
              <a:lnSpc>
                <a:spcPct val="100000"/>
              </a:lnSpc>
              <a:spcBef>
                <a:spcPct val="0"/>
              </a:spcBef>
              <a:spcAft>
                <a:spcPts val="300"/>
              </a:spcAft>
              <a:buFont typeface="Arial" panose="020B0604020202020204" pitchFamily="34" charset="0"/>
              <a:buChar char="•"/>
              <a:defRPr/>
            </a:pPr>
            <a:r>
              <a:rPr lang="en-US" sz="1400">
                <a:solidFill>
                  <a:schemeClr val="tx1"/>
                </a:solidFill>
                <a:latin typeface="+mj-lt"/>
              </a:rPr>
              <a:t>Pregnancy</a:t>
            </a:r>
          </a:p>
          <a:p>
            <a:pPr marL="358775" indent="-169863" defTabSz="1219139" fontAlgn="base">
              <a:lnSpc>
                <a:spcPct val="100000"/>
              </a:lnSpc>
              <a:spcBef>
                <a:spcPct val="0"/>
              </a:spcBef>
              <a:spcAft>
                <a:spcPts val="300"/>
              </a:spcAft>
              <a:buFont typeface="Arial" panose="020B0604020202020204" pitchFamily="34" charset="0"/>
              <a:buChar char="•"/>
              <a:defRPr/>
            </a:pPr>
            <a:r>
              <a:rPr lang="en-US" sz="1400">
                <a:solidFill>
                  <a:schemeClr val="tx1"/>
                </a:solidFill>
                <a:latin typeface="+mj-lt"/>
              </a:rPr>
              <a:t>Glaucoma</a:t>
            </a:r>
          </a:p>
          <a:p>
            <a:pPr marL="358775" indent="-169863" defTabSz="1219139" fontAlgn="base">
              <a:lnSpc>
                <a:spcPct val="100000"/>
              </a:lnSpc>
              <a:spcBef>
                <a:spcPct val="0"/>
              </a:spcBef>
              <a:spcAft>
                <a:spcPts val="300"/>
              </a:spcAft>
              <a:buFont typeface="Arial" panose="020B0604020202020204" pitchFamily="34" charset="0"/>
              <a:buChar char="•"/>
              <a:defRPr/>
            </a:pPr>
            <a:r>
              <a:rPr lang="en-US" sz="1400">
                <a:solidFill>
                  <a:schemeClr val="tx1"/>
                </a:solidFill>
                <a:latin typeface="+mj-lt"/>
              </a:rPr>
              <a:t>Hyperthyroidism</a:t>
            </a:r>
          </a:p>
          <a:p>
            <a:pPr marL="358775" indent="-169863" defTabSz="1219139" fontAlgn="base">
              <a:lnSpc>
                <a:spcPct val="100000"/>
              </a:lnSpc>
              <a:spcBef>
                <a:spcPct val="0"/>
              </a:spcBef>
              <a:spcAft>
                <a:spcPts val="300"/>
              </a:spcAft>
              <a:buFont typeface="Arial" panose="020B0604020202020204" pitchFamily="34" charset="0"/>
              <a:buChar char="•"/>
              <a:defRPr/>
            </a:pPr>
            <a:r>
              <a:rPr lang="en-US" sz="1400">
                <a:solidFill>
                  <a:schemeClr val="tx1"/>
                </a:solidFill>
                <a:latin typeface="+mj-lt"/>
              </a:rPr>
              <a:t>During or within 14 days of taking monoamine oxidase inhibitors</a:t>
            </a:r>
          </a:p>
        </p:txBody>
      </p:sp>
      <p:sp>
        <p:nvSpPr>
          <p:cNvPr id="14" name="TextBox 13">
            <a:extLst>
              <a:ext uri="{FF2B5EF4-FFF2-40B4-BE49-F238E27FC236}">
                <a16:creationId xmlns:a16="http://schemas.microsoft.com/office/drawing/2014/main" id="{B09D847A-895F-E24C-EA3E-0B3D70F07457}"/>
              </a:ext>
            </a:extLst>
          </p:cNvPr>
          <p:cNvSpPr txBox="1"/>
          <p:nvPr/>
        </p:nvSpPr>
        <p:spPr>
          <a:xfrm>
            <a:off x="357732" y="6256290"/>
            <a:ext cx="11186270" cy="400110"/>
          </a:xfrm>
          <a:prstGeom prst="rect">
            <a:avLst/>
          </a:prstGeom>
          <a:noFill/>
        </p:spPr>
        <p:txBody>
          <a:bodyPr wrap="square" anchor="b">
            <a:spAutoFit/>
          </a:bodyPr>
          <a:lstStyle/>
          <a:p>
            <a:r>
              <a:rPr lang="en-CA" sz="1000"/>
              <a:t>Qsymia™ (phentermine and topiramate extended-release) Prescribing Information. Available at: </a:t>
            </a:r>
            <a:r>
              <a:rPr lang="en-CA" sz="1000">
                <a:hlinkClick r:id="rId7"/>
              </a:rPr>
              <a:t>https://www.accessdata.fda.gov/drugsatfda_docs/label/2012/022580s000lbl.pdf</a:t>
            </a:r>
            <a:r>
              <a:rPr lang="en-CA" sz="1000"/>
              <a:t>. </a:t>
            </a:r>
            <a:br>
              <a:rPr lang="en-CA" sz="1000"/>
            </a:br>
            <a:r>
              <a:rPr lang="en-CA" sz="1000"/>
              <a:t>Accessed March 2024</a:t>
            </a:r>
            <a:endParaRPr lang="en-US" sz="800">
              <a:highlight>
                <a:srgbClr val="FFFF00"/>
              </a:highlight>
            </a:endParaRPr>
          </a:p>
        </p:txBody>
      </p:sp>
      <p:sp>
        <p:nvSpPr>
          <p:cNvPr id="20" name="TextBox 19">
            <a:extLst>
              <a:ext uri="{FF2B5EF4-FFF2-40B4-BE49-F238E27FC236}">
                <a16:creationId xmlns:a16="http://schemas.microsoft.com/office/drawing/2014/main" id="{BD11868A-F78E-1245-21F6-38D52C84C5FE}"/>
              </a:ext>
            </a:extLst>
          </p:cNvPr>
          <p:cNvSpPr txBox="1"/>
          <p:nvPr/>
        </p:nvSpPr>
        <p:spPr>
          <a:xfrm>
            <a:off x="647999" y="3199514"/>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8D872593-3FB3-08D1-F8D2-ADA219F5A314}"/>
              </a:ext>
            </a:extLst>
          </p:cNvPr>
          <p:cNvSpPr/>
          <p:nvPr/>
        </p:nvSpPr>
        <p:spPr>
          <a:xfrm>
            <a:off x="647998" y="3594860"/>
            <a:ext cx="5149298" cy="2015113"/>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72000" rIns="182880" numCol="2" rtlCol="0" anchor="ctr"/>
          <a:lstStyle/>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Paresthesia </a:t>
            </a:r>
          </a:p>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Dizziness</a:t>
            </a:r>
          </a:p>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Dysgeusia (persistent foul or metallic taste)</a:t>
            </a:r>
            <a:br>
              <a:rPr lang="en-US" sz="1400">
                <a:solidFill>
                  <a:schemeClr val="tx1"/>
                </a:solidFill>
                <a:latin typeface="+mj-lt"/>
              </a:rPr>
            </a:br>
            <a:br>
              <a:rPr lang="en-US" sz="1400">
                <a:solidFill>
                  <a:schemeClr val="tx1"/>
                </a:solidFill>
                <a:latin typeface="+mj-lt"/>
              </a:rPr>
            </a:br>
            <a:br>
              <a:rPr lang="en-US" sz="1400">
                <a:solidFill>
                  <a:schemeClr val="tx1"/>
                </a:solidFill>
                <a:latin typeface="+mj-lt"/>
              </a:rPr>
            </a:br>
            <a:endParaRPr lang="en-US" sz="1400">
              <a:solidFill>
                <a:schemeClr val="tx1"/>
              </a:solidFill>
              <a:latin typeface="+mj-lt"/>
            </a:endParaRPr>
          </a:p>
          <a:p>
            <a:pPr marL="358775" indent="-185738" defTabSz="1219139" fontAlgn="base">
              <a:spcBef>
                <a:spcPct val="0"/>
              </a:spcBef>
              <a:spcAft>
                <a:spcPts val="300"/>
              </a:spcAft>
              <a:buFont typeface="Arial" panose="020B0604020202020204" pitchFamily="34" charset="0"/>
              <a:buChar char="•"/>
              <a:defRPr/>
            </a:pPr>
            <a:endParaRPr lang="en-US" sz="1400">
              <a:solidFill>
                <a:schemeClr val="tx1"/>
              </a:solidFill>
              <a:latin typeface="+mj-lt"/>
            </a:endParaRPr>
          </a:p>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Insomnia </a:t>
            </a:r>
          </a:p>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Constipation </a:t>
            </a:r>
          </a:p>
          <a:p>
            <a:pPr marL="358775" indent="-18573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Dry mouth </a:t>
            </a:r>
          </a:p>
        </p:txBody>
      </p:sp>
    </p:spTree>
    <p:extLst>
      <p:ext uri="{BB962C8B-B14F-4D97-AF65-F5344CB8AC3E}">
        <p14:creationId xmlns:p14="http://schemas.microsoft.com/office/powerpoint/2010/main" val="179365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picture containing text&#10;&#10;Description automatically generated">
            <a:extLst>
              <a:ext uri="{FF2B5EF4-FFF2-40B4-BE49-F238E27FC236}">
                <a16:creationId xmlns:a16="http://schemas.microsoft.com/office/drawing/2014/main" id="{690DC5BC-6E15-DE53-FABD-67EA0D1F048F}"/>
              </a:ext>
            </a:extLst>
          </p:cNvPr>
          <p:cNvPicPr>
            <a:picLocks noChangeAspect="1"/>
          </p:cNvPicPr>
          <p:nvPr/>
        </p:nvPicPr>
        <p:blipFill rotWithShape="1">
          <a:blip r:embed="rId4">
            <a:extLst>
              <a:ext uri="{28A0092B-C50C-407E-A947-70E740481C1C}">
                <a14:useLocalDpi xmlns:a14="http://schemas.microsoft.com/office/drawing/2010/main" val="0"/>
              </a:ext>
            </a:extLst>
          </a:blip>
          <a:srcRect l="33886" t="42664" b="10073"/>
          <a:stretch/>
        </p:blipFill>
        <p:spPr>
          <a:xfrm>
            <a:off x="-5661" y="1047749"/>
            <a:ext cx="2928259" cy="4367936"/>
          </a:xfrm>
          <a:prstGeom prst="rect">
            <a:avLst/>
          </a:prstGeom>
        </p:spPr>
      </p:pic>
      <p:sp>
        <p:nvSpPr>
          <p:cNvPr id="55" name="Freeform: Shape 54">
            <a:extLst>
              <a:ext uri="{FF2B5EF4-FFF2-40B4-BE49-F238E27FC236}">
                <a16:creationId xmlns:a16="http://schemas.microsoft.com/office/drawing/2014/main" id="{FEF4F58D-C70D-D24B-EFCD-4CB62ACB46A3}"/>
              </a:ext>
            </a:extLst>
          </p:cNvPr>
          <p:cNvSpPr/>
          <p:nvPr/>
        </p:nvSpPr>
        <p:spPr>
          <a:xfrm rot="315856">
            <a:off x="1336840" y="3301843"/>
            <a:ext cx="1874244" cy="486070"/>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
        <p:nvSpPr>
          <p:cNvPr id="37891" name="Title 1"/>
          <p:cNvSpPr>
            <a:spLocks noGrp="1"/>
          </p:cNvSpPr>
          <p:nvPr>
            <p:ph type="title"/>
          </p:nvPr>
        </p:nvSpPr>
        <p:spPr>
          <a:xfrm>
            <a:off x="320624" y="266234"/>
            <a:ext cx="11679698" cy="687298"/>
          </a:xfrm>
        </p:spPr>
        <p:txBody>
          <a:bodyPr>
            <a:normAutofit/>
          </a:bodyPr>
          <a:lstStyle/>
          <a:p>
            <a:r>
              <a:rPr lang="en-US" altLang="en-US"/>
              <a:t>Orlistat: mechanism of action</a:t>
            </a:r>
          </a:p>
        </p:txBody>
      </p:sp>
      <p:sp>
        <p:nvSpPr>
          <p:cNvPr id="10" name="Oval 5"/>
          <p:cNvSpPr>
            <a:spLocks noChangeArrowheads="1"/>
          </p:cNvSpPr>
          <p:nvPr/>
        </p:nvSpPr>
        <p:spPr bwMode="auto">
          <a:xfrm>
            <a:off x="4384813" y="2921269"/>
            <a:ext cx="1371600" cy="1371600"/>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1" name="Oval 6"/>
          <p:cNvSpPr>
            <a:spLocks noChangeArrowheads="1"/>
          </p:cNvSpPr>
          <p:nvPr/>
        </p:nvSpPr>
        <p:spPr bwMode="auto">
          <a:xfrm>
            <a:off x="8149541" y="2884048"/>
            <a:ext cx="921300" cy="953426"/>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cxnSp>
        <p:nvCxnSpPr>
          <p:cNvPr id="13" name="Straight Arrow Connector 9"/>
          <p:cNvCxnSpPr>
            <a:cxnSpLocks noChangeShapeType="1"/>
          </p:cNvCxnSpPr>
          <p:nvPr/>
        </p:nvCxnSpPr>
        <p:spPr bwMode="auto">
          <a:xfrm>
            <a:off x="5946653" y="3409870"/>
            <a:ext cx="2011183" cy="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4" name="TextBox 12"/>
          <p:cNvSpPr txBox="1">
            <a:spLocks noChangeArrowheads="1"/>
          </p:cNvSpPr>
          <p:nvPr/>
        </p:nvSpPr>
        <p:spPr bwMode="auto">
          <a:xfrm>
            <a:off x="4440450" y="3437792"/>
            <a:ext cx="12603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Triglyceride</a:t>
            </a:r>
          </a:p>
        </p:txBody>
      </p:sp>
      <p:sp>
        <p:nvSpPr>
          <p:cNvPr id="15" name="TextBox 13"/>
          <p:cNvSpPr txBox="1">
            <a:spLocks noChangeArrowheads="1"/>
          </p:cNvSpPr>
          <p:nvPr/>
        </p:nvSpPr>
        <p:spPr bwMode="auto">
          <a:xfrm>
            <a:off x="7884339" y="3058875"/>
            <a:ext cx="1499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Mono</a:t>
            </a:r>
            <a:r>
              <a:rPr lang="en-US" altLang="en-US" sz="1400" b="0" dirty="0">
                <a:solidFill>
                  <a:srgbClr val="FFFFFF"/>
                </a:solidFill>
                <a:latin typeface="+mj-lt"/>
                <a:cs typeface="Arial" panose="020B0604020202020204" pitchFamily="34" charset="0"/>
              </a:rPr>
              <a:t>-</a:t>
            </a:r>
            <a:br>
              <a:rPr lang="en-US" altLang="en-US" sz="1400" b="0" dirty="0">
                <a:solidFill>
                  <a:srgbClr val="FFFFFF"/>
                </a:solidFill>
                <a:latin typeface="+mj-lt"/>
                <a:cs typeface="Arial" panose="020B0604020202020204" pitchFamily="34" charset="0"/>
              </a:rPr>
            </a:br>
            <a:r>
              <a:rPr kumimoji="0" lang="en-US" altLang="en-US" sz="14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glyceride</a:t>
            </a:r>
          </a:p>
        </p:txBody>
      </p:sp>
      <p:grpSp>
        <p:nvGrpSpPr>
          <p:cNvPr id="39" name="Group 38">
            <a:extLst>
              <a:ext uri="{FF2B5EF4-FFF2-40B4-BE49-F238E27FC236}">
                <a16:creationId xmlns:a16="http://schemas.microsoft.com/office/drawing/2014/main" id="{A25EFA0C-D4AA-1311-57DB-D1D3033BA90D}"/>
              </a:ext>
            </a:extLst>
          </p:cNvPr>
          <p:cNvGrpSpPr/>
          <p:nvPr/>
        </p:nvGrpSpPr>
        <p:grpSpPr>
          <a:xfrm>
            <a:off x="9048939" y="2338278"/>
            <a:ext cx="896092" cy="896092"/>
            <a:chOff x="5971688" y="4117593"/>
            <a:chExt cx="896092" cy="896092"/>
          </a:xfrm>
        </p:grpSpPr>
        <p:sp>
          <p:nvSpPr>
            <p:cNvPr id="12" name="Oval 7"/>
            <p:cNvSpPr>
              <a:spLocks noChangeArrowheads="1"/>
            </p:cNvSpPr>
            <p:nvPr/>
          </p:nvSpPr>
          <p:spPr bwMode="auto">
            <a:xfrm>
              <a:off x="5971688" y="4117593"/>
              <a:ext cx="896092" cy="896092"/>
            </a:xfrm>
            <a:prstGeom prst="ellipse">
              <a:avLst/>
            </a:prstGeom>
            <a:solidFill>
              <a:schemeClr val="accent5"/>
            </a:solidFill>
            <a:ln w="3175" algn="ctr">
              <a:noFill/>
              <a:round/>
              <a:headEnd/>
              <a:tailEnd/>
            </a:ln>
            <a:effectLst/>
          </p:spPr>
          <p:txBody>
            <a:bodyPr wrap="none" lIns="96000" tIns="96000" rIns="96000" bIns="96000" anchor="ct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6" name="TextBox 14"/>
            <p:cNvSpPr txBox="1">
              <a:spLocks noChangeArrowheads="1"/>
            </p:cNvSpPr>
            <p:nvPr/>
          </p:nvSpPr>
          <p:spPr bwMode="auto">
            <a:xfrm>
              <a:off x="6121362" y="4196307"/>
              <a:ext cx="5967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Free fatty acid</a:t>
              </a:r>
            </a:p>
          </p:txBody>
        </p:sp>
      </p:grpSp>
      <p:sp>
        <p:nvSpPr>
          <p:cNvPr id="17" name="Arc 16"/>
          <p:cNvSpPr/>
          <p:nvPr/>
        </p:nvSpPr>
        <p:spPr bwMode="auto">
          <a:xfrm rot="16200000" flipH="1">
            <a:off x="6492495" y="2344748"/>
            <a:ext cx="901279" cy="1232328"/>
          </a:xfrm>
          <a:prstGeom prst="arc">
            <a:avLst>
              <a:gd name="adj1" fmla="val 16200000"/>
              <a:gd name="adj2" fmla="val 5495469"/>
            </a:avLst>
          </a:prstGeom>
          <a:noFill/>
          <a:ln w="12700" cap="flat" cmpd="sng" algn="ctr">
            <a:solidFill>
              <a:schemeClr val="accent1"/>
            </a:solidFill>
            <a:prstDash val="solid"/>
            <a:round/>
            <a:headEnd type="none" w="med" len="med"/>
            <a:tailEnd type="stealth" w="lg" len="med"/>
          </a:ln>
          <a:effectLst/>
        </p:spPr>
        <p:txBody>
          <a:bodyPr wrap="none" lIns="96000" tIns="96000" rIns="96000" bIns="96000" anchor="ct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cxnSp>
        <p:nvCxnSpPr>
          <p:cNvPr id="19" name="Straight Arrow Connector 21"/>
          <p:cNvCxnSpPr>
            <a:cxnSpLocks noChangeShapeType="1"/>
          </p:cNvCxnSpPr>
          <p:nvPr/>
        </p:nvCxnSpPr>
        <p:spPr bwMode="auto">
          <a:xfrm>
            <a:off x="9273448" y="3457539"/>
            <a:ext cx="660133" cy="3185"/>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0" name="TextBox 23"/>
          <p:cNvSpPr txBox="1">
            <a:spLocks noChangeArrowheads="1"/>
          </p:cNvSpPr>
          <p:nvPr/>
        </p:nvSpPr>
        <p:spPr bwMode="auto">
          <a:xfrm>
            <a:off x="10072803" y="3029136"/>
            <a:ext cx="17321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defTabSz="1219139" eaLnBrk="1" fontAlgn="base" hangingPunct="1">
              <a:spcBef>
                <a:spcPct val="0"/>
              </a:spcBef>
              <a:spcAft>
                <a:spcPct val="0"/>
              </a:spcAft>
              <a:defRPr/>
            </a:pPr>
            <a:r>
              <a:rPr lang="en-US" altLang="en-US" sz="1200" b="0" dirty="0">
                <a:solidFill>
                  <a:schemeClr val="tx1"/>
                </a:solidFill>
                <a:latin typeface="+mj-lt"/>
                <a:cs typeface="Arial"/>
              </a:rPr>
              <a:t>Broken down fat is  absorbed </a:t>
            </a:r>
            <a:r>
              <a:rPr kumimoji="0" lang="en-US" altLang="en-US" sz="1200" b="0" i="0" u="none" strike="noStrike" kern="1200" cap="none" spc="0" normalizeH="0" baseline="0" noProof="0" dirty="0">
                <a:ln>
                  <a:noFill/>
                </a:ln>
                <a:solidFill>
                  <a:schemeClr val="tx1"/>
                </a:solidFill>
                <a:effectLst/>
                <a:uLnTx/>
                <a:uFillTx/>
                <a:latin typeface="+mj-lt"/>
                <a:cs typeface="Arial"/>
              </a:rPr>
              <a:t>from</a:t>
            </a:r>
            <a:r>
              <a:rPr lang="en-US" altLang="en-US" sz="1200" b="0" dirty="0">
                <a:solidFill>
                  <a:schemeClr val="tx1"/>
                </a:solidFill>
                <a:latin typeface="+mj-lt"/>
                <a:cs typeface="Arial"/>
              </a:rPr>
              <a:t> the</a:t>
            </a:r>
            <a:r>
              <a:rPr kumimoji="0" lang="en-US" altLang="en-US" sz="1200" b="0" i="0" u="none" strike="noStrike" kern="1200" cap="none" spc="0" normalizeH="0" baseline="0" noProof="0" dirty="0">
                <a:ln>
                  <a:noFill/>
                </a:ln>
                <a:solidFill>
                  <a:schemeClr val="tx1"/>
                </a:solidFill>
                <a:effectLst/>
                <a:uLnTx/>
                <a:uFillTx/>
                <a:latin typeface="+mj-lt"/>
                <a:cs typeface="Arial"/>
              </a:rPr>
              <a:t> intestine into</a:t>
            </a:r>
            <a:r>
              <a:rPr lang="en-US" altLang="en-US" sz="1200" b="0" dirty="0">
                <a:solidFill>
                  <a:schemeClr val="tx1"/>
                </a:solidFill>
                <a:latin typeface="+mj-lt"/>
                <a:cs typeface="Arial"/>
              </a:rPr>
              <a:t> the </a:t>
            </a:r>
            <a:r>
              <a:rPr kumimoji="0" lang="en-US" altLang="en-US" sz="1200" b="0" i="0" u="none" strike="noStrike" kern="1200" cap="none" spc="0" normalizeH="0" baseline="0" noProof="0" dirty="0">
                <a:ln>
                  <a:noFill/>
                </a:ln>
                <a:solidFill>
                  <a:schemeClr val="tx1"/>
                </a:solidFill>
                <a:effectLst/>
                <a:uLnTx/>
                <a:uFillTx/>
                <a:latin typeface="+mj-lt"/>
                <a:cs typeface="Arial"/>
              </a:rPr>
              <a:t>bloodstream</a:t>
            </a:r>
          </a:p>
        </p:txBody>
      </p:sp>
      <p:sp>
        <p:nvSpPr>
          <p:cNvPr id="8" name="TextBox 30"/>
          <p:cNvSpPr txBox="1">
            <a:spLocks noChangeArrowheads="1"/>
          </p:cNvSpPr>
          <p:nvPr/>
        </p:nvSpPr>
        <p:spPr bwMode="auto">
          <a:xfrm>
            <a:off x="6152608" y="3459999"/>
            <a:ext cx="1600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Hydrolysis</a:t>
            </a:r>
          </a:p>
        </p:txBody>
      </p:sp>
      <p:sp>
        <p:nvSpPr>
          <p:cNvPr id="2" name="TextBox 1"/>
          <p:cNvSpPr txBox="1"/>
          <p:nvPr/>
        </p:nvSpPr>
        <p:spPr>
          <a:xfrm>
            <a:off x="5764277" y="3031567"/>
            <a:ext cx="473206" cy="276999"/>
          </a:xfrm>
          <a:prstGeom prst="rect">
            <a:avLst/>
          </a:prstGeom>
          <a:noFill/>
        </p:spPr>
        <p:txBody>
          <a:bodyPr wrap="non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Arial" charset="0"/>
              </a:rPr>
              <a:t>H</a:t>
            </a:r>
            <a:r>
              <a:rPr kumimoji="0" lang="en-US" sz="1200" b="0" i="0" u="none" strike="noStrike" kern="1200" cap="none" spc="0" normalizeH="0" baseline="-25000" noProof="0" dirty="0">
                <a:ln>
                  <a:noFill/>
                </a:ln>
                <a:effectLst/>
                <a:uLnTx/>
                <a:uFillTx/>
                <a:latin typeface="+mj-lt"/>
                <a:ea typeface="+mn-ea"/>
                <a:cs typeface="Arial" charset="0"/>
              </a:rPr>
              <a:t>2</a:t>
            </a:r>
            <a:r>
              <a:rPr kumimoji="0" lang="en-US" sz="1200" b="0" i="0" u="none" strike="noStrike" kern="1200" cap="none" spc="0" normalizeH="0" baseline="0" noProof="0" dirty="0">
                <a:ln>
                  <a:noFill/>
                </a:ln>
                <a:effectLst/>
                <a:uLnTx/>
                <a:uFillTx/>
                <a:latin typeface="+mj-lt"/>
                <a:ea typeface="+mn-ea"/>
                <a:cs typeface="Arial" charset="0"/>
              </a:rPr>
              <a:t>O</a:t>
            </a:r>
          </a:p>
        </p:txBody>
      </p:sp>
      <p:sp>
        <p:nvSpPr>
          <p:cNvPr id="18" name="TextBox 20"/>
          <p:cNvSpPr txBox="1">
            <a:spLocks noChangeArrowheads="1"/>
          </p:cNvSpPr>
          <p:nvPr/>
        </p:nvSpPr>
        <p:spPr bwMode="auto">
          <a:xfrm>
            <a:off x="6518268" y="2869291"/>
            <a:ext cx="990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Lipase</a:t>
            </a:r>
          </a:p>
        </p:txBody>
      </p:sp>
      <p:sp>
        <p:nvSpPr>
          <p:cNvPr id="21" name="TextBox 20">
            <a:extLst>
              <a:ext uri="{FF2B5EF4-FFF2-40B4-BE49-F238E27FC236}">
                <a16:creationId xmlns:a16="http://schemas.microsoft.com/office/drawing/2014/main" id="{85937B06-6A0E-9802-9F7B-F45C2DD146F4}"/>
              </a:ext>
            </a:extLst>
          </p:cNvPr>
          <p:cNvSpPr txBox="1"/>
          <p:nvPr/>
        </p:nvSpPr>
        <p:spPr>
          <a:xfrm>
            <a:off x="265371" y="6102282"/>
            <a:ext cx="11228290" cy="553998"/>
          </a:xfrm>
          <a:prstGeom prst="rect">
            <a:avLst/>
          </a:prstGeom>
          <a:noFill/>
        </p:spPr>
        <p:txBody>
          <a:bodyPr wrap="square" anchor="b">
            <a:spAutoFit/>
          </a:bodyPr>
          <a:lstStyle/>
          <a:p>
            <a:pPr marL="0" indent="0">
              <a:buNone/>
            </a:pPr>
            <a:r>
              <a:rPr lang="en-CA" sz="1000" dirty="0"/>
              <a:t>H</a:t>
            </a:r>
            <a:r>
              <a:rPr lang="en-CA" sz="1000" baseline="-25000" dirty="0"/>
              <a:t>2</a:t>
            </a:r>
            <a:r>
              <a:rPr lang="en-CA" sz="1000" dirty="0"/>
              <a:t>O, water.</a:t>
            </a:r>
            <a:br>
              <a:rPr lang="en-CA" sz="1000" dirty="0"/>
            </a:br>
            <a:r>
              <a:rPr lang="en-CA" sz="1000" dirty="0"/>
              <a:t>1. </a:t>
            </a:r>
            <a:r>
              <a:rPr lang="en-US" sz="1000" dirty="0"/>
              <a:t>Tak YJ and Lee SY. Curr </a:t>
            </a:r>
            <a:r>
              <a:rPr lang="en-US" sz="1000" dirty="0" err="1"/>
              <a:t>Obes</a:t>
            </a:r>
            <a:r>
              <a:rPr lang="en-US" sz="1000" dirty="0"/>
              <a:t> Rep. 2021;10:14–30</a:t>
            </a:r>
            <a:r>
              <a:rPr lang="en-CA" sz="1000" dirty="0"/>
              <a:t>; 2. FDA. Xenical® (Orlistat) Prescribing Information. </a:t>
            </a:r>
            <a:br>
              <a:rPr lang="en-CA" sz="1000" dirty="0"/>
            </a:br>
            <a:r>
              <a:rPr lang="en-CA" sz="1000" dirty="0"/>
              <a:t>Available at: </a:t>
            </a:r>
            <a:r>
              <a:rPr lang="en-CA" sz="1000" dirty="0">
                <a:hlinkClick r:id="rId5"/>
              </a:rPr>
              <a:t>https://www.accessdata.fda.gov/drugsatfda_docs/label/2015/020766s035lbl.pdf</a:t>
            </a:r>
            <a:r>
              <a:rPr lang="en-CA" sz="1000" dirty="0"/>
              <a:t>. Accessed February 2024.</a:t>
            </a:r>
          </a:p>
        </p:txBody>
      </p:sp>
      <p:sp>
        <p:nvSpPr>
          <p:cNvPr id="24" name="Rectangle 23">
            <a:extLst>
              <a:ext uri="{FF2B5EF4-FFF2-40B4-BE49-F238E27FC236}">
                <a16:creationId xmlns:a16="http://schemas.microsoft.com/office/drawing/2014/main" id="{91D3B53F-9A73-9CAB-718A-FC9DC1F4FD08}"/>
              </a:ext>
            </a:extLst>
          </p:cNvPr>
          <p:cNvSpPr/>
          <p:nvPr/>
        </p:nvSpPr>
        <p:spPr>
          <a:xfrm>
            <a:off x="0" y="5429594"/>
            <a:ext cx="12192000" cy="687299"/>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Blocking the absorption of lipase results in reduced calorie absorption without affecting appetite</a:t>
            </a:r>
            <a:r>
              <a:rPr lang="en-US" baseline="30000" dirty="0"/>
              <a:t>1</a:t>
            </a:r>
            <a:endParaRPr lang="en-US" dirty="0"/>
          </a:p>
        </p:txBody>
      </p:sp>
      <p:pic>
        <p:nvPicPr>
          <p:cNvPr id="4" name="Graphic 3" descr="Table setting outline">
            <a:extLst>
              <a:ext uri="{FF2B5EF4-FFF2-40B4-BE49-F238E27FC236}">
                <a16:creationId xmlns:a16="http://schemas.microsoft.com/office/drawing/2014/main" id="{DE456FF8-BA1E-2D80-2D46-03D4A7E653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5546" y="3033930"/>
            <a:ext cx="1142801" cy="1142801"/>
          </a:xfrm>
          <a:prstGeom prst="rect">
            <a:avLst/>
          </a:prstGeom>
        </p:spPr>
      </p:pic>
      <p:cxnSp>
        <p:nvCxnSpPr>
          <p:cNvPr id="37" name="Straight Arrow Connector 36">
            <a:extLst>
              <a:ext uri="{FF2B5EF4-FFF2-40B4-BE49-F238E27FC236}">
                <a16:creationId xmlns:a16="http://schemas.microsoft.com/office/drawing/2014/main" id="{F84CBE4A-46A2-82DC-47FA-52D2E61642FC}"/>
              </a:ext>
            </a:extLst>
          </p:cNvPr>
          <p:cNvCxnSpPr>
            <a:cxnSpLocks/>
          </p:cNvCxnSpPr>
          <p:nvPr/>
        </p:nvCxnSpPr>
        <p:spPr>
          <a:xfrm>
            <a:off x="3877368" y="4570851"/>
            <a:ext cx="73857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28">
            <a:extLst>
              <a:ext uri="{FF2B5EF4-FFF2-40B4-BE49-F238E27FC236}">
                <a16:creationId xmlns:a16="http://schemas.microsoft.com/office/drawing/2014/main" id="{5F9209F3-0C5B-370A-C3AC-9A9FF25933CB}"/>
              </a:ext>
            </a:extLst>
          </p:cNvPr>
          <p:cNvSpPr txBox="1">
            <a:spLocks noChangeArrowheads="1"/>
          </p:cNvSpPr>
          <p:nvPr/>
        </p:nvSpPr>
        <p:spPr bwMode="auto">
          <a:xfrm>
            <a:off x="4268603" y="2186178"/>
            <a:ext cx="2098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accent6"/>
                </a:solidFill>
                <a:effectLst/>
                <a:uLnTx/>
                <a:uFillTx/>
                <a:latin typeface="+mj-lt"/>
                <a:ea typeface="+mn-ea"/>
                <a:cs typeface="Arial" panose="020B0604020202020204" pitchFamily="34" charset="0"/>
              </a:rPr>
              <a:t>Active pancreatic lipase</a:t>
            </a:r>
          </a:p>
        </p:txBody>
      </p:sp>
      <p:sp>
        <p:nvSpPr>
          <p:cNvPr id="48" name="Partial Circle 47">
            <a:extLst>
              <a:ext uri="{FF2B5EF4-FFF2-40B4-BE49-F238E27FC236}">
                <a16:creationId xmlns:a16="http://schemas.microsoft.com/office/drawing/2014/main" id="{6D63851E-40AB-E8CE-0F64-5E6D575BC6DD}"/>
              </a:ext>
            </a:extLst>
          </p:cNvPr>
          <p:cNvSpPr/>
          <p:nvPr/>
        </p:nvSpPr>
        <p:spPr>
          <a:xfrm rot="9266932">
            <a:off x="4965561" y="2586679"/>
            <a:ext cx="704933" cy="688279"/>
          </a:xfrm>
          <a:prstGeom prst="pie">
            <a:avLst/>
          </a:prstGeom>
          <a:solidFill>
            <a:schemeClr val="accent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28">
            <a:extLst>
              <a:ext uri="{FF2B5EF4-FFF2-40B4-BE49-F238E27FC236}">
                <a16:creationId xmlns:a16="http://schemas.microsoft.com/office/drawing/2014/main" id="{2F968642-F790-F99F-2FA4-97CB315025F3}"/>
              </a:ext>
            </a:extLst>
          </p:cNvPr>
          <p:cNvSpPr txBox="1">
            <a:spLocks noChangeArrowheads="1"/>
          </p:cNvSpPr>
          <p:nvPr/>
        </p:nvSpPr>
        <p:spPr bwMode="auto">
          <a:xfrm>
            <a:off x="3897830" y="4877076"/>
            <a:ext cx="2098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defTabSz="1219139" rtl="0" eaLnBrk="1" fontAlgn="base" latinLnBrk="0" hangingPunct="1">
              <a:lnSpc>
                <a:spcPct val="100000"/>
              </a:lnSpc>
              <a:spcBef>
                <a:spcPct val="0"/>
              </a:spcBef>
              <a:spcAft>
                <a:spcPct val="0"/>
              </a:spcAft>
              <a:buClrTx/>
              <a:buSzTx/>
              <a:buFontTx/>
              <a:buNone/>
              <a:tabLst/>
              <a:defRPr/>
            </a:pPr>
            <a:r>
              <a:rPr lang="en-US" altLang="en-US" sz="1400" dirty="0">
                <a:solidFill>
                  <a:schemeClr val="tx2"/>
                </a:solidFill>
                <a:latin typeface="+mj-lt"/>
                <a:cs typeface="Arial" panose="020B0604020202020204" pitchFamily="34" charset="0"/>
              </a:rPr>
              <a:t>Inactive</a:t>
            </a:r>
            <a:r>
              <a:rPr kumimoji="0" lang="en-US" altLang="en-US" sz="14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 </a:t>
            </a:r>
            <a:br>
              <a:rPr kumimoji="0" lang="en-US" altLang="en-US" sz="14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br>
            <a:r>
              <a:rPr kumimoji="0" lang="en-US" altLang="en-US" sz="140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pancreatic lipase</a:t>
            </a:r>
          </a:p>
        </p:txBody>
      </p:sp>
      <p:sp>
        <p:nvSpPr>
          <p:cNvPr id="35" name="Isosceles Triangle 34">
            <a:extLst>
              <a:ext uri="{FF2B5EF4-FFF2-40B4-BE49-F238E27FC236}">
                <a16:creationId xmlns:a16="http://schemas.microsoft.com/office/drawing/2014/main" id="{20C5666D-59B5-1CDE-EF9A-9EC64123FA8A}"/>
              </a:ext>
            </a:extLst>
          </p:cNvPr>
          <p:cNvSpPr/>
          <p:nvPr/>
        </p:nvSpPr>
        <p:spPr>
          <a:xfrm rot="16400665">
            <a:off x="4743279" y="4423342"/>
            <a:ext cx="333166" cy="319072"/>
          </a:xfrm>
          <a:prstGeom prst="triangle">
            <a:avLst>
              <a:gd name="adj" fmla="val 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5EC0A82A-971B-BEB2-2F01-240463266CAD}"/>
              </a:ext>
            </a:extLst>
          </p:cNvPr>
          <p:cNvSpPr/>
          <p:nvPr/>
        </p:nvSpPr>
        <p:spPr>
          <a:xfrm rot="16412711">
            <a:off x="4716852" y="4424731"/>
            <a:ext cx="704933" cy="688279"/>
          </a:xfrm>
          <a:prstGeom prst="pi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Multiply 22">
            <a:extLst>
              <a:ext uri="{FF2B5EF4-FFF2-40B4-BE49-F238E27FC236}">
                <a16:creationId xmlns:a16="http://schemas.microsoft.com/office/drawing/2014/main" id="{F81615C5-3363-5EEC-72B3-2B9B633576D0}"/>
              </a:ext>
            </a:extLst>
          </p:cNvPr>
          <p:cNvSpPr/>
          <p:nvPr/>
        </p:nvSpPr>
        <p:spPr bwMode="auto">
          <a:xfrm>
            <a:off x="4766269" y="4059766"/>
            <a:ext cx="730554" cy="545899"/>
          </a:xfrm>
          <a:prstGeom prst="mathMultiply">
            <a:avLst>
              <a:gd name="adj1" fmla="val 13156"/>
            </a:avLst>
          </a:prstGeom>
          <a:solidFill>
            <a:srgbClr val="C00000"/>
          </a:solidFill>
          <a:ln w="3175" cap="flat" cmpd="sng" algn="ctr">
            <a:noFill/>
            <a:prstDash val="solid"/>
            <a:round/>
            <a:headEnd type="none" w="med" len="med"/>
            <a:tailEnd type="none" w="med" len="med"/>
          </a:ln>
          <a:effectLst/>
        </p:spPr>
        <p:txBody>
          <a:bodyPr wrap="none" lIns="96000" tIns="96000" rIns="96000" bIns="96000" anchor="ct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mj-lt"/>
              <a:ea typeface="+mn-ea"/>
              <a:cs typeface="Arial" charset="0"/>
            </a:endParaRPr>
          </a:p>
        </p:txBody>
      </p:sp>
      <p:sp>
        <p:nvSpPr>
          <p:cNvPr id="43" name="TextBox 23">
            <a:extLst>
              <a:ext uri="{FF2B5EF4-FFF2-40B4-BE49-F238E27FC236}">
                <a16:creationId xmlns:a16="http://schemas.microsoft.com/office/drawing/2014/main" id="{0BEFCBDA-4B79-B02D-A37A-501CAB1690C6}"/>
              </a:ext>
            </a:extLst>
          </p:cNvPr>
          <p:cNvSpPr txBox="1">
            <a:spLocks noChangeArrowheads="1"/>
          </p:cNvSpPr>
          <p:nvPr/>
        </p:nvSpPr>
        <p:spPr bwMode="auto">
          <a:xfrm>
            <a:off x="6325775" y="4389396"/>
            <a:ext cx="25831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defTabSz="1219139" eaLnBrk="1" fontAlgn="base" hangingPunct="1">
              <a:spcBef>
                <a:spcPct val="0"/>
              </a:spcBef>
              <a:spcAft>
                <a:spcPct val="0"/>
              </a:spcAft>
              <a:defRPr/>
            </a:pPr>
            <a:r>
              <a:rPr lang="en-US" altLang="en-US" sz="2000" dirty="0">
                <a:solidFill>
                  <a:schemeClr val="tx1"/>
                </a:solidFill>
                <a:latin typeface="+mj-lt"/>
                <a:cs typeface="Arial"/>
              </a:rPr>
              <a:t>Fat is not broken down and passes out of the body </a:t>
            </a:r>
            <a:endParaRPr kumimoji="0" lang="en-US" altLang="en-US" sz="1600" b="0" i="0" u="none" strike="noStrike" kern="1200" cap="none" spc="0" normalizeH="0" baseline="0" noProof="0" dirty="0">
              <a:ln>
                <a:noFill/>
              </a:ln>
              <a:solidFill>
                <a:schemeClr val="tx1"/>
              </a:solidFill>
              <a:effectLst/>
              <a:uLnTx/>
              <a:uFillTx/>
              <a:latin typeface="+mj-lt"/>
              <a:cs typeface="Arial"/>
            </a:endParaRPr>
          </a:p>
        </p:txBody>
      </p:sp>
      <p:cxnSp>
        <p:nvCxnSpPr>
          <p:cNvPr id="47" name="Straight Arrow Connector 21">
            <a:extLst>
              <a:ext uri="{FF2B5EF4-FFF2-40B4-BE49-F238E27FC236}">
                <a16:creationId xmlns:a16="http://schemas.microsoft.com/office/drawing/2014/main" id="{16F1E777-B508-DF72-DEB2-C061D777C641}"/>
              </a:ext>
            </a:extLst>
          </p:cNvPr>
          <p:cNvCxnSpPr>
            <a:cxnSpLocks noChangeShapeType="1"/>
          </p:cNvCxnSpPr>
          <p:nvPr/>
        </p:nvCxnSpPr>
        <p:spPr bwMode="auto">
          <a:xfrm>
            <a:off x="5674090" y="4317404"/>
            <a:ext cx="421910" cy="253447"/>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7" name="Isosceles Triangle 6">
            <a:extLst>
              <a:ext uri="{FF2B5EF4-FFF2-40B4-BE49-F238E27FC236}">
                <a16:creationId xmlns:a16="http://schemas.microsoft.com/office/drawing/2014/main" id="{02E6D8F9-593E-DD27-1EB0-C21D281F1EEB}"/>
              </a:ext>
            </a:extLst>
          </p:cNvPr>
          <p:cNvSpPr/>
          <p:nvPr/>
        </p:nvSpPr>
        <p:spPr>
          <a:xfrm rot="8315058">
            <a:off x="3148701" y="4182334"/>
            <a:ext cx="333166" cy="319072"/>
          </a:xfrm>
          <a:prstGeom prst="triangle">
            <a:avLst>
              <a:gd name="adj" fmla="val 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23">
            <a:extLst>
              <a:ext uri="{FF2B5EF4-FFF2-40B4-BE49-F238E27FC236}">
                <a16:creationId xmlns:a16="http://schemas.microsoft.com/office/drawing/2014/main" id="{131DC474-10AC-0FAB-A531-BDF8B691F2D8}"/>
              </a:ext>
            </a:extLst>
          </p:cNvPr>
          <p:cNvSpPr txBox="1">
            <a:spLocks noChangeArrowheads="1"/>
          </p:cNvSpPr>
          <p:nvPr/>
        </p:nvSpPr>
        <p:spPr bwMode="auto">
          <a:xfrm>
            <a:off x="1334835" y="3450317"/>
            <a:ext cx="10396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defTabSz="1219139" eaLnBrk="1" fontAlgn="base" hangingPunct="1">
              <a:spcBef>
                <a:spcPct val="0"/>
              </a:spcBef>
              <a:spcAft>
                <a:spcPct val="0"/>
              </a:spcAft>
              <a:defRPr/>
            </a:pPr>
            <a:r>
              <a:rPr lang="en-US" altLang="en-US" sz="1200" dirty="0">
                <a:solidFill>
                  <a:schemeClr val="tx1"/>
                </a:solidFill>
                <a:latin typeface="+mj-lt"/>
                <a:cs typeface="Arial"/>
              </a:rPr>
              <a:t>Intestine</a:t>
            </a:r>
            <a:endParaRPr kumimoji="0" lang="en-US" altLang="en-US" sz="1200" i="0" u="none" strike="noStrike" kern="1200" cap="none" spc="0" normalizeH="0" baseline="0" noProof="0" dirty="0">
              <a:ln>
                <a:noFill/>
              </a:ln>
              <a:solidFill>
                <a:schemeClr val="tx1"/>
              </a:solidFill>
              <a:effectLst/>
              <a:uLnTx/>
              <a:uFillTx/>
              <a:latin typeface="+mj-lt"/>
              <a:cs typeface="Arial"/>
            </a:endParaRPr>
          </a:p>
        </p:txBody>
      </p:sp>
      <p:sp>
        <p:nvSpPr>
          <p:cNvPr id="58" name="Rectangle 57">
            <a:extLst>
              <a:ext uri="{FF2B5EF4-FFF2-40B4-BE49-F238E27FC236}">
                <a16:creationId xmlns:a16="http://schemas.microsoft.com/office/drawing/2014/main" id="{BC28B276-E536-F8D9-4011-B700A0148A23}"/>
              </a:ext>
            </a:extLst>
          </p:cNvPr>
          <p:cNvSpPr/>
          <p:nvPr/>
        </p:nvSpPr>
        <p:spPr>
          <a:xfrm>
            <a:off x="-5661" y="1047749"/>
            <a:ext cx="2898626" cy="1138429"/>
          </a:xfrm>
          <a:prstGeom prst="rect">
            <a:avLst/>
          </a:prstGeom>
          <a:gradFill>
            <a:gsLst>
              <a:gs pos="16000">
                <a:schemeClr val="accent1">
                  <a:lumMod val="5000"/>
                  <a:lumOff val="95000"/>
                </a:schemeClr>
              </a:gs>
              <a:gs pos="82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1D70220-1A22-BB1C-0260-692248D93AC4}"/>
              </a:ext>
            </a:extLst>
          </p:cNvPr>
          <p:cNvSpPr txBox="1"/>
          <p:nvPr/>
        </p:nvSpPr>
        <p:spPr>
          <a:xfrm>
            <a:off x="1312" y="1271858"/>
            <a:ext cx="11535721" cy="788484"/>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r>
              <a:rPr lang="en-US" sz="2000">
                <a:latin typeface="+mj-lt"/>
              </a:rPr>
              <a:t>Orlistat reversibly binds to and inhibits gastric and pancreatic lipases in the intestine, preventing fat breakdown and absorption, resulting in reduced caloric absorption</a:t>
            </a:r>
            <a:r>
              <a:rPr lang="en-US" sz="2000" baseline="30000">
                <a:latin typeface="+mj-lt"/>
              </a:rPr>
              <a:t>1,2</a:t>
            </a:r>
          </a:p>
        </p:txBody>
      </p:sp>
      <p:sp>
        <p:nvSpPr>
          <p:cNvPr id="59" name="Rectangle 58">
            <a:extLst>
              <a:ext uri="{FF2B5EF4-FFF2-40B4-BE49-F238E27FC236}">
                <a16:creationId xmlns:a16="http://schemas.microsoft.com/office/drawing/2014/main" id="{D7DD4FA1-D1BB-1D2B-95EE-49BBD08B5246}"/>
              </a:ext>
            </a:extLst>
          </p:cNvPr>
          <p:cNvSpPr/>
          <p:nvPr/>
        </p:nvSpPr>
        <p:spPr>
          <a:xfrm rot="10800000">
            <a:off x="1312" y="4292934"/>
            <a:ext cx="3021282" cy="1138429"/>
          </a:xfrm>
          <a:prstGeom prst="rect">
            <a:avLst/>
          </a:prstGeom>
          <a:gradFill>
            <a:gsLst>
              <a:gs pos="16000">
                <a:schemeClr val="accent1">
                  <a:lumMod val="5000"/>
                  <a:lumOff val="95000"/>
                </a:schemeClr>
              </a:gs>
              <a:gs pos="82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28">
            <a:extLst>
              <a:ext uri="{FF2B5EF4-FFF2-40B4-BE49-F238E27FC236}">
                <a16:creationId xmlns:a16="http://schemas.microsoft.com/office/drawing/2014/main" id="{E23CE02D-62F0-D48D-EC3D-13C8C364027F}"/>
              </a:ext>
            </a:extLst>
          </p:cNvPr>
          <p:cNvSpPr txBox="1">
            <a:spLocks noChangeArrowheads="1"/>
          </p:cNvSpPr>
          <p:nvPr/>
        </p:nvSpPr>
        <p:spPr bwMode="auto">
          <a:xfrm>
            <a:off x="2892965" y="4379715"/>
            <a:ext cx="11050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anose="020B0604030504040204" pitchFamily="34" charset="0"/>
              </a:defRPr>
            </a:lvl1pPr>
            <a:lvl2pPr marL="742950" indent="-285750" eaLnBrk="0" hangingPunct="0">
              <a:defRPr b="1">
                <a:solidFill>
                  <a:srgbClr val="001965"/>
                </a:solidFill>
                <a:latin typeface="Verdana" panose="020B0604030504040204" pitchFamily="34" charset="0"/>
              </a:defRPr>
            </a:lvl2pPr>
            <a:lvl3pPr marL="1143000" indent="-228600" eaLnBrk="0" hangingPunct="0">
              <a:defRPr b="1">
                <a:solidFill>
                  <a:srgbClr val="001965"/>
                </a:solidFill>
                <a:latin typeface="Verdana" panose="020B0604030504040204" pitchFamily="34" charset="0"/>
              </a:defRPr>
            </a:lvl3pPr>
            <a:lvl4pPr marL="1600200" indent="-228600" eaLnBrk="0" hangingPunct="0">
              <a:defRPr b="1">
                <a:solidFill>
                  <a:srgbClr val="001965"/>
                </a:solidFill>
                <a:latin typeface="Verdana" panose="020B0604030504040204" pitchFamily="34" charset="0"/>
              </a:defRPr>
            </a:lvl4pPr>
            <a:lvl5pPr marL="2057400" indent="-228600" eaLnBrk="0" hangingPunct="0">
              <a:defRPr b="1">
                <a:solidFill>
                  <a:srgbClr val="001965"/>
                </a:solidFill>
                <a:latin typeface="Verdana" panose="020B0604030504040204" pitchFamily="34" charset="0"/>
              </a:defRPr>
            </a:lvl5pPr>
            <a:lvl6pPr marL="2514600" indent="-228600" algn="ctr" eaLnBrk="0" fontAlgn="base" hangingPunct="0">
              <a:spcBef>
                <a:spcPct val="50000"/>
              </a:spcBef>
              <a:spcAft>
                <a:spcPct val="0"/>
              </a:spcAft>
              <a:defRPr b="1">
                <a:solidFill>
                  <a:srgbClr val="001965"/>
                </a:solidFill>
                <a:latin typeface="Verdana" panose="020B0604030504040204" pitchFamily="34" charset="0"/>
              </a:defRPr>
            </a:lvl6pPr>
            <a:lvl7pPr marL="2971800" indent="-228600" algn="ctr" eaLnBrk="0" fontAlgn="base" hangingPunct="0">
              <a:spcBef>
                <a:spcPct val="50000"/>
              </a:spcBef>
              <a:spcAft>
                <a:spcPct val="0"/>
              </a:spcAft>
              <a:defRPr b="1">
                <a:solidFill>
                  <a:srgbClr val="001965"/>
                </a:solidFill>
                <a:latin typeface="Verdana" panose="020B0604030504040204" pitchFamily="34" charset="0"/>
              </a:defRPr>
            </a:lvl7pPr>
            <a:lvl8pPr marL="3429000" indent="-228600" algn="ctr" eaLnBrk="0" fontAlgn="base" hangingPunct="0">
              <a:spcBef>
                <a:spcPct val="50000"/>
              </a:spcBef>
              <a:spcAft>
                <a:spcPct val="0"/>
              </a:spcAft>
              <a:defRPr b="1">
                <a:solidFill>
                  <a:srgbClr val="001965"/>
                </a:solidFill>
                <a:latin typeface="Verdana" panose="020B0604030504040204" pitchFamily="34" charset="0"/>
              </a:defRPr>
            </a:lvl8pPr>
            <a:lvl9pPr marL="3886200" indent="-228600" algn="ctr" eaLnBrk="0" fontAlgn="base" hangingPunct="0">
              <a:spcBef>
                <a:spcPct val="50000"/>
              </a:spcBef>
              <a:spcAft>
                <a:spcPct val="0"/>
              </a:spcAft>
              <a:defRPr b="1">
                <a:solidFill>
                  <a:srgbClr val="001965"/>
                </a:solidFill>
                <a:latin typeface="Verdana" panose="020B0604030504040204" pitchFamily="34" charset="0"/>
              </a:defRPr>
            </a:lvl9p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Orlistat</a:t>
            </a:r>
            <a:br>
              <a:rPr kumimoji="0" lang="en-US" altLang="en-US" sz="1400"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br>
            <a:r>
              <a:rPr kumimoji="0" lang="en-US" altLang="en-US" sz="1200" b="0"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Inhibits lipase activity</a:t>
            </a:r>
            <a:endParaRPr kumimoji="0" lang="en-US" altLang="en-US" sz="1400" b="0" i="0" u="none" strike="noStrike" kern="1200" cap="none" spc="0" normalizeH="0" baseline="0" noProof="0" dirty="0">
              <a:ln>
                <a:noFill/>
              </a:ln>
              <a:solidFill>
                <a:schemeClr val="accent2"/>
              </a:solidFill>
              <a:effectLst/>
              <a:uLnTx/>
              <a:uFillTx/>
              <a:latin typeface="+mj-lt"/>
              <a:ea typeface="+mn-ea"/>
              <a:cs typeface="Arial" panose="020B0604020202020204" pitchFamily="34" charset="0"/>
            </a:endParaRPr>
          </a:p>
        </p:txBody>
      </p:sp>
      <p:sp>
        <p:nvSpPr>
          <p:cNvPr id="5" name="Freeform 74">
            <a:extLst>
              <a:ext uri="{FF2B5EF4-FFF2-40B4-BE49-F238E27FC236}">
                <a16:creationId xmlns:a16="http://schemas.microsoft.com/office/drawing/2014/main" id="{9674AF43-B543-D053-F785-BC34E3807EF1}"/>
              </a:ext>
            </a:extLst>
          </p:cNvPr>
          <p:cNvSpPr>
            <a:spLocks/>
          </p:cNvSpPr>
          <p:nvPr/>
        </p:nvSpPr>
        <p:spPr bwMode="auto">
          <a:xfrm rot="896879">
            <a:off x="264156" y="2678764"/>
            <a:ext cx="1274228"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Tree>
    <p:custDataLst>
      <p:tags r:id="rId1"/>
    </p:custDataLst>
    <p:extLst>
      <p:ext uri="{BB962C8B-B14F-4D97-AF65-F5344CB8AC3E}">
        <p14:creationId xmlns:p14="http://schemas.microsoft.com/office/powerpoint/2010/main" val="18232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a:t>Orlistat*: efficacy</a:t>
            </a:r>
          </a:p>
        </p:txBody>
      </p:sp>
      <p:sp>
        <p:nvSpPr>
          <p:cNvPr id="22" name="TextBox 21">
            <a:extLst>
              <a:ext uri="{FF2B5EF4-FFF2-40B4-BE49-F238E27FC236}">
                <a16:creationId xmlns:a16="http://schemas.microsoft.com/office/drawing/2014/main" id="{569C96D6-9828-28EF-DA68-361251D16946}"/>
              </a:ext>
            </a:extLst>
          </p:cNvPr>
          <p:cNvSpPr txBox="1"/>
          <p:nvPr/>
        </p:nvSpPr>
        <p:spPr>
          <a:xfrm>
            <a:off x="357732" y="5801839"/>
            <a:ext cx="9338808" cy="861774"/>
          </a:xfrm>
          <a:prstGeom prst="rect">
            <a:avLst/>
          </a:prstGeom>
          <a:noFill/>
        </p:spPr>
        <p:txBody>
          <a:bodyPr wrap="square" anchor="b">
            <a:spAutoFit/>
          </a:bodyPr>
          <a:lstStyle/>
          <a:p>
            <a:pPr marL="0" indent="0">
              <a:buNone/>
            </a:pPr>
            <a:r>
              <a:rPr lang="en-US" sz="1000"/>
              <a:t>*FDA-approved dosing: 120 mg capsules; </a:t>
            </a:r>
            <a:br>
              <a:rPr lang="en-US" sz="1000"/>
            </a:br>
            <a:r>
              <a:rPr lang="en-US" sz="1000"/>
              <a:t>†</a:t>
            </a:r>
            <a:r>
              <a:rPr lang="en-GB" sz="1000"/>
              <a:t>Statistically significant vs placebo, with percentages calculated from the data reported in the primary manuscript.</a:t>
            </a:r>
            <a:br>
              <a:rPr lang="en-GB" sz="1000"/>
            </a:br>
            <a:r>
              <a:rPr lang="en-GB" sz="1000"/>
              <a:t>BMI, body mass index.</a:t>
            </a:r>
            <a:br>
              <a:rPr lang="en-US" sz="1000"/>
            </a:br>
            <a:r>
              <a:rPr lang="en-US" sz="1000"/>
              <a:t>1. </a:t>
            </a:r>
            <a:r>
              <a:rPr lang="en-CA" sz="1000"/>
              <a:t>Torgerson JS et al. Diabetes Care 2004;27:155–161; 2. </a:t>
            </a:r>
            <a:r>
              <a:rPr lang="en-US" sz="1000"/>
              <a:t>FDA. Xenical® (Orlistat) Prescribing Information. Available at: </a:t>
            </a:r>
            <a:r>
              <a:rPr lang="en-US" sz="1000">
                <a:hlinkClick r:id="rId3"/>
              </a:rPr>
              <a:t>https://www.accessdata.fda.gov/drugsatfda_docs/label/2015/020766s035lbl.pdf</a:t>
            </a:r>
            <a:r>
              <a:rPr lang="en-US" sz="1000"/>
              <a:t>. Accessed March 2024</a:t>
            </a:r>
          </a:p>
        </p:txBody>
      </p:sp>
      <p:sp>
        <p:nvSpPr>
          <p:cNvPr id="144" name="Rectangle 143">
            <a:extLst>
              <a:ext uri="{FF2B5EF4-FFF2-40B4-BE49-F238E27FC236}">
                <a16:creationId xmlns:a16="http://schemas.microsoft.com/office/drawing/2014/main" id="{5CB33429-726C-5332-B5AF-62189830B2A3}"/>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145" name="TextBox 144">
            <a:extLst>
              <a:ext uri="{FF2B5EF4-FFF2-40B4-BE49-F238E27FC236}">
                <a16:creationId xmlns:a16="http://schemas.microsoft.com/office/drawing/2014/main" id="{15AC67A6-ECAF-C5BF-BD99-DEA9ECFF95E0}"/>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146" name="Group 145">
            <a:extLst>
              <a:ext uri="{FF2B5EF4-FFF2-40B4-BE49-F238E27FC236}">
                <a16:creationId xmlns:a16="http://schemas.microsoft.com/office/drawing/2014/main" id="{1E8A2704-2F7B-5523-7938-97CF637BB576}"/>
              </a:ext>
            </a:extLst>
          </p:cNvPr>
          <p:cNvGrpSpPr/>
          <p:nvPr/>
        </p:nvGrpSpPr>
        <p:grpSpPr>
          <a:xfrm>
            <a:off x="2960181" y="1447148"/>
            <a:ext cx="6271638" cy="955919"/>
            <a:chOff x="2824529" y="1447148"/>
            <a:chExt cx="6271638" cy="955919"/>
          </a:xfrm>
        </p:grpSpPr>
        <p:grpSp>
          <p:nvGrpSpPr>
            <p:cNvPr id="147" name="Group 146">
              <a:extLst>
                <a:ext uri="{FF2B5EF4-FFF2-40B4-BE49-F238E27FC236}">
                  <a16:creationId xmlns:a16="http://schemas.microsoft.com/office/drawing/2014/main" id="{19EBC1A5-7C8B-D526-96D7-C449EA2934F6}"/>
                </a:ext>
              </a:extLst>
            </p:cNvPr>
            <p:cNvGrpSpPr/>
            <p:nvPr/>
          </p:nvGrpSpPr>
          <p:grpSpPr>
            <a:xfrm>
              <a:off x="2824529" y="1447148"/>
              <a:ext cx="1032522" cy="955109"/>
              <a:chOff x="2824529" y="1447148"/>
              <a:chExt cx="1032522" cy="955109"/>
            </a:xfrm>
          </p:grpSpPr>
          <p:sp>
            <p:nvSpPr>
              <p:cNvPr id="160" name="TextBox 159">
                <a:extLst>
                  <a:ext uri="{FF2B5EF4-FFF2-40B4-BE49-F238E27FC236}">
                    <a16:creationId xmlns:a16="http://schemas.microsoft.com/office/drawing/2014/main" id="{E5292259-75C3-BF29-AAD8-45F9939A99D0}"/>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161" name="Graphic 160" descr="Cake with solid fill">
                <a:extLst>
                  <a:ext uri="{FF2B5EF4-FFF2-40B4-BE49-F238E27FC236}">
                    <a16:creationId xmlns:a16="http://schemas.microsoft.com/office/drawing/2014/main" id="{9819F8F8-C73E-36A7-7F46-4426360244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162" name="TextBox 161">
                <a:extLst>
                  <a:ext uri="{FF2B5EF4-FFF2-40B4-BE49-F238E27FC236}">
                    <a16:creationId xmlns:a16="http://schemas.microsoft.com/office/drawing/2014/main" id="{6E213145-5AAA-258C-62CD-260ED5370945}"/>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43 years</a:t>
                </a:r>
                <a:endParaRPr lang="en-CA" sz="1400" dirty="0"/>
              </a:p>
            </p:txBody>
          </p:sp>
        </p:grpSp>
        <p:grpSp>
          <p:nvGrpSpPr>
            <p:cNvPr id="148" name="Group 147">
              <a:extLst>
                <a:ext uri="{FF2B5EF4-FFF2-40B4-BE49-F238E27FC236}">
                  <a16:creationId xmlns:a16="http://schemas.microsoft.com/office/drawing/2014/main" id="{3AD92E5F-8C27-9DF2-60EF-69B6B30E5A6E}"/>
                </a:ext>
              </a:extLst>
            </p:cNvPr>
            <p:cNvGrpSpPr/>
            <p:nvPr/>
          </p:nvGrpSpPr>
          <p:grpSpPr>
            <a:xfrm>
              <a:off x="4549773" y="1456083"/>
              <a:ext cx="903598" cy="946984"/>
              <a:chOff x="4842329" y="1456083"/>
              <a:chExt cx="903598" cy="946984"/>
            </a:xfrm>
          </p:grpSpPr>
          <p:pic>
            <p:nvPicPr>
              <p:cNvPr id="157" name="Graphic 156" descr="Man with solid fill">
                <a:extLst>
                  <a:ext uri="{FF2B5EF4-FFF2-40B4-BE49-F238E27FC236}">
                    <a16:creationId xmlns:a16="http://schemas.microsoft.com/office/drawing/2014/main" id="{52EE0249-4726-DD70-7E1E-8AAEDC9717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158" name="TextBox 157">
                <a:extLst>
                  <a:ext uri="{FF2B5EF4-FFF2-40B4-BE49-F238E27FC236}">
                    <a16:creationId xmlns:a16="http://schemas.microsoft.com/office/drawing/2014/main" id="{9D649495-7808-43C6-7EEF-4A6E243C1744}"/>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159" name="TextBox 158">
                <a:extLst>
                  <a:ext uri="{FF2B5EF4-FFF2-40B4-BE49-F238E27FC236}">
                    <a16:creationId xmlns:a16="http://schemas.microsoft.com/office/drawing/2014/main" id="{C84A5536-397E-8993-F1F4-9C2A7133E0F0}"/>
                  </a:ext>
                </a:extLst>
              </p:cNvPr>
              <p:cNvSpPr txBox="1"/>
              <p:nvPr/>
            </p:nvSpPr>
            <p:spPr>
              <a:xfrm>
                <a:off x="4842329" y="2095290"/>
                <a:ext cx="903598" cy="307777"/>
              </a:xfrm>
              <a:prstGeom prst="rect">
                <a:avLst/>
              </a:prstGeom>
              <a:noFill/>
            </p:spPr>
            <p:txBody>
              <a:bodyPr wrap="square" rtlCol="0">
                <a:spAutoFit/>
              </a:bodyPr>
              <a:lstStyle/>
              <a:p>
                <a:pPr algn="ctr"/>
                <a:r>
                  <a:rPr lang="en-US" sz="1400" dirty="0"/>
                  <a:t>45%</a:t>
                </a:r>
                <a:endParaRPr lang="en-CA" sz="1400" dirty="0"/>
              </a:p>
            </p:txBody>
          </p:sp>
        </p:grpSp>
        <p:grpSp>
          <p:nvGrpSpPr>
            <p:cNvPr id="149" name="Group 148">
              <a:extLst>
                <a:ext uri="{FF2B5EF4-FFF2-40B4-BE49-F238E27FC236}">
                  <a16:creationId xmlns:a16="http://schemas.microsoft.com/office/drawing/2014/main" id="{917C9574-FF83-E7EA-B641-4FF678B78873}"/>
                </a:ext>
              </a:extLst>
            </p:cNvPr>
            <p:cNvGrpSpPr/>
            <p:nvPr/>
          </p:nvGrpSpPr>
          <p:grpSpPr>
            <a:xfrm>
              <a:off x="6146093" y="1484539"/>
              <a:ext cx="1171154" cy="917718"/>
              <a:chOff x="6352171" y="1484539"/>
              <a:chExt cx="1171154" cy="917718"/>
            </a:xfrm>
          </p:grpSpPr>
          <p:pic>
            <p:nvPicPr>
              <p:cNvPr id="154" name="Graphic 153" descr="Scale outline">
                <a:extLst>
                  <a:ext uri="{FF2B5EF4-FFF2-40B4-BE49-F238E27FC236}">
                    <a16:creationId xmlns:a16="http://schemas.microsoft.com/office/drawing/2014/main" id="{4DA15FD0-0C56-35AE-C55E-523E7CD925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155" name="TextBox 154">
                <a:extLst>
                  <a:ext uri="{FF2B5EF4-FFF2-40B4-BE49-F238E27FC236}">
                    <a16:creationId xmlns:a16="http://schemas.microsoft.com/office/drawing/2014/main" id="{398F9A4D-DD81-F4AA-B19A-D9338A2CF1A6}"/>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156" name="TextBox 155">
                <a:extLst>
                  <a:ext uri="{FF2B5EF4-FFF2-40B4-BE49-F238E27FC236}">
                    <a16:creationId xmlns:a16="http://schemas.microsoft.com/office/drawing/2014/main" id="{406BEBCD-149F-78C4-EE41-A98201BF71D8}"/>
                  </a:ext>
                </a:extLst>
              </p:cNvPr>
              <p:cNvSpPr txBox="1"/>
              <p:nvPr/>
            </p:nvSpPr>
            <p:spPr>
              <a:xfrm>
                <a:off x="6485949" y="2094480"/>
                <a:ext cx="903598" cy="307777"/>
              </a:xfrm>
              <a:prstGeom prst="rect">
                <a:avLst/>
              </a:prstGeom>
              <a:noFill/>
            </p:spPr>
            <p:txBody>
              <a:bodyPr wrap="square" rtlCol="0">
                <a:spAutoFit/>
              </a:bodyPr>
              <a:lstStyle/>
              <a:p>
                <a:pPr algn="ctr"/>
                <a:r>
                  <a:rPr lang="en-US" sz="1400" dirty="0"/>
                  <a:t>243 </a:t>
                </a:r>
                <a:r>
                  <a:rPr lang="en-US" sz="1400" dirty="0" err="1"/>
                  <a:t>lbs</a:t>
                </a:r>
                <a:endParaRPr lang="en-CA" sz="1400" dirty="0"/>
              </a:p>
            </p:txBody>
          </p:sp>
        </p:grpSp>
        <p:grpSp>
          <p:nvGrpSpPr>
            <p:cNvPr id="150" name="Group 149">
              <a:extLst>
                <a:ext uri="{FF2B5EF4-FFF2-40B4-BE49-F238E27FC236}">
                  <a16:creationId xmlns:a16="http://schemas.microsoft.com/office/drawing/2014/main" id="{A490593A-E267-B364-AE4A-C4D7A86EA628}"/>
                </a:ext>
              </a:extLst>
            </p:cNvPr>
            <p:cNvGrpSpPr/>
            <p:nvPr/>
          </p:nvGrpSpPr>
          <p:grpSpPr>
            <a:xfrm>
              <a:off x="8009968" y="1484539"/>
              <a:ext cx="1086199" cy="917718"/>
              <a:chOff x="8009968" y="1484539"/>
              <a:chExt cx="1086199" cy="917718"/>
            </a:xfrm>
          </p:grpSpPr>
          <p:pic>
            <p:nvPicPr>
              <p:cNvPr id="151" name="Graphic 150" descr="Scale outline">
                <a:extLst>
                  <a:ext uri="{FF2B5EF4-FFF2-40B4-BE49-F238E27FC236}">
                    <a16:creationId xmlns:a16="http://schemas.microsoft.com/office/drawing/2014/main" id="{C4CC73D7-2685-8602-9EC8-428D35D7E8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152" name="TextBox 151">
                <a:extLst>
                  <a:ext uri="{FF2B5EF4-FFF2-40B4-BE49-F238E27FC236}">
                    <a16:creationId xmlns:a16="http://schemas.microsoft.com/office/drawing/2014/main" id="{76B3406C-CDBE-7201-832A-65B173D1829F}"/>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153" name="TextBox 152">
                <a:extLst>
                  <a:ext uri="{FF2B5EF4-FFF2-40B4-BE49-F238E27FC236}">
                    <a16:creationId xmlns:a16="http://schemas.microsoft.com/office/drawing/2014/main" id="{054B71A0-23EA-4360-E863-B9DF96CA7FD8}"/>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37 kg/m</a:t>
                </a:r>
                <a:r>
                  <a:rPr lang="en-US" sz="1400" baseline="30000" dirty="0"/>
                  <a:t>2</a:t>
                </a:r>
                <a:endParaRPr lang="en-CA" sz="1400" baseline="30000" dirty="0"/>
              </a:p>
            </p:txBody>
          </p:sp>
        </p:grpSp>
      </p:grpSp>
      <p:sp>
        <p:nvSpPr>
          <p:cNvPr id="163" name="Rectangle 162">
            <a:extLst>
              <a:ext uri="{FF2B5EF4-FFF2-40B4-BE49-F238E27FC236}">
                <a16:creationId xmlns:a16="http://schemas.microsoft.com/office/drawing/2014/main" id="{98541794-3778-DA47-F6D2-8672347D2EAD}"/>
              </a:ext>
            </a:extLst>
          </p:cNvPr>
          <p:cNvSpPr/>
          <p:nvPr/>
        </p:nvSpPr>
        <p:spPr>
          <a:xfrm>
            <a:off x="6495481" y="2439040"/>
            <a:ext cx="4572000" cy="3553343"/>
          </a:xfrm>
          <a:prstGeom prst="rect">
            <a:avLst/>
          </a:prstGeom>
          <a:gradFill>
            <a:gsLst>
              <a:gs pos="80000">
                <a:schemeClr val="accent3">
                  <a:lumMod val="20000"/>
                  <a:lumOff val="80000"/>
                </a:schemeClr>
              </a:gs>
              <a:gs pos="0">
                <a:schemeClr val="bg1">
                  <a:alpha val="0"/>
                </a:schemeClr>
              </a:gs>
              <a:gs pos="100000">
                <a:schemeClr val="accent3">
                  <a:lumMod val="40000"/>
                  <a:lumOff val="60000"/>
                </a:schemeClr>
              </a:gs>
            </a:gsLst>
            <a:lin ang="162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518B314A-D610-FC55-EA57-8BAD5F2CEA6A}"/>
              </a:ext>
            </a:extLst>
          </p:cNvPr>
          <p:cNvSpPr txBox="1"/>
          <p:nvPr/>
        </p:nvSpPr>
        <p:spPr>
          <a:xfrm>
            <a:off x="6495481" y="2439041"/>
            <a:ext cx="4572000" cy="338554"/>
          </a:xfrm>
          <a:prstGeom prst="rect">
            <a:avLst/>
          </a:prstGeom>
          <a:solidFill>
            <a:schemeClr val="bg1">
              <a:lumMod val="65000"/>
            </a:schemeClr>
          </a:solidFill>
        </p:spPr>
        <p:txBody>
          <a:bodyPr wrap="square" rtlCol="0">
            <a:spAutoFit/>
          </a:bodyPr>
          <a:lstStyle/>
          <a:p>
            <a:pPr marL="0" marR="0" lvl="0" indent="0" defTabSz="685783" rtl="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chemeClr val="bg1"/>
                </a:solidFill>
                <a:effectLst/>
                <a:uLnTx/>
                <a:uFillTx/>
                <a:ea typeface="+mn-ea"/>
                <a:cs typeface="+mn-cs"/>
              </a:rPr>
              <a:t>Changes in cardiometabolic parameters</a:t>
            </a:r>
            <a:r>
              <a:rPr kumimoji="0" lang="en-CA" sz="1600" b="1" i="0" u="none" strike="noStrike" kern="0" cap="none" spc="0" normalizeH="0" baseline="30000" noProof="0" dirty="0">
                <a:ln>
                  <a:noFill/>
                </a:ln>
                <a:solidFill>
                  <a:schemeClr val="bg1"/>
                </a:solidFill>
                <a:effectLst/>
                <a:uLnTx/>
                <a:uFillTx/>
                <a:ea typeface="+mn-ea"/>
                <a:cs typeface="+mn-cs"/>
              </a:rPr>
              <a:t>2</a:t>
            </a:r>
          </a:p>
        </p:txBody>
      </p:sp>
      <p:grpSp>
        <p:nvGrpSpPr>
          <p:cNvPr id="165" name="Group 164">
            <a:extLst>
              <a:ext uri="{FF2B5EF4-FFF2-40B4-BE49-F238E27FC236}">
                <a16:creationId xmlns:a16="http://schemas.microsoft.com/office/drawing/2014/main" id="{0E91F503-B404-B5B1-62FA-CF204CE44AA7}"/>
              </a:ext>
            </a:extLst>
          </p:cNvPr>
          <p:cNvGrpSpPr/>
          <p:nvPr/>
        </p:nvGrpSpPr>
        <p:grpSpPr>
          <a:xfrm>
            <a:off x="6685433" y="2901984"/>
            <a:ext cx="1798896" cy="956856"/>
            <a:chOff x="6020234" y="2882280"/>
            <a:chExt cx="1798896" cy="956856"/>
          </a:xfrm>
        </p:grpSpPr>
        <p:sp>
          <p:nvSpPr>
            <p:cNvPr id="166" name="TextBox 165">
              <a:extLst>
                <a:ext uri="{FF2B5EF4-FFF2-40B4-BE49-F238E27FC236}">
                  <a16:creationId xmlns:a16="http://schemas.microsoft.com/office/drawing/2014/main" id="{DD26A887-7400-2F55-6C80-FA089B811968}"/>
                </a:ext>
              </a:extLst>
            </p:cNvPr>
            <p:cNvSpPr txBox="1"/>
            <p:nvPr/>
          </p:nvSpPr>
          <p:spPr>
            <a:xfrm>
              <a:off x="6020234" y="3531359"/>
              <a:ext cx="1798896" cy="307777"/>
            </a:xfrm>
            <a:prstGeom prst="rect">
              <a:avLst/>
            </a:prstGeom>
            <a:noFill/>
          </p:spPr>
          <p:txBody>
            <a:bodyPr wrap="square" rtlCol="0">
              <a:spAutoFit/>
            </a:bodyPr>
            <a:lstStyle/>
            <a:p>
              <a:pPr algn="ctr"/>
              <a:r>
                <a:rPr lang="en-US" sz="1400" dirty="0"/>
                <a:t>Blood pressure</a:t>
              </a:r>
            </a:p>
          </p:txBody>
        </p:sp>
        <p:grpSp>
          <p:nvGrpSpPr>
            <p:cNvPr id="167" name="Group 166">
              <a:extLst>
                <a:ext uri="{FF2B5EF4-FFF2-40B4-BE49-F238E27FC236}">
                  <a16:creationId xmlns:a16="http://schemas.microsoft.com/office/drawing/2014/main" id="{E9024A40-65CC-BFAE-E1D6-5041F321AAD8}"/>
                </a:ext>
              </a:extLst>
            </p:cNvPr>
            <p:cNvGrpSpPr>
              <a:grpSpLocks noChangeAspect="1"/>
            </p:cNvGrpSpPr>
            <p:nvPr/>
          </p:nvGrpSpPr>
          <p:grpSpPr bwMode="auto">
            <a:xfrm>
              <a:off x="6644754" y="2882280"/>
              <a:ext cx="549856" cy="544645"/>
              <a:chOff x="1245" y="-1"/>
              <a:chExt cx="3271" cy="3240"/>
            </a:xfrm>
          </p:grpSpPr>
          <p:sp>
            <p:nvSpPr>
              <p:cNvPr id="168" name="Freeform 32">
                <a:extLst>
                  <a:ext uri="{FF2B5EF4-FFF2-40B4-BE49-F238E27FC236}">
                    <a16:creationId xmlns:a16="http://schemas.microsoft.com/office/drawing/2014/main" id="{4D822678-0633-92F6-F0B3-3273613D6862}"/>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3">
                <a:extLst>
                  <a:ext uri="{FF2B5EF4-FFF2-40B4-BE49-F238E27FC236}">
                    <a16:creationId xmlns:a16="http://schemas.microsoft.com/office/drawing/2014/main" id="{0169B1BD-3ECD-890D-4285-026831D4A3E4}"/>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4">
                <a:extLst>
                  <a:ext uri="{FF2B5EF4-FFF2-40B4-BE49-F238E27FC236}">
                    <a16:creationId xmlns:a16="http://schemas.microsoft.com/office/drawing/2014/main" id="{72F8BD24-82C9-00C1-D635-8FC3E7947790}"/>
                  </a:ext>
                </a:extLst>
              </p:cNvPr>
              <p:cNvSpPr>
                <a:spLocks noEditPoints="1"/>
              </p:cNvSpPr>
              <p:nvPr/>
            </p:nvSpPr>
            <p:spPr bwMode="auto">
              <a:xfrm>
                <a:off x="1398" y="153"/>
                <a:ext cx="615" cy="612"/>
              </a:xfrm>
              <a:custGeom>
                <a:avLst/>
                <a:gdLst>
                  <a:gd name="T0" fmla="*/ 0 w 736"/>
                  <a:gd name="T1" fmla="*/ 366 h 735"/>
                  <a:gd name="T2" fmla="*/ 366 w 736"/>
                  <a:gd name="T3" fmla="*/ 0 h 735"/>
                  <a:gd name="T4" fmla="*/ 736 w 736"/>
                  <a:gd name="T5" fmla="*/ 369 h 735"/>
                  <a:gd name="T6" fmla="*/ 366 w 736"/>
                  <a:gd name="T7" fmla="*/ 735 h 735"/>
                  <a:gd name="T8" fmla="*/ 0 w 736"/>
                  <a:gd name="T9" fmla="*/ 366 h 735"/>
                  <a:gd name="T10" fmla="*/ 365 w 736"/>
                  <a:gd name="T11" fmla="*/ 489 h 735"/>
                  <a:gd name="T12" fmla="*/ 476 w 736"/>
                  <a:gd name="T13" fmla="*/ 423 h 735"/>
                  <a:gd name="T14" fmla="*/ 370 w 736"/>
                  <a:gd name="T15" fmla="*/ 245 h 735"/>
                  <a:gd name="T16" fmla="*/ 236 w 736"/>
                  <a:gd name="T17" fmla="*/ 184 h 735"/>
                  <a:gd name="T18" fmla="*/ 199 w 736"/>
                  <a:gd name="T19" fmla="*/ 147 h 735"/>
                  <a:gd name="T20" fmla="*/ 152 w 736"/>
                  <a:gd name="T21" fmla="*/ 151 h 735"/>
                  <a:gd name="T22" fmla="*/ 150 w 736"/>
                  <a:gd name="T23" fmla="*/ 197 h 735"/>
                  <a:gd name="T24" fmla="*/ 194 w 736"/>
                  <a:gd name="T25" fmla="*/ 240 h 735"/>
                  <a:gd name="T26" fmla="*/ 247 w 736"/>
                  <a:gd name="T27" fmla="*/ 372 h 735"/>
                  <a:gd name="T28" fmla="*/ 365 w 736"/>
                  <a:gd name="T29" fmla="*/ 48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6" h="735">
                    <a:moveTo>
                      <a:pt x="0" y="366"/>
                    </a:moveTo>
                    <a:cubicBezTo>
                      <a:pt x="0" y="167"/>
                      <a:pt x="167" y="1"/>
                      <a:pt x="366" y="0"/>
                    </a:cubicBezTo>
                    <a:cubicBezTo>
                      <a:pt x="570" y="0"/>
                      <a:pt x="735" y="165"/>
                      <a:pt x="736" y="369"/>
                    </a:cubicBezTo>
                    <a:cubicBezTo>
                      <a:pt x="736" y="570"/>
                      <a:pt x="570" y="734"/>
                      <a:pt x="366" y="735"/>
                    </a:cubicBezTo>
                    <a:cubicBezTo>
                      <a:pt x="164" y="735"/>
                      <a:pt x="1" y="570"/>
                      <a:pt x="0" y="366"/>
                    </a:cubicBezTo>
                    <a:close/>
                    <a:moveTo>
                      <a:pt x="365" y="489"/>
                    </a:moveTo>
                    <a:cubicBezTo>
                      <a:pt x="415" y="488"/>
                      <a:pt x="452" y="467"/>
                      <a:pt x="476" y="423"/>
                    </a:cubicBezTo>
                    <a:cubicBezTo>
                      <a:pt x="518" y="346"/>
                      <a:pt x="466" y="246"/>
                      <a:pt x="370" y="245"/>
                    </a:cubicBezTo>
                    <a:cubicBezTo>
                      <a:pt x="316" y="244"/>
                      <a:pt x="272" y="222"/>
                      <a:pt x="236" y="184"/>
                    </a:cubicBezTo>
                    <a:cubicBezTo>
                      <a:pt x="224" y="171"/>
                      <a:pt x="212" y="159"/>
                      <a:pt x="199" y="147"/>
                    </a:cubicBezTo>
                    <a:cubicBezTo>
                      <a:pt x="184" y="133"/>
                      <a:pt x="167" y="135"/>
                      <a:pt x="152" y="151"/>
                    </a:cubicBezTo>
                    <a:cubicBezTo>
                      <a:pt x="137" y="166"/>
                      <a:pt x="137" y="182"/>
                      <a:pt x="150" y="197"/>
                    </a:cubicBezTo>
                    <a:cubicBezTo>
                      <a:pt x="164" y="212"/>
                      <a:pt x="180" y="225"/>
                      <a:pt x="194" y="240"/>
                    </a:cubicBezTo>
                    <a:cubicBezTo>
                      <a:pt x="228" y="277"/>
                      <a:pt x="250" y="321"/>
                      <a:pt x="247" y="372"/>
                    </a:cubicBezTo>
                    <a:cubicBezTo>
                      <a:pt x="243" y="445"/>
                      <a:pt x="311" y="490"/>
                      <a:pt x="365" y="4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5">
                <a:extLst>
                  <a:ext uri="{FF2B5EF4-FFF2-40B4-BE49-F238E27FC236}">
                    <a16:creationId xmlns:a16="http://schemas.microsoft.com/office/drawing/2014/main" id="{28B937AF-5041-83A2-A8D3-1CFD3C494EB5}"/>
                  </a:ext>
                </a:extLst>
              </p:cNvPr>
              <p:cNvSpPr>
                <a:spLocks/>
              </p:cNvSpPr>
              <p:nvPr/>
            </p:nvSpPr>
            <p:spPr bwMode="auto">
              <a:xfrm>
                <a:off x="3723" y="1288"/>
                <a:ext cx="638" cy="640"/>
              </a:xfrm>
              <a:custGeom>
                <a:avLst/>
                <a:gdLst>
                  <a:gd name="T0" fmla="*/ 761 w 764"/>
                  <a:gd name="T1" fmla="*/ 0 h 769"/>
                  <a:gd name="T2" fmla="*/ 635 w 764"/>
                  <a:gd name="T3" fmla="*/ 157 h 769"/>
                  <a:gd name="T4" fmla="*/ 532 w 764"/>
                  <a:gd name="T5" fmla="*/ 167 h 769"/>
                  <a:gd name="T6" fmla="*/ 238 w 764"/>
                  <a:gd name="T7" fmla="*/ 167 h 769"/>
                  <a:gd name="T8" fmla="*/ 202 w 764"/>
                  <a:gd name="T9" fmla="*/ 169 h 769"/>
                  <a:gd name="T10" fmla="*/ 140 w 764"/>
                  <a:gd name="T11" fmla="*/ 229 h 769"/>
                  <a:gd name="T12" fmla="*/ 138 w 764"/>
                  <a:gd name="T13" fmla="*/ 265 h 769"/>
                  <a:gd name="T14" fmla="*/ 138 w 764"/>
                  <a:gd name="T15" fmla="*/ 639 h 769"/>
                  <a:gd name="T16" fmla="*/ 38 w 764"/>
                  <a:gd name="T17" fmla="*/ 763 h 769"/>
                  <a:gd name="T18" fmla="*/ 0 w 764"/>
                  <a:gd name="T19" fmla="*/ 733 h 769"/>
                  <a:gd name="T20" fmla="*/ 1 w 764"/>
                  <a:gd name="T21" fmla="*/ 341 h 769"/>
                  <a:gd name="T22" fmla="*/ 2 w 764"/>
                  <a:gd name="T23" fmla="*/ 229 h 769"/>
                  <a:gd name="T24" fmla="*/ 186 w 764"/>
                  <a:gd name="T25" fmla="*/ 46 h 769"/>
                  <a:gd name="T26" fmla="*/ 520 w 764"/>
                  <a:gd name="T27" fmla="*/ 46 h 769"/>
                  <a:gd name="T28" fmla="*/ 699 w 764"/>
                  <a:gd name="T29" fmla="*/ 26 h 769"/>
                  <a:gd name="T30" fmla="*/ 761 w 764"/>
                  <a:gd name="T3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4" h="769">
                    <a:moveTo>
                      <a:pt x="761" y="0"/>
                    </a:moveTo>
                    <a:cubicBezTo>
                      <a:pt x="764" y="75"/>
                      <a:pt x="712" y="141"/>
                      <a:pt x="635" y="157"/>
                    </a:cubicBezTo>
                    <a:cubicBezTo>
                      <a:pt x="601" y="164"/>
                      <a:pt x="566" y="166"/>
                      <a:pt x="532" y="167"/>
                    </a:cubicBezTo>
                    <a:cubicBezTo>
                      <a:pt x="434" y="168"/>
                      <a:pt x="336" y="167"/>
                      <a:pt x="238" y="167"/>
                    </a:cubicBezTo>
                    <a:cubicBezTo>
                      <a:pt x="226" y="167"/>
                      <a:pt x="214" y="168"/>
                      <a:pt x="202" y="169"/>
                    </a:cubicBezTo>
                    <a:cubicBezTo>
                      <a:pt x="160" y="172"/>
                      <a:pt x="144" y="187"/>
                      <a:pt x="140" y="229"/>
                    </a:cubicBezTo>
                    <a:cubicBezTo>
                      <a:pt x="138" y="241"/>
                      <a:pt x="138" y="253"/>
                      <a:pt x="138" y="265"/>
                    </a:cubicBezTo>
                    <a:cubicBezTo>
                      <a:pt x="138" y="390"/>
                      <a:pt x="139" y="514"/>
                      <a:pt x="138" y="639"/>
                    </a:cubicBezTo>
                    <a:cubicBezTo>
                      <a:pt x="138" y="702"/>
                      <a:pt x="98" y="751"/>
                      <a:pt x="38" y="763"/>
                    </a:cubicBezTo>
                    <a:cubicBezTo>
                      <a:pt x="7" y="769"/>
                      <a:pt x="0" y="764"/>
                      <a:pt x="0" y="733"/>
                    </a:cubicBezTo>
                    <a:cubicBezTo>
                      <a:pt x="0" y="602"/>
                      <a:pt x="1" y="471"/>
                      <a:pt x="1" y="341"/>
                    </a:cubicBezTo>
                    <a:cubicBezTo>
                      <a:pt x="1" y="304"/>
                      <a:pt x="1" y="266"/>
                      <a:pt x="2" y="229"/>
                    </a:cubicBezTo>
                    <a:cubicBezTo>
                      <a:pt x="3" y="123"/>
                      <a:pt x="79" y="47"/>
                      <a:pt x="186" y="46"/>
                    </a:cubicBezTo>
                    <a:cubicBezTo>
                      <a:pt x="297" y="45"/>
                      <a:pt x="408" y="46"/>
                      <a:pt x="520" y="46"/>
                    </a:cubicBezTo>
                    <a:cubicBezTo>
                      <a:pt x="581" y="47"/>
                      <a:pt x="641" y="46"/>
                      <a:pt x="699" y="26"/>
                    </a:cubicBezTo>
                    <a:cubicBezTo>
                      <a:pt x="720" y="19"/>
                      <a:pt x="740" y="9"/>
                      <a:pt x="7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6">
                <a:extLst>
                  <a:ext uri="{FF2B5EF4-FFF2-40B4-BE49-F238E27FC236}">
                    <a16:creationId xmlns:a16="http://schemas.microsoft.com/office/drawing/2014/main" id="{DA7D43F2-2B6E-3152-B8C2-8422FFA6A8BA}"/>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3" name="TextBox 172">
            <a:extLst>
              <a:ext uri="{FF2B5EF4-FFF2-40B4-BE49-F238E27FC236}">
                <a16:creationId xmlns:a16="http://schemas.microsoft.com/office/drawing/2014/main" id="{1C2BC0DE-B49E-BBFC-2684-D275BDE9C2AF}"/>
              </a:ext>
            </a:extLst>
          </p:cNvPr>
          <p:cNvSpPr txBox="1"/>
          <p:nvPr/>
        </p:nvSpPr>
        <p:spPr>
          <a:xfrm>
            <a:off x="8891160" y="4853379"/>
            <a:ext cx="1798896" cy="523220"/>
          </a:xfrm>
          <a:prstGeom prst="rect">
            <a:avLst/>
          </a:prstGeom>
          <a:noFill/>
        </p:spPr>
        <p:txBody>
          <a:bodyPr wrap="square" rtlCol="0">
            <a:spAutoFit/>
          </a:bodyPr>
          <a:lstStyle/>
          <a:p>
            <a:pPr algn="ctr"/>
            <a:r>
              <a:rPr lang="en-US" sz="1400" dirty="0"/>
              <a:t>Improved</a:t>
            </a:r>
            <a:br>
              <a:rPr lang="en-US" sz="1400" dirty="0"/>
            </a:br>
            <a:r>
              <a:rPr lang="en-US" sz="1400" dirty="0"/>
              <a:t>lipid profile</a:t>
            </a:r>
          </a:p>
        </p:txBody>
      </p:sp>
      <p:grpSp>
        <p:nvGrpSpPr>
          <p:cNvPr id="174" name="Group 173">
            <a:extLst>
              <a:ext uri="{FF2B5EF4-FFF2-40B4-BE49-F238E27FC236}">
                <a16:creationId xmlns:a16="http://schemas.microsoft.com/office/drawing/2014/main" id="{58A0FFF5-EAA1-EAE2-DA71-900A5E7421B6}"/>
              </a:ext>
            </a:extLst>
          </p:cNvPr>
          <p:cNvGrpSpPr/>
          <p:nvPr/>
        </p:nvGrpSpPr>
        <p:grpSpPr>
          <a:xfrm>
            <a:off x="9571455" y="4288867"/>
            <a:ext cx="441051" cy="441051"/>
            <a:chOff x="-2065342" y="-146049"/>
            <a:chExt cx="1139829" cy="1139823"/>
          </a:xfrm>
        </p:grpSpPr>
        <p:sp>
          <p:nvSpPr>
            <p:cNvPr id="175" name="Oval 23">
              <a:extLst>
                <a:ext uri="{FF2B5EF4-FFF2-40B4-BE49-F238E27FC236}">
                  <a16:creationId xmlns:a16="http://schemas.microsoft.com/office/drawing/2014/main" id="{48EBB4F6-EE6B-3815-FE89-7F226EF56DE6}"/>
                </a:ext>
              </a:extLst>
            </p:cNvPr>
            <p:cNvSpPr>
              <a:spLocks noChangeArrowheads="1"/>
            </p:cNvSpPr>
            <p:nvPr/>
          </p:nvSpPr>
          <p:spPr bwMode="auto">
            <a:xfrm>
              <a:off x="-2065342" y="-146049"/>
              <a:ext cx="1139829" cy="1139823"/>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24">
              <a:extLst>
                <a:ext uri="{FF2B5EF4-FFF2-40B4-BE49-F238E27FC236}">
                  <a16:creationId xmlns:a16="http://schemas.microsoft.com/office/drawing/2014/main" id="{AD6249AD-2ABB-0D16-2008-83BC624A42D5}"/>
                </a:ext>
              </a:extLst>
            </p:cNvPr>
            <p:cNvSpPr>
              <a:spLocks/>
            </p:cNvSpPr>
            <p:nvPr/>
          </p:nvSpPr>
          <p:spPr bwMode="auto">
            <a:xfrm>
              <a:off x="-2012955" y="-6350"/>
              <a:ext cx="228601" cy="701675"/>
            </a:xfrm>
            <a:custGeom>
              <a:avLst/>
              <a:gdLst>
                <a:gd name="T0" fmla="*/ 173 w 516"/>
                <a:gd name="T1" fmla="*/ 1578 h 1578"/>
                <a:gd name="T2" fmla="*/ 0 w 516"/>
                <a:gd name="T3" fmla="*/ 967 h 1578"/>
                <a:gd name="T4" fmla="*/ 516 w 516"/>
                <a:gd name="T5" fmla="*/ 0 h 1578"/>
              </a:gdLst>
              <a:ahLst/>
              <a:cxnLst>
                <a:cxn ang="0">
                  <a:pos x="T0" y="T1"/>
                </a:cxn>
                <a:cxn ang="0">
                  <a:pos x="T2" y="T3"/>
                </a:cxn>
                <a:cxn ang="0">
                  <a:pos x="T4" y="T5"/>
                </a:cxn>
              </a:cxnLst>
              <a:rect l="0" t="0" r="r" b="b"/>
              <a:pathLst>
                <a:path w="516" h="1578">
                  <a:moveTo>
                    <a:pt x="173" y="1578"/>
                  </a:moveTo>
                  <a:cubicBezTo>
                    <a:pt x="63" y="1400"/>
                    <a:pt x="0" y="1191"/>
                    <a:pt x="0" y="967"/>
                  </a:cubicBezTo>
                  <a:cubicBezTo>
                    <a:pt x="0" y="564"/>
                    <a:pt x="205" y="209"/>
                    <a:pt x="516"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25">
              <a:extLst>
                <a:ext uri="{FF2B5EF4-FFF2-40B4-BE49-F238E27FC236}">
                  <a16:creationId xmlns:a16="http://schemas.microsoft.com/office/drawing/2014/main" id="{6E97A2D3-D16B-E80B-15DF-8D1928751DB3}"/>
                </a:ext>
              </a:extLst>
            </p:cNvPr>
            <p:cNvSpPr>
              <a:spLocks/>
            </p:cNvSpPr>
            <p:nvPr/>
          </p:nvSpPr>
          <p:spPr bwMode="auto">
            <a:xfrm>
              <a:off x="-1751016" y="-93662"/>
              <a:ext cx="669927" cy="204788"/>
            </a:xfrm>
            <a:custGeom>
              <a:avLst/>
              <a:gdLst>
                <a:gd name="T0" fmla="*/ 0 w 1502"/>
                <a:gd name="T1" fmla="*/ 151 h 462"/>
                <a:gd name="T2" fmla="*/ 574 w 1502"/>
                <a:gd name="T3" fmla="*/ 0 h 462"/>
                <a:gd name="T4" fmla="*/ 1502 w 1502"/>
                <a:gd name="T5" fmla="*/ 462 h 462"/>
              </a:gdLst>
              <a:ahLst/>
              <a:cxnLst>
                <a:cxn ang="0">
                  <a:pos x="T0" y="T1"/>
                </a:cxn>
                <a:cxn ang="0">
                  <a:pos x="T2" y="T3"/>
                </a:cxn>
                <a:cxn ang="0">
                  <a:pos x="T4" y="T5"/>
                </a:cxn>
              </a:cxnLst>
              <a:rect l="0" t="0" r="r" b="b"/>
              <a:pathLst>
                <a:path w="1502" h="462">
                  <a:moveTo>
                    <a:pt x="0" y="151"/>
                  </a:moveTo>
                  <a:cubicBezTo>
                    <a:pt x="169" y="55"/>
                    <a:pt x="365" y="0"/>
                    <a:pt x="574" y="0"/>
                  </a:cubicBezTo>
                  <a:cubicBezTo>
                    <a:pt x="953" y="0"/>
                    <a:pt x="1290" y="181"/>
                    <a:pt x="1502" y="46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Freeform 26">
              <a:extLst>
                <a:ext uri="{FF2B5EF4-FFF2-40B4-BE49-F238E27FC236}">
                  <a16:creationId xmlns:a16="http://schemas.microsoft.com/office/drawing/2014/main" id="{2CF5704E-5E3E-78BB-7103-6DC087A7DDDC}"/>
                </a:ext>
              </a:extLst>
            </p:cNvPr>
            <p:cNvSpPr>
              <a:spLocks/>
            </p:cNvSpPr>
            <p:nvPr/>
          </p:nvSpPr>
          <p:spPr bwMode="auto">
            <a:xfrm>
              <a:off x="-1050927" y="157163"/>
              <a:ext cx="71439" cy="214314"/>
            </a:xfrm>
            <a:custGeom>
              <a:avLst/>
              <a:gdLst>
                <a:gd name="T0" fmla="*/ 0 w 160"/>
                <a:gd name="T1" fmla="*/ 0 h 482"/>
                <a:gd name="T2" fmla="*/ 160 w 160"/>
                <a:gd name="T3" fmla="*/ 482 h 482"/>
              </a:gdLst>
              <a:ahLst/>
              <a:cxnLst>
                <a:cxn ang="0">
                  <a:pos x="T0" y="T1"/>
                </a:cxn>
                <a:cxn ang="0">
                  <a:pos x="T2" y="T3"/>
                </a:cxn>
              </a:cxnLst>
              <a:rect l="0" t="0" r="r" b="b"/>
              <a:pathLst>
                <a:path w="160" h="482">
                  <a:moveTo>
                    <a:pt x="0" y="0"/>
                  </a:moveTo>
                  <a:cubicBezTo>
                    <a:pt x="87" y="143"/>
                    <a:pt x="143" y="307"/>
                    <a:pt x="160" y="482"/>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27">
              <a:extLst>
                <a:ext uri="{FF2B5EF4-FFF2-40B4-BE49-F238E27FC236}">
                  <a16:creationId xmlns:a16="http://schemas.microsoft.com/office/drawing/2014/main" id="{70FC8F93-37B9-89E2-7072-7887AEEBB48F}"/>
                </a:ext>
              </a:extLst>
            </p:cNvPr>
            <p:cNvSpPr>
              <a:spLocks/>
            </p:cNvSpPr>
            <p:nvPr/>
          </p:nvSpPr>
          <p:spPr bwMode="auto">
            <a:xfrm>
              <a:off x="-1911354" y="420688"/>
              <a:ext cx="935040" cy="522286"/>
            </a:xfrm>
            <a:custGeom>
              <a:avLst/>
              <a:gdLst>
                <a:gd name="T0" fmla="*/ 2096 w 2096"/>
                <a:gd name="T1" fmla="*/ 0 h 1172"/>
                <a:gd name="T2" fmla="*/ 2096 w 2096"/>
                <a:gd name="T3" fmla="*/ 8 h 1172"/>
                <a:gd name="T4" fmla="*/ 933 w 2096"/>
                <a:gd name="T5" fmla="*/ 1172 h 1172"/>
                <a:gd name="T6" fmla="*/ 0 w 2096"/>
                <a:gd name="T7" fmla="*/ 704 h 1172"/>
              </a:gdLst>
              <a:ahLst/>
              <a:cxnLst>
                <a:cxn ang="0">
                  <a:pos x="T0" y="T1"/>
                </a:cxn>
                <a:cxn ang="0">
                  <a:pos x="T2" y="T3"/>
                </a:cxn>
                <a:cxn ang="0">
                  <a:pos x="T4" y="T5"/>
                </a:cxn>
                <a:cxn ang="0">
                  <a:pos x="T6" y="T7"/>
                </a:cxn>
              </a:cxnLst>
              <a:rect l="0" t="0" r="r" b="b"/>
              <a:pathLst>
                <a:path w="2096" h="1172">
                  <a:moveTo>
                    <a:pt x="2096" y="0"/>
                  </a:moveTo>
                  <a:cubicBezTo>
                    <a:pt x="2096" y="3"/>
                    <a:pt x="2096" y="6"/>
                    <a:pt x="2096" y="8"/>
                  </a:cubicBezTo>
                  <a:cubicBezTo>
                    <a:pt x="2096" y="651"/>
                    <a:pt x="1575" y="1172"/>
                    <a:pt x="933" y="1172"/>
                  </a:cubicBezTo>
                  <a:cubicBezTo>
                    <a:pt x="551" y="1172"/>
                    <a:pt x="212" y="988"/>
                    <a:pt x="0" y="704"/>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Oval 28">
              <a:extLst>
                <a:ext uri="{FF2B5EF4-FFF2-40B4-BE49-F238E27FC236}">
                  <a16:creationId xmlns:a16="http://schemas.microsoft.com/office/drawing/2014/main" id="{A6B9B378-0D79-4205-FB28-EE6F275CD32D}"/>
                </a:ext>
              </a:extLst>
            </p:cNvPr>
            <p:cNvSpPr>
              <a:spLocks noChangeArrowheads="1"/>
            </p:cNvSpPr>
            <p:nvPr/>
          </p:nvSpPr>
          <p:spPr bwMode="auto">
            <a:xfrm>
              <a:off x="-1909767" y="9525"/>
              <a:ext cx="830265" cy="828675"/>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
              <a:extLst>
                <a:ext uri="{FF2B5EF4-FFF2-40B4-BE49-F238E27FC236}">
                  <a16:creationId xmlns:a16="http://schemas.microsoft.com/office/drawing/2014/main" id="{55FD6DC4-6579-F738-7CD4-1705B7F31469}"/>
                </a:ext>
              </a:extLst>
            </p:cNvPr>
            <p:cNvSpPr>
              <a:spLocks/>
            </p:cNvSpPr>
            <p:nvPr/>
          </p:nvSpPr>
          <p:spPr bwMode="auto">
            <a:xfrm>
              <a:off x="-1739903" y="265113"/>
              <a:ext cx="628652" cy="514350"/>
            </a:xfrm>
            <a:custGeom>
              <a:avLst/>
              <a:gdLst>
                <a:gd name="T0" fmla="*/ 72 w 1410"/>
                <a:gd name="T1" fmla="*/ 1156 h 1156"/>
                <a:gd name="T2" fmla="*/ 470 w 1410"/>
                <a:gd name="T3" fmla="*/ 607 h 1156"/>
                <a:gd name="T4" fmla="*/ 1410 w 1410"/>
                <a:gd name="T5" fmla="*/ 0 h 1156"/>
              </a:gdLst>
              <a:ahLst/>
              <a:cxnLst>
                <a:cxn ang="0">
                  <a:pos x="T0" y="T1"/>
                </a:cxn>
                <a:cxn ang="0">
                  <a:pos x="T2" y="T3"/>
                </a:cxn>
                <a:cxn ang="0">
                  <a:pos x="T4" y="T5"/>
                </a:cxn>
              </a:cxnLst>
              <a:rect l="0" t="0" r="r" b="b"/>
              <a:pathLst>
                <a:path w="1410" h="1156">
                  <a:moveTo>
                    <a:pt x="72" y="1156"/>
                  </a:moveTo>
                  <a:cubicBezTo>
                    <a:pt x="72" y="1156"/>
                    <a:pt x="0" y="723"/>
                    <a:pt x="470" y="607"/>
                  </a:cubicBezTo>
                  <a:cubicBezTo>
                    <a:pt x="940" y="492"/>
                    <a:pt x="1269" y="353"/>
                    <a:pt x="1410"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Oval 30">
              <a:extLst>
                <a:ext uri="{FF2B5EF4-FFF2-40B4-BE49-F238E27FC236}">
                  <a16:creationId xmlns:a16="http://schemas.microsoft.com/office/drawing/2014/main" id="{0601CB02-F8E4-5EC7-1793-92B7D5039CE1}"/>
                </a:ext>
              </a:extLst>
            </p:cNvPr>
            <p:cNvSpPr>
              <a:spLocks noChangeArrowheads="1"/>
            </p:cNvSpPr>
            <p:nvPr/>
          </p:nvSpPr>
          <p:spPr bwMode="auto">
            <a:xfrm>
              <a:off x="-1814516" y="412751"/>
              <a:ext cx="115887" cy="158751"/>
            </a:xfrm>
            <a:prstGeom prst="ellipse">
              <a:avLst/>
            </a:pr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Freeform 31">
              <a:extLst>
                <a:ext uri="{FF2B5EF4-FFF2-40B4-BE49-F238E27FC236}">
                  <a16:creationId xmlns:a16="http://schemas.microsoft.com/office/drawing/2014/main" id="{D08BE1C4-5D29-CADF-76B4-BBFCF1257F87}"/>
                </a:ext>
              </a:extLst>
            </p:cNvPr>
            <p:cNvSpPr>
              <a:spLocks/>
            </p:cNvSpPr>
            <p:nvPr/>
          </p:nvSpPr>
          <p:spPr bwMode="auto">
            <a:xfrm>
              <a:off x="-1765302" y="165099"/>
              <a:ext cx="155575" cy="160337"/>
            </a:xfrm>
            <a:custGeom>
              <a:avLst/>
              <a:gdLst>
                <a:gd name="T0" fmla="*/ 269 w 347"/>
                <a:gd name="T1" fmla="*/ 268 h 358"/>
                <a:gd name="T2" fmla="*/ 53 w 347"/>
                <a:gd name="T3" fmla="*/ 309 h 358"/>
                <a:gd name="T4" fmla="*/ 78 w 347"/>
                <a:gd name="T5" fmla="*/ 90 h 358"/>
                <a:gd name="T6" fmla="*/ 294 w 347"/>
                <a:gd name="T7" fmla="*/ 50 h 358"/>
                <a:gd name="T8" fmla="*/ 269 w 347"/>
                <a:gd name="T9" fmla="*/ 268 h 358"/>
              </a:gdLst>
              <a:ahLst/>
              <a:cxnLst>
                <a:cxn ang="0">
                  <a:pos x="T0" y="T1"/>
                </a:cxn>
                <a:cxn ang="0">
                  <a:pos x="T2" y="T3"/>
                </a:cxn>
                <a:cxn ang="0">
                  <a:pos x="T4" y="T5"/>
                </a:cxn>
                <a:cxn ang="0">
                  <a:pos x="T6" y="T7"/>
                </a:cxn>
                <a:cxn ang="0">
                  <a:pos x="T8" y="T9"/>
                </a:cxn>
              </a:cxnLst>
              <a:rect l="0" t="0" r="r" b="b"/>
              <a:pathLst>
                <a:path w="347" h="358">
                  <a:moveTo>
                    <a:pt x="269" y="268"/>
                  </a:moveTo>
                  <a:cubicBezTo>
                    <a:pt x="202" y="340"/>
                    <a:pt x="105" y="358"/>
                    <a:pt x="53" y="309"/>
                  </a:cubicBezTo>
                  <a:cubicBezTo>
                    <a:pt x="0" y="260"/>
                    <a:pt x="11" y="162"/>
                    <a:pt x="78" y="90"/>
                  </a:cubicBezTo>
                  <a:cubicBezTo>
                    <a:pt x="145" y="19"/>
                    <a:pt x="241" y="0"/>
                    <a:pt x="294" y="50"/>
                  </a:cubicBezTo>
                  <a:cubicBezTo>
                    <a:pt x="347" y="99"/>
                    <a:pt x="336" y="197"/>
                    <a:pt x="269" y="268"/>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Freeform 32">
              <a:extLst>
                <a:ext uri="{FF2B5EF4-FFF2-40B4-BE49-F238E27FC236}">
                  <a16:creationId xmlns:a16="http://schemas.microsoft.com/office/drawing/2014/main" id="{FB1AE2D3-B975-9342-4CFD-5478059FC1A1}"/>
                </a:ext>
              </a:extLst>
            </p:cNvPr>
            <p:cNvSpPr>
              <a:spLocks/>
            </p:cNvSpPr>
            <p:nvPr/>
          </p:nvSpPr>
          <p:spPr bwMode="auto">
            <a:xfrm>
              <a:off x="-1624016" y="328613"/>
              <a:ext cx="169864" cy="139699"/>
            </a:xfrm>
            <a:custGeom>
              <a:avLst/>
              <a:gdLst>
                <a:gd name="T0" fmla="*/ 237 w 383"/>
                <a:gd name="T1" fmla="*/ 279 h 313"/>
                <a:gd name="T2" fmla="*/ 25 w 383"/>
                <a:gd name="T3" fmla="*/ 218 h 313"/>
                <a:gd name="T4" fmla="*/ 146 w 383"/>
                <a:gd name="T5" fmla="*/ 34 h 313"/>
                <a:gd name="T6" fmla="*/ 358 w 383"/>
                <a:gd name="T7" fmla="*/ 95 h 313"/>
                <a:gd name="T8" fmla="*/ 237 w 383"/>
                <a:gd name="T9" fmla="*/ 279 h 313"/>
              </a:gdLst>
              <a:ahLst/>
              <a:cxnLst>
                <a:cxn ang="0">
                  <a:pos x="T0" y="T1"/>
                </a:cxn>
                <a:cxn ang="0">
                  <a:pos x="T2" y="T3"/>
                </a:cxn>
                <a:cxn ang="0">
                  <a:pos x="T4" y="T5"/>
                </a:cxn>
                <a:cxn ang="0">
                  <a:pos x="T6" y="T7"/>
                </a:cxn>
                <a:cxn ang="0">
                  <a:pos x="T8" y="T9"/>
                </a:cxn>
              </a:cxnLst>
              <a:rect l="0" t="0" r="r" b="b"/>
              <a:pathLst>
                <a:path w="383" h="313">
                  <a:moveTo>
                    <a:pt x="237" y="279"/>
                  </a:moveTo>
                  <a:cubicBezTo>
                    <a:pt x="145" y="313"/>
                    <a:pt x="51" y="286"/>
                    <a:pt x="25" y="218"/>
                  </a:cubicBezTo>
                  <a:cubicBezTo>
                    <a:pt x="0" y="151"/>
                    <a:pt x="54" y="68"/>
                    <a:pt x="146" y="34"/>
                  </a:cubicBezTo>
                  <a:cubicBezTo>
                    <a:pt x="238" y="0"/>
                    <a:pt x="333" y="27"/>
                    <a:pt x="358" y="95"/>
                  </a:cubicBezTo>
                  <a:cubicBezTo>
                    <a:pt x="383" y="163"/>
                    <a:pt x="329" y="245"/>
                    <a:pt x="237" y="279"/>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Freeform 33">
              <a:extLst>
                <a:ext uri="{FF2B5EF4-FFF2-40B4-BE49-F238E27FC236}">
                  <a16:creationId xmlns:a16="http://schemas.microsoft.com/office/drawing/2014/main" id="{447E7D5D-CFF7-FC1B-B0FD-B85F606F9238}"/>
                </a:ext>
              </a:extLst>
            </p:cNvPr>
            <p:cNvSpPr>
              <a:spLocks/>
            </p:cNvSpPr>
            <p:nvPr/>
          </p:nvSpPr>
          <p:spPr bwMode="auto">
            <a:xfrm>
              <a:off x="-1546227" y="95250"/>
              <a:ext cx="168274" cy="144462"/>
            </a:xfrm>
            <a:custGeom>
              <a:avLst/>
              <a:gdLst>
                <a:gd name="T0" fmla="*/ 125 w 380"/>
                <a:gd name="T1" fmla="*/ 275 h 324"/>
                <a:gd name="T2" fmla="*/ 36 w 380"/>
                <a:gd name="T3" fmla="*/ 73 h 324"/>
                <a:gd name="T4" fmla="*/ 255 w 380"/>
                <a:gd name="T5" fmla="*/ 49 h 324"/>
                <a:gd name="T6" fmla="*/ 344 w 380"/>
                <a:gd name="T7" fmla="*/ 251 h 324"/>
                <a:gd name="T8" fmla="*/ 125 w 380"/>
                <a:gd name="T9" fmla="*/ 275 h 324"/>
              </a:gdLst>
              <a:ahLst/>
              <a:cxnLst>
                <a:cxn ang="0">
                  <a:pos x="T0" y="T1"/>
                </a:cxn>
                <a:cxn ang="0">
                  <a:pos x="T2" y="T3"/>
                </a:cxn>
                <a:cxn ang="0">
                  <a:pos x="T4" y="T5"/>
                </a:cxn>
                <a:cxn ang="0">
                  <a:pos x="T6" y="T7"/>
                </a:cxn>
                <a:cxn ang="0">
                  <a:pos x="T8" y="T9"/>
                </a:cxn>
              </a:cxnLst>
              <a:rect l="0" t="0" r="r" b="b"/>
              <a:pathLst>
                <a:path w="380" h="324">
                  <a:moveTo>
                    <a:pt x="125" y="275"/>
                  </a:moveTo>
                  <a:cubicBezTo>
                    <a:pt x="40" y="226"/>
                    <a:pt x="0" y="136"/>
                    <a:pt x="36" y="73"/>
                  </a:cubicBezTo>
                  <a:cubicBezTo>
                    <a:pt x="73" y="11"/>
                    <a:pt x="170" y="0"/>
                    <a:pt x="255" y="49"/>
                  </a:cubicBezTo>
                  <a:cubicBezTo>
                    <a:pt x="340" y="98"/>
                    <a:pt x="380" y="188"/>
                    <a:pt x="344" y="251"/>
                  </a:cubicBezTo>
                  <a:cubicBezTo>
                    <a:pt x="307" y="313"/>
                    <a:pt x="210" y="324"/>
                    <a:pt x="125" y="27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Freeform 34">
              <a:extLst>
                <a:ext uri="{FF2B5EF4-FFF2-40B4-BE49-F238E27FC236}">
                  <a16:creationId xmlns:a16="http://schemas.microsoft.com/office/drawing/2014/main" id="{6D066107-2FC4-9A5C-E940-B7C8907F7CE9}"/>
                </a:ext>
              </a:extLst>
            </p:cNvPr>
            <p:cNvSpPr>
              <a:spLocks/>
            </p:cNvSpPr>
            <p:nvPr/>
          </p:nvSpPr>
          <p:spPr bwMode="auto">
            <a:xfrm>
              <a:off x="-1350962" y="180975"/>
              <a:ext cx="146049" cy="168274"/>
            </a:xfrm>
            <a:custGeom>
              <a:avLst/>
              <a:gdLst>
                <a:gd name="T0" fmla="*/ 276 w 325"/>
                <a:gd name="T1" fmla="*/ 255 h 379"/>
                <a:gd name="T2" fmla="*/ 74 w 325"/>
                <a:gd name="T3" fmla="*/ 343 h 379"/>
                <a:gd name="T4" fmla="*/ 49 w 325"/>
                <a:gd name="T5" fmla="*/ 124 h 379"/>
                <a:gd name="T6" fmla="*/ 251 w 325"/>
                <a:gd name="T7" fmla="*/ 36 h 379"/>
                <a:gd name="T8" fmla="*/ 276 w 325"/>
                <a:gd name="T9" fmla="*/ 255 h 379"/>
              </a:gdLst>
              <a:ahLst/>
              <a:cxnLst>
                <a:cxn ang="0">
                  <a:pos x="T0" y="T1"/>
                </a:cxn>
                <a:cxn ang="0">
                  <a:pos x="T2" y="T3"/>
                </a:cxn>
                <a:cxn ang="0">
                  <a:pos x="T4" y="T5"/>
                </a:cxn>
                <a:cxn ang="0">
                  <a:pos x="T6" y="T7"/>
                </a:cxn>
                <a:cxn ang="0">
                  <a:pos x="T8" y="T9"/>
                </a:cxn>
              </a:cxnLst>
              <a:rect l="0" t="0" r="r" b="b"/>
              <a:pathLst>
                <a:path w="325" h="379">
                  <a:moveTo>
                    <a:pt x="276" y="255"/>
                  </a:moveTo>
                  <a:cubicBezTo>
                    <a:pt x="227" y="339"/>
                    <a:pt x="136" y="379"/>
                    <a:pt x="74" y="343"/>
                  </a:cubicBezTo>
                  <a:cubicBezTo>
                    <a:pt x="11" y="307"/>
                    <a:pt x="0" y="209"/>
                    <a:pt x="49" y="124"/>
                  </a:cubicBezTo>
                  <a:cubicBezTo>
                    <a:pt x="98" y="39"/>
                    <a:pt x="189" y="0"/>
                    <a:pt x="251" y="36"/>
                  </a:cubicBezTo>
                  <a:cubicBezTo>
                    <a:pt x="314" y="72"/>
                    <a:pt x="325" y="170"/>
                    <a:pt x="276" y="255"/>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7" name="TextBox 186">
            <a:extLst>
              <a:ext uri="{FF2B5EF4-FFF2-40B4-BE49-F238E27FC236}">
                <a16:creationId xmlns:a16="http://schemas.microsoft.com/office/drawing/2014/main" id="{79DA73F8-C4FF-0494-87BD-874E17A59174}"/>
              </a:ext>
            </a:extLst>
          </p:cNvPr>
          <p:cNvSpPr txBox="1"/>
          <p:nvPr/>
        </p:nvSpPr>
        <p:spPr>
          <a:xfrm>
            <a:off x="6734840" y="4853379"/>
            <a:ext cx="1798896" cy="523220"/>
          </a:xfrm>
          <a:prstGeom prst="rect">
            <a:avLst/>
          </a:prstGeom>
          <a:noFill/>
        </p:spPr>
        <p:txBody>
          <a:bodyPr wrap="square" rtlCol="0">
            <a:spAutoFit/>
          </a:bodyPr>
          <a:lstStyle/>
          <a:p>
            <a:pPr algn="ctr"/>
            <a:r>
              <a:rPr lang="en-US" sz="1400" dirty="0"/>
              <a:t>Fasting glucose &amp; fasting insulin</a:t>
            </a:r>
            <a:endParaRPr lang="en-US" sz="1400" baseline="-25000" dirty="0"/>
          </a:p>
        </p:txBody>
      </p:sp>
      <p:grpSp>
        <p:nvGrpSpPr>
          <p:cNvPr id="188" name="Group 39">
            <a:extLst>
              <a:ext uri="{FF2B5EF4-FFF2-40B4-BE49-F238E27FC236}">
                <a16:creationId xmlns:a16="http://schemas.microsoft.com/office/drawing/2014/main" id="{A3BAEBAA-8722-DD6B-37BA-A906A3B66BFE}"/>
              </a:ext>
            </a:extLst>
          </p:cNvPr>
          <p:cNvGrpSpPr>
            <a:grpSpLocks noChangeAspect="1"/>
          </p:cNvGrpSpPr>
          <p:nvPr/>
        </p:nvGrpSpPr>
        <p:grpSpPr bwMode="auto">
          <a:xfrm>
            <a:off x="7483755" y="4256255"/>
            <a:ext cx="301067" cy="571500"/>
            <a:chOff x="2024" y="-6"/>
            <a:chExt cx="1710" cy="3246"/>
          </a:xfrm>
        </p:grpSpPr>
        <p:sp>
          <p:nvSpPr>
            <p:cNvPr id="189" name="Freeform 40">
              <a:extLst>
                <a:ext uri="{FF2B5EF4-FFF2-40B4-BE49-F238E27FC236}">
                  <a16:creationId xmlns:a16="http://schemas.microsoft.com/office/drawing/2014/main" id="{551F4123-F74E-A46E-E562-8E45F0A426EE}"/>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1">
              <a:extLst>
                <a:ext uri="{FF2B5EF4-FFF2-40B4-BE49-F238E27FC236}">
                  <a16:creationId xmlns:a16="http://schemas.microsoft.com/office/drawing/2014/main" id="{637E1DD2-898F-6C9E-92E0-E5FDC53096F0}"/>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2">
              <a:extLst>
                <a:ext uri="{FF2B5EF4-FFF2-40B4-BE49-F238E27FC236}">
                  <a16:creationId xmlns:a16="http://schemas.microsoft.com/office/drawing/2014/main" id="{B92A5DC6-1FD9-AE8B-EA67-9724270C05C4}"/>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3">
              <a:extLst>
                <a:ext uri="{FF2B5EF4-FFF2-40B4-BE49-F238E27FC236}">
                  <a16:creationId xmlns:a16="http://schemas.microsoft.com/office/drawing/2014/main" id="{D7B55C1A-97BB-4724-33EF-40AEF0ED623F}"/>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44">
              <a:extLst>
                <a:ext uri="{FF2B5EF4-FFF2-40B4-BE49-F238E27FC236}">
                  <a16:creationId xmlns:a16="http://schemas.microsoft.com/office/drawing/2014/main" id="{2167B0A6-39BF-1387-8820-272035046F49}"/>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45">
              <a:extLst>
                <a:ext uri="{FF2B5EF4-FFF2-40B4-BE49-F238E27FC236}">
                  <a16:creationId xmlns:a16="http://schemas.microsoft.com/office/drawing/2014/main" id="{96C40720-D56C-832C-93A4-27EC4E6116E2}"/>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46">
              <a:extLst>
                <a:ext uri="{FF2B5EF4-FFF2-40B4-BE49-F238E27FC236}">
                  <a16:creationId xmlns:a16="http://schemas.microsoft.com/office/drawing/2014/main" id="{7B86E8EA-ED50-3C9A-B28D-BC10C79248FA}"/>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195">
            <a:extLst>
              <a:ext uri="{FF2B5EF4-FFF2-40B4-BE49-F238E27FC236}">
                <a16:creationId xmlns:a16="http://schemas.microsoft.com/office/drawing/2014/main" id="{B07956BF-3256-89D4-7F65-00B86A346BE1}"/>
              </a:ext>
            </a:extLst>
          </p:cNvPr>
          <p:cNvGrpSpPr/>
          <p:nvPr/>
        </p:nvGrpSpPr>
        <p:grpSpPr>
          <a:xfrm>
            <a:off x="8962757" y="2867446"/>
            <a:ext cx="1798896" cy="1206837"/>
            <a:chOff x="8233201" y="2302024"/>
            <a:chExt cx="1798896" cy="1206837"/>
          </a:xfrm>
        </p:grpSpPr>
        <p:sp>
          <p:nvSpPr>
            <p:cNvPr id="197" name="TextBox 196">
              <a:extLst>
                <a:ext uri="{FF2B5EF4-FFF2-40B4-BE49-F238E27FC236}">
                  <a16:creationId xmlns:a16="http://schemas.microsoft.com/office/drawing/2014/main" id="{59493F76-9131-83D0-4593-F6F46DF4DBC0}"/>
                </a:ext>
              </a:extLst>
            </p:cNvPr>
            <p:cNvSpPr txBox="1"/>
            <p:nvPr/>
          </p:nvSpPr>
          <p:spPr>
            <a:xfrm>
              <a:off x="8233201" y="2985641"/>
              <a:ext cx="1798896" cy="523220"/>
            </a:xfrm>
            <a:prstGeom prst="rect">
              <a:avLst/>
            </a:prstGeom>
            <a:noFill/>
          </p:spPr>
          <p:txBody>
            <a:bodyPr wrap="square" rtlCol="0">
              <a:spAutoFit/>
            </a:bodyPr>
            <a:lstStyle/>
            <a:p>
              <a:pPr algn="ctr"/>
              <a:r>
                <a:rPr lang="en-US" sz="1400" dirty="0"/>
                <a:t>Waist &amp; hip circumference</a:t>
              </a:r>
            </a:p>
          </p:txBody>
        </p:sp>
        <p:grpSp>
          <p:nvGrpSpPr>
            <p:cNvPr id="198" name="Group 197">
              <a:extLst>
                <a:ext uri="{FF2B5EF4-FFF2-40B4-BE49-F238E27FC236}">
                  <a16:creationId xmlns:a16="http://schemas.microsoft.com/office/drawing/2014/main" id="{8F670F30-DB02-954D-EAEB-2CB77D74A85F}"/>
                </a:ext>
              </a:extLst>
            </p:cNvPr>
            <p:cNvGrpSpPr/>
            <p:nvPr/>
          </p:nvGrpSpPr>
          <p:grpSpPr>
            <a:xfrm>
              <a:off x="8816478" y="2302024"/>
              <a:ext cx="650802" cy="626129"/>
              <a:chOff x="-2216614" y="1763863"/>
              <a:chExt cx="1884363" cy="1812925"/>
            </a:xfrm>
          </p:grpSpPr>
          <p:grpSp>
            <p:nvGrpSpPr>
              <p:cNvPr id="199" name="Group 4">
                <a:extLst>
                  <a:ext uri="{FF2B5EF4-FFF2-40B4-BE49-F238E27FC236}">
                    <a16:creationId xmlns:a16="http://schemas.microsoft.com/office/drawing/2014/main" id="{959DEA70-D9AE-64E3-DD18-411CBDE8087B}"/>
                  </a:ext>
                </a:extLst>
              </p:cNvPr>
              <p:cNvGrpSpPr>
                <a:grpSpLocks noChangeAspect="1"/>
              </p:cNvGrpSpPr>
              <p:nvPr/>
            </p:nvGrpSpPr>
            <p:grpSpPr bwMode="auto">
              <a:xfrm>
                <a:off x="-2216614" y="1763863"/>
                <a:ext cx="1884363" cy="1812925"/>
                <a:chOff x="2287" y="1051"/>
                <a:chExt cx="1187" cy="1142"/>
              </a:xfrm>
            </p:grpSpPr>
            <p:sp>
              <p:nvSpPr>
                <p:cNvPr id="206" name="Freeform 5">
                  <a:extLst>
                    <a:ext uri="{FF2B5EF4-FFF2-40B4-BE49-F238E27FC236}">
                      <a16:creationId xmlns:a16="http://schemas.microsoft.com/office/drawing/2014/main" id="{65F5808A-DD29-B35D-095E-36CB1F191A3E}"/>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6">
                  <a:extLst>
                    <a:ext uri="{FF2B5EF4-FFF2-40B4-BE49-F238E27FC236}">
                      <a16:creationId xmlns:a16="http://schemas.microsoft.com/office/drawing/2014/main" id="{5A9C1602-DD73-9729-632A-A566D7C648E3}"/>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8">
                  <a:extLst>
                    <a:ext uri="{FF2B5EF4-FFF2-40B4-BE49-F238E27FC236}">
                      <a16:creationId xmlns:a16="http://schemas.microsoft.com/office/drawing/2014/main" id="{30AF421E-35B0-FCCC-AE34-4F43F9DE2EF3}"/>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
                  <a:extLst>
                    <a:ext uri="{FF2B5EF4-FFF2-40B4-BE49-F238E27FC236}">
                      <a16:creationId xmlns:a16="http://schemas.microsoft.com/office/drawing/2014/main" id="{63BE2D3B-ADEB-50D7-1CBF-7F24C412C6CB}"/>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0">
                  <a:extLst>
                    <a:ext uri="{FF2B5EF4-FFF2-40B4-BE49-F238E27FC236}">
                      <a16:creationId xmlns:a16="http://schemas.microsoft.com/office/drawing/2014/main" id="{2FF076F5-955E-B1F6-0BAD-D66FD6736A3D}"/>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
                  <a:extLst>
                    <a:ext uri="{FF2B5EF4-FFF2-40B4-BE49-F238E27FC236}">
                      <a16:creationId xmlns:a16="http://schemas.microsoft.com/office/drawing/2014/main" id="{09A7677C-8574-5837-CADE-0F72F3E73294}"/>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3">
                  <a:extLst>
                    <a:ext uri="{FF2B5EF4-FFF2-40B4-BE49-F238E27FC236}">
                      <a16:creationId xmlns:a16="http://schemas.microsoft.com/office/drawing/2014/main" id="{6104AB5C-29A2-7298-DCAF-C57799892EAB}"/>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4">
                  <a:extLst>
                    <a:ext uri="{FF2B5EF4-FFF2-40B4-BE49-F238E27FC236}">
                      <a16:creationId xmlns:a16="http://schemas.microsoft.com/office/drawing/2014/main" id="{DBA42CD7-FADC-5EEB-72F4-DCADECB87F73}"/>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5">
                  <a:extLst>
                    <a:ext uri="{FF2B5EF4-FFF2-40B4-BE49-F238E27FC236}">
                      <a16:creationId xmlns:a16="http://schemas.microsoft.com/office/drawing/2014/main" id="{1F4A4ACB-9C9A-4A9F-BEDE-20CB71AA2BAE}"/>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6">
                  <a:extLst>
                    <a:ext uri="{FF2B5EF4-FFF2-40B4-BE49-F238E27FC236}">
                      <a16:creationId xmlns:a16="http://schemas.microsoft.com/office/drawing/2014/main" id="{95617B78-662A-6E4B-293C-8FB5A348CD67}"/>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
                  <a:extLst>
                    <a:ext uri="{FF2B5EF4-FFF2-40B4-BE49-F238E27FC236}">
                      <a16:creationId xmlns:a16="http://schemas.microsoft.com/office/drawing/2014/main" id="{6B157CA9-7DB9-4123-C421-80B37D3087BC}"/>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
                  <a:extLst>
                    <a:ext uri="{FF2B5EF4-FFF2-40B4-BE49-F238E27FC236}">
                      <a16:creationId xmlns:a16="http://schemas.microsoft.com/office/drawing/2014/main" id="{E4947D7F-C96B-D4FE-F226-EA16A5896A73}"/>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
                  <a:extLst>
                    <a:ext uri="{FF2B5EF4-FFF2-40B4-BE49-F238E27FC236}">
                      <a16:creationId xmlns:a16="http://schemas.microsoft.com/office/drawing/2014/main" id="{1C8FD2BC-7078-B47C-879E-E5A9586A07C5}"/>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0" name="Rectangle 199">
                <a:extLst>
                  <a:ext uri="{FF2B5EF4-FFF2-40B4-BE49-F238E27FC236}">
                    <a16:creationId xmlns:a16="http://schemas.microsoft.com/office/drawing/2014/main" id="{AFE9097A-3729-BB78-ADAA-E3C62DE979D9}"/>
                  </a:ext>
                </a:extLst>
              </p:cNvPr>
              <p:cNvSpPr/>
              <p:nvPr/>
            </p:nvSpPr>
            <p:spPr>
              <a:xfrm rot="1909800">
                <a:off x="-977132" y="2938145"/>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413677A9-F17E-23DF-6C36-B2155B7A5645}"/>
                  </a:ext>
                </a:extLst>
              </p:cNvPr>
              <p:cNvSpPr/>
              <p:nvPr/>
            </p:nvSpPr>
            <p:spPr>
              <a:xfrm>
                <a:off x="-1380603" y="2639291"/>
                <a:ext cx="864006" cy="428064"/>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8536F12-5351-B46E-E646-6DEFCE65871E}"/>
                  </a:ext>
                </a:extLst>
              </p:cNvPr>
              <p:cNvSpPr/>
              <p:nvPr/>
            </p:nvSpPr>
            <p:spPr>
              <a:xfrm rot="1909800">
                <a:off x="-442213" y="3205041"/>
                <a:ext cx="45719" cy="2509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8C51B58-18AB-409B-5B60-516094460640}"/>
                  </a:ext>
                </a:extLst>
              </p:cNvPr>
              <p:cNvSpPr/>
              <p:nvPr/>
            </p:nvSpPr>
            <p:spPr>
              <a:xfrm>
                <a:off x="-2029158" y="1962062"/>
                <a:ext cx="69691" cy="162026"/>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F27BAD1C-56B9-41CD-4654-D3EFAE6A528E}"/>
                  </a:ext>
                </a:extLst>
              </p:cNvPr>
              <p:cNvSpPr/>
              <p:nvPr/>
            </p:nvSpPr>
            <p:spPr>
              <a:xfrm>
                <a:off x="-2021681" y="2619375"/>
                <a:ext cx="172359" cy="150148"/>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3E62955F-6291-6D25-4D95-6B8E1073AD9B}"/>
                  </a:ext>
                </a:extLst>
              </p:cNvPr>
              <p:cNvSpPr/>
              <p:nvPr/>
            </p:nvSpPr>
            <p:spPr>
              <a:xfrm>
                <a:off x="-1896014" y="1767910"/>
                <a:ext cx="739862" cy="41555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4" name="Arrow: Down 223">
            <a:extLst>
              <a:ext uri="{FF2B5EF4-FFF2-40B4-BE49-F238E27FC236}">
                <a16:creationId xmlns:a16="http://schemas.microsoft.com/office/drawing/2014/main" id="{B1C061BA-AC4D-1017-070C-6C0BF7BB38F4}"/>
              </a:ext>
            </a:extLst>
          </p:cNvPr>
          <p:cNvSpPr/>
          <p:nvPr/>
        </p:nvSpPr>
        <p:spPr>
          <a:xfrm>
            <a:off x="9137760" y="3627581"/>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Arrow: Down 224">
            <a:extLst>
              <a:ext uri="{FF2B5EF4-FFF2-40B4-BE49-F238E27FC236}">
                <a16:creationId xmlns:a16="http://schemas.microsoft.com/office/drawing/2014/main" id="{1AB6E993-A21F-7C8D-EB69-A50CEDE596D1}"/>
              </a:ext>
            </a:extLst>
          </p:cNvPr>
          <p:cNvSpPr/>
          <p:nvPr/>
        </p:nvSpPr>
        <p:spPr>
          <a:xfrm>
            <a:off x="6839164" y="3617739"/>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Arrow: Down 225">
            <a:extLst>
              <a:ext uri="{FF2B5EF4-FFF2-40B4-BE49-F238E27FC236}">
                <a16:creationId xmlns:a16="http://schemas.microsoft.com/office/drawing/2014/main" id="{D0060605-834A-0F62-BD1A-BE8A88BF925F}"/>
              </a:ext>
            </a:extLst>
          </p:cNvPr>
          <p:cNvSpPr/>
          <p:nvPr/>
        </p:nvSpPr>
        <p:spPr>
          <a:xfrm>
            <a:off x="6770279" y="4926990"/>
            <a:ext cx="103166" cy="182880"/>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E952CA41-F023-7AE9-FEEF-7A2564616F73}"/>
              </a:ext>
            </a:extLst>
          </p:cNvPr>
          <p:cNvSpPr/>
          <p:nvPr/>
        </p:nvSpPr>
        <p:spPr>
          <a:xfrm>
            <a:off x="1125929" y="2757717"/>
            <a:ext cx="4572000" cy="3173638"/>
          </a:xfrm>
          <a:prstGeom prst="rect">
            <a:avLst/>
          </a:prstGeom>
          <a:gradFill>
            <a:gsLst>
              <a:gs pos="80000">
                <a:schemeClr val="accent5">
                  <a:lumMod val="20000"/>
                  <a:lumOff val="80000"/>
                </a:schemeClr>
              </a:gs>
              <a:gs pos="0">
                <a:schemeClr val="bg1">
                  <a:alpha val="0"/>
                </a:schemeClr>
              </a:gs>
              <a:gs pos="100000">
                <a:schemeClr val="accent5">
                  <a:lumMod val="40000"/>
                  <a:lumOff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FC2B5AF3-716B-93D1-3614-E72397617912}"/>
              </a:ext>
            </a:extLst>
          </p:cNvPr>
          <p:cNvSpPr txBox="1"/>
          <p:nvPr/>
        </p:nvSpPr>
        <p:spPr>
          <a:xfrm>
            <a:off x="1124520" y="2439040"/>
            <a:ext cx="4572000" cy="338554"/>
          </a:xfrm>
          <a:prstGeom prst="rect">
            <a:avLst/>
          </a:prstGeom>
          <a:solidFill>
            <a:schemeClr val="accent1"/>
          </a:solidFill>
        </p:spPr>
        <p:txBody>
          <a:bodyPr wrap="square" lIns="91440" tIns="45720" rIns="91440" bIns="45720" rtlCol="0" anchor="t">
            <a:spAutoFit/>
          </a:bodyPr>
          <a:lstStyle/>
          <a:p>
            <a:r>
              <a:rPr lang="en-US" sz="1600" b="1" dirty="0">
                <a:solidFill>
                  <a:schemeClr val="bg1"/>
                </a:solidFill>
              </a:rPr>
              <a:t>Change in body weight at 52 weeks</a:t>
            </a:r>
            <a:r>
              <a:rPr lang="en-US" sz="1600" b="1" baseline="30000" dirty="0">
                <a:solidFill>
                  <a:schemeClr val="bg1"/>
                </a:solidFill>
              </a:rPr>
              <a:t>1</a:t>
            </a:r>
            <a:r>
              <a:rPr lang="en-US" sz="1600" b="1" dirty="0">
                <a:solidFill>
                  <a:schemeClr val="bg1"/>
                </a:solidFill>
              </a:rPr>
              <a:t> </a:t>
            </a:r>
          </a:p>
        </p:txBody>
      </p:sp>
      <p:sp>
        <p:nvSpPr>
          <p:cNvPr id="24" name="Isosceles Triangle 23">
            <a:extLst>
              <a:ext uri="{FF2B5EF4-FFF2-40B4-BE49-F238E27FC236}">
                <a16:creationId xmlns:a16="http://schemas.microsoft.com/office/drawing/2014/main" id="{EAE1183D-7D69-5C19-F661-B7ED1614FAF7}"/>
              </a:ext>
            </a:extLst>
          </p:cNvPr>
          <p:cNvSpPr/>
          <p:nvPr/>
        </p:nvSpPr>
        <p:spPr>
          <a:xfrm flipV="1">
            <a:off x="4029405" y="4210532"/>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86833F65-1E78-0D12-1271-EA0BB0D87AE9}"/>
              </a:ext>
            </a:extLst>
          </p:cNvPr>
          <p:cNvSpPr/>
          <p:nvPr/>
        </p:nvSpPr>
        <p:spPr>
          <a:xfrm flipV="1">
            <a:off x="1967162" y="4982797"/>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3D84A6C2-2AEB-E139-6510-4DD54A132DBA}"/>
              </a:ext>
            </a:extLst>
          </p:cNvPr>
          <p:cNvGraphicFramePr/>
          <p:nvPr>
            <p:extLst>
              <p:ext uri="{D42A27DB-BD31-4B8C-83A1-F6EECF244321}">
                <p14:modId xmlns:p14="http://schemas.microsoft.com/office/powerpoint/2010/main" val="3068485878"/>
              </p:ext>
            </p:extLst>
          </p:nvPr>
        </p:nvGraphicFramePr>
        <p:xfrm>
          <a:off x="1273573" y="3053513"/>
          <a:ext cx="4419128" cy="2524887"/>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391F27C9-CBB1-7278-FA2B-572E6D1BF53C}"/>
              </a:ext>
            </a:extLst>
          </p:cNvPr>
          <p:cNvSpPr txBox="1"/>
          <p:nvPr/>
        </p:nvSpPr>
        <p:spPr>
          <a:xfrm>
            <a:off x="1650500" y="2766507"/>
            <a:ext cx="1595588" cy="415498"/>
          </a:xfrm>
          <a:prstGeom prst="rect">
            <a:avLst/>
          </a:prstGeom>
          <a:noFill/>
        </p:spPr>
        <p:txBody>
          <a:bodyPr wrap="square" rtlCol="0">
            <a:spAutoFit/>
          </a:bodyPr>
          <a:lstStyle/>
          <a:p>
            <a:pPr algn="ctr"/>
            <a:r>
              <a:rPr lang="en-US" sz="1050" b="1">
                <a:solidFill>
                  <a:schemeClr val="accent1"/>
                </a:solidFill>
              </a:rPr>
              <a:t>Orlistat 120 mg + lifestyle counseling</a:t>
            </a:r>
          </a:p>
        </p:txBody>
      </p:sp>
      <p:sp>
        <p:nvSpPr>
          <p:cNvPr id="37" name="TextBox 36">
            <a:extLst>
              <a:ext uri="{FF2B5EF4-FFF2-40B4-BE49-F238E27FC236}">
                <a16:creationId xmlns:a16="http://schemas.microsoft.com/office/drawing/2014/main" id="{A011F19E-7108-14A3-6A6A-AF0399D871DA}"/>
              </a:ext>
            </a:extLst>
          </p:cNvPr>
          <p:cNvSpPr txBox="1"/>
          <p:nvPr/>
        </p:nvSpPr>
        <p:spPr>
          <a:xfrm>
            <a:off x="3782344" y="2766507"/>
            <a:ext cx="1461815" cy="415498"/>
          </a:xfrm>
          <a:prstGeom prst="rect">
            <a:avLst/>
          </a:prstGeom>
          <a:noFill/>
        </p:spPr>
        <p:txBody>
          <a:bodyPr wrap="square" rtlCol="0">
            <a:spAutoFit/>
          </a:bodyPr>
          <a:lstStyle/>
          <a:p>
            <a:pPr algn="ctr"/>
            <a:r>
              <a:rPr lang="en-US" sz="1050" b="1">
                <a:solidFill>
                  <a:schemeClr val="bg1">
                    <a:lumMod val="50000"/>
                  </a:schemeClr>
                </a:solidFill>
              </a:rPr>
              <a:t>Placebo + lifestyle counseling</a:t>
            </a:r>
          </a:p>
        </p:txBody>
      </p:sp>
      <p:sp>
        <p:nvSpPr>
          <p:cNvPr id="38" name="TextBox 37">
            <a:extLst>
              <a:ext uri="{FF2B5EF4-FFF2-40B4-BE49-F238E27FC236}">
                <a16:creationId xmlns:a16="http://schemas.microsoft.com/office/drawing/2014/main" id="{09F70FE4-A102-61F0-8DD3-C867D905C887}"/>
              </a:ext>
            </a:extLst>
          </p:cNvPr>
          <p:cNvSpPr txBox="1"/>
          <p:nvPr/>
        </p:nvSpPr>
        <p:spPr>
          <a:xfrm rot="16200000">
            <a:off x="814094" y="4088566"/>
            <a:ext cx="1461790" cy="461665"/>
          </a:xfrm>
          <a:prstGeom prst="rect">
            <a:avLst/>
          </a:prstGeom>
          <a:noFill/>
        </p:spPr>
        <p:txBody>
          <a:bodyPr wrap="square" rtlCol="0">
            <a:spAutoFit/>
          </a:bodyPr>
          <a:lstStyle/>
          <a:p>
            <a:pPr algn="ctr"/>
            <a:r>
              <a:rPr lang="en-US" sz="1200"/>
              <a:t>Mean weight reduction (%)</a:t>
            </a:r>
          </a:p>
        </p:txBody>
      </p:sp>
      <p:sp>
        <p:nvSpPr>
          <p:cNvPr id="51" name="TextBox 50">
            <a:extLst>
              <a:ext uri="{FF2B5EF4-FFF2-40B4-BE49-F238E27FC236}">
                <a16:creationId xmlns:a16="http://schemas.microsoft.com/office/drawing/2014/main" id="{114FAB46-BCBC-0021-2550-38E407D9A57D}"/>
              </a:ext>
            </a:extLst>
          </p:cNvPr>
          <p:cNvSpPr txBox="1"/>
          <p:nvPr/>
        </p:nvSpPr>
        <p:spPr>
          <a:xfrm>
            <a:off x="2444099" y="5009094"/>
            <a:ext cx="490488" cy="256480"/>
          </a:xfrm>
          <a:prstGeom prst="rect">
            <a:avLst/>
          </a:prstGeom>
          <a:noFill/>
        </p:spPr>
        <p:txBody>
          <a:bodyPr wrap="square" rtlCol="0">
            <a:spAutoFit/>
          </a:bodyPr>
          <a:lstStyle/>
          <a:p>
            <a:pPr algn="ctr"/>
            <a:r>
              <a:rPr lang="en-US" sz="1600" baseline="30000">
                <a:solidFill>
                  <a:schemeClr val="bg1"/>
                </a:solidFill>
              </a:rPr>
              <a:t>†</a:t>
            </a:r>
          </a:p>
        </p:txBody>
      </p:sp>
    </p:spTree>
    <p:extLst>
      <p:ext uri="{BB962C8B-B14F-4D97-AF65-F5344CB8AC3E}">
        <p14:creationId xmlns:p14="http://schemas.microsoft.com/office/powerpoint/2010/main" val="150271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F87B-76BD-830C-3ACF-A9F87C241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2807A-D7BE-EC08-DDF5-9E013B847E19}"/>
              </a:ext>
            </a:extLst>
          </p:cNvPr>
          <p:cNvSpPr>
            <a:spLocks noGrp="1"/>
          </p:cNvSpPr>
          <p:nvPr>
            <p:ph type="title"/>
          </p:nvPr>
        </p:nvSpPr>
        <p:spPr>
          <a:xfrm>
            <a:off x="320624" y="266234"/>
            <a:ext cx="11679698" cy="687298"/>
          </a:xfrm>
        </p:spPr>
        <p:txBody>
          <a:bodyPr>
            <a:normAutofit/>
          </a:bodyPr>
          <a:lstStyle/>
          <a:p>
            <a:r>
              <a:rPr lang="en-US" sz="3200" dirty="0"/>
              <a:t>Orlistat: safety</a:t>
            </a:r>
            <a:endParaRPr lang="en-US" dirty="0"/>
          </a:p>
        </p:txBody>
      </p:sp>
      <p:sp>
        <p:nvSpPr>
          <p:cNvPr id="4" name="TextBox 3">
            <a:extLst>
              <a:ext uri="{FF2B5EF4-FFF2-40B4-BE49-F238E27FC236}">
                <a16:creationId xmlns:a16="http://schemas.microsoft.com/office/drawing/2014/main" id="{C4D4689F-C6F3-04DE-6131-8E58CEE6CFC0}"/>
              </a:ext>
            </a:extLst>
          </p:cNvPr>
          <p:cNvSpPr txBox="1"/>
          <p:nvPr/>
        </p:nvSpPr>
        <p:spPr>
          <a:xfrm>
            <a:off x="6127710" y="1259486"/>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sp>
        <p:nvSpPr>
          <p:cNvPr id="5" name="Rectangle 4">
            <a:extLst>
              <a:ext uri="{FF2B5EF4-FFF2-40B4-BE49-F238E27FC236}">
                <a16:creationId xmlns:a16="http://schemas.microsoft.com/office/drawing/2014/main" id="{7F9CCBEB-8711-8D14-A468-5BE82A2C0B1B}"/>
              </a:ext>
            </a:extLst>
          </p:cNvPr>
          <p:cNvSpPr/>
          <p:nvPr/>
        </p:nvSpPr>
        <p:spPr>
          <a:xfrm>
            <a:off x="6127710" y="1668483"/>
            <a:ext cx="5416292" cy="3930031"/>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rtlCol="0" anchor="t"/>
          <a:lstStyle/>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Orlistat can decrease cyclosporine exposure</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Take a multivitamin supplement that contains fat-soluble vitamins to ensure adequate nutrition</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Rare cases of severe liver injury with hepatocellular necrosis or acute hepatic failure</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May develop increased levels of urinary oxalate. Monitor renal function in patients at risk for renal insufficiency</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Substantial weight loss can increase the risk of cholelithiasis</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Exclude organic causes of obesity (e.g., hypothyroidism) before prescribing orlistat</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Gastrointestinal events may increase when </a:t>
            </a:r>
            <a:br>
              <a:rPr lang="en-US" sz="1400">
                <a:solidFill>
                  <a:schemeClr val="tx1"/>
                </a:solidFill>
                <a:latin typeface="+mj-lt"/>
              </a:rPr>
            </a:br>
            <a:r>
              <a:rPr lang="en-US" sz="1400">
                <a:solidFill>
                  <a:schemeClr val="tx1"/>
                </a:solidFill>
                <a:latin typeface="+mj-lt"/>
              </a:rPr>
              <a:t>orlistat is taken with a diet high in fat </a:t>
            </a:r>
            <a:br>
              <a:rPr lang="en-US" sz="1400">
                <a:solidFill>
                  <a:schemeClr val="tx1"/>
                </a:solidFill>
                <a:latin typeface="+mj-lt"/>
              </a:rPr>
            </a:br>
            <a:r>
              <a:rPr lang="en-US" sz="1400">
                <a:solidFill>
                  <a:schemeClr val="tx1"/>
                </a:solidFill>
                <a:latin typeface="+mj-lt"/>
              </a:rPr>
              <a:t>(&gt;30% total daily calories from fat)</a:t>
            </a:r>
          </a:p>
        </p:txBody>
      </p:sp>
      <p:pic>
        <p:nvPicPr>
          <p:cNvPr id="6" name="Graphic 5" descr="Doctor male with solid fill">
            <a:extLst>
              <a:ext uri="{FF2B5EF4-FFF2-40B4-BE49-F238E27FC236}">
                <a16:creationId xmlns:a16="http://schemas.microsoft.com/office/drawing/2014/main" id="{62D66664-621E-61F2-C81D-A3926FD1E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515" y="4221235"/>
            <a:ext cx="1001372" cy="1001372"/>
          </a:xfrm>
          <a:prstGeom prst="rect">
            <a:avLst/>
          </a:prstGeom>
        </p:spPr>
      </p:pic>
      <p:pic>
        <p:nvPicPr>
          <p:cNvPr id="7" name="Graphic 6" descr="First aid kit with solid fill">
            <a:extLst>
              <a:ext uri="{FF2B5EF4-FFF2-40B4-BE49-F238E27FC236}">
                <a16:creationId xmlns:a16="http://schemas.microsoft.com/office/drawing/2014/main" id="{612542FD-803E-16E9-9539-8C3EDCD0BB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553" y="4764671"/>
            <a:ext cx="744458" cy="744458"/>
          </a:xfrm>
          <a:prstGeom prst="rect">
            <a:avLst/>
          </a:prstGeom>
        </p:spPr>
      </p:pic>
      <p:sp>
        <p:nvSpPr>
          <p:cNvPr id="19" name="TextBox 18">
            <a:extLst>
              <a:ext uri="{FF2B5EF4-FFF2-40B4-BE49-F238E27FC236}">
                <a16:creationId xmlns:a16="http://schemas.microsoft.com/office/drawing/2014/main" id="{AC284A45-532C-7479-6A79-D6477ECD3B1B}"/>
              </a:ext>
            </a:extLst>
          </p:cNvPr>
          <p:cNvSpPr txBox="1"/>
          <p:nvPr/>
        </p:nvSpPr>
        <p:spPr>
          <a:xfrm>
            <a:off x="647999" y="1259486"/>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21" name="Rectangle 20">
            <a:extLst>
              <a:ext uri="{FF2B5EF4-FFF2-40B4-BE49-F238E27FC236}">
                <a16:creationId xmlns:a16="http://schemas.microsoft.com/office/drawing/2014/main" id="{D286FFAE-5F1A-C916-C77D-13F0F00ACDAE}"/>
              </a:ext>
            </a:extLst>
          </p:cNvPr>
          <p:cNvSpPr/>
          <p:nvPr/>
        </p:nvSpPr>
        <p:spPr>
          <a:xfrm>
            <a:off x="647999" y="1668483"/>
            <a:ext cx="5149298" cy="1701168"/>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08000" rIns="182880" numCol="1" rtlCol="0" anchor="t"/>
          <a:lstStyle/>
          <a:p>
            <a:pPr marL="358775" marR="0" lvl="0" indent="-169863"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Chronic malabsorption syndrome </a:t>
            </a:r>
          </a:p>
          <a:p>
            <a:pPr marL="358775" marR="0" lvl="0" indent="-169863"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Cholestasis</a:t>
            </a:r>
          </a:p>
          <a:p>
            <a:pPr marL="358775" marR="0" lvl="0" indent="-169863"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Known hypersensitivity to orlistat</a:t>
            </a:r>
          </a:p>
          <a:p>
            <a:pPr marL="358775" marR="0" lvl="0" indent="-169863"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Pregnancy</a:t>
            </a:r>
          </a:p>
        </p:txBody>
      </p:sp>
      <p:sp>
        <p:nvSpPr>
          <p:cNvPr id="14" name="TextBox 13">
            <a:extLst>
              <a:ext uri="{FF2B5EF4-FFF2-40B4-BE49-F238E27FC236}">
                <a16:creationId xmlns:a16="http://schemas.microsoft.com/office/drawing/2014/main" id="{D44A5891-A952-DA02-7AB9-B27716234126}"/>
              </a:ext>
            </a:extLst>
          </p:cNvPr>
          <p:cNvSpPr txBox="1"/>
          <p:nvPr/>
        </p:nvSpPr>
        <p:spPr>
          <a:xfrm>
            <a:off x="357732" y="6317819"/>
            <a:ext cx="11186270" cy="246221"/>
          </a:xfrm>
          <a:prstGeom prst="rect">
            <a:avLst/>
          </a:prstGeom>
          <a:noFill/>
        </p:spPr>
        <p:txBody>
          <a:bodyPr wrap="square" anchor="b">
            <a:spAutoFit/>
          </a:bodyPr>
          <a:lstStyle/>
          <a:p>
            <a:r>
              <a:rPr lang="en-US" sz="1000" dirty="0"/>
              <a:t>FDA. Xenical® (Orlistat) Prescribing Information. Available at: </a:t>
            </a:r>
            <a:r>
              <a:rPr lang="en-US" sz="1000" dirty="0">
                <a:hlinkClick r:id="rId7"/>
              </a:rPr>
              <a:t>https://www.accessdata.fda.gov/drugsatfda_docs/label/2015/020766s035lbl.pdf</a:t>
            </a:r>
            <a:r>
              <a:rPr lang="en-US" sz="1000" dirty="0"/>
              <a:t>. Accessed February 2024. </a:t>
            </a:r>
          </a:p>
        </p:txBody>
      </p:sp>
      <p:sp>
        <p:nvSpPr>
          <p:cNvPr id="20" name="TextBox 19">
            <a:extLst>
              <a:ext uri="{FF2B5EF4-FFF2-40B4-BE49-F238E27FC236}">
                <a16:creationId xmlns:a16="http://schemas.microsoft.com/office/drawing/2014/main" id="{876CAEDF-EF69-1F28-45CA-5F89148F2040}"/>
              </a:ext>
            </a:extLst>
          </p:cNvPr>
          <p:cNvSpPr txBox="1"/>
          <p:nvPr/>
        </p:nvSpPr>
        <p:spPr>
          <a:xfrm>
            <a:off x="647999" y="3199514"/>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65E37E39-B07D-986B-7B67-1F4D513C754B}"/>
              </a:ext>
            </a:extLst>
          </p:cNvPr>
          <p:cNvSpPr/>
          <p:nvPr/>
        </p:nvSpPr>
        <p:spPr>
          <a:xfrm>
            <a:off x="647998" y="3594860"/>
            <a:ext cx="5149298" cy="2015113"/>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72000" rIns="182880" numCol="2" rtlCol="0" anchor="ctr"/>
          <a:lstStyle/>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Flatus with discharge</a:t>
            </a: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Fecal urgency</a:t>
            </a: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Fatty/oily stool</a:t>
            </a: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Oily evacuation</a:t>
            </a:r>
          </a:p>
          <a:p>
            <a:pPr marL="173037" marR="0" lvl="0" defTabSz="1219139" fontAlgn="base">
              <a:lnSpc>
                <a:spcPct val="100000"/>
              </a:lnSpc>
              <a:spcBef>
                <a:spcPct val="0"/>
              </a:spcBef>
              <a:spcAft>
                <a:spcPts val="300"/>
              </a:spcAft>
              <a:buClrTx/>
              <a:buSzTx/>
              <a:tabLst/>
              <a:defRPr/>
            </a:pPr>
            <a:br>
              <a:rPr lang="en-US" sz="1400">
                <a:solidFill>
                  <a:schemeClr val="tx1"/>
                </a:solidFill>
                <a:latin typeface="+mj-lt"/>
              </a:rPr>
            </a:br>
            <a:endParaRPr lang="en-US" sz="1400">
              <a:solidFill>
                <a:schemeClr val="tx1"/>
              </a:solidFill>
              <a:latin typeface="+mj-lt"/>
            </a:endParaRP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endParaRPr lang="en-US" sz="1400">
              <a:solidFill>
                <a:schemeClr val="tx1"/>
              </a:solidFill>
              <a:latin typeface="+mj-lt"/>
            </a:endParaRP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Increased defecation</a:t>
            </a:r>
          </a:p>
          <a:p>
            <a:pPr marL="358775" marR="0" lvl="0" indent="-185738" defTabSz="1219139" fontAlgn="base">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Fecal incontinence</a:t>
            </a:r>
          </a:p>
        </p:txBody>
      </p:sp>
    </p:spTree>
    <p:extLst>
      <p:ext uri="{BB962C8B-B14F-4D97-AF65-F5344CB8AC3E}">
        <p14:creationId xmlns:p14="http://schemas.microsoft.com/office/powerpoint/2010/main" val="151741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624" y="266234"/>
            <a:ext cx="11679698" cy="687298"/>
          </a:xfrm>
        </p:spPr>
        <p:txBody>
          <a:bodyPr>
            <a:normAutofit/>
          </a:bodyPr>
          <a:lstStyle/>
          <a:p>
            <a:r>
              <a:rPr lang="en-US" altLang="en-US"/>
              <a:t>Phentermine: mechanism of action</a:t>
            </a:r>
            <a:endParaRPr lang="en-US"/>
          </a:p>
        </p:txBody>
      </p:sp>
      <p:sp>
        <p:nvSpPr>
          <p:cNvPr id="146" name="TextBox 145"/>
          <p:cNvSpPr txBox="1">
            <a:spLocks noChangeArrowheads="1"/>
          </p:cNvSpPr>
          <p:nvPr/>
        </p:nvSpPr>
        <p:spPr bwMode="auto">
          <a:xfrm>
            <a:off x="4587749" y="4464142"/>
            <a:ext cx="3573919" cy="4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1" rIns="91440" bIns="45721">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2000" b="1" i="0" u="none" strike="noStrike" kern="1200" cap="none" spc="0" normalizeH="0" baseline="0" noProof="0" dirty="0">
                <a:ln>
                  <a:noFill/>
                </a:ln>
                <a:solidFill>
                  <a:schemeClr val="tx1"/>
                </a:solidFill>
                <a:effectLst/>
                <a:uLnTx/>
                <a:uFillTx/>
                <a:latin typeface="+mj-lt"/>
                <a:ea typeface="+mn-ea"/>
                <a:cs typeface="Arial" charset="0"/>
              </a:rPr>
              <a:t>Appetite suppression</a:t>
            </a:r>
            <a:endParaRPr kumimoji="0" lang="en-US" altLang="en-US" sz="2000" b="1" i="0" u="none" strike="noStrike" kern="1200" cap="none" spc="0" normalizeH="0" baseline="30000" noProof="0" dirty="0">
              <a:ln>
                <a:noFill/>
              </a:ln>
              <a:solidFill>
                <a:schemeClr val="tx1"/>
              </a:solidFill>
              <a:effectLst/>
              <a:uLnTx/>
              <a:uFillTx/>
              <a:latin typeface="+mj-lt"/>
              <a:ea typeface="+mn-ea"/>
              <a:cs typeface="Arial" charset="0"/>
            </a:endParaRPr>
          </a:p>
        </p:txBody>
      </p:sp>
      <p:sp>
        <p:nvSpPr>
          <p:cNvPr id="14" name="Rounded Rectangle 13"/>
          <p:cNvSpPr/>
          <p:nvPr/>
        </p:nvSpPr>
        <p:spPr>
          <a:xfrm>
            <a:off x="4041467" y="3176228"/>
            <a:ext cx="4666484" cy="828000"/>
          </a:xfrm>
          <a:prstGeom prst="rect">
            <a:avLst/>
          </a:prstGeom>
          <a:solidFill>
            <a:schemeClr val="bg1">
              <a:lumMod val="95000"/>
            </a:schemeClr>
          </a:solidFill>
          <a:ln>
            <a:noFill/>
          </a:ln>
          <a:effectLst/>
        </p:spPr>
        <p:txBody>
          <a:bodyPr wrap="square" lIns="396000" bIns="46800" anchor="ctr">
            <a:noAutofit/>
          </a:bodyPr>
          <a:lstStyle/>
          <a:p>
            <a:endParaRPr lang="en-US" sz="2000">
              <a:solidFill>
                <a:schemeClr val="tx1"/>
              </a:solidFill>
              <a:latin typeface="+mj-lt"/>
            </a:endParaRPr>
          </a:p>
        </p:txBody>
      </p:sp>
      <p:sp>
        <p:nvSpPr>
          <p:cNvPr id="6" name="Oval 5"/>
          <p:cNvSpPr/>
          <p:nvPr/>
        </p:nvSpPr>
        <p:spPr bwMode="auto">
          <a:xfrm rot="20453611">
            <a:off x="5986002" y="3207469"/>
            <a:ext cx="777413" cy="7749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10" name="Rectangle 9"/>
          <p:cNvSpPr/>
          <p:nvPr/>
        </p:nvSpPr>
        <p:spPr>
          <a:xfrm>
            <a:off x="5961642" y="3435789"/>
            <a:ext cx="800219" cy="338556"/>
          </a:xfrm>
          <a:prstGeom prst="rect">
            <a:avLst/>
          </a:prstGeom>
        </p:spPr>
        <p:txBody>
          <a:bodyPr wrap="none" lIns="91440" tIns="45721" rIns="91440" bIns="45721">
            <a:spAutoFit/>
          </a:bodyPr>
          <a:lstStyle/>
          <a:p>
            <a:pPr marL="0" marR="0" lvl="0" indent="0" algn="l" defTabSz="1219139"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POMC</a:t>
            </a:r>
            <a:endParaRPr kumimoji="0" lang="en-US" sz="1600" b="0" i="0" u="none" strike="noStrike" kern="1200" cap="none" spc="0" normalizeH="0" baseline="30000" noProof="0">
              <a:ln>
                <a:noFill/>
              </a:ln>
              <a:solidFill>
                <a:srgbClr val="FFFFFF"/>
              </a:solidFill>
              <a:effectLst/>
              <a:uLnTx/>
              <a:uFillTx/>
              <a:latin typeface="+mj-lt"/>
              <a:ea typeface="+mn-ea"/>
              <a:cs typeface="Arial" panose="020B0604020202020204" pitchFamily="34" charset="0"/>
            </a:endParaRPr>
          </a:p>
        </p:txBody>
      </p:sp>
      <p:sp>
        <p:nvSpPr>
          <p:cNvPr id="11" name="TextBox 10">
            <a:extLst>
              <a:ext uri="{FF2B5EF4-FFF2-40B4-BE49-F238E27FC236}">
                <a16:creationId xmlns:a16="http://schemas.microsoft.com/office/drawing/2014/main" id="{3D8548DF-51C0-060F-E89A-669B93F1E2F4}"/>
              </a:ext>
            </a:extLst>
          </p:cNvPr>
          <p:cNvSpPr txBox="1"/>
          <p:nvPr/>
        </p:nvSpPr>
        <p:spPr>
          <a:xfrm>
            <a:off x="4681066" y="3220895"/>
            <a:ext cx="1263980" cy="738666"/>
          </a:xfrm>
          <a:prstGeom prst="rect">
            <a:avLst/>
          </a:prstGeom>
          <a:noFill/>
        </p:spPr>
        <p:txBody>
          <a:bodyPr wrap="square" lIns="91440" tIns="45721" rIns="91440" bIns="45721"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effectLst/>
                <a:uLnTx/>
                <a:uFillTx/>
                <a:latin typeface="+mj-lt"/>
                <a:ea typeface="+mn-ea"/>
                <a:cs typeface="Arial" charset="0"/>
              </a:rPr>
              <a:t>Activates neurons that express</a:t>
            </a:r>
            <a:endParaRPr kumimoji="0" lang="en-US" sz="1400" b="0" i="0" u="none" strike="noStrike" kern="1200" cap="none" spc="0" normalizeH="0" baseline="30000" noProof="0">
              <a:ln>
                <a:noFill/>
              </a:ln>
              <a:effectLst/>
              <a:uLnTx/>
              <a:uFillTx/>
              <a:latin typeface="+mj-lt"/>
              <a:ea typeface="+mn-ea"/>
              <a:cs typeface="Arial" charset="0"/>
            </a:endParaRPr>
          </a:p>
        </p:txBody>
      </p:sp>
      <p:sp>
        <p:nvSpPr>
          <p:cNvPr id="13" name="Right Arrow 193">
            <a:extLst>
              <a:ext uri="{FF2B5EF4-FFF2-40B4-BE49-F238E27FC236}">
                <a16:creationId xmlns:a16="http://schemas.microsoft.com/office/drawing/2014/main" id="{C130B263-1BBA-A354-D62D-D00359F1F97D}"/>
              </a:ext>
            </a:extLst>
          </p:cNvPr>
          <p:cNvSpPr/>
          <p:nvPr/>
        </p:nvSpPr>
        <p:spPr bwMode="auto">
          <a:xfrm rot="5400000" flipV="1">
            <a:off x="6167303" y="4159145"/>
            <a:ext cx="414809" cy="232469"/>
          </a:xfrm>
          <a:prstGeom prst="rightArrow">
            <a:avLst>
              <a:gd name="adj1" fmla="val 50000"/>
              <a:gd name="adj2" fmla="val 50001"/>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sp>
        <p:nvSpPr>
          <p:cNvPr id="85" name="TextBox 84"/>
          <p:cNvSpPr txBox="1"/>
          <p:nvPr/>
        </p:nvSpPr>
        <p:spPr>
          <a:xfrm>
            <a:off x="5023270" y="2027266"/>
            <a:ext cx="2702877" cy="707888"/>
          </a:xfrm>
          <a:prstGeom prst="rect">
            <a:avLst/>
          </a:prstGeom>
          <a:noFill/>
        </p:spPr>
        <p:txBody>
          <a:bodyPr wrap="square" lIns="91440" tIns="45721" rIns="91440" bIns="45721"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accent6">
                    <a:lumMod val="50000"/>
                  </a:schemeClr>
                </a:solidFill>
                <a:effectLst/>
                <a:uLnTx/>
                <a:uFillTx/>
                <a:latin typeface="+mj-lt"/>
                <a:ea typeface="+mn-ea"/>
                <a:cs typeface="Arial" charset="0"/>
              </a:rPr>
              <a:t>Phentermine:</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accent6">
                    <a:lumMod val="50000"/>
                  </a:schemeClr>
                </a:solidFill>
                <a:effectLst/>
                <a:uLnTx/>
                <a:uFillTx/>
                <a:latin typeface="+mj-lt"/>
                <a:ea typeface="+mn-ea"/>
                <a:cs typeface="Arial" charset="0"/>
              </a:rPr>
              <a:t>Increased levels of </a:t>
            </a:r>
            <a:br>
              <a:rPr kumimoji="0" lang="en-US" sz="1200" b="0" i="0" u="none" strike="noStrike" kern="1200" cap="none" spc="0" normalizeH="0" baseline="0" noProof="0">
                <a:ln>
                  <a:noFill/>
                </a:ln>
                <a:solidFill>
                  <a:schemeClr val="accent6">
                    <a:lumMod val="50000"/>
                  </a:schemeClr>
                </a:solidFill>
                <a:effectLst/>
                <a:uLnTx/>
                <a:uFillTx/>
                <a:latin typeface="+mj-lt"/>
                <a:ea typeface="+mn-ea"/>
                <a:cs typeface="Arial" charset="0"/>
              </a:rPr>
            </a:br>
            <a:r>
              <a:rPr kumimoji="0" lang="en-US" sz="1200" b="0" i="0" u="none" strike="noStrike" kern="1200" cap="none" spc="0" normalizeH="0" baseline="0" noProof="0">
                <a:ln>
                  <a:noFill/>
                </a:ln>
                <a:solidFill>
                  <a:schemeClr val="accent6">
                    <a:lumMod val="50000"/>
                  </a:schemeClr>
                </a:solidFill>
                <a:effectLst/>
                <a:uLnTx/>
                <a:uFillTx/>
                <a:latin typeface="+mj-lt"/>
                <a:ea typeface="+mn-ea"/>
                <a:cs typeface="Arial" charset="0"/>
              </a:rPr>
              <a:t>norepinephrine and dopamine</a:t>
            </a:r>
            <a:endParaRPr kumimoji="0" lang="en-US" sz="1200" b="0" i="0" u="none" strike="noStrike" kern="1200" cap="none" spc="0" normalizeH="0" baseline="30000" noProof="0">
              <a:ln>
                <a:noFill/>
              </a:ln>
              <a:solidFill>
                <a:schemeClr val="accent6">
                  <a:lumMod val="50000"/>
                </a:schemeClr>
              </a:solidFill>
              <a:effectLst/>
              <a:uLnTx/>
              <a:uFillTx/>
              <a:latin typeface="+mj-lt"/>
              <a:ea typeface="+mn-ea"/>
              <a:cs typeface="Arial" charset="0"/>
            </a:endParaRPr>
          </a:p>
        </p:txBody>
      </p:sp>
      <p:sp>
        <p:nvSpPr>
          <p:cNvPr id="33" name="TextBox 32">
            <a:extLst>
              <a:ext uri="{FF2B5EF4-FFF2-40B4-BE49-F238E27FC236}">
                <a16:creationId xmlns:a16="http://schemas.microsoft.com/office/drawing/2014/main" id="{0C55ACB9-1EEF-429E-F8E4-1C95174CEBB5}"/>
              </a:ext>
            </a:extLst>
          </p:cNvPr>
          <p:cNvSpPr txBox="1"/>
          <p:nvPr/>
        </p:nvSpPr>
        <p:spPr>
          <a:xfrm>
            <a:off x="357732" y="6256290"/>
            <a:ext cx="9938793" cy="400110"/>
          </a:xfrm>
          <a:prstGeom prst="rect">
            <a:avLst/>
          </a:prstGeom>
          <a:noFill/>
        </p:spPr>
        <p:txBody>
          <a:bodyPr wrap="square" anchor="b">
            <a:spAutoFit/>
          </a:bodyPr>
          <a:lstStyle/>
          <a:p>
            <a:pPr marL="0" indent="0">
              <a:buNone/>
            </a:pPr>
            <a:r>
              <a:rPr lang="en-CA" sz="1000" dirty="0"/>
              <a:t>POMC, proopiomelanocortin.</a:t>
            </a:r>
          </a:p>
          <a:p>
            <a:pPr marL="0" indent="0">
              <a:buNone/>
            </a:pPr>
            <a:r>
              <a:rPr lang="en-CA" sz="1000" dirty="0"/>
              <a:t>1. </a:t>
            </a:r>
            <a:r>
              <a:rPr lang="en-CA" sz="1000" dirty="0" err="1"/>
              <a:t>Witkamp</a:t>
            </a:r>
            <a:r>
              <a:rPr lang="en-CA" sz="1000" dirty="0"/>
              <a:t> RF. Pharm Res 2011;28:1792–818; 2. </a:t>
            </a:r>
            <a:r>
              <a:rPr lang="en-GB" sz="1000" dirty="0" err="1"/>
              <a:t>Chakhtoura</a:t>
            </a:r>
            <a:r>
              <a:rPr lang="en-GB" sz="1000" dirty="0"/>
              <a:t> M et al. </a:t>
            </a:r>
            <a:r>
              <a:rPr lang="en-GB" sz="1000" dirty="0" err="1"/>
              <a:t>eClinicalMedicine</a:t>
            </a:r>
            <a:r>
              <a:rPr lang="en-GB" sz="1000" dirty="0"/>
              <a:t>. 2023;58:101882</a:t>
            </a:r>
            <a:r>
              <a:rPr lang="en-CA" sz="1000" dirty="0"/>
              <a:t>; 3. Bays H. Expert Rev. Cardiovasc. </a:t>
            </a:r>
            <a:r>
              <a:rPr lang="en-CA" sz="1000" dirty="0" err="1"/>
              <a:t>Ther</a:t>
            </a:r>
            <a:r>
              <a:rPr lang="en-CA" sz="1000" dirty="0"/>
              <a:t>. 010:8(12):1777-1801.</a:t>
            </a:r>
          </a:p>
        </p:txBody>
      </p:sp>
      <p:sp>
        <p:nvSpPr>
          <p:cNvPr id="46" name="TextBox 45">
            <a:extLst>
              <a:ext uri="{FF2B5EF4-FFF2-40B4-BE49-F238E27FC236}">
                <a16:creationId xmlns:a16="http://schemas.microsoft.com/office/drawing/2014/main" id="{66CAFC7A-5CDD-2935-0E84-67276B59AF9E}"/>
              </a:ext>
            </a:extLst>
          </p:cNvPr>
          <p:cNvSpPr txBox="1"/>
          <p:nvPr/>
        </p:nvSpPr>
        <p:spPr>
          <a:xfrm>
            <a:off x="1981150" y="1270025"/>
            <a:ext cx="9161329" cy="556010"/>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pPr marL="0" indent="0">
              <a:buFont typeface="Arial" panose="020B0604020202020204" pitchFamily="34" charset="0"/>
              <a:buNone/>
            </a:pPr>
            <a:r>
              <a:rPr lang="en-US" sz="2000">
                <a:latin typeface="+mj-lt"/>
              </a:rPr>
              <a:t>Phentermine acts on receptors in the hypothalamus that stimulate satiety</a:t>
            </a:r>
            <a:r>
              <a:rPr lang="en-US" sz="2000" baseline="30000">
                <a:latin typeface="+mj-lt"/>
              </a:rPr>
              <a:t>1–3</a:t>
            </a:r>
          </a:p>
        </p:txBody>
      </p:sp>
      <p:sp>
        <p:nvSpPr>
          <p:cNvPr id="47" name="Rectangle: Rounded Corners 46">
            <a:extLst>
              <a:ext uri="{FF2B5EF4-FFF2-40B4-BE49-F238E27FC236}">
                <a16:creationId xmlns:a16="http://schemas.microsoft.com/office/drawing/2014/main" id="{3D329D14-F8E4-3100-6780-E0987AFBBEBA}"/>
              </a:ext>
            </a:extLst>
          </p:cNvPr>
          <p:cNvSpPr/>
          <p:nvPr/>
        </p:nvSpPr>
        <p:spPr>
          <a:xfrm>
            <a:off x="1032909" y="1123017"/>
            <a:ext cx="931453" cy="82973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06109F62-9A50-B0DA-F72C-0713049CE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82" y="1147213"/>
            <a:ext cx="783157" cy="783155"/>
          </a:xfrm>
          <a:prstGeom prst="rect">
            <a:avLst/>
          </a:prstGeom>
        </p:spPr>
      </p:pic>
      <p:sp>
        <p:nvSpPr>
          <p:cNvPr id="55" name="Oval 54">
            <a:extLst>
              <a:ext uri="{FF2B5EF4-FFF2-40B4-BE49-F238E27FC236}">
                <a16:creationId xmlns:a16="http://schemas.microsoft.com/office/drawing/2014/main" id="{D172E422-F452-0523-0A62-C4540AB6463F}"/>
              </a:ext>
            </a:extLst>
          </p:cNvPr>
          <p:cNvSpPr/>
          <p:nvPr/>
        </p:nvSpPr>
        <p:spPr>
          <a:xfrm>
            <a:off x="1435894" y="1481139"/>
            <a:ext cx="171450" cy="17145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id="{C00173BB-097C-5BCC-9DD1-1A80B48D0BD9}"/>
              </a:ext>
            </a:extLst>
          </p:cNvPr>
          <p:cNvCxnSpPr>
            <a:stCxn id="55" idx="6"/>
          </p:cNvCxnSpPr>
          <p:nvPr/>
        </p:nvCxnSpPr>
        <p:spPr>
          <a:xfrm flipV="1">
            <a:off x="1607344" y="1563536"/>
            <a:ext cx="611218" cy="3328"/>
          </a:xfrm>
          <a:prstGeom prst="line">
            <a:avLst/>
          </a:prstGeom>
          <a:noFill/>
          <a:ln w="19050"/>
        </p:spPr>
        <p:style>
          <a:lnRef idx="2">
            <a:schemeClr val="accent1">
              <a:shade val="15000"/>
            </a:schemeClr>
          </a:lnRef>
          <a:fillRef idx="1">
            <a:schemeClr val="accent1"/>
          </a:fillRef>
          <a:effectRef idx="0">
            <a:schemeClr val="accent1"/>
          </a:effectRef>
          <a:fontRef idx="minor">
            <a:schemeClr val="lt1"/>
          </a:fontRef>
        </p:style>
      </p:cxnSp>
      <p:sp>
        <p:nvSpPr>
          <p:cNvPr id="58" name="Right Arrow 193">
            <a:extLst>
              <a:ext uri="{FF2B5EF4-FFF2-40B4-BE49-F238E27FC236}">
                <a16:creationId xmlns:a16="http://schemas.microsoft.com/office/drawing/2014/main" id="{C4D89C9A-B1D5-5D96-63AC-F93986E9B529}"/>
              </a:ext>
            </a:extLst>
          </p:cNvPr>
          <p:cNvSpPr/>
          <p:nvPr/>
        </p:nvSpPr>
        <p:spPr bwMode="auto">
          <a:xfrm rot="5400000" flipV="1">
            <a:off x="6167303" y="2797299"/>
            <a:ext cx="414809" cy="232469"/>
          </a:xfrm>
          <a:prstGeom prst="rightArrow">
            <a:avLst>
              <a:gd name="adj1" fmla="val 50000"/>
              <a:gd name="adj2" fmla="val 50001"/>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pic>
        <p:nvPicPr>
          <p:cNvPr id="2" name="Picture 1" descr="A picture containing text&#10;&#10;Description automatically generated">
            <a:extLst>
              <a:ext uri="{FF2B5EF4-FFF2-40B4-BE49-F238E27FC236}">
                <a16:creationId xmlns:a16="http://schemas.microsoft.com/office/drawing/2014/main" id="{BD767FDD-1B48-1547-28D0-01AB2FCA3F55}"/>
              </a:ext>
            </a:extLst>
          </p:cNvPr>
          <p:cNvPicPr>
            <a:picLocks noChangeAspect="1"/>
          </p:cNvPicPr>
          <p:nvPr/>
        </p:nvPicPr>
        <p:blipFill rotWithShape="1">
          <a:blip r:embed="rId5">
            <a:extLst>
              <a:ext uri="{28A0092B-C50C-407E-A947-70E740481C1C}">
                <a14:useLocalDpi xmlns:a14="http://schemas.microsoft.com/office/drawing/2010/main" val="0"/>
              </a:ext>
            </a:extLst>
          </a:blip>
          <a:srcRect b="44830"/>
          <a:stretch/>
        </p:blipFill>
        <p:spPr>
          <a:xfrm>
            <a:off x="-19926" y="2083355"/>
            <a:ext cx="3256594" cy="3748982"/>
          </a:xfrm>
          <a:prstGeom prst="rect">
            <a:avLst/>
          </a:prstGeom>
        </p:spPr>
      </p:pic>
      <p:sp>
        <p:nvSpPr>
          <p:cNvPr id="3" name="TextBox 14">
            <a:extLst>
              <a:ext uri="{FF2B5EF4-FFF2-40B4-BE49-F238E27FC236}">
                <a16:creationId xmlns:a16="http://schemas.microsoft.com/office/drawing/2014/main" id="{E667E00B-5A05-50A3-EBE2-7282C212ABEE}"/>
              </a:ext>
            </a:extLst>
          </p:cNvPr>
          <p:cNvSpPr txBox="1">
            <a:spLocks noChangeArrowheads="1"/>
          </p:cNvSpPr>
          <p:nvPr/>
        </p:nvSpPr>
        <p:spPr bwMode="auto">
          <a:xfrm>
            <a:off x="939227" y="2301012"/>
            <a:ext cx="1338288" cy="261610"/>
          </a:xfrm>
          <a:prstGeom prst="rect">
            <a:avLst/>
          </a:prstGeom>
          <a:no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50" b="1" i="0" u="none" strike="noStrike" kern="1200" cap="none" spc="0" normalizeH="0" baseline="0" noProof="0" dirty="0">
                <a:ln>
                  <a:noFill/>
                </a:ln>
                <a:solidFill>
                  <a:schemeClr val="tx1"/>
                </a:solidFill>
                <a:effectLst/>
                <a:uLnTx/>
                <a:uFillTx/>
                <a:latin typeface="+mj-lt"/>
                <a:ea typeface="+mn-ea"/>
                <a:cs typeface="Arial" charset="0"/>
              </a:rPr>
              <a:t>Hypothalamus</a:t>
            </a:r>
            <a:endParaRPr kumimoji="0" lang="en-US" altLang="en-US" sz="1050" b="1" i="0" u="none" strike="noStrike" kern="1200" cap="none" spc="0" normalizeH="0" baseline="30000" noProof="0" dirty="0">
              <a:ln>
                <a:noFill/>
              </a:ln>
              <a:solidFill>
                <a:schemeClr val="tx1"/>
              </a:solidFill>
              <a:effectLst/>
              <a:uLnTx/>
              <a:uFillTx/>
              <a:latin typeface="+mj-lt"/>
              <a:ea typeface="+mn-ea"/>
              <a:cs typeface="Arial" charset="0"/>
            </a:endParaRPr>
          </a:p>
        </p:txBody>
      </p:sp>
      <p:sp>
        <p:nvSpPr>
          <p:cNvPr id="31" name="Rectangle 30">
            <a:extLst>
              <a:ext uri="{FF2B5EF4-FFF2-40B4-BE49-F238E27FC236}">
                <a16:creationId xmlns:a16="http://schemas.microsoft.com/office/drawing/2014/main" id="{7F5C1012-F910-2D7C-9C67-E7B9FC8DECC8}"/>
              </a:ext>
            </a:extLst>
          </p:cNvPr>
          <p:cNvSpPr/>
          <p:nvPr/>
        </p:nvSpPr>
        <p:spPr>
          <a:xfrm>
            <a:off x="0" y="5011977"/>
            <a:ext cx="12192000" cy="8297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Activation and increased production of POMC in the arcuate nucleus of hypothalamus </a:t>
            </a:r>
            <a:br>
              <a:rPr lang="en-US"/>
            </a:br>
            <a:r>
              <a:rPr lang="en-US"/>
              <a:t>increases satiety contributing to weight loss</a:t>
            </a:r>
            <a:r>
              <a:rPr lang="en-US" baseline="30000"/>
              <a:t>3</a:t>
            </a:r>
          </a:p>
        </p:txBody>
      </p:sp>
      <p:sp>
        <p:nvSpPr>
          <p:cNvPr id="7" name="Freeform: Shape 6">
            <a:extLst>
              <a:ext uri="{FF2B5EF4-FFF2-40B4-BE49-F238E27FC236}">
                <a16:creationId xmlns:a16="http://schemas.microsoft.com/office/drawing/2014/main" id="{38839D66-BE3C-44F0-C31F-E7E1C983353A}"/>
              </a:ext>
            </a:extLst>
          </p:cNvPr>
          <p:cNvSpPr/>
          <p:nvPr/>
        </p:nvSpPr>
        <p:spPr>
          <a:xfrm rot="1748482">
            <a:off x="1761095" y="2548804"/>
            <a:ext cx="2658686" cy="862677"/>
          </a:xfrm>
          <a:custGeom>
            <a:avLst/>
            <a:gdLst>
              <a:gd name="connsiteX0" fmla="*/ 0 w 1828800"/>
              <a:gd name="connsiteY0" fmla="*/ 588434 h 812800"/>
              <a:gd name="connsiteX1" fmla="*/ 1828800 w 1828800"/>
              <a:gd name="connsiteY1" fmla="*/ 0 h 812800"/>
              <a:gd name="connsiteX2" fmla="*/ 1828800 w 1828800"/>
              <a:gd name="connsiteY2" fmla="*/ 812800 h 812800"/>
              <a:gd name="connsiteX3" fmla="*/ 0 w 1828800"/>
              <a:gd name="connsiteY3" fmla="*/ 588434 h 812800"/>
            </a:gdLst>
            <a:ahLst/>
            <a:cxnLst>
              <a:cxn ang="0">
                <a:pos x="connsiteX0" y="connsiteY0"/>
              </a:cxn>
              <a:cxn ang="0">
                <a:pos x="connsiteX1" y="connsiteY1"/>
              </a:cxn>
              <a:cxn ang="0">
                <a:pos x="connsiteX2" y="connsiteY2"/>
              </a:cxn>
              <a:cxn ang="0">
                <a:pos x="connsiteX3" y="connsiteY3"/>
              </a:cxn>
            </a:cxnLst>
            <a:rect l="l" t="t" r="r" b="b"/>
            <a:pathLst>
              <a:path w="1828800" h="812800">
                <a:moveTo>
                  <a:pt x="0" y="588434"/>
                </a:moveTo>
                <a:lnTo>
                  <a:pt x="1828800" y="0"/>
                </a:lnTo>
                <a:lnTo>
                  <a:pt x="1828800" y="812800"/>
                </a:lnTo>
                <a:lnTo>
                  <a:pt x="0" y="5884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59787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1686-2802-527C-03A4-83812129B5C2}"/>
              </a:ext>
            </a:extLst>
          </p:cNvPr>
          <p:cNvSpPr>
            <a:spLocks noGrp="1"/>
          </p:cNvSpPr>
          <p:nvPr>
            <p:ph type="title"/>
          </p:nvPr>
        </p:nvSpPr>
        <p:spPr>
          <a:xfrm>
            <a:off x="320624" y="266234"/>
            <a:ext cx="11679698" cy="687298"/>
          </a:xfrm>
        </p:spPr>
        <p:txBody>
          <a:bodyPr>
            <a:normAutofit/>
          </a:bodyPr>
          <a:lstStyle/>
          <a:p>
            <a:r>
              <a:rPr lang="en-US"/>
              <a:t>Phentermine*: efficacy</a:t>
            </a:r>
          </a:p>
        </p:txBody>
      </p:sp>
      <p:sp>
        <p:nvSpPr>
          <p:cNvPr id="9" name="TextBox 8">
            <a:extLst>
              <a:ext uri="{FF2B5EF4-FFF2-40B4-BE49-F238E27FC236}">
                <a16:creationId xmlns:a16="http://schemas.microsoft.com/office/drawing/2014/main" id="{F57EB93A-F904-5D5E-8A3B-30D817BEEEB4}"/>
              </a:ext>
            </a:extLst>
          </p:cNvPr>
          <p:cNvSpPr txBox="1"/>
          <p:nvPr/>
        </p:nvSpPr>
        <p:spPr>
          <a:xfrm>
            <a:off x="357732" y="5948514"/>
            <a:ext cx="9601080" cy="707886"/>
          </a:xfrm>
          <a:prstGeom prst="rect">
            <a:avLst/>
          </a:prstGeom>
          <a:noFill/>
        </p:spPr>
        <p:txBody>
          <a:bodyPr wrap="square" anchor="b">
            <a:spAutoFit/>
          </a:bodyPr>
          <a:lstStyle/>
          <a:p>
            <a:pPr marL="0" indent="0">
              <a:buNone/>
            </a:pPr>
            <a:r>
              <a:rPr lang="en-GB" sz="1000" i="0">
                <a:cs typeface="Arial" panose="020B0604020202020204" pitchFamily="34" charset="0"/>
              </a:rPr>
              <a:t>*</a:t>
            </a:r>
            <a:r>
              <a:rPr lang="en-GB" sz="1000">
                <a:cs typeface="Arial" panose="020B0604020202020204" pitchFamily="34" charset="0"/>
              </a:rPr>
              <a:t>FDA-approved d</a:t>
            </a:r>
            <a:r>
              <a:rPr lang="en-GB" sz="1000" i="0">
                <a:cs typeface="Arial" panose="020B0604020202020204" pitchFamily="34" charset="0"/>
              </a:rPr>
              <a:t>osing: 30 mg or 37.5 mg tablets; </a:t>
            </a:r>
            <a:br>
              <a:rPr lang="en-GB" sz="1000" i="0">
                <a:cs typeface="Arial" panose="020B0604020202020204" pitchFamily="34" charset="0"/>
              </a:rPr>
            </a:br>
            <a:r>
              <a:rPr lang="en-US" sz="1000"/>
              <a:t>†</a:t>
            </a:r>
            <a:r>
              <a:rPr lang="en-GB" sz="1000" i="0">
                <a:cs typeface="Arial" panose="020B0604020202020204" pitchFamily="34" charset="0"/>
              </a:rPr>
              <a:t>Statistically significant vs placebo, least squares mean</a:t>
            </a:r>
            <a:r>
              <a:rPr lang="en-GB" sz="1000">
                <a:cs typeface="Arial" panose="020B0604020202020204" pitchFamily="34" charset="0"/>
              </a:rPr>
              <a:t>.</a:t>
            </a:r>
            <a:br>
              <a:rPr lang="en-GB" sz="1000">
                <a:cs typeface="Arial" panose="020B0604020202020204" pitchFamily="34" charset="0"/>
              </a:rPr>
            </a:br>
            <a:r>
              <a:rPr lang="en-GB" sz="1000">
                <a:cs typeface="Arial" panose="020B0604020202020204" pitchFamily="34" charset="0"/>
              </a:rPr>
              <a:t>BMI, body mass index.</a:t>
            </a:r>
            <a:br>
              <a:rPr lang="en-US" sz="1000"/>
            </a:br>
            <a:r>
              <a:rPr lang="en-US" sz="1000"/>
              <a:t>1. Aronne LJ et al. Obesity. 2013;21:2163–2171.</a:t>
            </a:r>
          </a:p>
        </p:txBody>
      </p:sp>
      <p:sp>
        <p:nvSpPr>
          <p:cNvPr id="14" name="Rectangle 13">
            <a:extLst>
              <a:ext uri="{FF2B5EF4-FFF2-40B4-BE49-F238E27FC236}">
                <a16:creationId xmlns:a16="http://schemas.microsoft.com/office/drawing/2014/main" id="{96F0B651-3245-0B65-A26A-F4F4B59AA795}"/>
              </a:ext>
            </a:extLst>
          </p:cNvPr>
          <p:cNvSpPr/>
          <p:nvPr/>
        </p:nvSpPr>
        <p:spPr>
          <a:xfrm>
            <a:off x="1124520" y="2795360"/>
            <a:ext cx="9942961" cy="3198506"/>
          </a:xfrm>
          <a:prstGeom prst="rect">
            <a:avLst/>
          </a:prstGeom>
          <a:gradFill>
            <a:gsLst>
              <a:gs pos="80000">
                <a:schemeClr val="accent5">
                  <a:lumMod val="20000"/>
                  <a:lumOff val="80000"/>
                </a:schemeClr>
              </a:gs>
              <a:gs pos="0">
                <a:schemeClr val="bg1">
                  <a:alpha val="0"/>
                </a:schemeClr>
              </a:gs>
              <a:gs pos="100000">
                <a:schemeClr val="accent5">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91E24E4-BFD4-AE82-61E3-C7F6E7D78AF6}"/>
              </a:ext>
            </a:extLst>
          </p:cNvPr>
          <p:cNvSpPr/>
          <p:nvPr/>
        </p:nvSpPr>
        <p:spPr>
          <a:xfrm flipV="1">
            <a:off x="6659179" y="4089974"/>
            <a:ext cx="952500" cy="492402"/>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1B3D97D-4573-AA41-A507-214D9D823706}"/>
              </a:ext>
            </a:extLst>
          </p:cNvPr>
          <p:cNvSpPr/>
          <p:nvPr/>
        </p:nvSpPr>
        <p:spPr>
          <a:xfrm flipV="1">
            <a:off x="4810820" y="5482413"/>
            <a:ext cx="952500" cy="49240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9D8AA333-87EB-F0A6-AB43-8C0AFE965679}"/>
              </a:ext>
            </a:extLst>
          </p:cNvPr>
          <p:cNvGraphicFramePr/>
          <p:nvPr>
            <p:extLst>
              <p:ext uri="{D42A27DB-BD31-4B8C-83A1-F6EECF244321}">
                <p14:modId xmlns:p14="http://schemas.microsoft.com/office/powerpoint/2010/main" val="2793837188"/>
              </p:ext>
            </p:extLst>
          </p:nvPr>
        </p:nvGraphicFramePr>
        <p:xfrm>
          <a:off x="4247485" y="3361363"/>
          <a:ext cx="3941369" cy="244645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F1F0CAF2-D35E-1412-6B2D-74BEF3AE9B90}"/>
              </a:ext>
            </a:extLst>
          </p:cNvPr>
          <p:cNvSpPr txBox="1"/>
          <p:nvPr/>
        </p:nvSpPr>
        <p:spPr>
          <a:xfrm>
            <a:off x="4475647" y="2864754"/>
            <a:ext cx="1659768" cy="646331"/>
          </a:xfrm>
          <a:prstGeom prst="rect">
            <a:avLst/>
          </a:prstGeom>
          <a:noFill/>
        </p:spPr>
        <p:txBody>
          <a:bodyPr wrap="square" rtlCol="0">
            <a:spAutoFit/>
          </a:bodyPr>
          <a:lstStyle/>
          <a:p>
            <a:pPr algn="ctr"/>
            <a:r>
              <a:rPr lang="en-US" sz="1200" b="1">
                <a:solidFill>
                  <a:schemeClr val="accent1"/>
                </a:solidFill>
              </a:rPr>
              <a:t>Phentermine 15 mg + lifestyle counseling</a:t>
            </a:r>
          </a:p>
        </p:txBody>
      </p:sp>
      <p:sp>
        <p:nvSpPr>
          <p:cNvPr id="28" name="TextBox 27">
            <a:extLst>
              <a:ext uri="{FF2B5EF4-FFF2-40B4-BE49-F238E27FC236}">
                <a16:creationId xmlns:a16="http://schemas.microsoft.com/office/drawing/2014/main" id="{4FAD89D7-B850-7524-A044-8C1000C0CCFB}"/>
              </a:ext>
            </a:extLst>
          </p:cNvPr>
          <p:cNvSpPr txBox="1"/>
          <p:nvPr/>
        </p:nvSpPr>
        <p:spPr>
          <a:xfrm>
            <a:off x="6560900" y="2864754"/>
            <a:ext cx="1162050" cy="646331"/>
          </a:xfrm>
          <a:prstGeom prst="rect">
            <a:avLst/>
          </a:prstGeom>
          <a:noFill/>
        </p:spPr>
        <p:txBody>
          <a:bodyPr wrap="square" rtlCol="0">
            <a:spAutoFit/>
          </a:bodyPr>
          <a:lstStyle/>
          <a:p>
            <a:pPr algn="ctr"/>
            <a:r>
              <a:rPr lang="en-US" sz="1200" b="1">
                <a:solidFill>
                  <a:schemeClr val="bg1">
                    <a:lumMod val="50000"/>
                  </a:schemeClr>
                </a:solidFill>
              </a:rPr>
              <a:t>Placebo + lifestyle counseling</a:t>
            </a:r>
          </a:p>
        </p:txBody>
      </p:sp>
      <p:sp>
        <p:nvSpPr>
          <p:cNvPr id="29" name="TextBox 28">
            <a:extLst>
              <a:ext uri="{FF2B5EF4-FFF2-40B4-BE49-F238E27FC236}">
                <a16:creationId xmlns:a16="http://schemas.microsoft.com/office/drawing/2014/main" id="{6EE03BE7-A8F9-066E-0E48-CB47F6FE5142}"/>
              </a:ext>
            </a:extLst>
          </p:cNvPr>
          <p:cNvSpPr txBox="1"/>
          <p:nvPr/>
        </p:nvSpPr>
        <p:spPr>
          <a:xfrm rot="16200000">
            <a:off x="3780300" y="4401855"/>
            <a:ext cx="1461790" cy="461665"/>
          </a:xfrm>
          <a:prstGeom prst="rect">
            <a:avLst/>
          </a:prstGeom>
          <a:noFill/>
        </p:spPr>
        <p:txBody>
          <a:bodyPr wrap="square" rtlCol="0">
            <a:spAutoFit/>
          </a:bodyPr>
          <a:lstStyle/>
          <a:p>
            <a:pPr algn="ctr"/>
            <a:r>
              <a:rPr lang="en-US" sz="1200"/>
              <a:t>Mean weight reduction (%)</a:t>
            </a:r>
          </a:p>
        </p:txBody>
      </p:sp>
      <p:sp>
        <p:nvSpPr>
          <p:cNvPr id="42" name="TextBox 41">
            <a:extLst>
              <a:ext uri="{FF2B5EF4-FFF2-40B4-BE49-F238E27FC236}">
                <a16:creationId xmlns:a16="http://schemas.microsoft.com/office/drawing/2014/main" id="{7E59D40A-60CC-E93D-A410-027A63A62520}"/>
              </a:ext>
            </a:extLst>
          </p:cNvPr>
          <p:cNvSpPr txBox="1"/>
          <p:nvPr/>
        </p:nvSpPr>
        <p:spPr>
          <a:xfrm>
            <a:off x="5367250" y="5492366"/>
            <a:ext cx="299649" cy="256480"/>
          </a:xfrm>
          <a:prstGeom prst="rect">
            <a:avLst/>
          </a:prstGeom>
          <a:noFill/>
        </p:spPr>
        <p:txBody>
          <a:bodyPr wrap="square" rtlCol="0">
            <a:spAutoFit/>
          </a:bodyPr>
          <a:lstStyle/>
          <a:p>
            <a:pPr algn="ctr"/>
            <a:r>
              <a:rPr lang="en-US" sz="1600" baseline="30000">
                <a:solidFill>
                  <a:schemeClr val="bg1"/>
                </a:solidFill>
              </a:rPr>
              <a:t>†</a:t>
            </a:r>
          </a:p>
        </p:txBody>
      </p:sp>
      <p:sp>
        <p:nvSpPr>
          <p:cNvPr id="17" name="TextBox 16">
            <a:extLst>
              <a:ext uri="{FF2B5EF4-FFF2-40B4-BE49-F238E27FC236}">
                <a16:creationId xmlns:a16="http://schemas.microsoft.com/office/drawing/2014/main" id="{D5254352-DBC6-60A3-95D1-B5D271F8B6BB}"/>
              </a:ext>
            </a:extLst>
          </p:cNvPr>
          <p:cNvSpPr txBox="1"/>
          <p:nvPr/>
        </p:nvSpPr>
        <p:spPr>
          <a:xfrm>
            <a:off x="1124520" y="2450578"/>
            <a:ext cx="9942961" cy="338554"/>
          </a:xfrm>
          <a:prstGeom prst="rect">
            <a:avLst/>
          </a:prstGeom>
          <a:solidFill>
            <a:schemeClr val="accent1"/>
          </a:solidFill>
        </p:spPr>
        <p:txBody>
          <a:bodyPr wrap="square" lIns="91440" tIns="45720" rIns="91440" bIns="45720" rtlCol="0" anchor="t">
            <a:spAutoFit/>
          </a:bodyPr>
          <a:lstStyle/>
          <a:p>
            <a:pPr algn="ctr"/>
            <a:r>
              <a:rPr lang="en-US" sz="1600" b="1" dirty="0">
                <a:solidFill>
                  <a:schemeClr val="bg1"/>
                </a:solidFill>
              </a:rPr>
              <a:t>Change in body weight at 28 weeks </a:t>
            </a:r>
          </a:p>
        </p:txBody>
      </p:sp>
      <p:sp>
        <p:nvSpPr>
          <p:cNvPr id="58" name="Rectangle 57">
            <a:extLst>
              <a:ext uri="{FF2B5EF4-FFF2-40B4-BE49-F238E27FC236}">
                <a16:creationId xmlns:a16="http://schemas.microsoft.com/office/drawing/2014/main" id="{E908EE60-93F5-9B4E-D3D6-B7FFF61578D8}"/>
              </a:ext>
            </a:extLst>
          </p:cNvPr>
          <p:cNvSpPr/>
          <p:nvPr/>
        </p:nvSpPr>
        <p:spPr>
          <a:xfrm>
            <a:off x="1124520" y="1114672"/>
            <a:ext cx="9942961" cy="12764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400" baseline="30000" dirty="0">
              <a:solidFill>
                <a:schemeClr val="tx1"/>
              </a:solidFill>
              <a:latin typeface="+mj-lt"/>
            </a:endParaRPr>
          </a:p>
        </p:txBody>
      </p:sp>
      <p:sp>
        <p:nvSpPr>
          <p:cNvPr id="59" name="TextBox 58">
            <a:extLst>
              <a:ext uri="{FF2B5EF4-FFF2-40B4-BE49-F238E27FC236}">
                <a16:creationId xmlns:a16="http://schemas.microsoft.com/office/drawing/2014/main" id="{CFD4C19E-AE79-362C-6E2D-C6D9CFC93B52}"/>
              </a:ext>
            </a:extLst>
          </p:cNvPr>
          <p:cNvSpPr txBox="1"/>
          <p:nvPr/>
        </p:nvSpPr>
        <p:spPr>
          <a:xfrm>
            <a:off x="1124520" y="1104387"/>
            <a:ext cx="9942961" cy="336934"/>
          </a:xfrm>
          <a:prstGeom prst="rect">
            <a:avLst/>
          </a:prstGeom>
          <a:solidFill>
            <a:schemeClr val="tx2"/>
          </a:solidFill>
        </p:spPr>
        <p:txBody>
          <a:bodyPr wrap="square" rtlCol="0">
            <a:spAutoFit/>
          </a:bodyPr>
          <a:lstStyle/>
          <a:p>
            <a:pPr algn="ctr"/>
            <a:r>
              <a:rPr lang="en-US" sz="1600" b="1" dirty="0">
                <a:solidFill>
                  <a:schemeClr val="bg1"/>
                </a:solidFill>
              </a:rPr>
              <a:t>Baseline characteristics</a:t>
            </a:r>
            <a:r>
              <a:rPr lang="en-US" sz="1600" b="1" baseline="30000" dirty="0">
                <a:solidFill>
                  <a:schemeClr val="bg1"/>
                </a:solidFill>
              </a:rPr>
              <a:t>1</a:t>
            </a:r>
          </a:p>
        </p:txBody>
      </p:sp>
      <p:grpSp>
        <p:nvGrpSpPr>
          <p:cNvPr id="60" name="Group 59">
            <a:extLst>
              <a:ext uri="{FF2B5EF4-FFF2-40B4-BE49-F238E27FC236}">
                <a16:creationId xmlns:a16="http://schemas.microsoft.com/office/drawing/2014/main" id="{2264038E-F679-CA22-5464-D8867CD15E81}"/>
              </a:ext>
            </a:extLst>
          </p:cNvPr>
          <p:cNvGrpSpPr/>
          <p:nvPr/>
        </p:nvGrpSpPr>
        <p:grpSpPr>
          <a:xfrm>
            <a:off x="2960181" y="1447148"/>
            <a:ext cx="6271638" cy="955919"/>
            <a:chOff x="2824529" y="1447148"/>
            <a:chExt cx="6271638" cy="955919"/>
          </a:xfrm>
        </p:grpSpPr>
        <p:grpSp>
          <p:nvGrpSpPr>
            <p:cNvPr id="61" name="Group 60">
              <a:extLst>
                <a:ext uri="{FF2B5EF4-FFF2-40B4-BE49-F238E27FC236}">
                  <a16:creationId xmlns:a16="http://schemas.microsoft.com/office/drawing/2014/main" id="{5BB38820-E4DB-12C9-BD82-AC1BE2D93EF2}"/>
                </a:ext>
              </a:extLst>
            </p:cNvPr>
            <p:cNvGrpSpPr/>
            <p:nvPr/>
          </p:nvGrpSpPr>
          <p:grpSpPr>
            <a:xfrm>
              <a:off x="2824529" y="1447148"/>
              <a:ext cx="1032522" cy="955109"/>
              <a:chOff x="2824529" y="1447148"/>
              <a:chExt cx="1032522" cy="955109"/>
            </a:xfrm>
          </p:grpSpPr>
          <p:sp>
            <p:nvSpPr>
              <p:cNvPr id="74" name="TextBox 73">
                <a:extLst>
                  <a:ext uri="{FF2B5EF4-FFF2-40B4-BE49-F238E27FC236}">
                    <a16:creationId xmlns:a16="http://schemas.microsoft.com/office/drawing/2014/main" id="{65C256AA-85B1-EDE1-9637-3F6A8A20C1D0}"/>
                  </a:ext>
                </a:extLst>
              </p:cNvPr>
              <p:cNvSpPr txBox="1"/>
              <p:nvPr/>
            </p:nvSpPr>
            <p:spPr>
              <a:xfrm>
                <a:off x="2933611" y="1953294"/>
                <a:ext cx="814358"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age</a:t>
                </a:r>
              </a:p>
            </p:txBody>
          </p:sp>
          <p:pic>
            <p:nvPicPr>
              <p:cNvPr id="75" name="Graphic 74" descr="Cake with solid fill">
                <a:extLst>
                  <a:ext uri="{FF2B5EF4-FFF2-40B4-BE49-F238E27FC236}">
                    <a16:creationId xmlns:a16="http://schemas.microsoft.com/office/drawing/2014/main" id="{9F51260B-069D-0E19-0C4E-E1FD482BB1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2148" y="1447148"/>
                <a:ext cx="497285" cy="500822"/>
              </a:xfrm>
              <a:prstGeom prst="rect">
                <a:avLst/>
              </a:prstGeom>
            </p:spPr>
          </p:pic>
          <p:sp>
            <p:nvSpPr>
              <p:cNvPr id="76" name="TextBox 75">
                <a:extLst>
                  <a:ext uri="{FF2B5EF4-FFF2-40B4-BE49-F238E27FC236}">
                    <a16:creationId xmlns:a16="http://schemas.microsoft.com/office/drawing/2014/main" id="{E6178851-4BE6-1DED-2C7F-4442CD76DDFE}"/>
                  </a:ext>
                </a:extLst>
              </p:cNvPr>
              <p:cNvSpPr txBox="1"/>
              <p:nvPr/>
            </p:nvSpPr>
            <p:spPr>
              <a:xfrm>
                <a:off x="2824529" y="2094480"/>
                <a:ext cx="1032522" cy="307777"/>
              </a:xfrm>
              <a:prstGeom prst="rect">
                <a:avLst/>
              </a:prstGeom>
              <a:noFill/>
            </p:spPr>
            <p:txBody>
              <a:bodyPr wrap="square" rtlCol="0">
                <a:spAutoFit/>
              </a:bodyPr>
              <a:lstStyle/>
              <a:p>
                <a:pPr algn="ctr"/>
                <a:r>
                  <a:rPr lang="en-US" sz="1400" dirty="0"/>
                  <a:t>45 years</a:t>
                </a:r>
                <a:endParaRPr lang="en-CA" sz="1400" dirty="0"/>
              </a:p>
            </p:txBody>
          </p:sp>
        </p:grpSp>
        <p:grpSp>
          <p:nvGrpSpPr>
            <p:cNvPr id="62" name="Group 61">
              <a:extLst>
                <a:ext uri="{FF2B5EF4-FFF2-40B4-BE49-F238E27FC236}">
                  <a16:creationId xmlns:a16="http://schemas.microsoft.com/office/drawing/2014/main" id="{53756516-7EF3-AB25-7F1F-255904545915}"/>
                </a:ext>
              </a:extLst>
            </p:cNvPr>
            <p:cNvGrpSpPr/>
            <p:nvPr/>
          </p:nvGrpSpPr>
          <p:grpSpPr>
            <a:xfrm>
              <a:off x="4549773" y="1456083"/>
              <a:ext cx="903598" cy="946984"/>
              <a:chOff x="4842329" y="1456083"/>
              <a:chExt cx="903598" cy="946984"/>
            </a:xfrm>
          </p:grpSpPr>
          <p:pic>
            <p:nvPicPr>
              <p:cNvPr id="71" name="Graphic 70" descr="Man with solid fill">
                <a:extLst>
                  <a:ext uri="{FF2B5EF4-FFF2-40B4-BE49-F238E27FC236}">
                    <a16:creationId xmlns:a16="http://schemas.microsoft.com/office/drawing/2014/main" id="{4FCA58C9-BA72-04EF-3170-F66E17BD75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2588" y="1456083"/>
                <a:ext cx="483081" cy="486517"/>
              </a:xfrm>
              <a:prstGeom prst="rect">
                <a:avLst/>
              </a:prstGeom>
            </p:spPr>
          </p:pic>
          <p:sp>
            <p:nvSpPr>
              <p:cNvPr id="72" name="TextBox 71">
                <a:extLst>
                  <a:ext uri="{FF2B5EF4-FFF2-40B4-BE49-F238E27FC236}">
                    <a16:creationId xmlns:a16="http://schemas.microsoft.com/office/drawing/2014/main" id="{3ADCB024-BFCF-D049-26A9-4382C958742C}"/>
                  </a:ext>
                </a:extLst>
              </p:cNvPr>
              <p:cNvSpPr txBox="1"/>
              <p:nvPr/>
            </p:nvSpPr>
            <p:spPr>
              <a:xfrm>
                <a:off x="4928691" y="1953294"/>
                <a:ext cx="73087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Males</a:t>
                </a:r>
              </a:p>
            </p:txBody>
          </p:sp>
          <p:sp>
            <p:nvSpPr>
              <p:cNvPr id="73" name="TextBox 72">
                <a:extLst>
                  <a:ext uri="{FF2B5EF4-FFF2-40B4-BE49-F238E27FC236}">
                    <a16:creationId xmlns:a16="http://schemas.microsoft.com/office/drawing/2014/main" id="{74363C84-D48C-E0A0-9370-4D3707ABB89F}"/>
                  </a:ext>
                </a:extLst>
              </p:cNvPr>
              <p:cNvSpPr txBox="1"/>
              <p:nvPr/>
            </p:nvSpPr>
            <p:spPr>
              <a:xfrm>
                <a:off x="4842329" y="2095290"/>
                <a:ext cx="903598" cy="307777"/>
              </a:xfrm>
              <a:prstGeom prst="rect">
                <a:avLst/>
              </a:prstGeom>
              <a:noFill/>
            </p:spPr>
            <p:txBody>
              <a:bodyPr wrap="square" rtlCol="0">
                <a:spAutoFit/>
              </a:bodyPr>
              <a:lstStyle/>
              <a:p>
                <a:pPr algn="ctr"/>
                <a:r>
                  <a:rPr lang="en-US" sz="1400" dirty="0"/>
                  <a:t>14%</a:t>
                </a:r>
                <a:endParaRPr lang="en-CA" sz="1400" dirty="0"/>
              </a:p>
            </p:txBody>
          </p:sp>
        </p:grpSp>
        <p:grpSp>
          <p:nvGrpSpPr>
            <p:cNvPr id="63" name="Group 62">
              <a:extLst>
                <a:ext uri="{FF2B5EF4-FFF2-40B4-BE49-F238E27FC236}">
                  <a16:creationId xmlns:a16="http://schemas.microsoft.com/office/drawing/2014/main" id="{2EB3A3A7-B4AD-0483-0C9B-11EE4E2B305F}"/>
                </a:ext>
              </a:extLst>
            </p:cNvPr>
            <p:cNvGrpSpPr/>
            <p:nvPr/>
          </p:nvGrpSpPr>
          <p:grpSpPr>
            <a:xfrm>
              <a:off x="6146093" y="1484539"/>
              <a:ext cx="1171154" cy="917718"/>
              <a:chOff x="6352171" y="1484539"/>
              <a:chExt cx="1171154" cy="917718"/>
            </a:xfrm>
          </p:grpSpPr>
          <p:pic>
            <p:nvPicPr>
              <p:cNvPr id="68" name="Graphic 67" descr="Scale outline">
                <a:extLst>
                  <a:ext uri="{FF2B5EF4-FFF2-40B4-BE49-F238E27FC236}">
                    <a16:creationId xmlns:a16="http://schemas.microsoft.com/office/drawing/2014/main" id="{2B4A2503-694C-C6CB-B1B3-270D5A7AD1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8827" y="1484539"/>
                <a:ext cx="437843" cy="440956"/>
              </a:xfrm>
              <a:prstGeom prst="rect">
                <a:avLst/>
              </a:prstGeom>
            </p:spPr>
          </p:pic>
          <p:sp>
            <p:nvSpPr>
              <p:cNvPr id="69" name="TextBox 68">
                <a:extLst>
                  <a:ext uri="{FF2B5EF4-FFF2-40B4-BE49-F238E27FC236}">
                    <a16:creationId xmlns:a16="http://schemas.microsoft.com/office/drawing/2014/main" id="{16E96F73-7E85-6355-AC43-1CD595847F6E}"/>
                  </a:ext>
                </a:extLst>
              </p:cNvPr>
              <p:cNvSpPr txBox="1"/>
              <p:nvPr/>
            </p:nvSpPr>
            <p:spPr>
              <a:xfrm>
                <a:off x="6352171" y="1953294"/>
                <a:ext cx="1171154"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a:t>
                </a:r>
                <a:r>
                  <a:rPr lang="en-GB" sz="1400" b="1" dirty="0">
                    <a:latin typeface="+mj-lt"/>
                  </a:rPr>
                  <a:t>w</a:t>
                </a:r>
                <a:r>
                  <a:rPr kumimoji="0" lang="en-GB" sz="1400" b="1" i="0" u="none" strike="noStrike" kern="1200" cap="none" spc="0" normalizeH="0" baseline="0" noProof="0" dirty="0">
                    <a:ln>
                      <a:noFill/>
                    </a:ln>
                    <a:effectLst/>
                    <a:uLnTx/>
                    <a:uFillTx/>
                    <a:latin typeface="+mj-lt"/>
                    <a:ea typeface="+mn-ea"/>
                    <a:cs typeface="+mn-cs"/>
                  </a:rPr>
                  <a:t>eight</a:t>
                </a:r>
              </a:p>
            </p:txBody>
          </p:sp>
          <p:sp>
            <p:nvSpPr>
              <p:cNvPr id="70" name="TextBox 69">
                <a:extLst>
                  <a:ext uri="{FF2B5EF4-FFF2-40B4-BE49-F238E27FC236}">
                    <a16:creationId xmlns:a16="http://schemas.microsoft.com/office/drawing/2014/main" id="{A8B0BB4A-83C6-7C95-1BE8-8EB8CF5A14B1}"/>
                  </a:ext>
                </a:extLst>
              </p:cNvPr>
              <p:cNvSpPr txBox="1"/>
              <p:nvPr/>
            </p:nvSpPr>
            <p:spPr>
              <a:xfrm>
                <a:off x="6485949" y="2094480"/>
                <a:ext cx="903598" cy="307777"/>
              </a:xfrm>
              <a:prstGeom prst="rect">
                <a:avLst/>
              </a:prstGeom>
              <a:noFill/>
            </p:spPr>
            <p:txBody>
              <a:bodyPr wrap="square" rtlCol="0">
                <a:spAutoFit/>
              </a:bodyPr>
              <a:lstStyle/>
              <a:p>
                <a:pPr algn="ctr"/>
                <a:r>
                  <a:rPr lang="en-US" sz="1400" dirty="0"/>
                  <a:t>221 </a:t>
                </a:r>
                <a:r>
                  <a:rPr lang="en-US" sz="1400" dirty="0" err="1"/>
                  <a:t>lbs</a:t>
                </a:r>
                <a:endParaRPr lang="en-CA" sz="1400" dirty="0"/>
              </a:p>
            </p:txBody>
          </p:sp>
        </p:grpSp>
        <p:grpSp>
          <p:nvGrpSpPr>
            <p:cNvPr id="64" name="Group 63">
              <a:extLst>
                <a:ext uri="{FF2B5EF4-FFF2-40B4-BE49-F238E27FC236}">
                  <a16:creationId xmlns:a16="http://schemas.microsoft.com/office/drawing/2014/main" id="{0AE8D42E-7043-21D8-B927-D4B8836774A8}"/>
                </a:ext>
              </a:extLst>
            </p:cNvPr>
            <p:cNvGrpSpPr/>
            <p:nvPr/>
          </p:nvGrpSpPr>
          <p:grpSpPr>
            <a:xfrm>
              <a:off x="8009968" y="1484539"/>
              <a:ext cx="1086199" cy="917718"/>
              <a:chOff x="8009968" y="1484539"/>
              <a:chExt cx="1086199" cy="917718"/>
            </a:xfrm>
          </p:grpSpPr>
          <p:pic>
            <p:nvPicPr>
              <p:cNvPr id="65" name="Graphic 64" descr="Scale outline">
                <a:extLst>
                  <a:ext uri="{FF2B5EF4-FFF2-40B4-BE49-F238E27FC236}">
                    <a16:creationId xmlns:a16="http://schemas.microsoft.com/office/drawing/2014/main" id="{CBB6F8DF-7B80-1CF7-A826-40A9D9D383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34146" y="1484539"/>
                <a:ext cx="437843" cy="440956"/>
              </a:xfrm>
              <a:prstGeom prst="rect">
                <a:avLst/>
              </a:prstGeom>
            </p:spPr>
          </p:pic>
          <p:sp>
            <p:nvSpPr>
              <p:cNvPr id="66" name="TextBox 65">
                <a:extLst>
                  <a:ext uri="{FF2B5EF4-FFF2-40B4-BE49-F238E27FC236}">
                    <a16:creationId xmlns:a16="http://schemas.microsoft.com/office/drawing/2014/main" id="{1D73422E-E58A-983B-D2E8-D080844405C9}"/>
                  </a:ext>
                </a:extLst>
              </p:cNvPr>
              <p:cNvSpPr txBox="1"/>
              <p:nvPr/>
            </p:nvSpPr>
            <p:spPr>
              <a:xfrm>
                <a:off x="8033779" y="1953294"/>
                <a:ext cx="1038577" cy="2144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Mean BMI</a:t>
                </a:r>
              </a:p>
            </p:txBody>
          </p:sp>
          <p:sp>
            <p:nvSpPr>
              <p:cNvPr id="67" name="TextBox 66">
                <a:extLst>
                  <a:ext uri="{FF2B5EF4-FFF2-40B4-BE49-F238E27FC236}">
                    <a16:creationId xmlns:a16="http://schemas.microsoft.com/office/drawing/2014/main" id="{1C4C9EAB-C845-A058-ED4D-4A225F5F8BA9}"/>
                  </a:ext>
                </a:extLst>
              </p:cNvPr>
              <p:cNvSpPr txBox="1"/>
              <p:nvPr/>
            </p:nvSpPr>
            <p:spPr>
              <a:xfrm>
                <a:off x="8009968" y="2094480"/>
                <a:ext cx="1086199" cy="307777"/>
              </a:xfrm>
              <a:prstGeom prst="rect">
                <a:avLst/>
              </a:prstGeom>
              <a:noFill/>
            </p:spPr>
            <p:txBody>
              <a:bodyPr wrap="square" rtlCol="0">
                <a:spAutoFit/>
              </a:bodyPr>
              <a:lstStyle/>
              <a:p>
                <a:pPr algn="ctr"/>
                <a:r>
                  <a:rPr lang="en-US" sz="1400" dirty="0"/>
                  <a:t>36 kg/m</a:t>
                </a:r>
                <a:r>
                  <a:rPr lang="en-US" sz="1400" baseline="30000" dirty="0"/>
                  <a:t>2</a:t>
                </a:r>
                <a:endParaRPr lang="en-CA" sz="1400" baseline="30000" dirty="0"/>
              </a:p>
            </p:txBody>
          </p:sp>
        </p:grpSp>
      </p:grpSp>
    </p:spTree>
    <p:extLst>
      <p:ext uri="{BB962C8B-B14F-4D97-AF65-F5344CB8AC3E}">
        <p14:creationId xmlns:p14="http://schemas.microsoft.com/office/powerpoint/2010/main" val="427553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3E1FAEC-C1DD-A1D1-9471-5EADA1E4DEC5}"/>
              </a:ext>
            </a:extLst>
          </p:cNvPr>
          <p:cNvSpPr txBox="1"/>
          <p:nvPr/>
        </p:nvSpPr>
        <p:spPr>
          <a:xfrm>
            <a:off x="647999" y="1259486"/>
            <a:ext cx="5149298" cy="541034"/>
          </a:xfrm>
          <a:prstGeom prst="roundRect">
            <a:avLst/>
          </a:prstGeom>
          <a:solidFill>
            <a:schemeClr val="accent1"/>
          </a:solidFill>
          <a:ln>
            <a:noFill/>
          </a:ln>
        </p:spPr>
        <p:txBody>
          <a:bodyPr wrap="square" rtlCol="0">
            <a:noAutofit/>
          </a:bodyPr>
          <a:lstStyle/>
          <a:p>
            <a:r>
              <a:rPr lang="en-US">
                <a:solidFill>
                  <a:schemeClr val="bg1"/>
                </a:solidFill>
              </a:rPr>
              <a:t>Contraindications</a:t>
            </a:r>
          </a:p>
        </p:txBody>
      </p:sp>
      <p:sp>
        <p:nvSpPr>
          <p:cNvPr id="16" name="Rectangle 15">
            <a:extLst>
              <a:ext uri="{FF2B5EF4-FFF2-40B4-BE49-F238E27FC236}">
                <a16:creationId xmlns:a16="http://schemas.microsoft.com/office/drawing/2014/main" id="{F5136BA3-5F4E-1C9F-13B3-56FAD1CC1363}"/>
              </a:ext>
            </a:extLst>
          </p:cNvPr>
          <p:cNvSpPr/>
          <p:nvPr/>
        </p:nvSpPr>
        <p:spPr>
          <a:xfrm>
            <a:off x="647998" y="1665419"/>
            <a:ext cx="5149297" cy="2084778"/>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44000" rIns="182880" numCol="2" rtlCol="0" anchor="ctr"/>
          <a:lstStyle/>
          <a:p>
            <a:pPr marL="357188" marR="0" lvl="0" indent="-176213"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History of cardiovascular disease</a:t>
            </a:r>
          </a:p>
          <a:p>
            <a:pPr marL="357188" marR="0" lvl="0" indent="-176213"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During or within 14 days following the </a:t>
            </a:r>
            <a:br>
              <a:rPr lang="en-US" sz="1400">
                <a:solidFill>
                  <a:schemeClr val="tx1"/>
                </a:solidFill>
                <a:latin typeface="+mj-lt"/>
              </a:rPr>
            </a:br>
            <a:r>
              <a:rPr lang="en-US" sz="1400">
                <a:solidFill>
                  <a:schemeClr val="tx1"/>
                </a:solidFill>
                <a:latin typeface="+mj-lt"/>
              </a:rPr>
              <a:t>administration of monoamine oxidase inhibitors</a:t>
            </a:r>
          </a:p>
          <a:p>
            <a:pPr marL="357188" marR="0" lvl="0" indent="-176213"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endParaRPr lang="en-US" sz="1400">
              <a:solidFill>
                <a:schemeClr val="tx1"/>
              </a:solidFill>
              <a:latin typeface="+mj-lt"/>
            </a:endParaRPr>
          </a:p>
          <a:p>
            <a:pPr marL="461963" marR="0" lvl="0" indent="-23495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Hyperthyroidism</a:t>
            </a:r>
          </a:p>
          <a:p>
            <a:pPr marL="447675" marR="0" lvl="0" indent="-21590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Glaucoma</a:t>
            </a:r>
          </a:p>
          <a:p>
            <a:pPr marL="447675" marR="0" lvl="0" indent="-21590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Agitated states</a:t>
            </a:r>
          </a:p>
          <a:p>
            <a:pPr marL="447675" marR="0" lvl="0" indent="-21590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History of drug abuse</a:t>
            </a:r>
          </a:p>
          <a:p>
            <a:pPr marL="447675" marR="0" lvl="0" indent="-21590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Pregnancy, nursing</a:t>
            </a:r>
          </a:p>
          <a:p>
            <a:pPr marL="447675" marR="0" lvl="0" indent="-215900" algn="l" defTabSz="1219139" rtl="0" eaLnBrk="1" fontAlgn="base" latinLnBrk="0" hangingPunct="1">
              <a:lnSpc>
                <a:spcPct val="100000"/>
              </a:lnSpc>
              <a:spcBef>
                <a:spcPct val="0"/>
              </a:spcBef>
              <a:spcAft>
                <a:spcPts val="300"/>
              </a:spcAft>
              <a:buClrTx/>
              <a:buSzTx/>
              <a:buFont typeface="Arial" panose="020B0604020202020204" pitchFamily="34" charset="0"/>
              <a:buChar char="•"/>
              <a:tabLst/>
              <a:defRPr/>
            </a:pPr>
            <a:r>
              <a:rPr lang="en-US" sz="1400">
                <a:solidFill>
                  <a:schemeClr val="tx1"/>
                </a:solidFill>
                <a:latin typeface="+mj-lt"/>
              </a:rPr>
              <a:t>Known hypersensitivity to sympathomimetic amines</a:t>
            </a:r>
            <a:endParaRPr kumimoji="0" lang="en-US" sz="1400" b="0" i="0" u="none" strike="noStrike" kern="1200" cap="none" spc="0" normalizeH="0" baseline="0" noProof="0">
              <a:ln>
                <a:noFill/>
              </a:ln>
              <a:solidFill>
                <a:schemeClr val="tx1"/>
              </a:solidFill>
              <a:effectLst/>
              <a:uLnTx/>
              <a:uFillTx/>
              <a:latin typeface="+mj-lt"/>
              <a:ea typeface="+mn-ea"/>
              <a:cs typeface="+mn-cs"/>
            </a:endParaRPr>
          </a:p>
        </p:txBody>
      </p:sp>
      <p:sp>
        <p:nvSpPr>
          <p:cNvPr id="2" name="Title 1">
            <a:extLst>
              <a:ext uri="{FF2B5EF4-FFF2-40B4-BE49-F238E27FC236}">
                <a16:creationId xmlns:a16="http://schemas.microsoft.com/office/drawing/2014/main" id="{20FA67CC-F988-72D4-2283-AC318028721E}"/>
              </a:ext>
            </a:extLst>
          </p:cNvPr>
          <p:cNvSpPr>
            <a:spLocks noGrp="1"/>
          </p:cNvSpPr>
          <p:nvPr>
            <p:ph type="title"/>
          </p:nvPr>
        </p:nvSpPr>
        <p:spPr>
          <a:xfrm>
            <a:off x="320624" y="266234"/>
            <a:ext cx="11679698" cy="687298"/>
          </a:xfrm>
        </p:spPr>
        <p:txBody>
          <a:bodyPr>
            <a:normAutofit/>
          </a:bodyPr>
          <a:lstStyle/>
          <a:p>
            <a:r>
              <a:rPr lang="en-US"/>
              <a:t>Phentermine: safety</a:t>
            </a:r>
          </a:p>
        </p:txBody>
      </p:sp>
      <p:sp>
        <p:nvSpPr>
          <p:cNvPr id="4" name="TextBox 3">
            <a:extLst>
              <a:ext uri="{FF2B5EF4-FFF2-40B4-BE49-F238E27FC236}">
                <a16:creationId xmlns:a16="http://schemas.microsoft.com/office/drawing/2014/main" id="{8189B41E-63F1-5A2A-6216-E00A14496017}"/>
              </a:ext>
            </a:extLst>
          </p:cNvPr>
          <p:cNvSpPr txBox="1"/>
          <p:nvPr/>
        </p:nvSpPr>
        <p:spPr>
          <a:xfrm>
            <a:off x="6127710" y="1259486"/>
            <a:ext cx="5416292" cy="687388"/>
          </a:xfrm>
          <a:prstGeom prst="roundRect">
            <a:avLst/>
          </a:prstGeom>
          <a:solidFill>
            <a:schemeClr val="tx1"/>
          </a:solidFill>
          <a:ln>
            <a:noFill/>
          </a:ln>
        </p:spPr>
        <p:txBody>
          <a:bodyPr wrap="square" rtlCol="0">
            <a:noAutofit/>
          </a:bodyPr>
          <a:lstStyle>
            <a:defPPr>
              <a:defRPr lang="en-US"/>
            </a:defPPr>
            <a:lvl1pPr>
              <a:defRPr>
                <a:solidFill>
                  <a:schemeClr val="bg1"/>
                </a:solidFill>
              </a:defRPr>
            </a:lvl1pPr>
          </a:lstStyle>
          <a:p>
            <a:r>
              <a:rPr lang="en-US"/>
              <a:t>Warnings and precautions</a:t>
            </a:r>
          </a:p>
        </p:txBody>
      </p:sp>
      <p:pic>
        <p:nvPicPr>
          <p:cNvPr id="6" name="Graphic 5" descr="Doctor male with solid fill">
            <a:extLst>
              <a:ext uri="{FF2B5EF4-FFF2-40B4-BE49-F238E27FC236}">
                <a16:creationId xmlns:a16="http://schemas.microsoft.com/office/drawing/2014/main" id="{11CD38BF-105E-2663-490E-BBDF4A0B0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515" y="4375873"/>
            <a:ext cx="1001372" cy="1001372"/>
          </a:xfrm>
          <a:prstGeom prst="rect">
            <a:avLst/>
          </a:prstGeom>
        </p:spPr>
      </p:pic>
      <p:pic>
        <p:nvPicPr>
          <p:cNvPr id="7" name="Graphic 6" descr="First aid kit with solid fill">
            <a:extLst>
              <a:ext uri="{FF2B5EF4-FFF2-40B4-BE49-F238E27FC236}">
                <a16:creationId xmlns:a16="http://schemas.microsoft.com/office/drawing/2014/main" id="{0DEE515F-63B1-EF24-910D-EE0C67A9FF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553" y="4919309"/>
            <a:ext cx="744458" cy="744458"/>
          </a:xfrm>
          <a:prstGeom prst="rect">
            <a:avLst/>
          </a:prstGeom>
        </p:spPr>
      </p:pic>
      <p:sp>
        <p:nvSpPr>
          <p:cNvPr id="14" name="TextBox 13">
            <a:extLst>
              <a:ext uri="{FF2B5EF4-FFF2-40B4-BE49-F238E27FC236}">
                <a16:creationId xmlns:a16="http://schemas.microsoft.com/office/drawing/2014/main" id="{966E5EF9-8715-BBA8-A4C8-CAFF8BB1D95C}"/>
              </a:ext>
            </a:extLst>
          </p:cNvPr>
          <p:cNvSpPr txBox="1"/>
          <p:nvPr/>
        </p:nvSpPr>
        <p:spPr>
          <a:xfrm>
            <a:off x="357732" y="6256290"/>
            <a:ext cx="9314169" cy="400110"/>
          </a:xfrm>
          <a:prstGeom prst="rect">
            <a:avLst/>
          </a:prstGeom>
          <a:noFill/>
        </p:spPr>
        <p:txBody>
          <a:bodyPr wrap="square" anchor="b">
            <a:spAutoFit/>
          </a:bodyPr>
          <a:lstStyle/>
          <a:p>
            <a:pPr marL="0" indent="0">
              <a:buNone/>
            </a:pPr>
            <a:r>
              <a:rPr lang="en-US" sz="1000" noProof="0" dirty="0" err="1"/>
              <a:t>Adipex</a:t>
            </a:r>
            <a:r>
              <a:rPr lang="en-US" sz="1000" noProof="0" dirty="0"/>
              <a:t>-P</a:t>
            </a:r>
            <a:r>
              <a:rPr lang="en-US" sz="1000" baseline="30000" noProof="0" dirty="0"/>
              <a:t>®</a:t>
            </a:r>
            <a:r>
              <a:rPr lang="en-US" sz="1000" noProof="0" dirty="0"/>
              <a:t> Prescribing </a:t>
            </a:r>
            <a:r>
              <a:rPr lang="en-US" sz="1000" dirty="0"/>
              <a:t>Information. Available at: </a:t>
            </a:r>
            <a:r>
              <a:rPr lang="en-US" sz="1000" dirty="0">
                <a:hlinkClick r:id="rId7"/>
              </a:rPr>
              <a:t>https://dailymed.nlm.nih.gov/dailymed/getFile.cfm?setid=f5b2f9d8-2226-476e-9caf-9d41e6891c46&amp;type=pdf#:~:text=The%20usual%20adult%20dose%20is,to%202%20hours%20after%20breakfast</a:t>
            </a:r>
            <a:r>
              <a:rPr lang="en-US" sz="1000" dirty="0"/>
              <a:t>. Accessed April 2024.</a:t>
            </a:r>
          </a:p>
        </p:txBody>
      </p:sp>
      <p:sp>
        <p:nvSpPr>
          <p:cNvPr id="20" name="TextBox 19">
            <a:extLst>
              <a:ext uri="{FF2B5EF4-FFF2-40B4-BE49-F238E27FC236}">
                <a16:creationId xmlns:a16="http://schemas.microsoft.com/office/drawing/2014/main" id="{4CAF6CFA-0FC3-ED46-622D-7D4E1E87B672}"/>
              </a:ext>
            </a:extLst>
          </p:cNvPr>
          <p:cNvSpPr txBox="1"/>
          <p:nvPr/>
        </p:nvSpPr>
        <p:spPr>
          <a:xfrm>
            <a:off x="647999" y="3571291"/>
            <a:ext cx="5149297" cy="640657"/>
          </a:xfrm>
          <a:prstGeom prst="roundRect">
            <a:avLst/>
          </a:prstGeom>
          <a:solidFill>
            <a:schemeClr val="tx2"/>
          </a:solidFill>
          <a:ln>
            <a:noFill/>
          </a:ln>
        </p:spPr>
        <p:txBody>
          <a:bodyPr wrap="square" rtlCol="0">
            <a:noAutofit/>
          </a:bodyPr>
          <a:lstStyle>
            <a:defPPr>
              <a:defRPr lang="en-US"/>
            </a:defPPr>
            <a:lvl1pPr>
              <a:defRPr>
                <a:solidFill>
                  <a:schemeClr val="bg1"/>
                </a:solidFill>
              </a:defRPr>
            </a:lvl1pPr>
          </a:lstStyle>
          <a:p>
            <a:r>
              <a:rPr lang="en-US"/>
              <a:t>Adverse events (incidence ≥5%)</a:t>
            </a:r>
          </a:p>
        </p:txBody>
      </p:sp>
      <p:sp>
        <p:nvSpPr>
          <p:cNvPr id="22" name="Rectangle 21">
            <a:extLst>
              <a:ext uri="{FF2B5EF4-FFF2-40B4-BE49-F238E27FC236}">
                <a16:creationId xmlns:a16="http://schemas.microsoft.com/office/drawing/2014/main" id="{8ECF924A-AAB8-52FC-9D30-4549E9C67ED9}"/>
              </a:ext>
            </a:extLst>
          </p:cNvPr>
          <p:cNvSpPr/>
          <p:nvPr/>
        </p:nvSpPr>
        <p:spPr>
          <a:xfrm>
            <a:off x="647998" y="3966637"/>
            <a:ext cx="5149298" cy="1978862"/>
          </a:xfrm>
          <a:prstGeom prst="rect">
            <a:avLst/>
          </a:prstGeom>
          <a:solidFill>
            <a:srgbClr val="F2F2F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80000" rIns="182880" numCol="2" rtlCol="0" anchor="ctr"/>
          <a:lstStyle/>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Primary pulmonary hypertension</a:t>
            </a: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Valvular heart disease</a:t>
            </a:r>
          </a:p>
          <a:p>
            <a:pPr marL="358775" marR="0" lvl="0" indent="-179388" defTabSz="1219139" fontAlgn="base">
              <a:spcBef>
                <a:spcPct val="0"/>
              </a:spcBef>
              <a:spcAft>
                <a:spcPts val="300"/>
              </a:spcAft>
              <a:buClrTx/>
              <a:buSzTx/>
              <a:buFont typeface="Arial" panose="020B0604020202020204" pitchFamily="34" charset="0"/>
              <a:buChar char="•"/>
              <a:tabLst/>
              <a:defRPr/>
            </a:pPr>
            <a:r>
              <a:rPr lang="en-CA" sz="1400">
                <a:solidFill>
                  <a:schemeClr val="tx1"/>
                </a:solidFill>
                <a:latin typeface="+mj-lt"/>
              </a:rPr>
              <a:t>Hypertension</a:t>
            </a:r>
            <a:endParaRPr lang="en-US" sz="1400">
              <a:solidFill>
                <a:schemeClr val="tx1"/>
              </a:solidFill>
              <a:latin typeface="+mj-lt"/>
            </a:endParaRP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Effect on the ability to engage in potentially hazardous tasks</a:t>
            </a:r>
            <a:br>
              <a:rPr lang="en-US" sz="1400">
                <a:solidFill>
                  <a:schemeClr val="tx1"/>
                </a:solidFill>
                <a:latin typeface="+mj-lt"/>
              </a:rPr>
            </a:br>
            <a:endParaRPr lang="en-US" sz="1400">
              <a:solidFill>
                <a:schemeClr val="tx1"/>
              </a:solidFill>
              <a:latin typeface="+mj-lt"/>
            </a:endParaRPr>
          </a:p>
          <a:p>
            <a:pPr marL="358775" marR="0" lvl="0" indent="-179388" defTabSz="1219139" fontAlgn="base">
              <a:spcBef>
                <a:spcPct val="0"/>
              </a:spcBef>
              <a:spcAft>
                <a:spcPts val="300"/>
              </a:spcAft>
              <a:buClrTx/>
              <a:buSzTx/>
              <a:buFont typeface="Arial" panose="020B0604020202020204" pitchFamily="34" charset="0"/>
              <a:buChar char="•"/>
              <a:tabLst/>
              <a:defRPr/>
            </a:pPr>
            <a:r>
              <a:rPr lang="en-US" sz="1400">
                <a:solidFill>
                  <a:schemeClr val="tx1"/>
                </a:solidFill>
                <a:latin typeface="+mj-lt"/>
              </a:rPr>
              <a:t>Withdrawal effects following prolonged high dose administration</a:t>
            </a:r>
          </a:p>
          <a:p>
            <a:pPr marL="358775" indent="-179388" defTabSz="1219139" fontAlgn="base">
              <a:spcBef>
                <a:spcPct val="0"/>
              </a:spcBef>
              <a:spcAft>
                <a:spcPts val="300"/>
              </a:spcAft>
              <a:buFont typeface="Arial" panose="020B0604020202020204" pitchFamily="34" charset="0"/>
              <a:buChar char="•"/>
              <a:defRPr/>
            </a:pPr>
            <a:r>
              <a:rPr lang="en-CA" sz="1400">
                <a:solidFill>
                  <a:schemeClr val="tx1"/>
                </a:solidFill>
                <a:latin typeface="+mj-lt"/>
              </a:rPr>
              <a:t>Overstimulation</a:t>
            </a:r>
          </a:p>
          <a:p>
            <a:pPr marL="358775" indent="-179388" defTabSz="1219139" fontAlgn="base">
              <a:spcBef>
                <a:spcPct val="0"/>
              </a:spcBef>
              <a:spcAft>
                <a:spcPts val="300"/>
              </a:spcAft>
              <a:buFont typeface="Arial" panose="020B0604020202020204" pitchFamily="34" charset="0"/>
              <a:buChar char="•"/>
              <a:defRPr/>
            </a:pPr>
            <a:r>
              <a:rPr lang="en-CA" sz="1400">
                <a:solidFill>
                  <a:schemeClr val="tx1"/>
                </a:solidFill>
                <a:latin typeface="+mj-lt"/>
              </a:rPr>
              <a:t>Palpitations and tachycardia</a:t>
            </a:r>
          </a:p>
          <a:p>
            <a:pPr marL="358775" indent="-179388" defTabSz="1219139" fontAlgn="base">
              <a:spcBef>
                <a:spcPct val="0"/>
              </a:spcBef>
              <a:spcAft>
                <a:spcPts val="300"/>
              </a:spcAft>
              <a:buFont typeface="Arial" panose="020B0604020202020204" pitchFamily="34" charset="0"/>
              <a:buChar char="•"/>
              <a:defRPr/>
            </a:pPr>
            <a:r>
              <a:rPr lang="en-CA" sz="1400">
                <a:solidFill>
                  <a:schemeClr val="tx1"/>
                </a:solidFill>
                <a:latin typeface="+mj-lt"/>
              </a:rPr>
              <a:t>Insomnia</a:t>
            </a:r>
            <a:endParaRPr lang="en-US" sz="1400">
              <a:solidFill>
                <a:schemeClr val="tx1"/>
              </a:solidFill>
              <a:latin typeface="+mj-lt"/>
            </a:endParaRPr>
          </a:p>
        </p:txBody>
      </p:sp>
      <p:sp>
        <p:nvSpPr>
          <p:cNvPr id="15" name="Rectangle 14">
            <a:extLst>
              <a:ext uri="{FF2B5EF4-FFF2-40B4-BE49-F238E27FC236}">
                <a16:creationId xmlns:a16="http://schemas.microsoft.com/office/drawing/2014/main" id="{633B2121-3007-E3BF-9C23-1ED6E14AE2D2}"/>
              </a:ext>
            </a:extLst>
          </p:cNvPr>
          <p:cNvSpPr/>
          <p:nvPr/>
        </p:nvSpPr>
        <p:spPr>
          <a:xfrm>
            <a:off x="6127710" y="1665419"/>
            <a:ext cx="5416292" cy="4280080"/>
          </a:xfrm>
          <a:prstGeom prst="rect">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tIns="144000" rIns="182880" rtlCol="0" anchor="t"/>
          <a:lstStyle/>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Coadministration with other medications for weight loss </a:t>
            </a:r>
            <a:br>
              <a:rPr lang="en-US" sz="1400">
                <a:solidFill>
                  <a:schemeClr val="tx1"/>
                </a:solidFill>
                <a:latin typeface="+mj-lt"/>
              </a:rPr>
            </a:br>
            <a:r>
              <a:rPr lang="en-US" sz="1400">
                <a:solidFill>
                  <a:schemeClr val="tx1"/>
                </a:solidFill>
                <a:latin typeface="+mj-lt"/>
              </a:rPr>
              <a:t>is not recommended</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Rare cases of primary pulmonary hypertension</a:t>
            </a:r>
          </a:p>
          <a:p>
            <a:pPr marL="358775" indent="-179388" defTabSz="1219139" fontAlgn="base">
              <a:spcBef>
                <a:spcPct val="0"/>
              </a:spcBef>
              <a:spcAft>
                <a:spcPts val="300"/>
              </a:spcAft>
              <a:buFont typeface="Arial" panose="020B0604020202020204" pitchFamily="34" charset="0"/>
              <a:buChar char="•"/>
              <a:defRPr/>
            </a:pPr>
            <a:r>
              <a:rPr lang="en-US" sz="1400">
                <a:solidFill>
                  <a:schemeClr val="tx1"/>
                </a:solidFill>
                <a:latin typeface="+mj-lt"/>
              </a:rPr>
              <a:t>Risk of abuse and dependence</a:t>
            </a:r>
          </a:p>
        </p:txBody>
      </p:sp>
      <p:pic>
        <p:nvPicPr>
          <p:cNvPr id="24" name="Graphic 23" descr="Doctor male with solid fill">
            <a:extLst>
              <a:ext uri="{FF2B5EF4-FFF2-40B4-BE49-F238E27FC236}">
                <a16:creationId xmlns:a16="http://schemas.microsoft.com/office/drawing/2014/main" id="{63847443-B0D1-931F-2039-FE0D62A158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2915" y="4528273"/>
            <a:ext cx="1001372" cy="1001372"/>
          </a:xfrm>
          <a:prstGeom prst="rect">
            <a:avLst/>
          </a:prstGeom>
        </p:spPr>
      </p:pic>
      <p:pic>
        <p:nvPicPr>
          <p:cNvPr id="25" name="Graphic 24" descr="First aid kit with solid fill">
            <a:extLst>
              <a:ext uri="{FF2B5EF4-FFF2-40B4-BE49-F238E27FC236}">
                <a16:creationId xmlns:a16="http://schemas.microsoft.com/office/drawing/2014/main" id="{08D0D78A-D688-E38B-A406-7C5B33F6B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4953" y="5071709"/>
            <a:ext cx="744458" cy="744458"/>
          </a:xfrm>
          <a:prstGeom prst="rect">
            <a:avLst/>
          </a:prstGeom>
        </p:spPr>
      </p:pic>
    </p:spTree>
    <p:extLst>
      <p:ext uri="{BB962C8B-B14F-4D97-AF65-F5344CB8AC3E}">
        <p14:creationId xmlns:p14="http://schemas.microsoft.com/office/powerpoint/2010/main" val="206375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B7BCF-F3B7-D9F1-26D5-E3D3069DD720}"/>
              </a:ext>
            </a:extLst>
          </p:cNvPr>
          <p:cNvSpPr/>
          <p:nvPr/>
        </p:nvSpPr>
        <p:spPr>
          <a:xfrm>
            <a:off x="357732" y="1260813"/>
            <a:ext cx="10758232" cy="4477284"/>
          </a:xfrm>
          <a:prstGeom prst="rect">
            <a:avLst/>
          </a:prstGeom>
          <a:solidFill>
            <a:srgbClr val="D8EAF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788C0DD7-B480-FBDC-70EC-384102CC6A1D}"/>
              </a:ext>
            </a:extLst>
          </p:cNvPr>
          <p:cNvSpPr>
            <a:spLocks noGrp="1"/>
          </p:cNvSpPr>
          <p:nvPr>
            <p:ph type="title"/>
          </p:nvPr>
        </p:nvSpPr>
        <p:spPr/>
        <p:txBody>
          <a:bodyPr>
            <a:normAutofit fontScale="90000"/>
          </a:bodyPr>
          <a:lstStyle/>
          <a:p>
            <a:r>
              <a:rPr lang="en-US"/>
              <a:t>One-year mean weight loss associated with FDA-approved AOMs</a:t>
            </a:r>
          </a:p>
        </p:txBody>
      </p:sp>
      <p:graphicFrame>
        <p:nvGraphicFramePr>
          <p:cNvPr id="6" name="Chart 5">
            <a:extLst>
              <a:ext uri="{FF2B5EF4-FFF2-40B4-BE49-F238E27FC236}">
                <a16:creationId xmlns:a16="http://schemas.microsoft.com/office/drawing/2014/main" id="{7F79EC04-7620-2A00-D946-9108168327E7}"/>
              </a:ext>
            </a:extLst>
          </p:cNvPr>
          <p:cNvGraphicFramePr/>
          <p:nvPr>
            <p:extLst>
              <p:ext uri="{D42A27DB-BD31-4B8C-83A1-F6EECF244321}">
                <p14:modId xmlns:p14="http://schemas.microsoft.com/office/powerpoint/2010/main" val="1599763443"/>
              </p:ext>
            </p:extLst>
          </p:nvPr>
        </p:nvGraphicFramePr>
        <p:xfrm>
          <a:off x="467648" y="918446"/>
          <a:ext cx="9512002" cy="47857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DD9B607-1FD3-8115-2367-0C4E76096169}"/>
              </a:ext>
            </a:extLst>
          </p:cNvPr>
          <p:cNvSpPr txBox="1"/>
          <p:nvPr/>
        </p:nvSpPr>
        <p:spPr>
          <a:xfrm>
            <a:off x="357732" y="5702266"/>
            <a:ext cx="11186270" cy="861774"/>
          </a:xfrm>
          <a:prstGeom prst="rect">
            <a:avLst/>
          </a:prstGeom>
          <a:noFill/>
        </p:spPr>
        <p:txBody>
          <a:bodyPr wrap="square" anchor="b">
            <a:spAutoFit/>
          </a:bodyPr>
          <a:lstStyle/>
          <a:p>
            <a:r>
              <a:rPr lang="en-US" sz="1000" dirty="0"/>
              <a:t>*Phentermine efficacy reported at 28 weeks; †Semaglutide efficacy reported at 68 weeks; ‡Tirzepatide efficacy reported at 72 weeks; #The values in this chart are not intended to represent </a:t>
            </a:r>
            <a:br>
              <a:rPr lang="en-US" sz="1000" dirty="0"/>
            </a:br>
            <a:r>
              <a:rPr lang="en-US" sz="1000" dirty="0"/>
              <a:t>head-to-head comparisons and are not from head-to-head trials. Data are derived from different studies that did not compare therapies against each other. In most cases, the percent weight reductions were dose dependent. Therefore, the listed mean values may be less than the percent weight reduction with the highest doses of anti-obesity medications</a:t>
            </a:r>
            <a:br>
              <a:rPr lang="en-US" sz="1000" dirty="0"/>
            </a:br>
            <a:r>
              <a:rPr lang="en-US" sz="1000" dirty="0"/>
              <a:t>AOMs, anti-obesity medications; FDA, United States Food and Drug Administration; ER, extended release; SR, sustained release; vs, versus.</a:t>
            </a:r>
            <a:br>
              <a:rPr lang="en-US" sz="1000" dirty="0"/>
            </a:br>
            <a:r>
              <a:rPr lang="en-US" sz="1000" dirty="0"/>
              <a:t>References in slide notes.</a:t>
            </a:r>
          </a:p>
        </p:txBody>
      </p:sp>
      <p:sp>
        <p:nvSpPr>
          <p:cNvPr id="3" name="TextBox 2">
            <a:extLst>
              <a:ext uri="{FF2B5EF4-FFF2-40B4-BE49-F238E27FC236}">
                <a16:creationId xmlns:a16="http://schemas.microsoft.com/office/drawing/2014/main" id="{26912F10-366A-B2AB-DCAD-7213A047A1C9}"/>
              </a:ext>
            </a:extLst>
          </p:cNvPr>
          <p:cNvSpPr txBox="1"/>
          <p:nvPr/>
        </p:nvSpPr>
        <p:spPr>
          <a:xfrm>
            <a:off x="6758151" y="3107745"/>
            <a:ext cx="1891862" cy="276999"/>
          </a:xfrm>
          <a:prstGeom prst="rect">
            <a:avLst/>
          </a:prstGeom>
          <a:noFill/>
        </p:spPr>
        <p:txBody>
          <a:bodyPr wrap="square" rtlCol="0">
            <a:spAutoFit/>
          </a:bodyPr>
          <a:lstStyle/>
          <a:p>
            <a:r>
              <a:rPr lang="en-US" sz="1200" i="1">
                <a:solidFill>
                  <a:schemeClr val="accent1"/>
                </a:solidFill>
              </a:rPr>
              <a:t>(vs. placebo at 5.6%)</a:t>
            </a:r>
          </a:p>
        </p:txBody>
      </p:sp>
      <p:sp>
        <p:nvSpPr>
          <p:cNvPr id="5" name="TextBox 4">
            <a:extLst>
              <a:ext uri="{FF2B5EF4-FFF2-40B4-BE49-F238E27FC236}">
                <a16:creationId xmlns:a16="http://schemas.microsoft.com/office/drawing/2014/main" id="{7A64083F-467B-6501-9FCF-B8A18E432587}"/>
              </a:ext>
            </a:extLst>
          </p:cNvPr>
          <p:cNvSpPr txBox="1"/>
          <p:nvPr/>
        </p:nvSpPr>
        <p:spPr>
          <a:xfrm>
            <a:off x="7165623" y="3641965"/>
            <a:ext cx="1891862" cy="276999"/>
          </a:xfrm>
          <a:prstGeom prst="rect">
            <a:avLst/>
          </a:prstGeom>
          <a:noFill/>
        </p:spPr>
        <p:txBody>
          <a:bodyPr wrap="square" rtlCol="0">
            <a:spAutoFit/>
          </a:bodyPr>
          <a:lstStyle/>
          <a:p>
            <a:r>
              <a:rPr lang="en-US" sz="1200" i="1">
                <a:solidFill>
                  <a:schemeClr val="accent1"/>
                </a:solidFill>
              </a:rPr>
              <a:t>(vs. placebo at 1.6%)</a:t>
            </a:r>
          </a:p>
        </p:txBody>
      </p:sp>
      <p:sp>
        <p:nvSpPr>
          <p:cNvPr id="7" name="TextBox 6">
            <a:extLst>
              <a:ext uri="{FF2B5EF4-FFF2-40B4-BE49-F238E27FC236}">
                <a16:creationId xmlns:a16="http://schemas.microsoft.com/office/drawing/2014/main" id="{1922C93F-23A9-51C9-DD2C-2FF4824A9ABB}"/>
              </a:ext>
            </a:extLst>
          </p:cNvPr>
          <p:cNvSpPr txBox="1"/>
          <p:nvPr/>
        </p:nvSpPr>
        <p:spPr>
          <a:xfrm>
            <a:off x="6090746" y="1505085"/>
            <a:ext cx="1891862" cy="276999"/>
          </a:xfrm>
          <a:prstGeom prst="rect">
            <a:avLst/>
          </a:prstGeom>
          <a:noFill/>
        </p:spPr>
        <p:txBody>
          <a:bodyPr wrap="square" rtlCol="0">
            <a:spAutoFit/>
          </a:bodyPr>
          <a:lstStyle/>
          <a:p>
            <a:r>
              <a:rPr lang="en-US" sz="1200" i="1">
                <a:solidFill>
                  <a:schemeClr val="accent1"/>
                </a:solidFill>
              </a:rPr>
              <a:t>(vs. placebo at 1.2%)</a:t>
            </a:r>
          </a:p>
        </p:txBody>
      </p:sp>
      <p:sp>
        <p:nvSpPr>
          <p:cNvPr id="8" name="TextBox 7">
            <a:extLst>
              <a:ext uri="{FF2B5EF4-FFF2-40B4-BE49-F238E27FC236}">
                <a16:creationId xmlns:a16="http://schemas.microsoft.com/office/drawing/2014/main" id="{C78CE2F8-A60D-AFF6-7732-94CCCA17EED8}"/>
              </a:ext>
            </a:extLst>
          </p:cNvPr>
          <p:cNvSpPr txBox="1"/>
          <p:nvPr/>
        </p:nvSpPr>
        <p:spPr>
          <a:xfrm>
            <a:off x="9385740" y="4710403"/>
            <a:ext cx="1891862" cy="276999"/>
          </a:xfrm>
          <a:prstGeom prst="rect">
            <a:avLst/>
          </a:prstGeom>
          <a:noFill/>
        </p:spPr>
        <p:txBody>
          <a:bodyPr wrap="square" rtlCol="0">
            <a:spAutoFit/>
          </a:bodyPr>
          <a:lstStyle/>
          <a:p>
            <a:r>
              <a:rPr lang="en-US" sz="1200" i="1">
                <a:solidFill>
                  <a:schemeClr val="accent1"/>
                </a:solidFill>
              </a:rPr>
              <a:t>(vs. placebo at 3.1%)</a:t>
            </a:r>
          </a:p>
        </p:txBody>
      </p:sp>
      <p:sp>
        <p:nvSpPr>
          <p:cNvPr id="9" name="TextBox 8">
            <a:extLst>
              <a:ext uri="{FF2B5EF4-FFF2-40B4-BE49-F238E27FC236}">
                <a16:creationId xmlns:a16="http://schemas.microsoft.com/office/drawing/2014/main" id="{1F8EBB26-D354-1E68-D5FD-FB419B2CF00E}"/>
              </a:ext>
            </a:extLst>
          </p:cNvPr>
          <p:cNvSpPr txBox="1"/>
          <p:nvPr/>
        </p:nvSpPr>
        <p:spPr>
          <a:xfrm>
            <a:off x="6332484" y="2573525"/>
            <a:ext cx="1891862" cy="276999"/>
          </a:xfrm>
          <a:prstGeom prst="rect">
            <a:avLst/>
          </a:prstGeom>
          <a:noFill/>
        </p:spPr>
        <p:txBody>
          <a:bodyPr wrap="square" rtlCol="0">
            <a:spAutoFit/>
          </a:bodyPr>
          <a:lstStyle/>
          <a:p>
            <a:r>
              <a:rPr lang="en-US" sz="1200" i="1">
                <a:solidFill>
                  <a:schemeClr val="accent1"/>
                </a:solidFill>
              </a:rPr>
              <a:t>(vs. placebo at 4.0%)</a:t>
            </a:r>
          </a:p>
        </p:txBody>
      </p:sp>
      <p:sp>
        <p:nvSpPr>
          <p:cNvPr id="11" name="TextBox 10">
            <a:extLst>
              <a:ext uri="{FF2B5EF4-FFF2-40B4-BE49-F238E27FC236}">
                <a16:creationId xmlns:a16="http://schemas.microsoft.com/office/drawing/2014/main" id="{DB5F9367-F382-D2FF-404F-5867C6927C1F}"/>
              </a:ext>
            </a:extLst>
          </p:cNvPr>
          <p:cNvSpPr txBox="1"/>
          <p:nvPr/>
        </p:nvSpPr>
        <p:spPr>
          <a:xfrm>
            <a:off x="8132577" y="4176185"/>
            <a:ext cx="1891862" cy="276999"/>
          </a:xfrm>
          <a:prstGeom prst="rect">
            <a:avLst/>
          </a:prstGeom>
          <a:noFill/>
        </p:spPr>
        <p:txBody>
          <a:bodyPr wrap="square" rtlCol="0">
            <a:spAutoFit/>
          </a:bodyPr>
          <a:lstStyle/>
          <a:p>
            <a:r>
              <a:rPr lang="en-US" sz="1200" i="1">
                <a:solidFill>
                  <a:schemeClr val="accent1"/>
                </a:solidFill>
              </a:rPr>
              <a:t>(vs. placebo at 2.4%)</a:t>
            </a:r>
          </a:p>
        </p:txBody>
      </p:sp>
      <p:sp>
        <p:nvSpPr>
          <p:cNvPr id="12" name="TextBox 11">
            <a:extLst>
              <a:ext uri="{FF2B5EF4-FFF2-40B4-BE49-F238E27FC236}">
                <a16:creationId xmlns:a16="http://schemas.microsoft.com/office/drawing/2014/main" id="{7B64DEAB-F9BF-1059-45B9-1553AE51FF3B}"/>
              </a:ext>
            </a:extLst>
          </p:cNvPr>
          <p:cNvSpPr txBox="1"/>
          <p:nvPr/>
        </p:nvSpPr>
        <p:spPr>
          <a:xfrm>
            <a:off x="6332484" y="2039305"/>
            <a:ext cx="1891862" cy="276999"/>
          </a:xfrm>
          <a:prstGeom prst="rect">
            <a:avLst/>
          </a:prstGeom>
          <a:noFill/>
        </p:spPr>
        <p:txBody>
          <a:bodyPr wrap="square" rtlCol="0">
            <a:spAutoFit/>
          </a:bodyPr>
          <a:lstStyle/>
          <a:p>
            <a:r>
              <a:rPr lang="en-US" sz="1200" i="1">
                <a:solidFill>
                  <a:schemeClr val="accent1"/>
                </a:solidFill>
              </a:rPr>
              <a:t>(vs. placebo at 2.3%)</a:t>
            </a:r>
          </a:p>
        </p:txBody>
      </p:sp>
      <p:sp>
        <p:nvSpPr>
          <p:cNvPr id="13" name="TextBox 12">
            <a:extLst>
              <a:ext uri="{FF2B5EF4-FFF2-40B4-BE49-F238E27FC236}">
                <a16:creationId xmlns:a16="http://schemas.microsoft.com/office/drawing/2014/main" id="{BC12CE15-7FC0-3655-69F1-C4E469E47ADE}"/>
              </a:ext>
            </a:extLst>
          </p:cNvPr>
          <p:cNvSpPr txBox="1"/>
          <p:nvPr/>
        </p:nvSpPr>
        <p:spPr>
          <a:xfrm>
            <a:off x="3763907" y="2020499"/>
            <a:ext cx="290209" cy="261610"/>
          </a:xfrm>
          <a:prstGeom prst="rect">
            <a:avLst/>
          </a:prstGeom>
          <a:noFill/>
        </p:spPr>
        <p:txBody>
          <a:bodyPr wrap="square" rtlCol="0">
            <a:spAutoFit/>
          </a:bodyPr>
          <a:lstStyle/>
          <a:p>
            <a:pPr algn="ctr"/>
            <a:r>
              <a:rPr lang="en-US" sz="1050"/>
              <a:t>*</a:t>
            </a:r>
          </a:p>
        </p:txBody>
      </p:sp>
      <p:sp>
        <p:nvSpPr>
          <p:cNvPr id="14" name="TextBox 13">
            <a:extLst>
              <a:ext uri="{FF2B5EF4-FFF2-40B4-BE49-F238E27FC236}">
                <a16:creationId xmlns:a16="http://schemas.microsoft.com/office/drawing/2014/main" id="{5291AF8A-9D5A-4DD2-2F80-FDD66143CB5D}"/>
              </a:ext>
            </a:extLst>
          </p:cNvPr>
          <p:cNvSpPr txBox="1"/>
          <p:nvPr/>
        </p:nvSpPr>
        <p:spPr>
          <a:xfrm>
            <a:off x="3763907" y="4126206"/>
            <a:ext cx="290209" cy="261610"/>
          </a:xfrm>
          <a:prstGeom prst="rect">
            <a:avLst/>
          </a:prstGeom>
          <a:noFill/>
        </p:spPr>
        <p:txBody>
          <a:bodyPr wrap="square" rtlCol="0">
            <a:spAutoFit/>
          </a:bodyPr>
          <a:lstStyle/>
          <a:p>
            <a:pPr algn="ctr"/>
            <a:r>
              <a:rPr lang="en-US" sz="1050"/>
              <a:t>†</a:t>
            </a:r>
          </a:p>
        </p:txBody>
      </p:sp>
      <p:sp>
        <p:nvSpPr>
          <p:cNvPr id="15" name="TextBox 14">
            <a:extLst>
              <a:ext uri="{FF2B5EF4-FFF2-40B4-BE49-F238E27FC236}">
                <a16:creationId xmlns:a16="http://schemas.microsoft.com/office/drawing/2014/main" id="{61F116E8-AC00-406E-18D1-80BC5BED6F92}"/>
              </a:ext>
            </a:extLst>
          </p:cNvPr>
          <p:cNvSpPr txBox="1"/>
          <p:nvPr/>
        </p:nvSpPr>
        <p:spPr>
          <a:xfrm>
            <a:off x="3763907" y="4660424"/>
            <a:ext cx="290209" cy="261610"/>
          </a:xfrm>
          <a:prstGeom prst="rect">
            <a:avLst/>
          </a:prstGeom>
          <a:noFill/>
        </p:spPr>
        <p:txBody>
          <a:bodyPr wrap="square" rtlCol="0">
            <a:spAutoFit/>
          </a:bodyPr>
          <a:lstStyle/>
          <a:p>
            <a:pPr algn="ctr"/>
            <a:r>
              <a:rPr lang="en-US" sz="1050"/>
              <a:t>‡</a:t>
            </a:r>
          </a:p>
        </p:txBody>
      </p:sp>
      <p:sp>
        <p:nvSpPr>
          <p:cNvPr id="16" name="TextBox 15">
            <a:extLst>
              <a:ext uri="{FF2B5EF4-FFF2-40B4-BE49-F238E27FC236}">
                <a16:creationId xmlns:a16="http://schemas.microsoft.com/office/drawing/2014/main" id="{22F11E92-A07C-5497-EFB4-D08DCCA7DAE1}"/>
              </a:ext>
            </a:extLst>
          </p:cNvPr>
          <p:cNvSpPr txBox="1"/>
          <p:nvPr/>
        </p:nvSpPr>
        <p:spPr>
          <a:xfrm>
            <a:off x="6332484" y="5384088"/>
            <a:ext cx="290209" cy="261610"/>
          </a:xfrm>
          <a:prstGeom prst="rect">
            <a:avLst/>
          </a:prstGeom>
          <a:noFill/>
        </p:spPr>
        <p:txBody>
          <a:bodyPr wrap="square" rtlCol="0">
            <a:spAutoFit/>
          </a:bodyPr>
          <a:lstStyle/>
          <a:p>
            <a:pPr algn="ctr"/>
            <a:r>
              <a:rPr lang="en-US" sz="1050"/>
              <a:t>#</a:t>
            </a:r>
          </a:p>
        </p:txBody>
      </p:sp>
    </p:spTree>
    <p:extLst>
      <p:ext uri="{BB962C8B-B14F-4D97-AF65-F5344CB8AC3E}">
        <p14:creationId xmlns:p14="http://schemas.microsoft.com/office/powerpoint/2010/main" val="230029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320624" y="313369"/>
            <a:ext cx="10515600" cy="687298"/>
          </a:xfrm>
        </p:spPr>
        <p:txBody>
          <a:bodyPr>
            <a:normAutofit/>
          </a:bodyPr>
          <a:lstStyle/>
          <a:p>
            <a:r>
              <a:rPr lang="en-US"/>
              <a:t>Learning outcomes</a:t>
            </a:r>
            <a:endParaRPr lang="en-CA"/>
          </a:p>
        </p:txBody>
      </p:sp>
      <p:sp>
        <p:nvSpPr>
          <p:cNvPr id="7" name="Rectangle: Rounded Corners 6">
            <a:extLst>
              <a:ext uri="{FF2B5EF4-FFF2-40B4-BE49-F238E27FC236}">
                <a16:creationId xmlns:a16="http://schemas.microsoft.com/office/drawing/2014/main" id="{C088AA6B-A309-825D-18E1-3BABADBCBBDB}"/>
              </a:ext>
            </a:extLst>
          </p:cNvPr>
          <p:cNvSpPr/>
          <p:nvPr/>
        </p:nvSpPr>
        <p:spPr>
          <a:xfrm>
            <a:off x="1504253" y="2357930"/>
            <a:ext cx="4236674" cy="3362557"/>
          </a:xfrm>
          <a:prstGeom prst="roundRect">
            <a:avLst>
              <a:gd name="adj" fmla="val 6294"/>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273A64-9B67-A48E-50D8-F91AEB9D74EA}"/>
              </a:ext>
            </a:extLst>
          </p:cNvPr>
          <p:cNvSpPr txBox="1"/>
          <p:nvPr/>
        </p:nvSpPr>
        <p:spPr>
          <a:xfrm>
            <a:off x="840297" y="2153455"/>
            <a:ext cx="930896" cy="830997"/>
          </a:xfrm>
          <a:prstGeom prst="rect">
            <a:avLst/>
          </a:prstGeom>
          <a:noFill/>
        </p:spPr>
        <p:txBody>
          <a:bodyPr wrap="square">
            <a:spAutoFit/>
          </a:bodyPr>
          <a:lstStyle/>
          <a:p>
            <a:r>
              <a:rPr lang="en-US" sz="4800">
                <a:solidFill>
                  <a:schemeClr val="tx2">
                    <a:lumMod val="60000"/>
                    <a:lumOff val="40000"/>
                  </a:schemeClr>
                </a:solidFill>
              </a:rPr>
              <a:t>1.</a:t>
            </a:r>
            <a:endParaRPr lang="en-CA" sz="4800">
              <a:solidFill>
                <a:schemeClr val="tx2">
                  <a:lumMod val="60000"/>
                  <a:lumOff val="40000"/>
                </a:schemeClr>
              </a:solidFill>
            </a:endParaRPr>
          </a:p>
        </p:txBody>
      </p:sp>
      <p:sp>
        <p:nvSpPr>
          <p:cNvPr id="12" name="Rectangle: Rounded Corners 11">
            <a:extLst>
              <a:ext uri="{FF2B5EF4-FFF2-40B4-BE49-F238E27FC236}">
                <a16:creationId xmlns:a16="http://schemas.microsoft.com/office/drawing/2014/main" id="{1E3ED4ED-958F-F2AF-2F6F-B7971EB37399}"/>
              </a:ext>
            </a:extLst>
          </p:cNvPr>
          <p:cNvSpPr/>
          <p:nvPr/>
        </p:nvSpPr>
        <p:spPr>
          <a:xfrm>
            <a:off x="6623008" y="2357930"/>
            <a:ext cx="4236674" cy="3362557"/>
          </a:xfrm>
          <a:prstGeom prst="roundRect">
            <a:avLst>
              <a:gd name="adj" fmla="val 6294"/>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17B4D4-31F7-946A-CC69-F53C658B2452}"/>
              </a:ext>
            </a:extLst>
          </p:cNvPr>
          <p:cNvSpPr txBox="1"/>
          <p:nvPr/>
        </p:nvSpPr>
        <p:spPr>
          <a:xfrm>
            <a:off x="5959052" y="2153455"/>
            <a:ext cx="930896" cy="830997"/>
          </a:xfrm>
          <a:prstGeom prst="rect">
            <a:avLst/>
          </a:prstGeom>
          <a:noFill/>
        </p:spPr>
        <p:txBody>
          <a:bodyPr wrap="square">
            <a:spAutoFit/>
          </a:bodyPr>
          <a:lstStyle/>
          <a:p>
            <a:r>
              <a:rPr lang="en-US" sz="4800">
                <a:solidFill>
                  <a:schemeClr val="tx2">
                    <a:lumMod val="60000"/>
                    <a:lumOff val="40000"/>
                  </a:schemeClr>
                </a:solidFill>
              </a:rPr>
              <a:t>2.</a:t>
            </a:r>
            <a:endParaRPr lang="en-CA" sz="480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554038" y="1460500"/>
            <a:ext cx="10901362" cy="481422"/>
          </a:xfrm>
        </p:spPr>
        <p:txBody>
          <a:bodyPr vert="horz" lIns="91440" tIns="45720" rIns="91440" bIns="45720" rtlCol="0" anchor="t">
            <a:normAutofit/>
          </a:bodyPr>
          <a:lstStyle/>
          <a:p>
            <a:pPr marL="0" indent="0">
              <a:buNone/>
            </a:pPr>
            <a:r>
              <a:rPr lang="en-US"/>
              <a:t>After completing this module, the learner will be able to:</a:t>
            </a:r>
            <a:endParaRPr lang="en-CA"/>
          </a:p>
        </p:txBody>
      </p:sp>
      <p:sp>
        <p:nvSpPr>
          <p:cNvPr id="14" name="Content Placeholder 2">
            <a:extLst>
              <a:ext uri="{FF2B5EF4-FFF2-40B4-BE49-F238E27FC236}">
                <a16:creationId xmlns:a16="http://schemas.microsoft.com/office/drawing/2014/main" id="{CA0F0B82-65F2-F7AD-F998-5CA139F3BC04}"/>
              </a:ext>
            </a:extLst>
          </p:cNvPr>
          <p:cNvSpPr txBox="1">
            <a:spLocks/>
          </p:cNvSpPr>
          <p:nvPr/>
        </p:nvSpPr>
        <p:spPr>
          <a:xfrm>
            <a:off x="1922817" y="2619786"/>
            <a:ext cx="3661184" cy="2574385"/>
          </a:xfrm>
          <a:prstGeom prst="rect">
            <a:avLst/>
          </a:prstGeom>
        </p:spPr>
        <p:txBody>
          <a:bodyPr vert="horz" lIns="0" tIns="108000" rIns="0" bIns="108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Identify and understand the clinical and pharmacologic characteristics </a:t>
            </a:r>
            <a:r>
              <a:rPr lang="en-US" sz="2000"/>
              <a:t>of FDA-approved </a:t>
            </a:r>
            <a:r>
              <a:rPr lang="en-US" sz="2000" dirty="0"/>
              <a:t>anti-obesity medications,  including mechanism of action, efficacy, safety and tolerability profiles.</a:t>
            </a:r>
            <a:endParaRPr lang="en-CA" sz="2000" dirty="0"/>
          </a:p>
        </p:txBody>
      </p:sp>
      <p:sp>
        <p:nvSpPr>
          <p:cNvPr id="16" name="Content Placeholder 2">
            <a:extLst>
              <a:ext uri="{FF2B5EF4-FFF2-40B4-BE49-F238E27FC236}">
                <a16:creationId xmlns:a16="http://schemas.microsoft.com/office/drawing/2014/main" id="{6478AD20-AEEB-052A-3F29-9F57DF36A9BC}"/>
              </a:ext>
            </a:extLst>
          </p:cNvPr>
          <p:cNvSpPr txBox="1">
            <a:spLocks/>
          </p:cNvSpPr>
          <p:nvPr/>
        </p:nvSpPr>
        <p:spPr>
          <a:xfrm>
            <a:off x="6790445" y="2619786"/>
            <a:ext cx="3661184" cy="2018204"/>
          </a:xfrm>
          <a:prstGeom prst="rect">
            <a:avLst/>
          </a:prstGeom>
        </p:spPr>
        <p:txBody>
          <a:bodyPr vert="horz" lIns="0" tIns="108000" rIns="0" bIns="108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Develop a pharmacologic care plan for the management of patients with excess body weight.</a:t>
            </a:r>
          </a:p>
        </p:txBody>
      </p:sp>
    </p:spTree>
    <p:extLst>
      <p:ext uri="{BB962C8B-B14F-4D97-AF65-F5344CB8AC3E}">
        <p14:creationId xmlns:p14="http://schemas.microsoft.com/office/powerpoint/2010/main" val="151916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a:xfrm>
            <a:off x="1757137" y="266700"/>
            <a:ext cx="10242776" cy="687388"/>
          </a:xfrm>
        </p:spPr>
        <p:txBody>
          <a:bodyPr>
            <a:normAutofit/>
          </a:bodyPr>
          <a:lstStyle/>
          <a:p>
            <a:r>
              <a:rPr lang="en-CA"/>
              <a:t>Key takeaways</a:t>
            </a:r>
          </a:p>
        </p:txBody>
      </p:sp>
      <p:grpSp>
        <p:nvGrpSpPr>
          <p:cNvPr id="41" name="Group 40">
            <a:extLst>
              <a:ext uri="{FF2B5EF4-FFF2-40B4-BE49-F238E27FC236}">
                <a16:creationId xmlns:a16="http://schemas.microsoft.com/office/drawing/2014/main" id="{49F71462-ABB7-5D74-0159-C0C136EC758A}"/>
              </a:ext>
            </a:extLst>
          </p:cNvPr>
          <p:cNvGrpSpPr/>
          <p:nvPr/>
        </p:nvGrpSpPr>
        <p:grpSpPr>
          <a:xfrm rot="6479850">
            <a:off x="138177" y="322264"/>
            <a:ext cx="1585901" cy="1406723"/>
            <a:chOff x="8853488" y="2960689"/>
            <a:chExt cx="3582988" cy="3178175"/>
          </a:xfrm>
        </p:grpSpPr>
        <p:sp>
          <p:nvSpPr>
            <p:cNvPr id="42" name="Freeform 241">
              <a:extLst>
                <a:ext uri="{FF2B5EF4-FFF2-40B4-BE49-F238E27FC236}">
                  <a16:creationId xmlns:a16="http://schemas.microsoft.com/office/drawing/2014/main" id="{89B1D9E8-7069-C042-AB52-9D8CBE8855D4}"/>
                </a:ext>
              </a:extLst>
            </p:cNvPr>
            <p:cNvSpPr>
              <a:spLocks noEditPoints="1"/>
            </p:cNvSpPr>
            <p:nvPr/>
          </p:nvSpPr>
          <p:spPr bwMode="auto">
            <a:xfrm>
              <a:off x="8853488" y="2960689"/>
              <a:ext cx="3582988" cy="3178175"/>
            </a:xfrm>
            <a:custGeom>
              <a:avLst/>
              <a:gdLst>
                <a:gd name="T0" fmla="*/ 1541 w 6737"/>
                <a:gd name="T1" fmla="*/ 5972 h 5972"/>
                <a:gd name="T2" fmla="*/ 871 w 6737"/>
                <a:gd name="T3" fmla="*/ 5800 h 5972"/>
                <a:gd name="T4" fmla="*/ 368 w 6737"/>
                <a:gd name="T5" fmla="*/ 5359 h 5972"/>
                <a:gd name="T6" fmla="*/ 109 w 6737"/>
                <a:gd name="T7" fmla="*/ 4783 h 5972"/>
                <a:gd name="T8" fmla="*/ 24 w 6737"/>
                <a:gd name="T9" fmla="*/ 4156 h 5972"/>
                <a:gd name="T10" fmla="*/ 324 w 6737"/>
                <a:gd name="T11" fmla="*/ 2222 h 5972"/>
                <a:gd name="T12" fmla="*/ 511 w 6737"/>
                <a:gd name="T13" fmla="*/ 1732 h 5972"/>
                <a:gd name="T14" fmla="*/ 846 w 6737"/>
                <a:gd name="T15" fmla="*/ 1073 h 5972"/>
                <a:gd name="T16" fmla="*/ 1298 w 6737"/>
                <a:gd name="T17" fmla="*/ 490 h 5972"/>
                <a:gd name="T18" fmla="*/ 1690 w 6737"/>
                <a:gd name="T19" fmla="*/ 194 h 5972"/>
                <a:gd name="T20" fmla="*/ 2153 w 6737"/>
                <a:gd name="T21" fmla="*/ 44 h 5972"/>
                <a:gd name="T22" fmla="*/ 2887 w 6737"/>
                <a:gd name="T23" fmla="*/ 149 h 5972"/>
                <a:gd name="T24" fmla="*/ 3610 w 6737"/>
                <a:gd name="T25" fmla="*/ 464 h 5972"/>
                <a:gd name="T26" fmla="*/ 4105 w 6737"/>
                <a:gd name="T27" fmla="*/ 690 h 5972"/>
                <a:gd name="T28" fmla="*/ 5212 w 6737"/>
                <a:gd name="T29" fmla="*/ 1186 h 5972"/>
                <a:gd name="T30" fmla="*/ 6191 w 6737"/>
                <a:gd name="T31" fmla="*/ 1893 h 5972"/>
                <a:gd name="T32" fmla="*/ 6455 w 6737"/>
                <a:gd name="T33" fmla="*/ 2260 h 5972"/>
                <a:gd name="T34" fmla="*/ 6596 w 6737"/>
                <a:gd name="T35" fmla="*/ 2682 h 5972"/>
                <a:gd name="T36" fmla="*/ 6602 w 6737"/>
                <a:gd name="T37" fmla="*/ 3127 h 5972"/>
                <a:gd name="T38" fmla="*/ 6459 w 6737"/>
                <a:gd name="T39" fmla="*/ 3561 h 5972"/>
                <a:gd name="T40" fmla="*/ 5386 w 6737"/>
                <a:gd name="T41" fmla="*/ 4417 h 5972"/>
                <a:gd name="T42" fmla="*/ 4416 w 6737"/>
                <a:gd name="T43" fmla="*/ 4561 h 5972"/>
                <a:gd name="T44" fmla="*/ 3940 w 6737"/>
                <a:gd name="T45" fmla="*/ 4602 h 5972"/>
                <a:gd name="T46" fmla="*/ 2818 w 6737"/>
                <a:gd name="T47" fmla="*/ 5042 h 5972"/>
                <a:gd name="T48" fmla="*/ 2520 w 6737"/>
                <a:gd name="T49" fmla="*/ 5400 h 5972"/>
                <a:gd name="T50" fmla="*/ 2166 w 6737"/>
                <a:gd name="T51" fmla="*/ 5793 h 5972"/>
                <a:gd name="T52" fmla="*/ 1562 w 6737"/>
                <a:gd name="T53" fmla="*/ 5971 h 5972"/>
                <a:gd name="T54" fmla="*/ 1541 w 6737"/>
                <a:gd name="T55" fmla="*/ 5972 h 5972"/>
                <a:gd name="T56" fmla="*/ 328 w 6737"/>
                <a:gd name="T57" fmla="*/ 2223 h 5972"/>
                <a:gd name="T58" fmla="*/ 332 w 6737"/>
                <a:gd name="T59" fmla="*/ 2224 h 5972"/>
                <a:gd name="T60" fmla="*/ 32 w 6737"/>
                <a:gd name="T61" fmla="*/ 4155 h 5972"/>
                <a:gd name="T62" fmla="*/ 375 w 6737"/>
                <a:gd name="T63" fmla="*/ 5354 h 5972"/>
                <a:gd name="T64" fmla="*/ 1541 w 6737"/>
                <a:gd name="T65" fmla="*/ 5963 h 5972"/>
                <a:gd name="T66" fmla="*/ 1562 w 6737"/>
                <a:gd name="T67" fmla="*/ 5963 h 5972"/>
                <a:gd name="T68" fmla="*/ 2513 w 6737"/>
                <a:gd name="T69" fmla="*/ 5395 h 5972"/>
                <a:gd name="T70" fmla="*/ 2812 w 6737"/>
                <a:gd name="T71" fmla="*/ 5036 h 5972"/>
                <a:gd name="T72" fmla="*/ 3939 w 6737"/>
                <a:gd name="T73" fmla="*/ 4593 h 5972"/>
                <a:gd name="T74" fmla="*/ 4416 w 6737"/>
                <a:gd name="T75" fmla="*/ 4553 h 5972"/>
                <a:gd name="T76" fmla="*/ 5384 w 6737"/>
                <a:gd name="T77" fmla="*/ 4410 h 5972"/>
                <a:gd name="T78" fmla="*/ 6452 w 6737"/>
                <a:gd name="T79" fmla="*/ 3557 h 5972"/>
                <a:gd name="T80" fmla="*/ 6185 w 6737"/>
                <a:gd name="T81" fmla="*/ 1899 h 5972"/>
                <a:gd name="T82" fmla="*/ 4102 w 6737"/>
                <a:gd name="T83" fmla="*/ 697 h 5972"/>
                <a:gd name="T84" fmla="*/ 3607 w 6737"/>
                <a:gd name="T85" fmla="*/ 471 h 5972"/>
                <a:gd name="T86" fmla="*/ 2154 w 6737"/>
                <a:gd name="T87" fmla="*/ 52 h 5972"/>
                <a:gd name="T88" fmla="*/ 1304 w 6737"/>
                <a:gd name="T89" fmla="*/ 496 h 5972"/>
                <a:gd name="T90" fmla="*/ 518 w 6737"/>
                <a:gd name="T91" fmla="*/ 1735 h 5972"/>
                <a:gd name="T92" fmla="*/ 332 w 6737"/>
                <a:gd name="T93" fmla="*/ 2224 h 5972"/>
                <a:gd name="T94" fmla="*/ 328 w 6737"/>
                <a:gd name="T95" fmla="*/ 2223 h 5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7" h="5972">
                  <a:moveTo>
                    <a:pt x="1541" y="5972"/>
                  </a:moveTo>
                  <a:cubicBezTo>
                    <a:pt x="1311" y="5972"/>
                    <a:pt x="1080" y="5913"/>
                    <a:pt x="871" y="5800"/>
                  </a:cubicBezTo>
                  <a:cubicBezTo>
                    <a:pt x="669" y="5692"/>
                    <a:pt x="495" y="5539"/>
                    <a:pt x="368" y="5359"/>
                  </a:cubicBezTo>
                  <a:cubicBezTo>
                    <a:pt x="251" y="5193"/>
                    <a:pt x="166" y="5004"/>
                    <a:pt x="109" y="4783"/>
                  </a:cubicBezTo>
                  <a:cubicBezTo>
                    <a:pt x="61" y="4598"/>
                    <a:pt x="33" y="4393"/>
                    <a:pt x="24" y="4156"/>
                  </a:cubicBezTo>
                  <a:cubicBezTo>
                    <a:pt x="0" y="3536"/>
                    <a:pt x="101" y="2885"/>
                    <a:pt x="324" y="2222"/>
                  </a:cubicBezTo>
                  <a:cubicBezTo>
                    <a:pt x="379" y="2059"/>
                    <a:pt x="442" y="1894"/>
                    <a:pt x="511" y="1732"/>
                  </a:cubicBezTo>
                  <a:cubicBezTo>
                    <a:pt x="614" y="1488"/>
                    <a:pt x="727" y="1267"/>
                    <a:pt x="846" y="1073"/>
                  </a:cubicBezTo>
                  <a:cubicBezTo>
                    <a:pt x="984" y="848"/>
                    <a:pt x="1136" y="652"/>
                    <a:pt x="1298" y="490"/>
                  </a:cubicBezTo>
                  <a:cubicBezTo>
                    <a:pt x="1421" y="369"/>
                    <a:pt x="1552" y="269"/>
                    <a:pt x="1690" y="194"/>
                  </a:cubicBezTo>
                  <a:cubicBezTo>
                    <a:pt x="1842" y="111"/>
                    <a:pt x="1998" y="60"/>
                    <a:pt x="2153" y="44"/>
                  </a:cubicBezTo>
                  <a:cubicBezTo>
                    <a:pt x="2369" y="20"/>
                    <a:pt x="2609" y="55"/>
                    <a:pt x="2887" y="149"/>
                  </a:cubicBezTo>
                  <a:cubicBezTo>
                    <a:pt x="3133" y="232"/>
                    <a:pt x="3376" y="350"/>
                    <a:pt x="3610" y="464"/>
                  </a:cubicBezTo>
                  <a:cubicBezTo>
                    <a:pt x="3783" y="548"/>
                    <a:pt x="3947" y="627"/>
                    <a:pt x="4105" y="690"/>
                  </a:cubicBezTo>
                  <a:cubicBezTo>
                    <a:pt x="4467" y="834"/>
                    <a:pt x="4853" y="994"/>
                    <a:pt x="5212" y="1186"/>
                  </a:cubicBezTo>
                  <a:cubicBezTo>
                    <a:pt x="5617" y="1404"/>
                    <a:pt x="5937" y="1635"/>
                    <a:pt x="6191" y="1893"/>
                  </a:cubicBezTo>
                  <a:cubicBezTo>
                    <a:pt x="6297" y="2002"/>
                    <a:pt x="6386" y="2125"/>
                    <a:pt x="6455" y="2260"/>
                  </a:cubicBezTo>
                  <a:cubicBezTo>
                    <a:pt x="6524" y="2394"/>
                    <a:pt x="6571" y="2536"/>
                    <a:pt x="6596" y="2682"/>
                  </a:cubicBezTo>
                  <a:cubicBezTo>
                    <a:pt x="6622" y="2831"/>
                    <a:pt x="6624" y="2981"/>
                    <a:pt x="6602" y="3127"/>
                  </a:cubicBezTo>
                  <a:cubicBezTo>
                    <a:pt x="6579" y="3279"/>
                    <a:pt x="6531" y="3425"/>
                    <a:pt x="6459" y="3561"/>
                  </a:cubicBezTo>
                  <a:cubicBezTo>
                    <a:pt x="6254" y="3948"/>
                    <a:pt x="5853" y="4268"/>
                    <a:pt x="5386" y="4417"/>
                  </a:cubicBezTo>
                  <a:cubicBezTo>
                    <a:pt x="5073" y="4518"/>
                    <a:pt x="4739" y="4540"/>
                    <a:pt x="4416" y="4561"/>
                  </a:cubicBezTo>
                  <a:cubicBezTo>
                    <a:pt x="4260" y="4571"/>
                    <a:pt x="4098" y="4582"/>
                    <a:pt x="3940" y="4602"/>
                  </a:cubicBezTo>
                  <a:cubicBezTo>
                    <a:pt x="3437" y="4664"/>
                    <a:pt x="3059" y="4812"/>
                    <a:pt x="2818" y="5042"/>
                  </a:cubicBezTo>
                  <a:cubicBezTo>
                    <a:pt x="2698" y="5155"/>
                    <a:pt x="2607" y="5280"/>
                    <a:pt x="2520" y="5400"/>
                  </a:cubicBezTo>
                  <a:cubicBezTo>
                    <a:pt x="2412" y="5548"/>
                    <a:pt x="2310" y="5688"/>
                    <a:pt x="2166" y="5793"/>
                  </a:cubicBezTo>
                  <a:cubicBezTo>
                    <a:pt x="2004" y="5911"/>
                    <a:pt x="1812" y="5968"/>
                    <a:pt x="1562" y="5971"/>
                  </a:cubicBezTo>
                  <a:cubicBezTo>
                    <a:pt x="1555" y="5972"/>
                    <a:pt x="1548" y="5972"/>
                    <a:pt x="1541" y="5972"/>
                  </a:cubicBezTo>
                  <a:close/>
                  <a:moveTo>
                    <a:pt x="328" y="2223"/>
                  </a:moveTo>
                  <a:cubicBezTo>
                    <a:pt x="332" y="2224"/>
                    <a:pt x="332" y="2224"/>
                    <a:pt x="332" y="2224"/>
                  </a:cubicBezTo>
                  <a:cubicBezTo>
                    <a:pt x="109" y="2887"/>
                    <a:pt x="8" y="3537"/>
                    <a:pt x="32" y="4155"/>
                  </a:cubicBezTo>
                  <a:cubicBezTo>
                    <a:pt x="52" y="4670"/>
                    <a:pt x="161" y="5050"/>
                    <a:pt x="375" y="5354"/>
                  </a:cubicBezTo>
                  <a:cubicBezTo>
                    <a:pt x="641" y="5731"/>
                    <a:pt x="1086" y="5963"/>
                    <a:pt x="1541" y="5963"/>
                  </a:cubicBezTo>
                  <a:cubicBezTo>
                    <a:pt x="1548" y="5963"/>
                    <a:pt x="1555" y="5963"/>
                    <a:pt x="1562" y="5963"/>
                  </a:cubicBezTo>
                  <a:cubicBezTo>
                    <a:pt x="2105" y="5955"/>
                    <a:pt x="2294" y="5695"/>
                    <a:pt x="2513" y="5395"/>
                  </a:cubicBezTo>
                  <a:cubicBezTo>
                    <a:pt x="2601" y="5274"/>
                    <a:pt x="2692" y="5150"/>
                    <a:pt x="2812" y="5036"/>
                  </a:cubicBezTo>
                  <a:cubicBezTo>
                    <a:pt x="3055" y="4805"/>
                    <a:pt x="3434" y="4656"/>
                    <a:pt x="3939" y="4593"/>
                  </a:cubicBezTo>
                  <a:cubicBezTo>
                    <a:pt x="4097" y="4574"/>
                    <a:pt x="4259" y="4563"/>
                    <a:pt x="4416" y="4553"/>
                  </a:cubicBezTo>
                  <a:cubicBezTo>
                    <a:pt x="4738" y="4532"/>
                    <a:pt x="5071" y="4510"/>
                    <a:pt x="5384" y="4410"/>
                  </a:cubicBezTo>
                  <a:cubicBezTo>
                    <a:pt x="5849" y="4261"/>
                    <a:pt x="6248" y="3942"/>
                    <a:pt x="6452" y="3557"/>
                  </a:cubicBezTo>
                  <a:cubicBezTo>
                    <a:pt x="6737" y="3018"/>
                    <a:pt x="6630" y="2352"/>
                    <a:pt x="6185" y="1899"/>
                  </a:cubicBezTo>
                  <a:cubicBezTo>
                    <a:pt x="5628" y="1333"/>
                    <a:pt x="4850" y="995"/>
                    <a:pt x="4102" y="697"/>
                  </a:cubicBezTo>
                  <a:cubicBezTo>
                    <a:pt x="3943" y="634"/>
                    <a:pt x="3780" y="555"/>
                    <a:pt x="3607" y="471"/>
                  </a:cubicBezTo>
                  <a:cubicBezTo>
                    <a:pt x="3129" y="239"/>
                    <a:pt x="2634" y="0"/>
                    <a:pt x="2154" y="52"/>
                  </a:cubicBezTo>
                  <a:cubicBezTo>
                    <a:pt x="1779" y="93"/>
                    <a:pt x="1485" y="316"/>
                    <a:pt x="1304" y="496"/>
                  </a:cubicBezTo>
                  <a:cubicBezTo>
                    <a:pt x="1000" y="799"/>
                    <a:pt x="743" y="1204"/>
                    <a:pt x="518" y="1735"/>
                  </a:cubicBezTo>
                  <a:cubicBezTo>
                    <a:pt x="449" y="1898"/>
                    <a:pt x="387" y="2062"/>
                    <a:pt x="332" y="2224"/>
                  </a:cubicBezTo>
                  <a:lnTo>
                    <a:pt x="328" y="2223"/>
                  </a:lnTo>
                  <a:close/>
                </a:path>
              </a:pathLst>
            </a:custGeom>
            <a:solidFill>
              <a:schemeClr val="accent5">
                <a:lumMod val="40000"/>
                <a:lumOff val="60000"/>
              </a:schemeClr>
            </a:solidFill>
            <a:ln w="15875">
              <a:solidFill>
                <a:schemeClr val="accent5">
                  <a:lumMod val="40000"/>
                  <a:lumOff val="60000"/>
                </a:schemeClr>
              </a:solidFill>
              <a:round/>
              <a:headEnd/>
              <a:tailEnd/>
            </a:ln>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pis For Office"/>
              </a:endParaRPr>
            </a:p>
          </p:txBody>
        </p:sp>
        <p:sp>
          <p:nvSpPr>
            <p:cNvPr id="43" name="Freeform: Shape 42">
              <a:extLst>
                <a:ext uri="{FF2B5EF4-FFF2-40B4-BE49-F238E27FC236}">
                  <a16:creationId xmlns:a16="http://schemas.microsoft.com/office/drawing/2014/main" id="{17B46017-A368-ADE4-4502-AEF98A4BD585}"/>
                </a:ext>
              </a:extLst>
            </p:cNvPr>
            <p:cNvSpPr>
              <a:spLocks/>
            </p:cNvSpPr>
            <p:nvPr/>
          </p:nvSpPr>
          <p:spPr bwMode="auto">
            <a:xfrm>
              <a:off x="9242426" y="3043237"/>
              <a:ext cx="2857500" cy="3027364"/>
            </a:xfrm>
            <a:custGeom>
              <a:avLst/>
              <a:gdLst>
                <a:gd name="connsiteX0" fmla="*/ 1499939 w 2857500"/>
                <a:gd name="connsiteY0" fmla="*/ 3009900 h 3027364"/>
                <a:gd name="connsiteX1" fmla="*/ 1508125 w 2857500"/>
                <a:gd name="connsiteY1" fmla="*/ 3013169 h 3027364"/>
                <a:gd name="connsiteX2" fmla="*/ 1490662 w 2857500"/>
                <a:gd name="connsiteY2" fmla="*/ 3017838 h 3027364"/>
                <a:gd name="connsiteX3" fmla="*/ 1499939 w 2857500"/>
                <a:gd name="connsiteY3" fmla="*/ 3009900 h 3027364"/>
                <a:gd name="connsiteX4" fmla="*/ 1457052 w 2857500"/>
                <a:gd name="connsiteY4" fmla="*/ 3009900 h 3027364"/>
                <a:gd name="connsiteX5" fmla="*/ 1457596 w 2857500"/>
                <a:gd name="connsiteY5" fmla="*/ 3009900 h 3027364"/>
                <a:gd name="connsiteX6" fmla="*/ 1466849 w 2857500"/>
                <a:gd name="connsiteY6" fmla="*/ 3019426 h 3027364"/>
                <a:gd name="connsiteX7" fmla="*/ 1464672 w 2857500"/>
                <a:gd name="connsiteY7" fmla="*/ 3025247 h 3027364"/>
                <a:gd name="connsiteX8" fmla="*/ 1453242 w 2857500"/>
                <a:gd name="connsiteY8" fmla="*/ 3027363 h 3027364"/>
                <a:gd name="connsiteX9" fmla="*/ 1447799 w 2857500"/>
                <a:gd name="connsiteY9" fmla="*/ 3019426 h 3027364"/>
                <a:gd name="connsiteX10" fmla="*/ 1457052 w 2857500"/>
                <a:gd name="connsiteY10" fmla="*/ 3009900 h 3027364"/>
                <a:gd name="connsiteX11" fmla="*/ 1414462 w 2857500"/>
                <a:gd name="connsiteY11" fmla="*/ 3009900 h 3027364"/>
                <a:gd name="connsiteX12" fmla="*/ 1423987 w 2857500"/>
                <a:gd name="connsiteY12" fmla="*/ 3018632 h 3027364"/>
                <a:gd name="connsiteX13" fmla="*/ 1414462 w 2857500"/>
                <a:gd name="connsiteY13" fmla="*/ 3027364 h 3027364"/>
                <a:gd name="connsiteX14" fmla="*/ 1404937 w 2857500"/>
                <a:gd name="connsiteY14" fmla="*/ 3018632 h 3027364"/>
                <a:gd name="connsiteX15" fmla="*/ 1414462 w 2857500"/>
                <a:gd name="connsiteY15" fmla="*/ 3009900 h 3027364"/>
                <a:gd name="connsiteX16" fmla="*/ 1370807 w 2857500"/>
                <a:gd name="connsiteY16" fmla="*/ 3009900 h 3027364"/>
                <a:gd name="connsiteX17" fmla="*/ 1379539 w 2857500"/>
                <a:gd name="connsiteY17" fmla="*/ 3018632 h 3027364"/>
                <a:gd name="connsiteX18" fmla="*/ 1370807 w 2857500"/>
                <a:gd name="connsiteY18" fmla="*/ 3027364 h 3027364"/>
                <a:gd name="connsiteX19" fmla="*/ 1362075 w 2857500"/>
                <a:gd name="connsiteY19" fmla="*/ 3018632 h 3027364"/>
                <a:gd name="connsiteX20" fmla="*/ 1370807 w 2857500"/>
                <a:gd name="connsiteY20" fmla="*/ 3009900 h 3027364"/>
                <a:gd name="connsiteX21" fmla="*/ 1328737 w 2857500"/>
                <a:gd name="connsiteY21" fmla="*/ 3009900 h 3027364"/>
                <a:gd name="connsiteX22" fmla="*/ 1338262 w 2857500"/>
                <a:gd name="connsiteY22" fmla="*/ 3018632 h 3027364"/>
                <a:gd name="connsiteX23" fmla="*/ 1328737 w 2857500"/>
                <a:gd name="connsiteY23" fmla="*/ 3027364 h 3027364"/>
                <a:gd name="connsiteX24" fmla="*/ 1319212 w 2857500"/>
                <a:gd name="connsiteY24" fmla="*/ 3018632 h 3027364"/>
                <a:gd name="connsiteX25" fmla="*/ 1328737 w 2857500"/>
                <a:gd name="connsiteY25" fmla="*/ 3009900 h 3027364"/>
                <a:gd name="connsiteX26" fmla="*/ 1285082 w 2857500"/>
                <a:gd name="connsiteY26" fmla="*/ 3009900 h 3027364"/>
                <a:gd name="connsiteX27" fmla="*/ 1293814 w 2857500"/>
                <a:gd name="connsiteY27" fmla="*/ 3018632 h 3027364"/>
                <a:gd name="connsiteX28" fmla="*/ 1285082 w 2857500"/>
                <a:gd name="connsiteY28" fmla="*/ 3027364 h 3027364"/>
                <a:gd name="connsiteX29" fmla="*/ 1276350 w 2857500"/>
                <a:gd name="connsiteY29" fmla="*/ 3018632 h 3027364"/>
                <a:gd name="connsiteX30" fmla="*/ 1285082 w 2857500"/>
                <a:gd name="connsiteY30" fmla="*/ 3009900 h 3027364"/>
                <a:gd name="connsiteX31" fmla="*/ 1242468 w 2857500"/>
                <a:gd name="connsiteY31" fmla="*/ 3009900 h 3027364"/>
                <a:gd name="connsiteX32" fmla="*/ 1250950 w 2857500"/>
                <a:gd name="connsiteY32" fmla="*/ 3019145 h 3027364"/>
                <a:gd name="connsiteX33" fmla="*/ 1244963 w 2857500"/>
                <a:gd name="connsiteY33" fmla="*/ 3027363 h 3027364"/>
                <a:gd name="connsiteX34" fmla="*/ 1236481 w 2857500"/>
                <a:gd name="connsiteY34" fmla="*/ 3025309 h 3027364"/>
                <a:gd name="connsiteX35" fmla="*/ 1233487 w 2857500"/>
                <a:gd name="connsiteY35" fmla="*/ 3019145 h 3027364"/>
                <a:gd name="connsiteX36" fmla="*/ 1242468 w 2857500"/>
                <a:gd name="connsiteY36" fmla="*/ 3009900 h 3027364"/>
                <a:gd name="connsiteX37" fmla="*/ 1199092 w 2857500"/>
                <a:gd name="connsiteY37" fmla="*/ 3009900 h 3027364"/>
                <a:gd name="connsiteX38" fmla="*/ 1208088 w 2857500"/>
                <a:gd name="connsiteY38" fmla="*/ 3019425 h 3027364"/>
                <a:gd name="connsiteX39" fmla="*/ 1190625 w 2857500"/>
                <a:gd name="connsiteY39" fmla="*/ 3014663 h 3027364"/>
                <a:gd name="connsiteX40" fmla="*/ 1199092 w 2857500"/>
                <a:gd name="connsiteY40" fmla="*/ 3009900 h 3027364"/>
                <a:gd name="connsiteX41" fmla="*/ 1607918 w 2857500"/>
                <a:gd name="connsiteY41" fmla="*/ 2967038 h 3027364"/>
                <a:gd name="connsiteX42" fmla="*/ 1614487 w 2857500"/>
                <a:gd name="connsiteY42" fmla="*/ 2969419 h 3027364"/>
                <a:gd name="connsiteX43" fmla="*/ 1598612 w 2857500"/>
                <a:gd name="connsiteY43" fmla="*/ 2976563 h 3027364"/>
                <a:gd name="connsiteX44" fmla="*/ 1598612 w 2857500"/>
                <a:gd name="connsiteY44" fmla="*/ 2975611 h 3027364"/>
                <a:gd name="connsiteX45" fmla="*/ 1607918 w 2857500"/>
                <a:gd name="connsiteY45" fmla="*/ 2967038 h 3027364"/>
                <a:gd name="connsiteX46" fmla="*/ 1565274 w 2857500"/>
                <a:gd name="connsiteY46" fmla="*/ 2967038 h 3027364"/>
                <a:gd name="connsiteX47" fmla="*/ 1574799 w 2857500"/>
                <a:gd name="connsiteY47" fmla="*/ 2975770 h 3027364"/>
                <a:gd name="connsiteX48" fmla="*/ 1565274 w 2857500"/>
                <a:gd name="connsiteY48" fmla="*/ 2984502 h 3027364"/>
                <a:gd name="connsiteX49" fmla="*/ 1555749 w 2857500"/>
                <a:gd name="connsiteY49" fmla="*/ 2975770 h 3027364"/>
                <a:gd name="connsiteX50" fmla="*/ 1565274 w 2857500"/>
                <a:gd name="connsiteY50" fmla="*/ 2967038 h 3027364"/>
                <a:gd name="connsiteX51" fmla="*/ 1522412 w 2857500"/>
                <a:gd name="connsiteY51" fmla="*/ 2967038 h 3027364"/>
                <a:gd name="connsiteX52" fmla="*/ 1531937 w 2857500"/>
                <a:gd name="connsiteY52" fmla="*/ 2975770 h 3027364"/>
                <a:gd name="connsiteX53" fmla="*/ 1522412 w 2857500"/>
                <a:gd name="connsiteY53" fmla="*/ 2984502 h 3027364"/>
                <a:gd name="connsiteX54" fmla="*/ 1512887 w 2857500"/>
                <a:gd name="connsiteY54" fmla="*/ 2975770 h 3027364"/>
                <a:gd name="connsiteX55" fmla="*/ 1522412 w 2857500"/>
                <a:gd name="connsiteY55" fmla="*/ 2967038 h 3027364"/>
                <a:gd name="connsiteX56" fmla="*/ 1478756 w 2857500"/>
                <a:gd name="connsiteY56" fmla="*/ 2967038 h 3027364"/>
                <a:gd name="connsiteX57" fmla="*/ 1487488 w 2857500"/>
                <a:gd name="connsiteY57" fmla="*/ 2975770 h 3027364"/>
                <a:gd name="connsiteX58" fmla="*/ 1478756 w 2857500"/>
                <a:gd name="connsiteY58" fmla="*/ 2984502 h 3027364"/>
                <a:gd name="connsiteX59" fmla="*/ 1470024 w 2857500"/>
                <a:gd name="connsiteY59" fmla="*/ 2975770 h 3027364"/>
                <a:gd name="connsiteX60" fmla="*/ 1478756 w 2857500"/>
                <a:gd name="connsiteY60" fmla="*/ 2967038 h 3027364"/>
                <a:gd name="connsiteX61" fmla="*/ 1436687 w 2857500"/>
                <a:gd name="connsiteY61" fmla="*/ 2967038 h 3027364"/>
                <a:gd name="connsiteX62" fmla="*/ 1446212 w 2857500"/>
                <a:gd name="connsiteY62" fmla="*/ 2975770 h 3027364"/>
                <a:gd name="connsiteX63" fmla="*/ 1436687 w 2857500"/>
                <a:gd name="connsiteY63" fmla="*/ 2984502 h 3027364"/>
                <a:gd name="connsiteX64" fmla="*/ 1427162 w 2857500"/>
                <a:gd name="connsiteY64" fmla="*/ 2975770 h 3027364"/>
                <a:gd name="connsiteX65" fmla="*/ 1436687 w 2857500"/>
                <a:gd name="connsiteY65" fmla="*/ 2967038 h 3027364"/>
                <a:gd name="connsiteX66" fmla="*/ 1393825 w 2857500"/>
                <a:gd name="connsiteY66" fmla="*/ 2967038 h 3027364"/>
                <a:gd name="connsiteX67" fmla="*/ 1403350 w 2857500"/>
                <a:gd name="connsiteY67" fmla="*/ 2975770 h 3027364"/>
                <a:gd name="connsiteX68" fmla="*/ 1393825 w 2857500"/>
                <a:gd name="connsiteY68" fmla="*/ 2984502 h 3027364"/>
                <a:gd name="connsiteX69" fmla="*/ 1384300 w 2857500"/>
                <a:gd name="connsiteY69" fmla="*/ 2975770 h 3027364"/>
                <a:gd name="connsiteX70" fmla="*/ 1393825 w 2857500"/>
                <a:gd name="connsiteY70" fmla="*/ 2967038 h 3027364"/>
                <a:gd name="connsiteX71" fmla="*/ 1350169 w 2857500"/>
                <a:gd name="connsiteY71" fmla="*/ 2967038 h 3027364"/>
                <a:gd name="connsiteX72" fmla="*/ 1358901 w 2857500"/>
                <a:gd name="connsiteY72" fmla="*/ 2975770 h 3027364"/>
                <a:gd name="connsiteX73" fmla="*/ 1350169 w 2857500"/>
                <a:gd name="connsiteY73" fmla="*/ 2984502 h 3027364"/>
                <a:gd name="connsiteX74" fmla="*/ 1341437 w 2857500"/>
                <a:gd name="connsiteY74" fmla="*/ 2975770 h 3027364"/>
                <a:gd name="connsiteX75" fmla="*/ 1350169 w 2857500"/>
                <a:gd name="connsiteY75" fmla="*/ 2967038 h 3027364"/>
                <a:gd name="connsiteX76" fmla="*/ 1307307 w 2857500"/>
                <a:gd name="connsiteY76" fmla="*/ 2967038 h 3027364"/>
                <a:gd name="connsiteX77" fmla="*/ 1316039 w 2857500"/>
                <a:gd name="connsiteY77" fmla="*/ 2975770 h 3027364"/>
                <a:gd name="connsiteX78" fmla="*/ 1307307 w 2857500"/>
                <a:gd name="connsiteY78" fmla="*/ 2984502 h 3027364"/>
                <a:gd name="connsiteX79" fmla="*/ 1298575 w 2857500"/>
                <a:gd name="connsiteY79" fmla="*/ 2975770 h 3027364"/>
                <a:gd name="connsiteX80" fmla="*/ 1307307 w 2857500"/>
                <a:gd name="connsiteY80" fmla="*/ 2967038 h 3027364"/>
                <a:gd name="connsiteX81" fmla="*/ 1263650 w 2857500"/>
                <a:gd name="connsiteY81" fmla="*/ 2967038 h 3027364"/>
                <a:gd name="connsiteX82" fmla="*/ 1273175 w 2857500"/>
                <a:gd name="connsiteY82" fmla="*/ 2975770 h 3027364"/>
                <a:gd name="connsiteX83" fmla="*/ 1263650 w 2857500"/>
                <a:gd name="connsiteY83" fmla="*/ 2984502 h 3027364"/>
                <a:gd name="connsiteX84" fmla="*/ 1254125 w 2857500"/>
                <a:gd name="connsiteY84" fmla="*/ 2975770 h 3027364"/>
                <a:gd name="connsiteX85" fmla="*/ 1263650 w 2857500"/>
                <a:gd name="connsiteY85" fmla="*/ 2967038 h 3027364"/>
                <a:gd name="connsiteX86" fmla="*/ 1221582 w 2857500"/>
                <a:gd name="connsiteY86" fmla="*/ 2967038 h 3027364"/>
                <a:gd name="connsiteX87" fmla="*/ 1230314 w 2857500"/>
                <a:gd name="connsiteY87" fmla="*/ 2975770 h 3027364"/>
                <a:gd name="connsiteX88" fmla="*/ 1221582 w 2857500"/>
                <a:gd name="connsiteY88" fmla="*/ 2984502 h 3027364"/>
                <a:gd name="connsiteX89" fmla="*/ 1212850 w 2857500"/>
                <a:gd name="connsiteY89" fmla="*/ 2975770 h 3027364"/>
                <a:gd name="connsiteX90" fmla="*/ 1221582 w 2857500"/>
                <a:gd name="connsiteY90" fmla="*/ 2967038 h 3027364"/>
                <a:gd name="connsiteX91" fmla="*/ 1177925 w 2857500"/>
                <a:gd name="connsiteY91" fmla="*/ 2967038 h 3027364"/>
                <a:gd name="connsiteX92" fmla="*/ 1187450 w 2857500"/>
                <a:gd name="connsiteY92" fmla="*/ 2975770 h 3027364"/>
                <a:gd name="connsiteX93" fmla="*/ 1177925 w 2857500"/>
                <a:gd name="connsiteY93" fmla="*/ 2984502 h 3027364"/>
                <a:gd name="connsiteX94" fmla="*/ 1168400 w 2857500"/>
                <a:gd name="connsiteY94" fmla="*/ 2975770 h 3027364"/>
                <a:gd name="connsiteX95" fmla="*/ 1177925 w 2857500"/>
                <a:gd name="connsiteY95" fmla="*/ 2967038 h 3027364"/>
                <a:gd name="connsiteX96" fmla="*/ 1135062 w 2857500"/>
                <a:gd name="connsiteY96" fmla="*/ 2967038 h 3027364"/>
                <a:gd name="connsiteX97" fmla="*/ 1144587 w 2857500"/>
                <a:gd name="connsiteY97" fmla="*/ 2975770 h 3027364"/>
                <a:gd name="connsiteX98" fmla="*/ 1135062 w 2857500"/>
                <a:gd name="connsiteY98" fmla="*/ 2984502 h 3027364"/>
                <a:gd name="connsiteX99" fmla="*/ 1125537 w 2857500"/>
                <a:gd name="connsiteY99" fmla="*/ 2975770 h 3027364"/>
                <a:gd name="connsiteX100" fmla="*/ 1135062 w 2857500"/>
                <a:gd name="connsiteY100" fmla="*/ 2967038 h 3027364"/>
                <a:gd name="connsiteX101" fmla="*/ 1092199 w 2857500"/>
                <a:gd name="connsiteY101" fmla="*/ 2967038 h 3027364"/>
                <a:gd name="connsiteX102" fmla="*/ 1101724 w 2857500"/>
                <a:gd name="connsiteY102" fmla="*/ 2975831 h 3027364"/>
                <a:gd name="connsiteX103" fmla="*/ 1100603 w 2857500"/>
                <a:gd name="connsiteY103" fmla="*/ 2979738 h 3027364"/>
                <a:gd name="connsiteX104" fmla="*/ 1082674 w 2857500"/>
                <a:gd name="connsiteY104" fmla="*/ 2972900 h 3027364"/>
                <a:gd name="connsiteX105" fmla="*/ 1092199 w 2857500"/>
                <a:gd name="connsiteY105" fmla="*/ 2967038 h 3027364"/>
                <a:gd name="connsiteX106" fmla="*/ 1069974 w 2857500"/>
                <a:gd name="connsiteY106" fmla="*/ 2924176 h 3027364"/>
                <a:gd name="connsiteX107" fmla="*/ 1079499 w 2857500"/>
                <a:gd name="connsiteY107" fmla="*/ 2932908 h 3027364"/>
                <a:gd name="connsiteX108" fmla="*/ 1069974 w 2857500"/>
                <a:gd name="connsiteY108" fmla="*/ 2941640 h 3027364"/>
                <a:gd name="connsiteX109" fmla="*/ 1060449 w 2857500"/>
                <a:gd name="connsiteY109" fmla="*/ 2932908 h 3027364"/>
                <a:gd name="connsiteX110" fmla="*/ 1069974 w 2857500"/>
                <a:gd name="connsiteY110" fmla="*/ 2924176 h 3027364"/>
                <a:gd name="connsiteX111" fmla="*/ 1026840 w 2857500"/>
                <a:gd name="connsiteY111" fmla="*/ 2924176 h 3027364"/>
                <a:gd name="connsiteX112" fmla="*/ 1036637 w 2857500"/>
                <a:gd name="connsiteY112" fmla="*/ 2932908 h 3027364"/>
                <a:gd name="connsiteX113" fmla="*/ 1027384 w 2857500"/>
                <a:gd name="connsiteY113" fmla="*/ 2941639 h 3027364"/>
                <a:gd name="connsiteX114" fmla="*/ 1018676 w 2857500"/>
                <a:gd name="connsiteY114" fmla="*/ 2936503 h 3027364"/>
                <a:gd name="connsiteX115" fmla="*/ 1017587 w 2857500"/>
                <a:gd name="connsiteY115" fmla="*/ 2932908 h 3027364"/>
                <a:gd name="connsiteX116" fmla="*/ 1026840 w 2857500"/>
                <a:gd name="connsiteY116" fmla="*/ 2924176 h 3027364"/>
                <a:gd name="connsiteX117" fmla="*/ 1672197 w 2857500"/>
                <a:gd name="connsiteY117" fmla="*/ 2924175 h 3027364"/>
                <a:gd name="connsiteX118" fmla="*/ 1681162 w 2857500"/>
                <a:gd name="connsiteY118" fmla="*/ 2929102 h 3027364"/>
                <a:gd name="connsiteX119" fmla="*/ 1664913 w 2857500"/>
                <a:gd name="connsiteY119" fmla="*/ 2938463 h 3027364"/>
                <a:gd name="connsiteX120" fmla="*/ 1662112 w 2857500"/>
                <a:gd name="connsiteY120" fmla="*/ 2932551 h 3027364"/>
                <a:gd name="connsiteX121" fmla="*/ 1672197 w 2857500"/>
                <a:gd name="connsiteY121" fmla="*/ 2924175 h 3027364"/>
                <a:gd name="connsiteX122" fmla="*/ 1628774 w 2857500"/>
                <a:gd name="connsiteY122" fmla="*/ 2924175 h 3027364"/>
                <a:gd name="connsiteX123" fmla="*/ 1638299 w 2857500"/>
                <a:gd name="connsiteY123" fmla="*/ 2932907 h 3027364"/>
                <a:gd name="connsiteX124" fmla="*/ 1628774 w 2857500"/>
                <a:gd name="connsiteY124" fmla="*/ 2941639 h 3027364"/>
                <a:gd name="connsiteX125" fmla="*/ 1619249 w 2857500"/>
                <a:gd name="connsiteY125" fmla="*/ 2932907 h 3027364"/>
                <a:gd name="connsiteX126" fmla="*/ 1628774 w 2857500"/>
                <a:gd name="connsiteY126" fmla="*/ 2924175 h 3027364"/>
                <a:gd name="connsiteX127" fmla="*/ 1585912 w 2857500"/>
                <a:gd name="connsiteY127" fmla="*/ 2924175 h 3027364"/>
                <a:gd name="connsiteX128" fmla="*/ 1595437 w 2857500"/>
                <a:gd name="connsiteY128" fmla="*/ 2932907 h 3027364"/>
                <a:gd name="connsiteX129" fmla="*/ 1585912 w 2857500"/>
                <a:gd name="connsiteY129" fmla="*/ 2941639 h 3027364"/>
                <a:gd name="connsiteX130" fmla="*/ 1576387 w 2857500"/>
                <a:gd name="connsiteY130" fmla="*/ 2932907 h 3027364"/>
                <a:gd name="connsiteX131" fmla="*/ 1585912 w 2857500"/>
                <a:gd name="connsiteY131" fmla="*/ 2924175 h 3027364"/>
                <a:gd name="connsiteX132" fmla="*/ 1543049 w 2857500"/>
                <a:gd name="connsiteY132" fmla="*/ 2924175 h 3027364"/>
                <a:gd name="connsiteX133" fmla="*/ 1552574 w 2857500"/>
                <a:gd name="connsiteY133" fmla="*/ 2932907 h 3027364"/>
                <a:gd name="connsiteX134" fmla="*/ 1543049 w 2857500"/>
                <a:gd name="connsiteY134" fmla="*/ 2941639 h 3027364"/>
                <a:gd name="connsiteX135" fmla="*/ 1533524 w 2857500"/>
                <a:gd name="connsiteY135" fmla="*/ 2932907 h 3027364"/>
                <a:gd name="connsiteX136" fmla="*/ 1543049 w 2857500"/>
                <a:gd name="connsiteY136" fmla="*/ 2924175 h 3027364"/>
                <a:gd name="connsiteX137" fmla="*/ 1500187 w 2857500"/>
                <a:gd name="connsiteY137" fmla="*/ 2924175 h 3027364"/>
                <a:gd name="connsiteX138" fmla="*/ 1509712 w 2857500"/>
                <a:gd name="connsiteY138" fmla="*/ 2932907 h 3027364"/>
                <a:gd name="connsiteX139" fmla="*/ 1500187 w 2857500"/>
                <a:gd name="connsiteY139" fmla="*/ 2941639 h 3027364"/>
                <a:gd name="connsiteX140" fmla="*/ 1490662 w 2857500"/>
                <a:gd name="connsiteY140" fmla="*/ 2932907 h 3027364"/>
                <a:gd name="connsiteX141" fmla="*/ 1500187 w 2857500"/>
                <a:gd name="connsiteY141" fmla="*/ 2924175 h 3027364"/>
                <a:gd name="connsiteX142" fmla="*/ 1457052 w 2857500"/>
                <a:gd name="connsiteY142" fmla="*/ 2924175 h 3027364"/>
                <a:gd name="connsiteX143" fmla="*/ 1457596 w 2857500"/>
                <a:gd name="connsiteY143" fmla="*/ 2924175 h 3027364"/>
                <a:gd name="connsiteX144" fmla="*/ 1466849 w 2857500"/>
                <a:gd name="connsiteY144" fmla="*/ 2932907 h 3027364"/>
                <a:gd name="connsiteX145" fmla="*/ 1457596 w 2857500"/>
                <a:gd name="connsiteY145" fmla="*/ 2941638 h 3027364"/>
                <a:gd name="connsiteX146" fmla="*/ 1457052 w 2857500"/>
                <a:gd name="connsiteY146" fmla="*/ 2941638 h 3027364"/>
                <a:gd name="connsiteX147" fmla="*/ 1447799 w 2857500"/>
                <a:gd name="connsiteY147" fmla="*/ 2932907 h 3027364"/>
                <a:gd name="connsiteX148" fmla="*/ 1457052 w 2857500"/>
                <a:gd name="connsiteY148" fmla="*/ 2924175 h 3027364"/>
                <a:gd name="connsiteX149" fmla="*/ 1414462 w 2857500"/>
                <a:gd name="connsiteY149" fmla="*/ 2924175 h 3027364"/>
                <a:gd name="connsiteX150" fmla="*/ 1423987 w 2857500"/>
                <a:gd name="connsiteY150" fmla="*/ 2932907 h 3027364"/>
                <a:gd name="connsiteX151" fmla="*/ 1414462 w 2857500"/>
                <a:gd name="connsiteY151" fmla="*/ 2941639 h 3027364"/>
                <a:gd name="connsiteX152" fmla="*/ 1404937 w 2857500"/>
                <a:gd name="connsiteY152" fmla="*/ 2932907 h 3027364"/>
                <a:gd name="connsiteX153" fmla="*/ 1414462 w 2857500"/>
                <a:gd name="connsiteY153" fmla="*/ 2924175 h 3027364"/>
                <a:gd name="connsiteX154" fmla="*/ 1370807 w 2857500"/>
                <a:gd name="connsiteY154" fmla="*/ 2924175 h 3027364"/>
                <a:gd name="connsiteX155" fmla="*/ 1379539 w 2857500"/>
                <a:gd name="connsiteY155" fmla="*/ 2932907 h 3027364"/>
                <a:gd name="connsiteX156" fmla="*/ 1370807 w 2857500"/>
                <a:gd name="connsiteY156" fmla="*/ 2941639 h 3027364"/>
                <a:gd name="connsiteX157" fmla="*/ 1362075 w 2857500"/>
                <a:gd name="connsiteY157" fmla="*/ 2932907 h 3027364"/>
                <a:gd name="connsiteX158" fmla="*/ 1370807 w 2857500"/>
                <a:gd name="connsiteY158" fmla="*/ 2924175 h 3027364"/>
                <a:gd name="connsiteX159" fmla="*/ 1328737 w 2857500"/>
                <a:gd name="connsiteY159" fmla="*/ 2924175 h 3027364"/>
                <a:gd name="connsiteX160" fmla="*/ 1338262 w 2857500"/>
                <a:gd name="connsiteY160" fmla="*/ 2932907 h 3027364"/>
                <a:gd name="connsiteX161" fmla="*/ 1328737 w 2857500"/>
                <a:gd name="connsiteY161" fmla="*/ 2941639 h 3027364"/>
                <a:gd name="connsiteX162" fmla="*/ 1319212 w 2857500"/>
                <a:gd name="connsiteY162" fmla="*/ 2932907 h 3027364"/>
                <a:gd name="connsiteX163" fmla="*/ 1328737 w 2857500"/>
                <a:gd name="connsiteY163" fmla="*/ 2924175 h 3027364"/>
                <a:gd name="connsiteX164" fmla="*/ 1285082 w 2857500"/>
                <a:gd name="connsiteY164" fmla="*/ 2924175 h 3027364"/>
                <a:gd name="connsiteX165" fmla="*/ 1293814 w 2857500"/>
                <a:gd name="connsiteY165" fmla="*/ 2932907 h 3027364"/>
                <a:gd name="connsiteX166" fmla="*/ 1285082 w 2857500"/>
                <a:gd name="connsiteY166" fmla="*/ 2941639 h 3027364"/>
                <a:gd name="connsiteX167" fmla="*/ 1276350 w 2857500"/>
                <a:gd name="connsiteY167" fmla="*/ 2932907 h 3027364"/>
                <a:gd name="connsiteX168" fmla="*/ 1285082 w 2857500"/>
                <a:gd name="connsiteY168" fmla="*/ 2924175 h 3027364"/>
                <a:gd name="connsiteX169" fmla="*/ 1242219 w 2857500"/>
                <a:gd name="connsiteY169" fmla="*/ 2924175 h 3027364"/>
                <a:gd name="connsiteX170" fmla="*/ 1250951 w 2857500"/>
                <a:gd name="connsiteY170" fmla="*/ 2932907 h 3027364"/>
                <a:gd name="connsiteX171" fmla="*/ 1242219 w 2857500"/>
                <a:gd name="connsiteY171" fmla="*/ 2941639 h 3027364"/>
                <a:gd name="connsiteX172" fmla="*/ 1233487 w 2857500"/>
                <a:gd name="connsiteY172" fmla="*/ 2932907 h 3027364"/>
                <a:gd name="connsiteX173" fmla="*/ 1242219 w 2857500"/>
                <a:gd name="connsiteY173" fmla="*/ 2924175 h 3027364"/>
                <a:gd name="connsiteX174" fmla="*/ 1198562 w 2857500"/>
                <a:gd name="connsiteY174" fmla="*/ 2924175 h 3027364"/>
                <a:gd name="connsiteX175" fmla="*/ 1208087 w 2857500"/>
                <a:gd name="connsiteY175" fmla="*/ 2932907 h 3027364"/>
                <a:gd name="connsiteX176" fmla="*/ 1198562 w 2857500"/>
                <a:gd name="connsiteY176" fmla="*/ 2941639 h 3027364"/>
                <a:gd name="connsiteX177" fmla="*/ 1189037 w 2857500"/>
                <a:gd name="connsiteY177" fmla="*/ 2932907 h 3027364"/>
                <a:gd name="connsiteX178" fmla="*/ 1198562 w 2857500"/>
                <a:gd name="connsiteY178" fmla="*/ 2924175 h 3027364"/>
                <a:gd name="connsiteX179" fmla="*/ 1155700 w 2857500"/>
                <a:gd name="connsiteY179" fmla="*/ 2924175 h 3027364"/>
                <a:gd name="connsiteX180" fmla="*/ 1165225 w 2857500"/>
                <a:gd name="connsiteY180" fmla="*/ 2932907 h 3027364"/>
                <a:gd name="connsiteX181" fmla="*/ 1155700 w 2857500"/>
                <a:gd name="connsiteY181" fmla="*/ 2941639 h 3027364"/>
                <a:gd name="connsiteX182" fmla="*/ 1146175 w 2857500"/>
                <a:gd name="connsiteY182" fmla="*/ 2932907 h 3027364"/>
                <a:gd name="connsiteX183" fmla="*/ 1155700 w 2857500"/>
                <a:gd name="connsiteY183" fmla="*/ 2924175 h 3027364"/>
                <a:gd name="connsiteX184" fmla="*/ 1112883 w 2857500"/>
                <a:gd name="connsiteY184" fmla="*/ 2924175 h 3027364"/>
                <a:gd name="connsiteX185" fmla="*/ 1113382 w 2857500"/>
                <a:gd name="connsiteY185" fmla="*/ 2924175 h 3027364"/>
                <a:gd name="connsiteX186" fmla="*/ 1122363 w 2857500"/>
                <a:gd name="connsiteY186" fmla="*/ 2932907 h 3027364"/>
                <a:gd name="connsiteX187" fmla="*/ 1113382 w 2857500"/>
                <a:gd name="connsiteY187" fmla="*/ 2941638 h 3027364"/>
                <a:gd name="connsiteX188" fmla="*/ 1112883 w 2857500"/>
                <a:gd name="connsiteY188" fmla="*/ 2941638 h 3027364"/>
                <a:gd name="connsiteX189" fmla="*/ 1104900 w 2857500"/>
                <a:gd name="connsiteY189" fmla="*/ 2932907 h 3027364"/>
                <a:gd name="connsiteX190" fmla="*/ 1112883 w 2857500"/>
                <a:gd name="connsiteY190" fmla="*/ 2924175 h 3027364"/>
                <a:gd name="connsiteX191" fmla="*/ 1737404 w 2857500"/>
                <a:gd name="connsiteY191" fmla="*/ 2881313 h 3027364"/>
                <a:gd name="connsiteX192" fmla="*/ 1743074 w 2857500"/>
                <a:gd name="connsiteY192" fmla="*/ 2882901 h 3027364"/>
                <a:gd name="connsiteX193" fmla="*/ 1728333 w 2857500"/>
                <a:gd name="connsiteY193" fmla="*/ 2894013 h 3027364"/>
                <a:gd name="connsiteX194" fmla="*/ 1727199 w 2857500"/>
                <a:gd name="connsiteY194" fmla="*/ 2890309 h 3027364"/>
                <a:gd name="connsiteX195" fmla="*/ 1737404 w 2857500"/>
                <a:gd name="connsiteY195" fmla="*/ 2881313 h 3027364"/>
                <a:gd name="connsiteX196" fmla="*/ 1693862 w 2857500"/>
                <a:gd name="connsiteY196" fmla="*/ 2881313 h 3027364"/>
                <a:gd name="connsiteX197" fmla="*/ 1703387 w 2857500"/>
                <a:gd name="connsiteY197" fmla="*/ 2890045 h 3027364"/>
                <a:gd name="connsiteX198" fmla="*/ 1693862 w 2857500"/>
                <a:gd name="connsiteY198" fmla="*/ 2898777 h 3027364"/>
                <a:gd name="connsiteX199" fmla="*/ 1684337 w 2857500"/>
                <a:gd name="connsiteY199" fmla="*/ 2890045 h 3027364"/>
                <a:gd name="connsiteX200" fmla="*/ 1693862 w 2857500"/>
                <a:gd name="connsiteY200" fmla="*/ 2881313 h 3027364"/>
                <a:gd name="connsiteX201" fmla="*/ 1650999 w 2857500"/>
                <a:gd name="connsiteY201" fmla="*/ 2881313 h 3027364"/>
                <a:gd name="connsiteX202" fmla="*/ 1660524 w 2857500"/>
                <a:gd name="connsiteY202" fmla="*/ 2890045 h 3027364"/>
                <a:gd name="connsiteX203" fmla="*/ 1650999 w 2857500"/>
                <a:gd name="connsiteY203" fmla="*/ 2898777 h 3027364"/>
                <a:gd name="connsiteX204" fmla="*/ 1641474 w 2857500"/>
                <a:gd name="connsiteY204" fmla="*/ 2890045 h 3027364"/>
                <a:gd name="connsiteX205" fmla="*/ 1650999 w 2857500"/>
                <a:gd name="connsiteY205" fmla="*/ 2881313 h 3027364"/>
                <a:gd name="connsiteX206" fmla="*/ 1608137 w 2857500"/>
                <a:gd name="connsiteY206" fmla="*/ 2881313 h 3027364"/>
                <a:gd name="connsiteX207" fmla="*/ 1617662 w 2857500"/>
                <a:gd name="connsiteY207" fmla="*/ 2890045 h 3027364"/>
                <a:gd name="connsiteX208" fmla="*/ 1608137 w 2857500"/>
                <a:gd name="connsiteY208" fmla="*/ 2898777 h 3027364"/>
                <a:gd name="connsiteX209" fmla="*/ 1598612 w 2857500"/>
                <a:gd name="connsiteY209" fmla="*/ 2890045 h 3027364"/>
                <a:gd name="connsiteX210" fmla="*/ 1608137 w 2857500"/>
                <a:gd name="connsiteY210" fmla="*/ 2881313 h 3027364"/>
                <a:gd name="connsiteX211" fmla="*/ 1565274 w 2857500"/>
                <a:gd name="connsiteY211" fmla="*/ 2881313 h 3027364"/>
                <a:gd name="connsiteX212" fmla="*/ 1574799 w 2857500"/>
                <a:gd name="connsiteY212" fmla="*/ 2890045 h 3027364"/>
                <a:gd name="connsiteX213" fmla="*/ 1565274 w 2857500"/>
                <a:gd name="connsiteY213" fmla="*/ 2898777 h 3027364"/>
                <a:gd name="connsiteX214" fmla="*/ 1555749 w 2857500"/>
                <a:gd name="connsiteY214" fmla="*/ 2890045 h 3027364"/>
                <a:gd name="connsiteX215" fmla="*/ 1565274 w 2857500"/>
                <a:gd name="connsiteY215" fmla="*/ 2881313 h 3027364"/>
                <a:gd name="connsiteX216" fmla="*/ 1522412 w 2857500"/>
                <a:gd name="connsiteY216" fmla="*/ 2881313 h 3027364"/>
                <a:gd name="connsiteX217" fmla="*/ 1531937 w 2857500"/>
                <a:gd name="connsiteY217" fmla="*/ 2890045 h 3027364"/>
                <a:gd name="connsiteX218" fmla="*/ 1522412 w 2857500"/>
                <a:gd name="connsiteY218" fmla="*/ 2898777 h 3027364"/>
                <a:gd name="connsiteX219" fmla="*/ 1512887 w 2857500"/>
                <a:gd name="connsiteY219" fmla="*/ 2890045 h 3027364"/>
                <a:gd name="connsiteX220" fmla="*/ 1522412 w 2857500"/>
                <a:gd name="connsiteY220" fmla="*/ 2881313 h 3027364"/>
                <a:gd name="connsiteX221" fmla="*/ 1478756 w 2857500"/>
                <a:gd name="connsiteY221" fmla="*/ 2881313 h 3027364"/>
                <a:gd name="connsiteX222" fmla="*/ 1487488 w 2857500"/>
                <a:gd name="connsiteY222" fmla="*/ 2890045 h 3027364"/>
                <a:gd name="connsiteX223" fmla="*/ 1478756 w 2857500"/>
                <a:gd name="connsiteY223" fmla="*/ 2898777 h 3027364"/>
                <a:gd name="connsiteX224" fmla="*/ 1470024 w 2857500"/>
                <a:gd name="connsiteY224" fmla="*/ 2890045 h 3027364"/>
                <a:gd name="connsiteX225" fmla="*/ 1478756 w 2857500"/>
                <a:gd name="connsiteY225" fmla="*/ 2881313 h 3027364"/>
                <a:gd name="connsiteX226" fmla="*/ 1436687 w 2857500"/>
                <a:gd name="connsiteY226" fmla="*/ 2881313 h 3027364"/>
                <a:gd name="connsiteX227" fmla="*/ 1446212 w 2857500"/>
                <a:gd name="connsiteY227" fmla="*/ 2890045 h 3027364"/>
                <a:gd name="connsiteX228" fmla="*/ 1436687 w 2857500"/>
                <a:gd name="connsiteY228" fmla="*/ 2898777 h 3027364"/>
                <a:gd name="connsiteX229" fmla="*/ 1427162 w 2857500"/>
                <a:gd name="connsiteY229" fmla="*/ 2890045 h 3027364"/>
                <a:gd name="connsiteX230" fmla="*/ 1436687 w 2857500"/>
                <a:gd name="connsiteY230" fmla="*/ 2881313 h 3027364"/>
                <a:gd name="connsiteX231" fmla="*/ 1393825 w 2857500"/>
                <a:gd name="connsiteY231" fmla="*/ 2881313 h 3027364"/>
                <a:gd name="connsiteX232" fmla="*/ 1403350 w 2857500"/>
                <a:gd name="connsiteY232" fmla="*/ 2890045 h 3027364"/>
                <a:gd name="connsiteX233" fmla="*/ 1393825 w 2857500"/>
                <a:gd name="connsiteY233" fmla="*/ 2898777 h 3027364"/>
                <a:gd name="connsiteX234" fmla="*/ 1384300 w 2857500"/>
                <a:gd name="connsiteY234" fmla="*/ 2890045 h 3027364"/>
                <a:gd name="connsiteX235" fmla="*/ 1393825 w 2857500"/>
                <a:gd name="connsiteY235" fmla="*/ 2881313 h 3027364"/>
                <a:gd name="connsiteX236" fmla="*/ 1350169 w 2857500"/>
                <a:gd name="connsiteY236" fmla="*/ 2881313 h 3027364"/>
                <a:gd name="connsiteX237" fmla="*/ 1358901 w 2857500"/>
                <a:gd name="connsiteY237" fmla="*/ 2890045 h 3027364"/>
                <a:gd name="connsiteX238" fmla="*/ 1350169 w 2857500"/>
                <a:gd name="connsiteY238" fmla="*/ 2898777 h 3027364"/>
                <a:gd name="connsiteX239" fmla="*/ 1341437 w 2857500"/>
                <a:gd name="connsiteY239" fmla="*/ 2890045 h 3027364"/>
                <a:gd name="connsiteX240" fmla="*/ 1350169 w 2857500"/>
                <a:gd name="connsiteY240" fmla="*/ 2881313 h 3027364"/>
                <a:gd name="connsiteX241" fmla="*/ 1307307 w 2857500"/>
                <a:gd name="connsiteY241" fmla="*/ 2881313 h 3027364"/>
                <a:gd name="connsiteX242" fmla="*/ 1316039 w 2857500"/>
                <a:gd name="connsiteY242" fmla="*/ 2890045 h 3027364"/>
                <a:gd name="connsiteX243" fmla="*/ 1307307 w 2857500"/>
                <a:gd name="connsiteY243" fmla="*/ 2898777 h 3027364"/>
                <a:gd name="connsiteX244" fmla="*/ 1298575 w 2857500"/>
                <a:gd name="connsiteY244" fmla="*/ 2890045 h 3027364"/>
                <a:gd name="connsiteX245" fmla="*/ 1307307 w 2857500"/>
                <a:gd name="connsiteY245" fmla="*/ 2881313 h 3027364"/>
                <a:gd name="connsiteX246" fmla="*/ 1263650 w 2857500"/>
                <a:gd name="connsiteY246" fmla="*/ 2881313 h 3027364"/>
                <a:gd name="connsiteX247" fmla="*/ 1273175 w 2857500"/>
                <a:gd name="connsiteY247" fmla="*/ 2890045 h 3027364"/>
                <a:gd name="connsiteX248" fmla="*/ 1263650 w 2857500"/>
                <a:gd name="connsiteY248" fmla="*/ 2898777 h 3027364"/>
                <a:gd name="connsiteX249" fmla="*/ 1254125 w 2857500"/>
                <a:gd name="connsiteY249" fmla="*/ 2890045 h 3027364"/>
                <a:gd name="connsiteX250" fmla="*/ 1263650 w 2857500"/>
                <a:gd name="connsiteY250" fmla="*/ 2881313 h 3027364"/>
                <a:gd name="connsiteX251" fmla="*/ 1221582 w 2857500"/>
                <a:gd name="connsiteY251" fmla="*/ 2881313 h 3027364"/>
                <a:gd name="connsiteX252" fmla="*/ 1230314 w 2857500"/>
                <a:gd name="connsiteY252" fmla="*/ 2890045 h 3027364"/>
                <a:gd name="connsiteX253" fmla="*/ 1221582 w 2857500"/>
                <a:gd name="connsiteY253" fmla="*/ 2898777 h 3027364"/>
                <a:gd name="connsiteX254" fmla="*/ 1212850 w 2857500"/>
                <a:gd name="connsiteY254" fmla="*/ 2890045 h 3027364"/>
                <a:gd name="connsiteX255" fmla="*/ 1221582 w 2857500"/>
                <a:gd name="connsiteY255" fmla="*/ 2881313 h 3027364"/>
                <a:gd name="connsiteX256" fmla="*/ 1177925 w 2857500"/>
                <a:gd name="connsiteY256" fmla="*/ 2881313 h 3027364"/>
                <a:gd name="connsiteX257" fmla="*/ 1187450 w 2857500"/>
                <a:gd name="connsiteY257" fmla="*/ 2890045 h 3027364"/>
                <a:gd name="connsiteX258" fmla="*/ 1177925 w 2857500"/>
                <a:gd name="connsiteY258" fmla="*/ 2898777 h 3027364"/>
                <a:gd name="connsiteX259" fmla="*/ 1168400 w 2857500"/>
                <a:gd name="connsiteY259" fmla="*/ 2890045 h 3027364"/>
                <a:gd name="connsiteX260" fmla="*/ 1177925 w 2857500"/>
                <a:gd name="connsiteY260" fmla="*/ 2881313 h 3027364"/>
                <a:gd name="connsiteX261" fmla="*/ 1135062 w 2857500"/>
                <a:gd name="connsiteY261" fmla="*/ 2881313 h 3027364"/>
                <a:gd name="connsiteX262" fmla="*/ 1144587 w 2857500"/>
                <a:gd name="connsiteY262" fmla="*/ 2890045 h 3027364"/>
                <a:gd name="connsiteX263" fmla="*/ 1135062 w 2857500"/>
                <a:gd name="connsiteY263" fmla="*/ 2898777 h 3027364"/>
                <a:gd name="connsiteX264" fmla="*/ 1125537 w 2857500"/>
                <a:gd name="connsiteY264" fmla="*/ 2890045 h 3027364"/>
                <a:gd name="connsiteX265" fmla="*/ 1135062 w 2857500"/>
                <a:gd name="connsiteY265" fmla="*/ 2881313 h 3027364"/>
                <a:gd name="connsiteX266" fmla="*/ 1092199 w 2857500"/>
                <a:gd name="connsiteY266" fmla="*/ 2881313 h 3027364"/>
                <a:gd name="connsiteX267" fmla="*/ 1101724 w 2857500"/>
                <a:gd name="connsiteY267" fmla="*/ 2890045 h 3027364"/>
                <a:gd name="connsiteX268" fmla="*/ 1092199 w 2857500"/>
                <a:gd name="connsiteY268" fmla="*/ 2898777 h 3027364"/>
                <a:gd name="connsiteX269" fmla="*/ 1082674 w 2857500"/>
                <a:gd name="connsiteY269" fmla="*/ 2890045 h 3027364"/>
                <a:gd name="connsiteX270" fmla="*/ 1092199 w 2857500"/>
                <a:gd name="connsiteY270" fmla="*/ 2881313 h 3027364"/>
                <a:gd name="connsiteX271" fmla="*/ 1049337 w 2857500"/>
                <a:gd name="connsiteY271" fmla="*/ 2881313 h 3027364"/>
                <a:gd name="connsiteX272" fmla="*/ 1058862 w 2857500"/>
                <a:gd name="connsiteY272" fmla="*/ 2890045 h 3027364"/>
                <a:gd name="connsiteX273" fmla="*/ 1049337 w 2857500"/>
                <a:gd name="connsiteY273" fmla="*/ 2898777 h 3027364"/>
                <a:gd name="connsiteX274" fmla="*/ 1039812 w 2857500"/>
                <a:gd name="connsiteY274" fmla="*/ 2890045 h 3027364"/>
                <a:gd name="connsiteX275" fmla="*/ 1049337 w 2857500"/>
                <a:gd name="connsiteY275" fmla="*/ 2881313 h 3027364"/>
                <a:gd name="connsiteX276" fmla="*/ 1006474 w 2857500"/>
                <a:gd name="connsiteY276" fmla="*/ 2881313 h 3027364"/>
                <a:gd name="connsiteX277" fmla="*/ 1015999 w 2857500"/>
                <a:gd name="connsiteY277" fmla="*/ 2890045 h 3027364"/>
                <a:gd name="connsiteX278" fmla="*/ 1006474 w 2857500"/>
                <a:gd name="connsiteY278" fmla="*/ 2898777 h 3027364"/>
                <a:gd name="connsiteX279" fmla="*/ 996949 w 2857500"/>
                <a:gd name="connsiteY279" fmla="*/ 2890045 h 3027364"/>
                <a:gd name="connsiteX280" fmla="*/ 1006474 w 2857500"/>
                <a:gd name="connsiteY280" fmla="*/ 2881313 h 3027364"/>
                <a:gd name="connsiteX281" fmla="*/ 963340 w 2857500"/>
                <a:gd name="connsiteY281" fmla="*/ 2881313 h 3027364"/>
                <a:gd name="connsiteX282" fmla="*/ 973137 w 2857500"/>
                <a:gd name="connsiteY282" fmla="*/ 2890045 h 3027364"/>
                <a:gd name="connsiteX283" fmla="*/ 966061 w 2857500"/>
                <a:gd name="connsiteY283" fmla="*/ 2898776 h 3027364"/>
                <a:gd name="connsiteX284" fmla="*/ 954087 w 2857500"/>
                <a:gd name="connsiteY284" fmla="*/ 2889018 h 3027364"/>
                <a:gd name="connsiteX285" fmla="*/ 963340 w 2857500"/>
                <a:gd name="connsiteY285" fmla="*/ 2881313 h 3027364"/>
                <a:gd name="connsiteX286" fmla="*/ 1758156 w 2857500"/>
                <a:gd name="connsiteY286" fmla="*/ 2836863 h 3027364"/>
                <a:gd name="connsiteX287" fmla="*/ 1766888 w 2857500"/>
                <a:gd name="connsiteY287" fmla="*/ 2846388 h 3027364"/>
                <a:gd name="connsiteX288" fmla="*/ 1758156 w 2857500"/>
                <a:gd name="connsiteY288" fmla="*/ 2855913 h 3027364"/>
                <a:gd name="connsiteX289" fmla="*/ 1749424 w 2857500"/>
                <a:gd name="connsiteY289" fmla="*/ 2846388 h 3027364"/>
                <a:gd name="connsiteX290" fmla="*/ 1758156 w 2857500"/>
                <a:gd name="connsiteY290" fmla="*/ 2836863 h 3027364"/>
                <a:gd name="connsiteX291" fmla="*/ 1714499 w 2857500"/>
                <a:gd name="connsiteY291" fmla="*/ 2836863 h 3027364"/>
                <a:gd name="connsiteX292" fmla="*/ 1724024 w 2857500"/>
                <a:gd name="connsiteY292" fmla="*/ 2846388 h 3027364"/>
                <a:gd name="connsiteX293" fmla="*/ 1714499 w 2857500"/>
                <a:gd name="connsiteY293" fmla="*/ 2855913 h 3027364"/>
                <a:gd name="connsiteX294" fmla="*/ 1704974 w 2857500"/>
                <a:gd name="connsiteY294" fmla="*/ 2846388 h 3027364"/>
                <a:gd name="connsiteX295" fmla="*/ 1714499 w 2857500"/>
                <a:gd name="connsiteY295" fmla="*/ 2836863 h 3027364"/>
                <a:gd name="connsiteX296" fmla="*/ 1671637 w 2857500"/>
                <a:gd name="connsiteY296" fmla="*/ 2836863 h 3027364"/>
                <a:gd name="connsiteX297" fmla="*/ 1681162 w 2857500"/>
                <a:gd name="connsiteY297" fmla="*/ 2846388 h 3027364"/>
                <a:gd name="connsiteX298" fmla="*/ 1671637 w 2857500"/>
                <a:gd name="connsiteY298" fmla="*/ 2855913 h 3027364"/>
                <a:gd name="connsiteX299" fmla="*/ 1662112 w 2857500"/>
                <a:gd name="connsiteY299" fmla="*/ 2846388 h 3027364"/>
                <a:gd name="connsiteX300" fmla="*/ 1671637 w 2857500"/>
                <a:gd name="connsiteY300" fmla="*/ 2836863 h 3027364"/>
                <a:gd name="connsiteX301" fmla="*/ 1628774 w 2857500"/>
                <a:gd name="connsiteY301" fmla="*/ 2836863 h 3027364"/>
                <a:gd name="connsiteX302" fmla="*/ 1638299 w 2857500"/>
                <a:gd name="connsiteY302" fmla="*/ 2846388 h 3027364"/>
                <a:gd name="connsiteX303" fmla="*/ 1628774 w 2857500"/>
                <a:gd name="connsiteY303" fmla="*/ 2855913 h 3027364"/>
                <a:gd name="connsiteX304" fmla="*/ 1619249 w 2857500"/>
                <a:gd name="connsiteY304" fmla="*/ 2846388 h 3027364"/>
                <a:gd name="connsiteX305" fmla="*/ 1628774 w 2857500"/>
                <a:gd name="connsiteY305" fmla="*/ 2836863 h 3027364"/>
                <a:gd name="connsiteX306" fmla="*/ 1585912 w 2857500"/>
                <a:gd name="connsiteY306" fmla="*/ 2836863 h 3027364"/>
                <a:gd name="connsiteX307" fmla="*/ 1595437 w 2857500"/>
                <a:gd name="connsiteY307" fmla="*/ 2846388 h 3027364"/>
                <a:gd name="connsiteX308" fmla="*/ 1585912 w 2857500"/>
                <a:gd name="connsiteY308" fmla="*/ 2855913 h 3027364"/>
                <a:gd name="connsiteX309" fmla="*/ 1576387 w 2857500"/>
                <a:gd name="connsiteY309" fmla="*/ 2846388 h 3027364"/>
                <a:gd name="connsiteX310" fmla="*/ 1585912 w 2857500"/>
                <a:gd name="connsiteY310" fmla="*/ 2836863 h 3027364"/>
                <a:gd name="connsiteX311" fmla="*/ 1543049 w 2857500"/>
                <a:gd name="connsiteY311" fmla="*/ 2836863 h 3027364"/>
                <a:gd name="connsiteX312" fmla="*/ 1552574 w 2857500"/>
                <a:gd name="connsiteY312" fmla="*/ 2846388 h 3027364"/>
                <a:gd name="connsiteX313" fmla="*/ 1543049 w 2857500"/>
                <a:gd name="connsiteY313" fmla="*/ 2855913 h 3027364"/>
                <a:gd name="connsiteX314" fmla="*/ 1533524 w 2857500"/>
                <a:gd name="connsiteY314" fmla="*/ 2846388 h 3027364"/>
                <a:gd name="connsiteX315" fmla="*/ 1543049 w 2857500"/>
                <a:gd name="connsiteY315" fmla="*/ 2836863 h 3027364"/>
                <a:gd name="connsiteX316" fmla="*/ 1500187 w 2857500"/>
                <a:gd name="connsiteY316" fmla="*/ 2836863 h 3027364"/>
                <a:gd name="connsiteX317" fmla="*/ 1509712 w 2857500"/>
                <a:gd name="connsiteY317" fmla="*/ 2846388 h 3027364"/>
                <a:gd name="connsiteX318" fmla="*/ 1500187 w 2857500"/>
                <a:gd name="connsiteY318" fmla="*/ 2855913 h 3027364"/>
                <a:gd name="connsiteX319" fmla="*/ 1490662 w 2857500"/>
                <a:gd name="connsiteY319" fmla="*/ 2846388 h 3027364"/>
                <a:gd name="connsiteX320" fmla="*/ 1500187 w 2857500"/>
                <a:gd name="connsiteY320" fmla="*/ 2836863 h 3027364"/>
                <a:gd name="connsiteX321" fmla="*/ 1457052 w 2857500"/>
                <a:gd name="connsiteY321" fmla="*/ 2836863 h 3027364"/>
                <a:gd name="connsiteX322" fmla="*/ 1457596 w 2857500"/>
                <a:gd name="connsiteY322" fmla="*/ 2836863 h 3027364"/>
                <a:gd name="connsiteX323" fmla="*/ 1466849 w 2857500"/>
                <a:gd name="connsiteY323" fmla="*/ 2846116 h 3027364"/>
                <a:gd name="connsiteX324" fmla="*/ 1457596 w 2857500"/>
                <a:gd name="connsiteY324" fmla="*/ 2855913 h 3027364"/>
                <a:gd name="connsiteX325" fmla="*/ 1457052 w 2857500"/>
                <a:gd name="connsiteY325" fmla="*/ 2855913 h 3027364"/>
                <a:gd name="connsiteX326" fmla="*/ 1447799 w 2857500"/>
                <a:gd name="connsiteY326" fmla="*/ 2846116 h 3027364"/>
                <a:gd name="connsiteX327" fmla="*/ 1457052 w 2857500"/>
                <a:gd name="connsiteY327" fmla="*/ 2836863 h 3027364"/>
                <a:gd name="connsiteX328" fmla="*/ 1414462 w 2857500"/>
                <a:gd name="connsiteY328" fmla="*/ 2836863 h 3027364"/>
                <a:gd name="connsiteX329" fmla="*/ 1423987 w 2857500"/>
                <a:gd name="connsiteY329" fmla="*/ 2846388 h 3027364"/>
                <a:gd name="connsiteX330" fmla="*/ 1414462 w 2857500"/>
                <a:gd name="connsiteY330" fmla="*/ 2855913 h 3027364"/>
                <a:gd name="connsiteX331" fmla="*/ 1404937 w 2857500"/>
                <a:gd name="connsiteY331" fmla="*/ 2846388 h 3027364"/>
                <a:gd name="connsiteX332" fmla="*/ 1414462 w 2857500"/>
                <a:gd name="connsiteY332" fmla="*/ 2836863 h 3027364"/>
                <a:gd name="connsiteX333" fmla="*/ 1370807 w 2857500"/>
                <a:gd name="connsiteY333" fmla="*/ 2836863 h 3027364"/>
                <a:gd name="connsiteX334" fmla="*/ 1379539 w 2857500"/>
                <a:gd name="connsiteY334" fmla="*/ 2846388 h 3027364"/>
                <a:gd name="connsiteX335" fmla="*/ 1370807 w 2857500"/>
                <a:gd name="connsiteY335" fmla="*/ 2855913 h 3027364"/>
                <a:gd name="connsiteX336" fmla="*/ 1362075 w 2857500"/>
                <a:gd name="connsiteY336" fmla="*/ 2846388 h 3027364"/>
                <a:gd name="connsiteX337" fmla="*/ 1370807 w 2857500"/>
                <a:gd name="connsiteY337" fmla="*/ 2836863 h 3027364"/>
                <a:gd name="connsiteX338" fmla="*/ 1328737 w 2857500"/>
                <a:gd name="connsiteY338" fmla="*/ 2836863 h 3027364"/>
                <a:gd name="connsiteX339" fmla="*/ 1338262 w 2857500"/>
                <a:gd name="connsiteY339" fmla="*/ 2846388 h 3027364"/>
                <a:gd name="connsiteX340" fmla="*/ 1328737 w 2857500"/>
                <a:gd name="connsiteY340" fmla="*/ 2855913 h 3027364"/>
                <a:gd name="connsiteX341" fmla="*/ 1319212 w 2857500"/>
                <a:gd name="connsiteY341" fmla="*/ 2846388 h 3027364"/>
                <a:gd name="connsiteX342" fmla="*/ 1328737 w 2857500"/>
                <a:gd name="connsiteY342" fmla="*/ 2836863 h 3027364"/>
                <a:gd name="connsiteX343" fmla="*/ 1285082 w 2857500"/>
                <a:gd name="connsiteY343" fmla="*/ 2836863 h 3027364"/>
                <a:gd name="connsiteX344" fmla="*/ 1293814 w 2857500"/>
                <a:gd name="connsiteY344" fmla="*/ 2846388 h 3027364"/>
                <a:gd name="connsiteX345" fmla="*/ 1285082 w 2857500"/>
                <a:gd name="connsiteY345" fmla="*/ 2855913 h 3027364"/>
                <a:gd name="connsiteX346" fmla="*/ 1276350 w 2857500"/>
                <a:gd name="connsiteY346" fmla="*/ 2846388 h 3027364"/>
                <a:gd name="connsiteX347" fmla="*/ 1285082 w 2857500"/>
                <a:gd name="connsiteY347" fmla="*/ 2836863 h 3027364"/>
                <a:gd name="connsiteX348" fmla="*/ 1242219 w 2857500"/>
                <a:gd name="connsiteY348" fmla="*/ 2836863 h 3027364"/>
                <a:gd name="connsiteX349" fmla="*/ 1250951 w 2857500"/>
                <a:gd name="connsiteY349" fmla="*/ 2846388 h 3027364"/>
                <a:gd name="connsiteX350" fmla="*/ 1242219 w 2857500"/>
                <a:gd name="connsiteY350" fmla="*/ 2855913 h 3027364"/>
                <a:gd name="connsiteX351" fmla="*/ 1233487 w 2857500"/>
                <a:gd name="connsiteY351" fmla="*/ 2846388 h 3027364"/>
                <a:gd name="connsiteX352" fmla="*/ 1242219 w 2857500"/>
                <a:gd name="connsiteY352" fmla="*/ 2836863 h 3027364"/>
                <a:gd name="connsiteX353" fmla="*/ 1198562 w 2857500"/>
                <a:gd name="connsiteY353" fmla="*/ 2836863 h 3027364"/>
                <a:gd name="connsiteX354" fmla="*/ 1208087 w 2857500"/>
                <a:gd name="connsiteY354" fmla="*/ 2846388 h 3027364"/>
                <a:gd name="connsiteX355" fmla="*/ 1198562 w 2857500"/>
                <a:gd name="connsiteY355" fmla="*/ 2855913 h 3027364"/>
                <a:gd name="connsiteX356" fmla="*/ 1189037 w 2857500"/>
                <a:gd name="connsiteY356" fmla="*/ 2846388 h 3027364"/>
                <a:gd name="connsiteX357" fmla="*/ 1198562 w 2857500"/>
                <a:gd name="connsiteY357" fmla="*/ 2836863 h 3027364"/>
                <a:gd name="connsiteX358" fmla="*/ 1155700 w 2857500"/>
                <a:gd name="connsiteY358" fmla="*/ 2836863 h 3027364"/>
                <a:gd name="connsiteX359" fmla="*/ 1165225 w 2857500"/>
                <a:gd name="connsiteY359" fmla="*/ 2846388 h 3027364"/>
                <a:gd name="connsiteX360" fmla="*/ 1155700 w 2857500"/>
                <a:gd name="connsiteY360" fmla="*/ 2855913 h 3027364"/>
                <a:gd name="connsiteX361" fmla="*/ 1146175 w 2857500"/>
                <a:gd name="connsiteY361" fmla="*/ 2846388 h 3027364"/>
                <a:gd name="connsiteX362" fmla="*/ 1155700 w 2857500"/>
                <a:gd name="connsiteY362" fmla="*/ 2836863 h 3027364"/>
                <a:gd name="connsiteX363" fmla="*/ 1112883 w 2857500"/>
                <a:gd name="connsiteY363" fmla="*/ 2836863 h 3027364"/>
                <a:gd name="connsiteX364" fmla="*/ 1113382 w 2857500"/>
                <a:gd name="connsiteY364" fmla="*/ 2836863 h 3027364"/>
                <a:gd name="connsiteX365" fmla="*/ 1122363 w 2857500"/>
                <a:gd name="connsiteY365" fmla="*/ 2846116 h 3027364"/>
                <a:gd name="connsiteX366" fmla="*/ 1113382 w 2857500"/>
                <a:gd name="connsiteY366" fmla="*/ 2855913 h 3027364"/>
                <a:gd name="connsiteX367" fmla="*/ 1112883 w 2857500"/>
                <a:gd name="connsiteY367" fmla="*/ 2855913 h 3027364"/>
                <a:gd name="connsiteX368" fmla="*/ 1104900 w 2857500"/>
                <a:gd name="connsiteY368" fmla="*/ 2846116 h 3027364"/>
                <a:gd name="connsiteX369" fmla="*/ 1112883 w 2857500"/>
                <a:gd name="connsiteY369" fmla="*/ 2836863 h 3027364"/>
                <a:gd name="connsiteX370" fmla="*/ 1069974 w 2857500"/>
                <a:gd name="connsiteY370" fmla="*/ 2836863 h 3027364"/>
                <a:gd name="connsiteX371" fmla="*/ 1079499 w 2857500"/>
                <a:gd name="connsiteY371" fmla="*/ 2846388 h 3027364"/>
                <a:gd name="connsiteX372" fmla="*/ 1069974 w 2857500"/>
                <a:gd name="connsiteY372" fmla="*/ 2855913 h 3027364"/>
                <a:gd name="connsiteX373" fmla="*/ 1060449 w 2857500"/>
                <a:gd name="connsiteY373" fmla="*/ 2846388 h 3027364"/>
                <a:gd name="connsiteX374" fmla="*/ 1069974 w 2857500"/>
                <a:gd name="connsiteY374" fmla="*/ 2836863 h 3027364"/>
                <a:gd name="connsiteX375" fmla="*/ 1027112 w 2857500"/>
                <a:gd name="connsiteY375" fmla="*/ 2836863 h 3027364"/>
                <a:gd name="connsiteX376" fmla="*/ 1036637 w 2857500"/>
                <a:gd name="connsiteY376" fmla="*/ 2846388 h 3027364"/>
                <a:gd name="connsiteX377" fmla="*/ 1027112 w 2857500"/>
                <a:gd name="connsiteY377" fmla="*/ 2855913 h 3027364"/>
                <a:gd name="connsiteX378" fmla="*/ 1017587 w 2857500"/>
                <a:gd name="connsiteY378" fmla="*/ 2846388 h 3027364"/>
                <a:gd name="connsiteX379" fmla="*/ 1027112 w 2857500"/>
                <a:gd name="connsiteY379" fmla="*/ 2836863 h 3027364"/>
                <a:gd name="connsiteX380" fmla="*/ 984249 w 2857500"/>
                <a:gd name="connsiteY380" fmla="*/ 2836863 h 3027364"/>
                <a:gd name="connsiteX381" fmla="*/ 993774 w 2857500"/>
                <a:gd name="connsiteY381" fmla="*/ 2846388 h 3027364"/>
                <a:gd name="connsiteX382" fmla="*/ 984249 w 2857500"/>
                <a:gd name="connsiteY382" fmla="*/ 2855913 h 3027364"/>
                <a:gd name="connsiteX383" fmla="*/ 974724 w 2857500"/>
                <a:gd name="connsiteY383" fmla="*/ 2846388 h 3027364"/>
                <a:gd name="connsiteX384" fmla="*/ 984249 w 2857500"/>
                <a:gd name="connsiteY384" fmla="*/ 2836863 h 3027364"/>
                <a:gd name="connsiteX385" fmla="*/ 941387 w 2857500"/>
                <a:gd name="connsiteY385" fmla="*/ 2836863 h 3027364"/>
                <a:gd name="connsiteX386" fmla="*/ 950912 w 2857500"/>
                <a:gd name="connsiteY386" fmla="*/ 2846388 h 3027364"/>
                <a:gd name="connsiteX387" fmla="*/ 941387 w 2857500"/>
                <a:gd name="connsiteY387" fmla="*/ 2855913 h 3027364"/>
                <a:gd name="connsiteX388" fmla="*/ 931862 w 2857500"/>
                <a:gd name="connsiteY388" fmla="*/ 2846388 h 3027364"/>
                <a:gd name="connsiteX389" fmla="*/ 941387 w 2857500"/>
                <a:gd name="connsiteY389" fmla="*/ 2836863 h 3027364"/>
                <a:gd name="connsiteX390" fmla="*/ 1822201 w 2857500"/>
                <a:gd name="connsiteY390" fmla="*/ 2794001 h 3027364"/>
                <a:gd name="connsiteX391" fmla="*/ 1830387 w 2857500"/>
                <a:gd name="connsiteY391" fmla="*/ 2798235 h 3027364"/>
                <a:gd name="connsiteX392" fmla="*/ 1817835 w 2857500"/>
                <a:gd name="connsiteY392" fmla="*/ 2811464 h 3027364"/>
                <a:gd name="connsiteX393" fmla="*/ 1812924 w 2857500"/>
                <a:gd name="connsiteY393" fmla="*/ 2803527 h 3027364"/>
                <a:gd name="connsiteX394" fmla="*/ 1822201 w 2857500"/>
                <a:gd name="connsiteY394" fmla="*/ 2794001 h 3027364"/>
                <a:gd name="connsiteX395" fmla="*/ 1092199 w 2857500"/>
                <a:gd name="connsiteY395" fmla="*/ 2794001 h 3027364"/>
                <a:gd name="connsiteX396" fmla="*/ 1101724 w 2857500"/>
                <a:gd name="connsiteY396" fmla="*/ 2803526 h 3027364"/>
                <a:gd name="connsiteX397" fmla="*/ 1092199 w 2857500"/>
                <a:gd name="connsiteY397" fmla="*/ 2813051 h 3027364"/>
                <a:gd name="connsiteX398" fmla="*/ 1082674 w 2857500"/>
                <a:gd name="connsiteY398" fmla="*/ 2803526 h 3027364"/>
                <a:gd name="connsiteX399" fmla="*/ 1092199 w 2857500"/>
                <a:gd name="connsiteY399" fmla="*/ 2794001 h 3027364"/>
                <a:gd name="connsiteX400" fmla="*/ 1049337 w 2857500"/>
                <a:gd name="connsiteY400" fmla="*/ 2794001 h 3027364"/>
                <a:gd name="connsiteX401" fmla="*/ 1058862 w 2857500"/>
                <a:gd name="connsiteY401" fmla="*/ 2803526 h 3027364"/>
                <a:gd name="connsiteX402" fmla="*/ 1049337 w 2857500"/>
                <a:gd name="connsiteY402" fmla="*/ 2813051 h 3027364"/>
                <a:gd name="connsiteX403" fmla="*/ 1039812 w 2857500"/>
                <a:gd name="connsiteY403" fmla="*/ 2803526 h 3027364"/>
                <a:gd name="connsiteX404" fmla="*/ 1049337 w 2857500"/>
                <a:gd name="connsiteY404" fmla="*/ 2794001 h 3027364"/>
                <a:gd name="connsiteX405" fmla="*/ 1006474 w 2857500"/>
                <a:gd name="connsiteY405" fmla="*/ 2794001 h 3027364"/>
                <a:gd name="connsiteX406" fmla="*/ 1015999 w 2857500"/>
                <a:gd name="connsiteY406" fmla="*/ 2803526 h 3027364"/>
                <a:gd name="connsiteX407" fmla="*/ 1006474 w 2857500"/>
                <a:gd name="connsiteY407" fmla="*/ 2813051 h 3027364"/>
                <a:gd name="connsiteX408" fmla="*/ 996949 w 2857500"/>
                <a:gd name="connsiteY408" fmla="*/ 2803526 h 3027364"/>
                <a:gd name="connsiteX409" fmla="*/ 1006474 w 2857500"/>
                <a:gd name="connsiteY409" fmla="*/ 2794001 h 3027364"/>
                <a:gd name="connsiteX410" fmla="*/ 963612 w 2857500"/>
                <a:gd name="connsiteY410" fmla="*/ 2794001 h 3027364"/>
                <a:gd name="connsiteX411" fmla="*/ 973137 w 2857500"/>
                <a:gd name="connsiteY411" fmla="*/ 2803526 h 3027364"/>
                <a:gd name="connsiteX412" fmla="*/ 963612 w 2857500"/>
                <a:gd name="connsiteY412" fmla="*/ 2813051 h 3027364"/>
                <a:gd name="connsiteX413" fmla="*/ 954087 w 2857500"/>
                <a:gd name="connsiteY413" fmla="*/ 2803526 h 3027364"/>
                <a:gd name="connsiteX414" fmla="*/ 963612 w 2857500"/>
                <a:gd name="connsiteY414" fmla="*/ 2794001 h 3027364"/>
                <a:gd name="connsiteX415" fmla="*/ 920749 w 2857500"/>
                <a:gd name="connsiteY415" fmla="*/ 2794001 h 3027364"/>
                <a:gd name="connsiteX416" fmla="*/ 930274 w 2857500"/>
                <a:gd name="connsiteY416" fmla="*/ 2803526 h 3027364"/>
                <a:gd name="connsiteX417" fmla="*/ 920749 w 2857500"/>
                <a:gd name="connsiteY417" fmla="*/ 2813051 h 3027364"/>
                <a:gd name="connsiteX418" fmla="*/ 911224 w 2857500"/>
                <a:gd name="connsiteY418" fmla="*/ 2803526 h 3027364"/>
                <a:gd name="connsiteX419" fmla="*/ 920749 w 2857500"/>
                <a:gd name="connsiteY419" fmla="*/ 2794001 h 3027364"/>
                <a:gd name="connsiteX420" fmla="*/ 878135 w 2857500"/>
                <a:gd name="connsiteY420" fmla="*/ 2794001 h 3027364"/>
                <a:gd name="connsiteX421" fmla="*/ 887412 w 2857500"/>
                <a:gd name="connsiteY421" fmla="*/ 2804087 h 3027364"/>
                <a:gd name="connsiteX422" fmla="*/ 881409 w 2857500"/>
                <a:gd name="connsiteY422" fmla="*/ 2813051 h 3027364"/>
                <a:gd name="connsiteX423" fmla="*/ 869949 w 2857500"/>
                <a:gd name="connsiteY423" fmla="*/ 2797923 h 3027364"/>
                <a:gd name="connsiteX424" fmla="*/ 878135 w 2857500"/>
                <a:gd name="connsiteY424" fmla="*/ 2794001 h 3027364"/>
                <a:gd name="connsiteX425" fmla="*/ 1779587 w 2857500"/>
                <a:gd name="connsiteY425" fmla="*/ 2794000 h 3027364"/>
                <a:gd name="connsiteX426" fmla="*/ 1789112 w 2857500"/>
                <a:gd name="connsiteY426" fmla="*/ 2803525 h 3027364"/>
                <a:gd name="connsiteX427" fmla="*/ 1779587 w 2857500"/>
                <a:gd name="connsiteY427" fmla="*/ 2813050 h 3027364"/>
                <a:gd name="connsiteX428" fmla="*/ 1770062 w 2857500"/>
                <a:gd name="connsiteY428" fmla="*/ 2803525 h 3027364"/>
                <a:gd name="connsiteX429" fmla="*/ 1779587 w 2857500"/>
                <a:gd name="connsiteY429" fmla="*/ 2794000 h 3027364"/>
                <a:gd name="connsiteX430" fmla="*/ 1736724 w 2857500"/>
                <a:gd name="connsiteY430" fmla="*/ 2794000 h 3027364"/>
                <a:gd name="connsiteX431" fmla="*/ 1746249 w 2857500"/>
                <a:gd name="connsiteY431" fmla="*/ 2803525 h 3027364"/>
                <a:gd name="connsiteX432" fmla="*/ 1736724 w 2857500"/>
                <a:gd name="connsiteY432" fmla="*/ 2813050 h 3027364"/>
                <a:gd name="connsiteX433" fmla="*/ 1727199 w 2857500"/>
                <a:gd name="connsiteY433" fmla="*/ 2803525 h 3027364"/>
                <a:gd name="connsiteX434" fmla="*/ 1736724 w 2857500"/>
                <a:gd name="connsiteY434" fmla="*/ 2794000 h 3027364"/>
                <a:gd name="connsiteX435" fmla="*/ 1693862 w 2857500"/>
                <a:gd name="connsiteY435" fmla="*/ 2794000 h 3027364"/>
                <a:gd name="connsiteX436" fmla="*/ 1703387 w 2857500"/>
                <a:gd name="connsiteY436" fmla="*/ 2803525 h 3027364"/>
                <a:gd name="connsiteX437" fmla="*/ 1693862 w 2857500"/>
                <a:gd name="connsiteY437" fmla="*/ 2813050 h 3027364"/>
                <a:gd name="connsiteX438" fmla="*/ 1684337 w 2857500"/>
                <a:gd name="connsiteY438" fmla="*/ 2803525 h 3027364"/>
                <a:gd name="connsiteX439" fmla="*/ 1693862 w 2857500"/>
                <a:gd name="connsiteY439" fmla="*/ 2794000 h 3027364"/>
                <a:gd name="connsiteX440" fmla="*/ 1650999 w 2857500"/>
                <a:gd name="connsiteY440" fmla="*/ 2794000 h 3027364"/>
                <a:gd name="connsiteX441" fmla="*/ 1660524 w 2857500"/>
                <a:gd name="connsiteY441" fmla="*/ 2803525 h 3027364"/>
                <a:gd name="connsiteX442" fmla="*/ 1650999 w 2857500"/>
                <a:gd name="connsiteY442" fmla="*/ 2813050 h 3027364"/>
                <a:gd name="connsiteX443" fmla="*/ 1641474 w 2857500"/>
                <a:gd name="connsiteY443" fmla="*/ 2803525 h 3027364"/>
                <a:gd name="connsiteX444" fmla="*/ 1650999 w 2857500"/>
                <a:gd name="connsiteY444" fmla="*/ 2794000 h 3027364"/>
                <a:gd name="connsiteX445" fmla="*/ 1608137 w 2857500"/>
                <a:gd name="connsiteY445" fmla="*/ 2794000 h 3027364"/>
                <a:gd name="connsiteX446" fmla="*/ 1617662 w 2857500"/>
                <a:gd name="connsiteY446" fmla="*/ 2803525 h 3027364"/>
                <a:gd name="connsiteX447" fmla="*/ 1608137 w 2857500"/>
                <a:gd name="connsiteY447" fmla="*/ 2813050 h 3027364"/>
                <a:gd name="connsiteX448" fmla="*/ 1598612 w 2857500"/>
                <a:gd name="connsiteY448" fmla="*/ 2803525 h 3027364"/>
                <a:gd name="connsiteX449" fmla="*/ 1608137 w 2857500"/>
                <a:gd name="connsiteY449" fmla="*/ 2794000 h 3027364"/>
                <a:gd name="connsiteX450" fmla="*/ 1565274 w 2857500"/>
                <a:gd name="connsiteY450" fmla="*/ 2794000 h 3027364"/>
                <a:gd name="connsiteX451" fmla="*/ 1574799 w 2857500"/>
                <a:gd name="connsiteY451" fmla="*/ 2803525 h 3027364"/>
                <a:gd name="connsiteX452" fmla="*/ 1565274 w 2857500"/>
                <a:gd name="connsiteY452" fmla="*/ 2813050 h 3027364"/>
                <a:gd name="connsiteX453" fmla="*/ 1555749 w 2857500"/>
                <a:gd name="connsiteY453" fmla="*/ 2803525 h 3027364"/>
                <a:gd name="connsiteX454" fmla="*/ 1565274 w 2857500"/>
                <a:gd name="connsiteY454" fmla="*/ 2794000 h 3027364"/>
                <a:gd name="connsiteX455" fmla="*/ 1522412 w 2857500"/>
                <a:gd name="connsiteY455" fmla="*/ 2794000 h 3027364"/>
                <a:gd name="connsiteX456" fmla="*/ 1531937 w 2857500"/>
                <a:gd name="connsiteY456" fmla="*/ 2803525 h 3027364"/>
                <a:gd name="connsiteX457" fmla="*/ 1522412 w 2857500"/>
                <a:gd name="connsiteY457" fmla="*/ 2813050 h 3027364"/>
                <a:gd name="connsiteX458" fmla="*/ 1512887 w 2857500"/>
                <a:gd name="connsiteY458" fmla="*/ 2803525 h 3027364"/>
                <a:gd name="connsiteX459" fmla="*/ 1522412 w 2857500"/>
                <a:gd name="connsiteY459" fmla="*/ 2794000 h 3027364"/>
                <a:gd name="connsiteX460" fmla="*/ 1478756 w 2857500"/>
                <a:gd name="connsiteY460" fmla="*/ 2794000 h 3027364"/>
                <a:gd name="connsiteX461" fmla="*/ 1487488 w 2857500"/>
                <a:gd name="connsiteY461" fmla="*/ 2803525 h 3027364"/>
                <a:gd name="connsiteX462" fmla="*/ 1478756 w 2857500"/>
                <a:gd name="connsiteY462" fmla="*/ 2813050 h 3027364"/>
                <a:gd name="connsiteX463" fmla="*/ 1470024 w 2857500"/>
                <a:gd name="connsiteY463" fmla="*/ 2803525 h 3027364"/>
                <a:gd name="connsiteX464" fmla="*/ 1478756 w 2857500"/>
                <a:gd name="connsiteY464" fmla="*/ 2794000 h 3027364"/>
                <a:gd name="connsiteX465" fmla="*/ 1436687 w 2857500"/>
                <a:gd name="connsiteY465" fmla="*/ 2794000 h 3027364"/>
                <a:gd name="connsiteX466" fmla="*/ 1446212 w 2857500"/>
                <a:gd name="connsiteY466" fmla="*/ 2803525 h 3027364"/>
                <a:gd name="connsiteX467" fmla="*/ 1436687 w 2857500"/>
                <a:gd name="connsiteY467" fmla="*/ 2813050 h 3027364"/>
                <a:gd name="connsiteX468" fmla="*/ 1427162 w 2857500"/>
                <a:gd name="connsiteY468" fmla="*/ 2803525 h 3027364"/>
                <a:gd name="connsiteX469" fmla="*/ 1436687 w 2857500"/>
                <a:gd name="connsiteY469" fmla="*/ 2794000 h 3027364"/>
                <a:gd name="connsiteX470" fmla="*/ 1393825 w 2857500"/>
                <a:gd name="connsiteY470" fmla="*/ 2794000 h 3027364"/>
                <a:gd name="connsiteX471" fmla="*/ 1403350 w 2857500"/>
                <a:gd name="connsiteY471" fmla="*/ 2803525 h 3027364"/>
                <a:gd name="connsiteX472" fmla="*/ 1393825 w 2857500"/>
                <a:gd name="connsiteY472" fmla="*/ 2813050 h 3027364"/>
                <a:gd name="connsiteX473" fmla="*/ 1384300 w 2857500"/>
                <a:gd name="connsiteY473" fmla="*/ 2803525 h 3027364"/>
                <a:gd name="connsiteX474" fmla="*/ 1393825 w 2857500"/>
                <a:gd name="connsiteY474" fmla="*/ 2794000 h 3027364"/>
                <a:gd name="connsiteX475" fmla="*/ 1350169 w 2857500"/>
                <a:gd name="connsiteY475" fmla="*/ 2794000 h 3027364"/>
                <a:gd name="connsiteX476" fmla="*/ 1358901 w 2857500"/>
                <a:gd name="connsiteY476" fmla="*/ 2803525 h 3027364"/>
                <a:gd name="connsiteX477" fmla="*/ 1350169 w 2857500"/>
                <a:gd name="connsiteY477" fmla="*/ 2813050 h 3027364"/>
                <a:gd name="connsiteX478" fmla="*/ 1341437 w 2857500"/>
                <a:gd name="connsiteY478" fmla="*/ 2803525 h 3027364"/>
                <a:gd name="connsiteX479" fmla="*/ 1350169 w 2857500"/>
                <a:gd name="connsiteY479" fmla="*/ 2794000 h 3027364"/>
                <a:gd name="connsiteX480" fmla="*/ 1307307 w 2857500"/>
                <a:gd name="connsiteY480" fmla="*/ 2794000 h 3027364"/>
                <a:gd name="connsiteX481" fmla="*/ 1316039 w 2857500"/>
                <a:gd name="connsiteY481" fmla="*/ 2803525 h 3027364"/>
                <a:gd name="connsiteX482" fmla="*/ 1307307 w 2857500"/>
                <a:gd name="connsiteY482" fmla="*/ 2813050 h 3027364"/>
                <a:gd name="connsiteX483" fmla="*/ 1298575 w 2857500"/>
                <a:gd name="connsiteY483" fmla="*/ 2803525 h 3027364"/>
                <a:gd name="connsiteX484" fmla="*/ 1307307 w 2857500"/>
                <a:gd name="connsiteY484" fmla="*/ 2794000 h 3027364"/>
                <a:gd name="connsiteX485" fmla="*/ 1263650 w 2857500"/>
                <a:gd name="connsiteY485" fmla="*/ 2794000 h 3027364"/>
                <a:gd name="connsiteX486" fmla="*/ 1273175 w 2857500"/>
                <a:gd name="connsiteY486" fmla="*/ 2803525 h 3027364"/>
                <a:gd name="connsiteX487" fmla="*/ 1263650 w 2857500"/>
                <a:gd name="connsiteY487" fmla="*/ 2813050 h 3027364"/>
                <a:gd name="connsiteX488" fmla="*/ 1254125 w 2857500"/>
                <a:gd name="connsiteY488" fmla="*/ 2803525 h 3027364"/>
                <a:gd name="connsiteX489" fmla="*/ 1263650 w 2857500"/>
                <a:gd name="connsiteY489" fmla="*/ 2794000 h 3027364"/>
                <a:gd name="connsiteX490" fmla="*/ 1221582 w 2857500"/>
                <a:gd name="connsiteY490" fmla="*/ 2794000 h 3027364"/>
                <a:gd name="connsiteX491" fmla="*/ 1230314 w 2857500"/>
                <a:gd name="connsiteY491" fmla="*/ 2803525 h 3027364"/>
                <a:gd name="connsiteX492" fmla="*/ 1221582 w 2857500"/>
                <a:gd name="connsiteY492" fmla="*/ 2813050 h 3027364"/>
                <a:gd name="connsiteX493" fmla="*/ 1212850 w 2857500"/>
                <a:gd name="connsiteY493" fmla="*/ 2803525 h 3027364"/>
                <a:gd name="connsiteX494" fmla="*/ 1221582 w 2857500"/>
                <a:gd name="connsiteY494" fmla="*/ 2794000 h 3027364"/>
                <a:gd name="connsiteX495" fmla="*/ 1177925 w 2857500"/>
                <a:gd name="connsiteY495" fmla="*/ 2794000 h 3027364"/>
                <a:gd name="connsiteX496" fmla="*/ 1187450 w 2857500"/>
                <a:gd name="connsiteY496" fmla="*/ 2803525 h 3027364"/>
                <a:gd name="connsiteX497" fmla="*/ 1177925 w 2857500"/>
                <a:gd name="connsiteY497" fmla="*/ 2813050 h 3027364"/>
                <a:gd name="connsiteX498" fmla="*/ 1168400 w 2857500"/>
                <a:gd name="connsiteY498" fmla="*/ 2803525 h 3027364"/>
                <a:gd name="connsiteX499" fmla="*/ 1177925 w 2857500"/>
                <a:gd name="connsiteY499" fmla="*/ 2794000 h 3027364"/>
                <a:gd name="connsiteX500" fmla="*/ 1135062 w 2857500"/>
                <a:gd name="connsiteY500" fmla="*/ 2794000 h 3027364"/>
                <a:gd name="connsiteX501" fmla="*/ 1144587 w 2857500"/>
                <a:gd name="connsiteY501" fmla="*/ 2803525 h 3027364"/>
                <a:gd name="connsiteX502" fmla="*/ 1135062 w 2857500"/>
                <a:gd name="connsiteY502" fmla="*/ 2813050 h 3027364"/>
                <a:gd name="connsiteX503" fmla="*/ 1125537 w 2857500"/>
                <a:gd name="connsiteY503" fmla="*/ 2803525 h 3027364"/>
                <a:gd name="connsiteX504" fmla="*/ 1135062 w 2857500"/>
                <a:gd name="connsiteY504" fmla="*/ 2794000 h 3027364"/>
                <a:gd name="connsiteX505" fmla="*/ 1844130 w 2857500"/>
                <a:gd name="connsiteY505" fmla="*/ 2751138 h 3027364"/>
                <a:gd name="connsiteX506" fmla="*/ 1852612 w 2857500"/>
                <a:gd name="connsiteY506" fmla="*/ 2760935 h 3027364"/>
                <a:gd name="connsiteX507" fmla="*/ 1844130 w 2857500"/>
                <a:gd name="connsiteY507" fmla="*/ 2770188 h 3027364"/>
                <a:gd name="connsiteX508" fmla="*/ 1835149 w 2857500"/>
                <a:gd name="connsiteY508" fmla="*/ 2760935 h 3027364"/>
                <a:gd name="connsiteX509" fmla="*/ 1844130 w 2857500"/>
                <a:gd name="connsiteY509" fmla="*/ 2751138 h 3027364"/>
                <a:gd name="connsiteX510" fmla="*/ 1800505 w 2857500"/>
                <a:gd name="connsiteY510" fmla="*/ 2751138 h 3027364"/>
                <a:gd name="connsiteX511" fmla="*/ 1801018 w 2857500"/>
                <a:gd name="connsiteY511" fmla="*/ 2751138 h 3027364"/>
                <a:gd name="connsiteX512" fmla="*/ 1809750 w 2857500"/>
                <a:gd name="connsiteY512" fmla="*/ 2760935 h 3027364"/>
                <a:gd name="connsiteX513" fmla="*/ 1801018 w 2857500"/>
                <a:gd name="connsiteY513" fmla="*/ 2770188 h 3027364"/>
                <a:gd name="connsiteX514" fmla="*/ 1800505 w 2857500"/>
                <a:gd name="connsiteY514" fmla="*/ 2770188 h 3027364"/>
                <a:gd name="connsiteX515" fmla="*/ 1792287 w 2857500"/>
                <a:gd name="connsiteY515" fmla="*/ 2760935 h 3027364"/>
                <a:gd name="connsiteX516" fmla="*/ 1800505 w 2857500"/>
                <a:gd name="connsiteY516" fmla="*/ 2751138 h 3027364"/>
                <a:gd name="connsiteX517" fmla="*/ 1757906 w 2857500"/>
                <a:gd name="connsiteY517" fmla="*/ 2751138 h 3027364"/>
                <a:gd name="connsiteX518" fmla="*/ 1766887 w 2857500"/>
                <a:gd name="connsiteY518" fmla="*/ 2760935 h 3027364"/>
                <a:gd name="connsiteX519" fmla="*/ 1757906 w 2857500"/>
                <a:gd name="connsiteY519" fmla="*/ 2770188 h 3027364"/>
                <a:gd name="connsiteX520" fmla="*/ 1749424 w 2857500"/>
                <a:gd name="connsiteY520" fmla="*/ 2760935 h 3027364"/>
                <a:gd name="connsiteX521" fmla="*/ 1757906 w 2857500"/>
                <a:gd name="connsiteY521" fmla="*/ 2751138 h 3027364"/>
                <a:gd name="connsiteX522" fmla="*/ 1714227 w 2857500"/>
                <a:gd name="connsiteY522" fmla="*/ 2751138 h 3027364"/>
                <a:gd name="connsiteX523" fmla="*/ 1724024 w 2857500"/>
                <a:gd name="connsiteY523" fmla="*/ 2760935 h 3027364"/>
                <a:gd name="connsiteX524" fmla="*/ 1714227 w 2857500"/>
                <a:gd name="connsiteY524" fmla="*/ 2770188 h 3027364"/>
                <a:gd name="connsiteX525" fmla="*/ 1704974 w 2857500"/>
                <a:gd name="connsiteY525" fmla="*/ 2760935 h 3027364"/>
                <a:gd name="connsiteX526" fmla="*/ 1714227 w 2857500"/>
                <a:gd name="connsiteY526" fmla="*/ 2751138 h 3027364"/>
                <a:gd name="connsiteX527" fmla="*/ 1671909 w 2857500"/>
                <a:gd name="connsiteY527" fmla="*/ 2751138 h 3027364"/>
                <a:gd name="connsiteX528" fmla="*/ 1681162 w 2857500"/>
                <a:gd name="connsiteY528" fmla="*/ 2760935 h 3027364"/>
                <a:gd name="connsiteX529" fmla="*/ 1671909 w 2857500"/>
                <a:gd name="connsiteY529" fmla="*/ 2770188 h 3027364"/>
                <a:gd name="connsiteX530" fmla="*/ 1662112 w 2857500"/>
                <a:gd name="connsiteY530" fmla="*/ 2760935 h 3027364"/>
                <a:gd name="connsiteX531" fmla="*/ 1671909 w 2857500"/>
                <a:gd name="connsiteY531" fmla="*/ 2751138 h 3027364"/>
                <a:gd name="connsiteX532" fmla="*/ 1629046 w 2857500"/>
                <a:gd name="connsiteY532" fmla="*/ 2751138 h 3027364"/>
                <a:gd name="connsiteX533" fmla="*/ 1638299 w 2857500"/>
                <a:gd name="connsiteY533" fmla="*/ 2760935 h 3027364"/>
                <a:gd name="connsiteX534" fmla="*/ 1629046 w 2857500"/>
                <a:gd name="connsiteY534" fmla="*/ 2770188 h 3027364"/>
                <a:gd name="connsiteX535" fmla="*/ 1619249 w 2857500"/>
                <a:gd name="connsiteY535" fmla="*/ 2760935 h 3027364"/>
                <a:gd name="connsiteX536" fmla="*/ 1629046 w 2857500"/>
                <a:gd name="connsiteY536" fmla="*/ 2751138 h 3027364"/>
                <a:gd name="connsiteX537" fmla="*/ 1585912 w 2857500"/>
                <a:gd name="connsiteY537" fmla="*/ 2751138 h 3027364"/>
                <a:gd name="connsiteX538" fmla="*/ 1595437 w 2857500"/>
                <a:gd name="connsiteY538" fmla="*/ 2760935 h 3027364"/>
                <a:gd name="connsiteX539" fmla="*/ 1585912 w 2857500"/>
                <a:gd name="connsiteY539" fmla="*/ 2770188 h 3027364"/>
                <a:gd name="connsiteX540" fmla="*/ 1576387 w 2857500"/>
                <a:gd name="connsiteY540" fmla="*/ 2760935 h 3027364"/>
                <a:gd name="connsiteX541" fmla="*/ 1585912 w 2857500"/>
                <a:gd name="connsiteY541" fmla="*/ 2751138 h 3027364"/>
                <a:gd name="connsiteX542" fmla="*/ 1542777 w 2857500"/>
                <a:gd name="connsiteY542" fmla="*/ 2751138 h 3027364"/>
                <a:gd name="connsiteX543" fmla="*/ 1552574 w 2857500"/>
                <a:gd name="connsiteY543" fmla="*/ 2760935 h 3027364"/>
                <a:gd name="connsiteX544" fmla="*/ 1542777 w 2857500"/>
                <a:gd name="connsiteY544" fmla="*/ 2770188 h 3027364"/>
                <a:gd name="connsiteX545" fmla="*/ 1533524 w 2857500"/>
                <a:gd name="connsiteY545" fmla="*/ 2760935 h 3027364"/>
                <a:gd name="connsiteX546" fmla="*/ 1542777 w 2857500"/>
                <a:gd name="connsiteY546" fmla="*/ 2751138 h 3027364"/>
                <a:gd name="connsiteX547" fmla="*/ 1499915 w 2857500"/>
                <a:gd name="connsiteY547" fmla="*/ 2751138 h 3027364"/>
                <a:gd name="connsiteX548" fmla="*/ 1509712 w 2857500"/>
                <a:gd name="connsiteY548" fmla="*/ 2760935 h 3027364"/>
                <a:gd name="connsiteX549" fmla="*/ 1499915 w 2857500"/>
                <a:gd name="connsiteY549" fmla="*/ 2770188 h 3027364"/>
                <a:gd name="connsiteX550" fmla="*/ 1490662 w 2857500"/>
                <a:gd name="connsiteY550" fmla="*/ 2760935 h 3027364"/>
                <a:gd name="connsiteX551" fmla="*/ 1499915 w 2857500"/>
                <a:gd name="connsiteY551" fmla="*/ 2751138 h 3027364"/>
                <a:gd name="connsiteX552" fmla="*/ 1457052 w 2857500"/>
                <a:gd name="connsiteY552" fmla="*/ 2751138 h 3027364"/>
                <a:gd name="connsiteX553" fmla="*/ 1457596 w 2857500"/>
                <a:gd name="connsiteY553" fmla="*/ 2751138 h 3027364"/>
                <a:gd name="connsiteX554" fmla="*/ 1466849 w 2857500"/>
                <a:gd name="connsiteY554" fmla="*/ 2760935 h 3027364"/>
                <a:gd name="connsiteX555" fmla="*/ 1457596 w 2857500"/>
                <a:gd name="connsiteY555" fmla="*/ 2770188 h 3027364"/>
                <a:gd name="connsiteX556" fmla="*/ 1457052 w 2857500"/>
                <a:gd name="connsiteY556" fmla="*/ 2770188 h 3027364"/>
                <a:gd name="connsiteX557" fmla="*/ 1447799 w 2857500"/>
                <a:gd name="connsiteY557" fmla="*/ 2760935 h 3027364"/>
                <a:gd name="connsiteX558" fmla="*/ 1457052 w 2857500"/>
                <a:gd name="connsiteY558" fmla="*/ 2751138 h 3027364"/>
                <a:gd name="connsiteX559" fmla="*/ 1414734 w 2857500"/>
                <a:gd name="connsiteY559" fmla="*/ 2751138 h 3027364"/>
                <a:gd name="connsiteX560" fmla="*/ 1423987 w 2857500"/>
                <a:gd name="connsiteY560" fmla="*/ 2760935 h 3027364"/>
                <a:gd name="connsiteX561" fmla="*/ 1414734 w 2857500"/>
                <a:gd name="connsiteY561" fmla="*/ 2770188 h 3027364"/>
                <a:gd name="connsiteX562" fmla="*/ 1404937 w 2857500"/>
                <a:gd name="connsiteY562" fmla="*/ 2760935 h 3027364"/>
                <a:gd name="connsiteX563" fmla="*/ 1414734 w 2857500"/>
                <a:gd name="connsiteY563" fmla="*/ 2751138 h 3027364"/>
                <a:gd name="connsiteX564" fmla="*/ 1371056 w 2857500"/>
                <a:gd name="connsiteY564" fmla="*/ 2751138 h 3027364"/>
                <a:gd name="connsiteX565" fmla="*/ 1379538 w 2857500"/>
                <a:gd name="connsiteY565" fmla="*/ 2760935 h 3027364"/>
                <a:gd name="connsiteX566" fmla="*/ 1371056 w 2857500"/>
                <a:gd name="connsiteY566" fmla="*/ 2770188 h 3027364"/>
                <a:gd name="connsiteX567" fmla="*/ 1362574 w 2857500"/>
                <a:gd name="connsiteY567" fmla="*/ 2760935 h 3027364"/>
                <a:gd name="connsiteX568" fmla="*/ 1362075 w 2857500"/>
                <a:gd name="connsiteY568" fmla="*/ 2760935 h 3027364"/>
                <a:gd name="connsiteX569" fmla="*/ 1371056 w 2857500"/>
                <a:gd name="connsiteY569" fmla="*/ 2751138 h 3027364"/>
                <a:gd name="connsiteX570" fmla="*/ 1328465 w 2857500"/>
                <a:gd name="connsiteY570" fmla="*/ 2751138 h 3027364"/>
                <a:gd name="connsiteX571" fmla="*/ 1338262 w 2857500"/>
                <a:gd name="connsiteY571" fmla="*/ 2760935 h 3027364"/>
                <a:gd name="connsiteX572" fmla="*/ 1328465 w 2857500"/>
                <a:gd name="connsiteY572" fmla="*/ 2770188 h 3027364"/>
                <a:gd name="connsiteX573" fmla="*/ 1319212 w 2857500"/>
                <a:gd name="connsiteY573" fmla="*/ 2760935 h 3027364"/>
                <a:gd name="connsiteX574" fmla="*/ 1328465 w 2857500"/>
                <a:gd name="connsiteY574" fmla="*/ 2751138 h 3027364"/>
                <a:gd name="connsiteX575" fmla="*/ 1284832 w 2857500"/>
                <a:gd name="connsiteY575" fmla="*/ 2751138 h 3027364"/>
                <a:gd name="connsiteX576" fmla="*/ 1293813 w 2857500"/>
                <a:gd name="connsiteY576" fmla="*/ 2760935 h 3027364"/>
                <a:gd name="connsiteX577" fmla="*/ 1284832 w 2857500"/>
                <a:gd name="connsiteY577" fmla="*/ 2770188 h 3027364"/>
                <a:gd name="connsiteX578" fmla="*/ 1276350 w 2857500"/>
                <a:gd name="connsiteY578" fmla="*/ 2760935 h 3027364"/>
                <a:gd name="connsiteX579" fmla="*/ 1284832 w 2857500"/>
                <a:gd name="connsiteY579" fmla="*/ 2751138 h 3027364"/>
                <a:gd name="connsiteX580" fmla="*/ 1242468 w 2857500"/>
                <a:gd name="connsiteY580" fmla="*/ 2751138 h 3027364"/>
                <a:gd name="connsiteX581" fmla="*/ 1250950 w 2857500"/>
                <a:gd name="connsiteY581" fmla="*/ 2760935 h 3027364"/>
                <a:gd name="connsiteX582" fmla="*/ 1242468 w 2857500"/>
                <a:gd name="connsiteY582" fmla="*/ 2770188 h 3027364"/>
                <a:gd name="connsiteX583" fmla="*/ 1233487 w 2857500"/>
                <a:gd name="connsiteY583" fmla="*/ 2760935 h 3027364"/>
                <a:gd name="connsiteX584" fmla="*/ 1242468 w 2857500"/>
                <a:gd name="connsiteY584" fmla="*/ 2751138 h 3027364"/>
                <a:gd name="connsiteX585" fmla="*/ 1198834 w 2857500"/>
                <a:gd name="connsiteY585" fmla="*/ 2751138 h 3027364"/>
                <a:gd name="connsiteX586" fmla="*/ 1208087 w 2857500"/>
                <a:gd name="connsiteY586" fmla="*/ 2760935 h 3027364"/>
                <a:gd name="connsiteX587" fmla="*/ 1198834 w 2857500"/>
                <a:gd name="connsiteY587" fmla="*/ 2770188 h 3027364"/>
                <a:gd name="connsiteX588" fmla="*/ 1189037 w 2857500"/>
                <a:gd name="connsiteY588" fmla="*/ 2760935 h 3027364"/>
                <a:gd name="connsiteX589" fmla="*/ 1198834 w 2857500"/>
                <a:gd name="connsiteY589" fmla="*/ 2751138 h 3027364"/>
                <a:gd name="connsiteX590" fmla="*/ 1155972 w 2857500"/>
                <a:gd name="connsiteY590" fmla="*/ 2751138 h 3027364"/>
                <a:gd name="connsiteX591" fmla="*/ 1165225 w 2857500"/>
                <a:gd name="connsiteY591" fmla="*/ 2760935 h 3027364"/>
                <a:gd name="connsiteX592" fmla="*/ 1155972 w 2857500"/>
                <a:gd name="connsiteY592" fmla="*/ 2770188 h 3027364"/>
                <a:gd name="connsiteX593" fmla="*/ 1146175 w 2857500"/>
                <a:gd name="connsiteY593" fmla="*/ 2760935 h 3027364"/>
                <a:gd name="connsiteX594" fmla="*/ 1155972 w 2857500"/>
                <a:gd name="connsiteY594" fmla="*/ 2751138 h 3027364"/>
                <a:gd name="connsiteX595" fmla="*/ 1112883 w 2857500"/>
                <a:gd name="connsiteY595" fmla="*/ 2751138 h 3027364"/>
                <a:gd name="connsiteX596" fmla="*/ 1113382 w 2857500"/>
                <a:gd name="connsiteY596" fmla="*/ 2751138 h 3027364"/>
                <a:gd name="connsiteX597" fmla="*/ 1122363 w 2857500"/>
                <a:gd name="connsiteY597" fmla="*/ 2760935 h 3027364"/>
                <a:gd name="connsiteX598" fmla="*/ 1113382 w 2857500"/>
                <a:gd name="connsiteY598" fmla="*/ 2770188 h 3027364"/>
                <a:gd name="connsiteX599" fmla="*/ 1112883 w 2857500"/>
                <a:gd name="connsiteY599" fmla="*/ 2770188 h 3027364"/>
                <a:gd name="connsiteX600" fmla="*/ 1104900 w 2857500"/>
                <a:gd name="connsiteY600" fmla="*/ 2760935 h 3027364"/>
                <a:gd name="connsiteX601" fmla="*/ 1112883 w 2857500"/>
                <a:gd name="connsiteY601" fmla="*/ 2751138 h 3027364"/>
                <a:gd name="connsiteX602" fmla="*/ 1069702 w 2857500"/>
                <a:gd name="connsiteY602" fmla="*/ 2751138 h 3027364"/>
                <a:gd name="connsiteX603" fmla="*/ 1079499 w 2857500"/>
                <a:gd name="connsiteY603" fmla="*/ 2760935 h 3027364"/>
                <a:gd name="connsiteX604" fmla="*/ 1069702 w 2857500"/>
                <a:gd name="connsiteY604" fmla="*/ 2770188 h 3027364"/>
                <a:gd name="connsiteX605" fmla="*/ 1060449 w 2857500"/>
                <a:gd name="connsiteY605" fmla="*/ 2760935 h 3027364"/>
                <a:gd name="connsiteX606" fmla="*/ 1069702 w 2857500"/>
                <a:gd name="connsiteY606" fmla="*/ 2751138 h 3027364"/>
                <a:gd name="connsiteX607" fmla="*/ 1026840 w 2857500"/>
                <a:gd name="connsiteY607" fmla="*/ 2751138 h 3027364"/>
                <a:gd name="connsiteX608" fmla="*/ 1036637 w 2857500"/>
                <a:gd name="connsiteY608" fmla="*/ 2760935 h 3027364"/>
                <a:gd name="connsiteX609" fmla="*/ 1026840 w 2857500"/>
                <a:gd name="connsiteY609" fmla="*/ 2770188 h 3027364"/>
                <a:gd name="connsiteX610" fmla="*/ 1017587 w 2857500"/>
                <a:gd name="connsiteY610" fmla="*/ 2760935 h 3027364"/>
                <a:gd name="connsiteX611" fmla="*/ 1026840 w 2857500"/>
                <a:gd name="connsiteY611" fmla="*/ 2751138 h 3027364"/>
                <a:gd name="connsiteX612" fmla="*/ 984521 w 2857500"/>
                <a:gd name="connsiteY612" fmla="*/ 2751138 h 3027364"/>
                <a:gd name="connsiteX613" fmla="*/ 993774 w 2857500"/>
                <a:gd name="connsiteY613" fmla="*/ 2760935 h 3027364"/>
                <a:gd name="connsiteX614" fmla="*/ 984521 w 2857500"/>
                <a:gd name="connsiteY614" fmla="*/ 2770188 h 3027364"/>
                <a:gd name="connsiteX615" fmla="*/ 974724 w 2857500"/>
                <a:gd name="connsiteY615" fmla="*/ 2760935 h 3027364"/>
                <a:gd name="connsiteX616" fmla="*/ 984521 w 2857500"/>
                <a:gd name="connsiteY616" fmla="*/ 2751138 h 3027364"/>
                <a:gd name="connsiteX617" fmla="*/ 941659 w 2857500"/>
                <a:gd name="connsiteY617" fmla="*/ 2751138 h 3027364"/>
                <a:gd name="connsiteX618" fmla="*/ 950912 w 2857500"/>
                <a:gd name="connsiteY618" fmla="*/ 2760935 h 3027364"/>
                <a:gd name="connsiteX619" fmla="*/ 941659 w 2857500"/>
                <a:gd name="connsiteY619" fmla="*/ 2770188 h 3027364"/>
                <a:gd name="connsiteX620" fmla="*/ 931862 w 2857500"/>
                <a:gd name="connsiteY620" fmla="*/ 2760935 h 3027364"/>
                <a:gd name="connsiteX621" fmla="*/ 941659 w 2857500"/>
                <a:gd name="connsiteY621" fmla="*/ 2751138 h 3027364"/>
                <a:gd name="connsiteX622" fmla="*/ 898252 w 2857500"/>
                <a:gd name="connsiteY622" fmla="*/ 2751138 h 3027364"/>
                <a:gd name="connsiteX623" fmla="*/ 908049 w 2857500"/>
                <a:gd name="connsiteY623" fmla="*/ 2760935 h 3027364"/>
                <a:gd name="connsiteX624" fmla="*/ 907505 w 2857500"/>
                <a:gd name="connsiteY624" fmla="*/ 2760935 h 3027364"/>
                <a:gd name="connsiteX625" fmla="*/ 898252 w 2857500"/>
                <a:gd name="connsiteY625" fmla="*/ 2770188 h 3027364"/>
                <a:gd name="connsiteX626" fmla="*/ 888999 w 2857500"/>
                <a:gd name="connsiteY626" fmla="*/ 2760935 h 3027364"/>
                <a:gd name="connsiteX627" fmla="*/ 898252 w 2857500"/>
                <a:gd name="connsiteY627" fmla="*/ 2751138 h 3027364"/>
                <a:gd name="connsiteX628" fmla="*/ 855390 w 2857500"/>
                <a:gd name="connsiteY628" fmla="*/ 2751138 h 3027364"/>
                <a:gd name="connsiteX629" fmla="*/ 865187 w 2857500"/>
                <a:gd name="connsiteY629" fmla="*/ 2760935 h 3027364"/>
                <a:gd name="connsiteX630" fmla="*/ 855390 w 2857500"/>
                <a:gd name="connsiteY630" fmla="*/ 2770188 h 3027364"/>
                <a:gd name="connsiteX631" fmla="*/ 846137 w 2857500"/>
                <a:gd name="connsiteY631" fmla="*/ 2760935 h 3027364"/>
                <a:gd name="connsiteX632" fmla="*/ 855390 w 2857500"/>
                <a:gd name="connsiteY632" fmla="*/ 2751138 h 3027364"/>
                <a:gd name="connsiteX633" fmla="*/ 1866106 w 2857500"/>
                <a:gd name="connsiteY633" fmla="*/ 2708276 h 3027364"/>
                <a:gd name="connsiteX634" fmla="*/ 1874838 w 2857500"/>
                <a:gd name="connsiteY634" fmla="*/ 2717801 h 3027364"/>
                <a:gd name="connsiteX635" fmla="*/ 1866106 w 2857500"/>
                <a:gd name="connsiteY635" fmla="*/ 2727326 h 3027364"/>
                <a:gd name="connsiteX636" fmla="*/ 1857374 w 2857500"/>
                <a:gd name="connsiteY636" fmla="*/ 2717801 h 3027364"/>
                <a:gd name="connsiteX637" fmla="*/ 1866106 w 2857500"/>
                <a:gd name="connsiteY637" fmla="*/ 2708276 h 3027364"/>
                <a:gd name="connsiteX638" fmla="*/ 1822449 w 2857500"/>
                <a:gd name="connsiteY638" fmla="*/ 2708276 h 3027364"/>
                <a:gd name="connsiteX639" fmla="*/ 1831974 w 2857500"/>
                <a:gd name="connsiteY639" fmla="*/ 2717801 h 3027364"/>
                <a:gd name="connsiteX640" fmla="*/ 1822449 w 2857500"/>
                <a:gd name="connsiteY640" fmla="*/ 2727326 h 3027364"/>
                <a:gd name="connsiteX641" fmla="*/ 1812924 w 2857500"/>
                <a:gd name="connsiteY641" fmla="*/ 2717801 h 3027364"/>
                <a:gd name="connsiteX642" fmla="*/ 1822449 w 2857500"/>
                <a:gd name="connsiteY642" fmla="*/ 2708276 h 3027364"/>
                <a:gd name="connsiteX643" fmla="*/ 1092199 w 2857500"/>
                <a:gd name="connsiteY643" fmla="*/ 2708276 h 3027364"/>
                <a:gd name="connsiteX644" fmla="*/ 1101724 w 2857500"/>
                <a:gd name="connsiteY644" fmla="*/ 2717801 h 3027364"/>
                <a:gd name="connsiteX645" fmla="*/ 1092199 w 2857500"/>
                <a:gd name="connsiteY645" fmla="*/ 2727326 h 3027364"/>
                <a:gd name="connsiteX646" fmla="*/ 1082674 w 2857500"/>
                <a:gd name="connsiteY646" fmla="*/ 2717801 h 3027364"/>
                <a:gd name="connsiteX647" fmla="*/ 1092199 w 2857500"/>
                <a:gd name="connsiteY647" fmla="*/ 2708276 h 3027364"/>
                <a:gd name="connsiteX648" fmla="*/ 1049337 w 2857500"/>
                <a:gd name="connsiteY648" fmla="*/ 2708276 h 3027364"/>
                <a:gd name="connsiteX649" fmla="*/ 1058862 w 2857500"/>
                <a:gd name="connsiteY649" fmla="*/ 2717801 h 3027364"/>
                <a:gd name="connsiteX650" fmla="*/ 1049337 w 2857500"/>
                <a:gd name="connsiteY650" fmla="*/ 2727326 h 3027364"/>
                <a:gd name="connsiteX651" fmla="*/ 1039812 w 2857500"/>
                <a:gd name="connsiteY651" fmla="*/ 2717801 h 3027364"/>
                <a:gd name="connsiteX652" fmla="*/ 1049337 w 2857500"/>
                <a:gd name="connsiteY652" fmla="*/ 2708276 h 3027364"/>
                <a:gd name="connsiteX653" fmla="*/ 1006474 w 2857500"/>
                <a:gd name="connsiteY653" fmla="*/ 2708276 h 3027364"/>
                <a:gd name="connsiteX654" fmla="*/ 1015999 w 2857500"/>
                <a:gd name="connsiteY654" fmla="*/ 2717801 h 3027364"/>
                <a:gd name="connsiteX655" fmla="*/ 1006474 w 2857500"/>
                <a:gd name="connsiteY655" fmla="*/ 2727326 h 3027364"/>
                <a:gd name="connsiteX656" fmla="*/ 996949 w 2857500"/>
                <a:gd name="connsiteY656" fmla="*/ 2717801 h 3027364"/>
                <a:gd name="connsiteX657" fmla="*/ 1006474 w 2857500"/>
                <a:gd name="connsiteY657" fmla="*/ 2708276 h 3027364"/>
                <a:gd name="connsiteX658" fmla="*/ 963612 w 2857500"/>
                <a:gd name="connsiteY658" fmla="*/ 2708276 h 3027364"/>
                <a:gd name="connsiteX659" fmla="*/ 973137 w 2857500"/>
                <a:gd name="connsiteY659" fmla="*/ 2717801 h 3027364"/>
                <a:gd name="connsiteX660" fmla="*/ 963612 w 2857500"/>
                <a:gd name="connsiteY660" fmla="*/ 2727326 h 3027364"/>
                <a:gd name="connsiteX661" fmla="*/ 954087 w 2857500"/>
                <a:gd name="connsiteY661" fmla="*/ 2717801 h 3027364"/>
                <a:gd name="connsiteX662" fmla="*/ 963612 w 2857500"/>
                <a:gd name="connsiteY662" fmla="*/ 2708276 h 3027364"/>
                <a:gd name="connsiteX663" fmla="*/ 920749 w 2857500"/>
                <a:gd name="connsiteY663" fmla="*/ 2708276 h 3027364"/>
                <a:gd name="connsiteX664" fmla="*/ 930274 w 2857500"/>
                <a:gd name="connsiteY664" fmla="*/ 2717801 h 3027364"/>
                <a:gd name="connsiteX665" fmla="*/ 920749 w 2857500"/>
                <a:gd name="connsiteY665" fmla="*/ 2727326 h 3027364"/>
                <a:gd name="connsiteX666" fmla="*/ 911224 w 2857500"/>
                <a:gd name="connsiteY666" fmla="*/ 2717801 h 3027364"/>
                <a:gd name="connsiteX667" fmla="*/ 920749 w 2857500"/>
                <a:gd name="connsiteY667" fmla="*/ 2708276 h 3027364"/>
                <a:gd name="connsiteX668" fmla="*/ 877887 w 2857500"/>
                <a:gd name="connsiteY668" fmla="*/ 2708276 h 3027364"/>
                <a:gd name="connsiteX669" fmla="*/ 887412 w 2857500"/>
                <a:gd name="connsiteY669" fmla="*/ 2717801 h 3027364"/>
                <a:gd name="connsiteX670" fmla="*/ 877887 w 2857500"/>
                <a:gd name="connsiteY670" fmla="*/ 2727326 h 3027364"/>
                <a:gd name="connsiteX671" fmla="*/ 868362 w 2857500"/>
                <a:gd name="connsiteY671" fmla="*/ 2717801 h 3027364"/>
                <a:gd name="connsiteX672" fmla="*/ 877887 w 2857500"/>
                <a:gd name="connsiteY672" fmla="*/ 2708276 h 3027364"/>
                <a:gd name="connsiteX673" fmla="*/ 834231 w 2857500"/>
                <a:gd name="connsiteY673" fmla="*/ 2708276 h 3027364"/>
                <a:gd name="connsiteX674" fmla="*/ 842963 w 2857500"/>
                <a:gd name="connsiteY674" fmla="*/ 2717801 h 3027364"/>
                <a:gd name="connsiteX675" fmla="*/ 834231 w 2857500"/>
                <a:gd name="connsiteY675" fmla="*/ 2727326 h 3027364"/>
                <a:gd name="connsiteX676" fmla="*/ 825499 w 2857500"/>
                <a:gd name="connsiteY676" fmla="*/ 2717801 h 3027364"/>
                <a:gd name="connsiteX677" fmla="*/ 834231 w 2857500"/>
                <a:gd name="connsiteY677" fmla="*/ 2708276 h 3027364"/>
                <a:gd name="connsiteX678" fmla="*/ 1779587 w 2857500"/>
                <a:gd name="connsiteY678" fmla="*/ 2708275 h 3027364"/>
                <a:gd name="connsiteX679" fmla="*/ 1789112 w 2857500"/>
                <a:gd name="connsiteY679" fmla="*/ 2717800 h 3027364"/>
                <a:gd name="connsiteX680" fmla="*/ 1779587 w 2857500"/>
                <a:gd name="connsiteY680" fmla="*/ 2727325 h 3027364"/>
                <a:gd name="connsiteX681" fmla="*/ 1770062 w 2857500"/>
                <a:gd name="connsiteY681" fmla="*/ 2717800 h 3027364"/>
                <a:gd name="connsiteX682" fmla="*/ 1779587 w 2857500"/>
                <a:gd name="connsiteY682" fmla="*/ 2708275 h 3027364"/>
                <a:gd name="connsiteX683" fmla="*/ 1736724 w 2857500"/>
                <a:gd name="connsiteY683" fmla="*/ 2708275 h 3027364"/>
                <a:gd name="connsiteX684" fmla="*/ 1746249 w 2857500"/>
                <a:gd name="connsiteY684" fmla="*/ 2717800 h 3027364"/>
                <a:gd name="connsiteX685" fmla="*/ 1736724 w 2857500"/>
                <a:gd name="connsiteY685" fmla="*/ 2727325 h 3027364"/>
                <a:gd name="connsiteX686" fmla="*/ 1727199 w 2857500"/>
                <a:gd name="connsiteY686" fmla="*/ 2717800 h 3027364"/>
                <a:gd name="connsiteX687" fmla="*/ 1736724 w 2857500"/>
                <a:gd name="connsiteY687" fmla="*/ 2708275 h 3027364"/>
                <a:gd name="connsiteX688" fmla="*/ 1693862 w 2857500"/>
                <a:gd name="connsiteY688" fmla="*/ 2708275 h 3027364"/>
                <a:gd name="connsiteX689" fmla="*/ 1703387 w 2857500"/>
                <a:gd name="connsiteY689" fmla="*/ 2717800 h 3027364"/>
                <a:gd name="connsiteX690" fmla="*/ 1693862 w 2857500"/>
                <a:gd name="connsiteY690" fmla="*/ 2727325 h 3027364"/>
                <a:gd name="connsiteX691" fmla="*/ 1684337 w 2857500"/>
                <a:gd name="connsiteY691" fmla="*/ 2717800 h 3027364"/>
                <a:gd name="connsiteX692" fmla="*/ 1693862 w 2857500"/>
                <a:gd name="connsiteY692" fmla="*/ 2708275 h 3027364"/>
                <a:gd name="connsiteX693" fmla="*/ 1650999 w 2857500"/>
                <a:gd name="connsiteY693" fmla="*/ 2708275 h 3027364"/>
                <a:gd name="connsiteX694" fmla="*/ 1660524 w 2857500"/>
                <a:gd name="connsiteY694" fmla="*/ 2717800 h 3027364"/>
                <a:gd name="connsiteX695" fmla="*/ 1650999 w 2857500"/>
                <a:gd name="connsiteY695" fmla="*/ 2727325 h 3027364"/>
                <a:gd name="connsiteX696" fmla="*/ 1641474 w 2857500"/>
                <a:gd name="connsiteY696" fmla="*/ 2717800 h 3027364"/>
                <a:gd name="connsiteX697" fmla="*/ 1650999 w 2857500"/>
                <a:gd name="connsiteY697" fmla="*/ 2708275 h 3027364"/>
                <a:gd name="connsiteX698" fmla="*/ 1608137 w 2857500"/>
                <a:gd name="connsiteY698" fmla="*/ 2708275 h 3027364"/>
                <a:gd name="connsiteX699" fmla="*/ 1617662 w 2857500"/>
                <a:gd name="connsiteY699" fmla="*/ 2717800 h 3027364"/>
                <a:gd name="connsiteX700" fmla="*/ 1608137 w 2857500"/>
                <a:gd name="connsiteY700" fmla="*/ 2727325 h 3027364"/>
                <a:gd name="connsiteX701" fmla="*/ 1598612 w 2857500"/>
                <a:gd name="connsiteY701" fmla="*/ 2717800 h 3027364"/>
                <a:gd name="connsiteX702" fmla="*/ 1608137 w 2857500"/>
                <a:gd name="connsiteY702" fmla="*/ 2708275 h 3027364"/>
                <a:gd name="connsiteX703" fmla="*/ 1565274 w 2857500"/>
                <a:gd name="connsiteY703" fmla="*/ 2708275 h 3027364"/>
                <a:gd name="connsiteX704" fmla="*/ 1574799 w 2857500"/>
                <a:gd name="connsiteY704" fmla="*/ 2717800 h 3027364"/>
                <a:gd name="connsiteX705" fmla="*/ 1565274 w 2857500"/>
                <a:gd name="connsiteY705" fmla="*/ 2727325 h 3027364"/>
                <a:gd name="connsiteX706" fmla="*/ 1555749 w 2857500"/>
                <a:gd name="connsiteY706" fmla="*/ 2717800 h 3027364"/>
                <a:gd name="connsiteX707" fmla="*/ 1565274 w 2857500"/>
                <a:gd name="connsiteY707" fmla="*/ 2708275 h 3027364"/>
                <a:gd name="connsiteX708" fmla="*/ 1522412 w 2857500"/>
                <a:gd name="connsiteY708" fmla="*/ 2708275 h 3027364"/>
                <a:gd name="connsiteX709" fmla="*/ 1531937 w 2857500"/>
                <a:gd name="connsiteY709" fmla="*/ 2717800 h 3027364"/>
                <a:gd name="connsiteX710" fmla="*/ 1522412 w 2857500"/>
                <a:gd name="connsiteY710" fmla="*/ 2727325 h 3027364"/>
                <a:gd name="connsiteX711" fmla="*/ 1512887 w 2857500"/>
                <a:gd name="connsiteY711" fmla="*/ 2717800 h 3027364"/>
                <a:gd name="connsiteX712" fmla="*/ 1522412 w 2857500"/>
                <a:gd name="connsiteY712" fmla="*/ 2708275 h 3027364"/>
                <a:gd name="connsiteX713" fmla="*/ 1478756 w 2857500"/>
                <a:gd name="connsiteY713" fmla="*/ 2708275 h 3027364"/>
                <a:gd name="connsiteX714" fmla="*/ 1487488 w 2857500"/>
                <a:gd name="connsiteY714" fmla="*/ 2717800 h 3027364"/>
                <a:gd name="connsiteX715" fmla="*/ 1478756 w 2857500"/>
                <a:gd name="connsiteY715" fmla="*/ 2727325 h 3027364"/>
                <a:gd name="connsiteX716" fmla="*/ 1470024 w 2857500"/>
                <a:gd name="connsiteY716" fmla="*/ 2717800 h 3027364"/>
                <a:gd name="connsiteX717" fmla="*/ 1478756 w 2857500"/>
                <a:gd name="connsiteY717" fmla="*/ 2708275 h 3027364"/>
                <a:gd name="connsiteX718" fmla="*/ 1436687 w 2857500"/>
                <a:gd name="connsiteY718" fmla="*/ 2708275 h 3027364"/>
                <a:gd name="connsiteX719" fmla="*/ 1446212 w 2857500"/>
                <a:gd name="connsiteY719" fmla="*/ 2717800 h 3027364"/>
                <a:gd name="connsiteX720" fmla="*/ 1436687 w 2857500"/>
                <a:gd name="connsiteY720" fmla="*/ 2727325 h 3027364"/>
                <a:gd name="connsiteX721" fmla="*/ 1427162 w 2857500"/>
                <a:gd name="connsiteY721" fmla="*/ 2717800 h 3027364"/>
                <a:gd name="connsiteX722" fmla="*/ 1436687 w 2857500"/>
                <a:gd name="connsiteY722" fmla="*/ 2708275 h 3027364"/>
                <a:gd name="connsiteX723" fmla="*/ 1393825 w 2857500"/>
                <a:gd name="connsiteY723" fmla="*/ 2708275 h 3027364"/>
                <a:gd name="connsiteX724" fmla="*/ 1403350 w 2857500"/>
                <a:gd name="connsiteY724" fmla="*/ 2717800 h 3027364"/>
                <a:gd name="connsiteX725" fmla="*/ 1393825 w 2857500"/>
                <a:gd name="connsiteY725" fmla="*/ 2727325 h 3027364"/>
                <a:gd name="connsiteX726" fmla="*/ 1384300 w 2857500"/>
                <a:gd name="connsiteY726" fmla="*/ 2717800 h 3027364"/>
                <a:gd name="connsiteX727" fmla="*/ 1393825 w 2857500"/>
                <a:gd name="connsiteY727" fmla="*/ 2708275 h 3027364"/>
                <a:gd name="connsiteX728" fmla="*/ 1350169 w 2857500"/>
                <a:gd name="connsiteY728" fmla="*/ 2708275 h 3027364"/>
                <a:gd name="connsiteX729" fmla="*/ 1358901 w 2857500"/>
                <a:gd name="connsiteY729" fmla="*/ 2717800 h 3027364"/>
                <a:gd name="connsiteX730" fmla="*/ 1350169 w 2857500"/>
                <a:gd name="connsiteY730" fmla="*/ 2727325 h 3027364"/>
                <a:gd name="connsiteX731" fmla="*/ 1341437 w 2857500"/>
                <a:gd name="connsiteY731" fmla="*/ 2717800 h 3027364"/>
                <a:gd name="connsiteX732" fmla="*/ 1350169 w 2857500"/>
                <a:gd name="connsiteY732" fmla="*/ 2708275 h 3027364"/>
                <a:gd name="connsiteX733" fmla="*/ 1307307 w 2857500"/>
                <a:gd name="connsiteY733" fmla="*/ 2708275 h 3027364"/>
                <a:gd name="connsiteX734" fmla="*/ 1316039 w 2857500"/>
                <a:gd name="connsiteY734" fmla="*/ 2717800 h 3027364"/>
                <a:gd name="connsiteX735" fmla="*/ 1307307 w 2857500"/>
                <a:gd name="connsiteY735" fmla="*/ 2727325 h 3027364"/>
                <a:gd name="connsiteX736" fmla="*/ 1298575 w 2857500"/>
                <a:gd name="connsiteY736" fmla="*/ 2717800 h 3027364"/>
                <a:gd name="connsiteX737" fmla="*/ 1307307 w 2857500"/>
                <a:gd name="connsiteY737" fmla="*/ 2708275 h 3027364"/>
                <a:gd name="connsiteX738" fmla="*/ 1263650 w 2857500"/>
                <a:gd name="connsiteY738" fmla="*/ 2708275 h 3027364"/>
                <a:gd name="connsiteX739" fmla="*/ 1273175 w 2857500"/>
                <a:gd name="connsiteY739" fmla="*/ 2717800 h 3027364"/>
                <a:gd name="connsiteX740" fmla="*/ 1263650 w 2857500"/>
                <a:gd name="connsiteY740" fmla="*/ 2727325 h 3027364"/>
                <a:gd name="connsiteX741" fmla="*/ 1254125 w 2857500"/>
                <a:gd name="connsiteY741" fmla="*/ 2717800 h 3027364"/>
                <a:gd name="connsiteX742" fmla="*/ 1263650 w 2857500"/>
                <a:gd name="connsiteY742" fmla="*/ 2708275 h 3027364"/>
                <a:gd name="connsiteX743" fmla="*/ 1221582 w 2857500"/>
                <a:gd name="connsiteY743" fmla="*/ 2708275 h 3027364"/>
                <a:gd name="connsiteX744" fmla="*/ 1230314 w 2857500"/>
                <a:gd name="connsiteY744" fmla="*/ 2717800 h 3027364"/>
                <a:gd name="connsiteX745" fmla="*/ 1221582 w 2857500"/>
                <a:gd name="connsiteY745" fmla="*/ 2727325 h 3027364"/>
                <a:gd name="connsiteX746" fmla="*/ 1212850 w 2857500"/>
                <a:gd name="connsiteY746" fmla="*/ 2717800 h 3027364"/>
                <a:gd name="connsiteX747" fmla="*/ 1221582 w 2857500"/>
                <a:gd name="connsiteY747" fmla="*/ 2708275 h 3027364"/>
                <a:gd name="connsiteX748" fmla="*/ 1177925 w 2857500"/>
                <a:gd name="connsiteY748" fmla="*/ 2708275 h 3027364"/>
                <a:gd name="connsiteX749" fmla="*/ 1187450 w 2857500"/>
                <a:gd name="connsiteY749" fmla="*/ 2717800 h 3027364"/>
                <a:gd name="connsiteX750" fmla="*/ 1177925 w 2857500"/>
                <a:gd name="connsiteY750" fmla="*/ 2727325 h 3027364"/>
                <a:gd name="connsiteX751" fmla="*/ 1168400 w 2857500"/>
                <a:gd name="connsiteY751" fmla="*/ 2717800 h 3027364"/>
                <a:gd name="connsiteX752" fmla="*/ 1177925 w 2857500"/>
                <a:gd name="connsiteY752" fmla="*/ 2708275 h 3027364"/>
                <a:gd name="connsiteX753" fmla="*/ 1135062 w 2857500"/>
                <a:gd name="connsiteY753" fmla="*/ 2708275 h 3027364"/>
                <a:gd name="connsiteX754" fmla="*/ 1144587 w 2857500"/>
                <a:gd name="connsiteY754" fmla="*/ 2717800 h 3027364"/>
                <a:gd name="connsiteX755" fmla="*/ 1135062 w 2857500"/>
                <a:gd name="connsiteY755" fmla="*/ 2727325 h 3027364"/>
                <a:gd name="connsiteX756" fmla="*/ 1125537 w 2857500"/>
                <a:gd name="connsiteY756" fmla="*/ 2717800 h 3027364"/>
                <a:gd name="connsiteX757" fmla="*/ 1135062 w 2857500"/>
                <a:gd name="connsiteY757" fmla="*/ 2708275 h 3027364"/>
                <a:gd name="connsiteX758" fmla="*/ 1929870 w 2857500"/>
                <a:gd name="connsiteY758" fmla="*/ 2665413 h 3027364"/>
                <a:gd name="connsiteX759" fmla="*/ 1936749 w 2857500"/>
                <a:gd name="connsiteY759" fmla="*/ 2668059 h 3027364"/>
                <a:gd name="connsiteX760" fmla="*/ 1926166 w 2857500"/>
                <a:gd name="connsiteY760" fmla="*/ 2682876 h 3027364"/>
                <a:gd name="connsiteX761" fmla="*/ 1920874 w 2857500"/>
                <a:gd name="connsiteY761" fmla="*/ 2674409 h 3027364"/>
                <a:gd name="connsiteX762" fmla="*/ 1929870 w 2857500"/>
                <a:gd name="connsiteY762" fmla="*/ 2665413 h 3027364"/>
                <a:gd name="connsiteX763" fmla="*/ 1886744 w 2857500"/>
                <a:gd name="connsiteY763" fmla="*/ 2665413 h 3027364"/>
                <a:gd name="connsiteX764" fmla="*/ 1895476 w 2857500"/>
                <a:gd name="connsiteY764" fmla="*/ 2674938 h 3027364"/>
                <a:gd name="connsiteX765" fmla="*/ 1886744 w 2857500"/>
                <a:gd name="connsiteY765" fmla="*/ 2684463 h 3027364"/>
                <a:gd name="connsiteX766" fmla="*/ 1878012 w 2857500"/>
                <a:gd name="connsiteY766" fmla="*/ 2674938 h 3027364"/>
                <a:gd name="connsiteX767" fmla="*/ 1886744 w 2857500"/>
                <a:gd name="connsiteY767" fmla="*/ 2665413 h 3027364"/>
                <a:gd name="connsiteX768" fmla="*/ 1843881 w 2857500"/>
                <a:gd name="connsiteY768" fmla="*/ 2665413 h 3027364"/>
                <a:gd name="connsiteX769" fmla="*/ 1852613 w 2857500"/>
                <a:gd name="connsiteY769" fmla="*/ 2674938 h 3027364"/>
                <a:gd name="connsiteX770" fmla="*/ 1843881 w 2857500"/>
                <a:gd name="connsiteY770" fmla="*/ 2684463 h 3027364"/>
                <a:gd name="connsiteX771" fmla="*/ 1835149 w 2857500"/>
                <a:gd name="connsiteY771" fmla="*/ 2674938 h 3027364"/>
                <a:gd name="connsiteX772" fmla="*/ 1843881 w 2857500"/>
                <a:gd name="connsiteY772" fmla="*/ 2665413 h 3027364"/>
                <a:gd name="connsiteX773" fmla="*/ 1800505 w 2857500"/>
                <a:gd name="connsiteY773" fmla="*/ 2665413 h 3027364"/>
                <a:gd name="connsiteX774" fmla="*/ 1801018 w 2857500"/>
                <a:gd name="connsiteY774" fmla="*/ 2665413 h 3027364"/>
                <a:gd name="connsiteX775" fmla="*/ 1809750 w 2857500"/>
                <a:gd name="connsiteY775" fmla="*/ 2674666 h 3027364"/>
                <a:gd name="connsiteX776" fmla="*/ 1801018 w 2857500"/>
                <a:gd name="connsiteY776" fmla="*/ 2684463 h 3027364"/>
                <a:gd name="connsiteX777" fmla="*/ 1800505 w 2857500"/>
                <a:gd name="connsiteY777" fmla="*/ 2684463 h 3027364"/>
                <a:gd name="connsiteX778" fmla="*/ 1792287 w 2857500"/>
                <a:gd name="connsiteY778" fmla="*/ 2674666 h 3027364"/>
                <a:gd name="connsiteX779" fmla="*/ 1800505 w 2857500"/>
                <a:gd name="connsiteY779" fmla="*/ 2665413 h 3027364"/>
                <a:gd name="connsiteX780" fmla="*/ 1758156 w 2857500"/>
                <a:gd name="connsiteY780" fmla="*/ 2665413 h 3027364"/>
                <a:gd name="connsiteX781" fmla="*/ 1766888 w 2857500"/>
                <a:gd name="connsiteY781" fmla="*/ 2674938 h 3027364"/>
                <a:gd name="connsiteX782" fmla="*/ 1758156 w 2857500"/>
                <a:gd name="connsiteY782" fmla="*/ 2684463 h 3027364"/>
                <a:gd name="connsiteX783" fmla="*/ 1749424 w 2857500"/>
                <a:gd name="connsiteY783" fmla="*/ 2674938 h 3027364"/>
                <a:gd name="connsiteX784" fmla="*/ 1758156 w 2857500"/>
                <a:gd name="connsiteY784" fmla="*/ 2665413 h 3027364"/>
                <a:gd name="connsiteX785" fmla="*/ 1714499 w 2857500"/>
                <a:gd name="connsiteY785" fmla="*/ 2665413 h 3027364"/>
                <a:gd name="connsiteX786" fmla="*/ 1724024 w 2857500"/>
                <a:gd name="connsiteY786" fmla="*/ 2674938 h 3027364"/>
                <a:gd name="connsiteX787" fmla="*/ 1714499 w 2857500"/>
                <a:gd name="connsiteY787" fmla="*/ 2684463 h 3027364"/>
                <a:gd name="connsiteX788" fmla="*/ 1704974 w 2857500"/>
                <a:gd name="connsiteY788" fmla="*/ 2674938 h 3027364"/>
                <a:gd name="connsiteX789" fmla="*/ 1714499 w 2857500"/>
                <a:gd name="connsiteY789" fmla="*/ 2665413 h 3027364"/>
                <a:gd name="connsiteX790" fmla="*/ 1671637 w 2857500"/>
                <a:gd name="connsiteY790" fmla="*/ 2665413 h 3027364"/>
                <a:gd name="connsiteX791" fmla="*/ 1681162 w 2857500"/>
                <a:gd name="connsiteY791" fmla="*/ 2674938 h 3027364"/>
                <a:gd name="connsiteX792" fmla="*/ 1671637 w 2857500"/>
                <a:gd name="connsiteY792" fmla="*/ 2684463 h 3027364"/>
                <a:gd name="connsiteX793" fmla="*/ 1662112 w 2857500"/>
                <a:gd name="connsiteY793" fmla="*/ 2674938 h 3027364"/>
                <a:gd name="connsiteX794" fmla="*/ 1671637 w 2857500"/>
                <a:gd name="connsiteY794" fmla="*/ 2665413 h 3027364"/>
                <a:gd name="connsiteX795" fmla="*/ 1628774 w 2857500"/>
                <a:gd name="connsiteY795" fmla="*/ 2665413 h 3027364"/>
                <a:gd name="connsiteX796" fmla="*/ 1638299 w 2857500"/>
                <a:gd name="connsiteY796" fmla="*/ 2674938 h 3027364"/>
                <a:gd name="connsiteX797" fmla="*/ 1628774 w 2857500"/>
                <a:gd name="connsiteY797" fmla="*/ 2684463 h 3027364"/>
                <a:gd name="connsiteX798" fmla="*/ 1619249 w 2857500"/>
                <a:gd name="connsiteY798" fmla="*/ 2674938 h 3027364"/>
                <a:gd name="connsiteX799" fmla="*/ 1628774 w 2857500"/>
                <a:gd name="connsiteY799" fmla="*/ 2665413 h 3027364"/>
                <a:gd name="connsiteX800" fmla="*/ 1585912 w 2857500"/>
                <a:gd name="connsiteY800" fmla="*/ 2665413 h 3027364"/>
                <a:gd name="connsiteX801" fmla="*/ 1595437 w 2857500"/>
                <a:gd name="connsiteY801" fmla="*/ 2674938 h 3027364"/>
                <a:gd name="connsiteX802" fmla="*/ 1585912 w 2857500"/>
                <a:gd name="connsiteY802" fmla="*/ 2684463 h 3027364"/>
                <a:gd name="connsiteX803" fmla="*/ 1576387 w 2857500"/>
                <a:gd name="connsiteY803" fmla="*/ 2674938 h 3027364"/>
                <a:gd name="connsiteX804" fmla="*/ 1585912 w 2857500"/>
                <a:gd name="connsiteY804" fmla="*/ 2665413 h 3027364"/>
                <a:gd name="connsiteX805" fmla="*/ 1543049 w 2857500"/>
                <a:gd name="connsiteY805" fmla="*/ 2665413 h 3027364"/>
                <a:gd name="connsiteX806" fmla="*/ 1552574 w 2857500"/>
                <a:gd name="connsiteY806" fmla="*/ 2674938 h 3027364"/>
                <a:gd name="connsiteX807" fmla="*/ 1543049 w 2857500"/>
                <a:gd name="connsiteY807" fmla="*/ 2684463 h 3027364"/>
                <a:gd name="connsiteX808" fmla="*/ 1533524 w 2857500"/>
                <a:gd name="connsiteY808" fmla="*/ 2674938 h 3027364"/>
                <a:gd name="connsiteX809" fmla="*/ 1543049 w 2857500"/>
                <a:gd name="connsiteY809" fmla="*/ 2665413 h 3027364"/>
                <a:gd name="connsiteX810" fmla="*/ 1500187 w 2857500"/>
                <a:gd name="connsiteY810" fmla="*/ 2665413 h 3027364"/>
                <a:gd name="connsiteX811" fmla="*/ 1509712 w 2857500"/>
                <a:gd name="connsiteY811" fmla="*/ 2674938 h 3027364"/>
                <a:gd name="connsiteX812" fmla="*/ 1500187 w 2857500"/>
                <a:gd name="connsiteY812" fmla="*/ 2684463 h 3027364"/>
                <a:gd name="connsiteX813" fmla="*/ 1490662 w 2857500"/>
                <a:gd name="connsiteY813" fmla="*/ 2674938 h 3027364"/>
                <a:gd name="connsiteX814" fmla="*/ 1500187 w 2857500"/>
                <a:gd name="connsiteY814" fmla="*/ 2665413 h 3027364"/>
                <a:gd name="connsiteX815" fmla="*/ 1457052 w 2857500"/>
                <a:gd name="connsiteY815" fmla="*/ 2665413 h 3027364"/>
                <a:gd name="connsiteX816" fmla="*/ 1457596 w 2857500"/>
                <a:gd name="connsiteY816" fmla="*/ 2665413 h 3027364"/>
                <a:gd name="connsiteX817" fmla="*/ 1466849 w 2857500"/>
                <a:gd name="connsiteY817" fmla="*/ 2674666 h 3027364"/>
                <a:gd name="connsiteX818" fmla="*/ 1457596 w 2857500"/>
                <a:gd name="connsiteY818" fmla="*/ 2684463 h 3027364"/>
                <a:gd name="connsiteX819" fmla="*/ 1457052 w 2857500"/>
                <a:gd name="connsiteY819" fmla="*/ 2684463 h 3027364"/>
                <a:gd name="connsiteX820" fmla="*/ 1447799 w 2857500"/>
                <a:gd name="connsiteY820" fmla="*/ 2674666 h 3027364"/>
                <a:gd name="connsiteX821" fmla="*/ 1457052 w 2857500"/>
                <a:gd name="connsiteY821" fmla="*/ 2665413 h 3027364"/>
                <a:gd name="connsiteX822" fmla="*/ 1414462 w 2857500"/>
                <a:gd name="connsiteY822" fmla="*/ 2665413 h 3027364"/>
                <a:gd name="connsiteX823" fmla="*/ 1423987 w 2857500"/>
                <a:gd name="connsiteY823" fmla="*/ 2674938 h 3027364"/>
                <a:gd name="connsiteX824" fmla="*/ 1414462 w 2857500"/>
                <a:gd name="connsiteY824" fmla="*/ 2684463 h 3027364"/>
                <a:gd name="connsiteX825" fmla="*/ 1404937 w 2857500"/>
                <a:gd name="connsiteY825" fmla="*/ 2674938 h 3027364"/>
                <a:gd name="connsiteX826" fmla="*/ 1414462 w 2857500"/>
                <a:gd name="connsiteY826" fmla="*/ 2665413 h 3027364"/>
                <a:gd name="connsiteX827" fmla="*/ 1370807 w 2857500"/>
                <a:gd name="connsiteY827" fmla="*/ 2665413 h 3027364"/>
                <a:gd name="connsiteX828" fmla="*/ 1379539 w 2857500"/>
                <a:gd name="connsiteY828" fmla="*/ 2674938 h 3027364"/>
                <a:gd name="connsiteX829" fmla="*/ 1370807 w 2857500"/>
                <a:gd name="connsiteY829" fmla="*/ 2684463 h 3027364"/>
                <a:gd name="connsiteX830" fmla="*/ 1362075 w 2857500"/>
                <a:gd name="connsiteY830" fmla="*/ 2674938 h 3027364"/>
                <a:gd name="connsiteX831" fmla="*/ 1370807 w 2857500"/>
                <a:gd name="connsiteY831" fmla="*/ 2665413 h 3027364"/>
                <a:gd name="connsiteX832" fmla="*/ 1328737 w 2857500"/>
                <a:gd name="connsiteY832" fmla="*/ 2665413 h 3027364"/>
                <a:gd name="connsiteX833" fmla="*/ 1338262 w 2857500"/>
                <a:gd name="connsiteY833" fmla="*/ 2674938 h 3027364"/>
                <a:gd name="connsiteX834" fmla="*/ 1328737 w 2857500"/>
                <a:gd name="connsiteY834" fmla="*/ 2684463 h 3027364"/>
                <a:gd name="connsiteX835" fmla="*/ 1319212 w 2857500"/>
                <a:gd name="connsiteY835" fmla="*/ 2674938 h 3027364"/>
                <a:gd name="connsiteX836" fmla="*/ 1328737 w 2857500"/>
                <a:gd name="connsiteY836" fmla="*/ 2665413 h 3027364"/>
                <a:gd name="connsiteX837" fmla="*/ 1285082 w 2857500"/>
                <a:gd name="connsiteY837" fmla="*/ 2665413 h 3027364"/>
                <a:gd name="connsiteX838" fmla="*/ 1293814 w 2857500"/>
                <a:gd name="connsiteY838" fmla="*/ 2674938 h 3027364"/>
                <a:gd name="connsiteX839" fmla="*/ 1285082 w 2857500"/>
                <a:gd name="connsiteY839" fmla="*/ 2684463 h 3027364"/>
                <a:gd name="connsiteX840" fmla="*/ 1276350 w 2857500"/>
                <a:gd name="connsiteY840" fmla="*/ 2674938 h 3027364"/>
                <a:gd name="connsiteX841" fmla="*/ 1285082 w 2857500"/>
                <a:gd name="connsiteY841" fmla="*/ 2665413 h 3027364"/>
                <a:gd name="connsiteX842" fmla="*/ 1242219 w 2857500"/>
                <a:gd name="connsiteY842" fmla="*/ 2665413 h 3027364"/>
                <a:gd name="connsiteX843" fmla="*/ 1250951 w 2857500"/>
                <a:gd name="connsiteY843" fmla="*/ 2674938 h 3027364"/>
                <a:gd name="connsiteX844" fmla="*/ 1242219 w 2857500"/>
                <a:gd name="connsiteY844" fmla="*/ 2684463 h 3027364"/>
                <a:gd name="connsiteX845" fmla="*/ 1233487 w 2857500"/>
                <a:gd name="connsiteY845" fmla="*/ 2674938 h 3027364"/>
                <a:gd name="connsiteX846" fmla="*/ 1242219 w 2857500"/>
                <a:gd name="connsiteY846" fmla="*/ 2665413 h 3027364"/>
                <a:gd name="connsiteX847" fmla="*/ 1198562 w 2857500"/>
                <a:gd name="connsiteY847" fmla="*/ 2665413 h 3027364"/>
                <a:gd name="connsiteX848" fmla="*/ 1208087 w 2857500"/>
                <a:gd name="connsiteY848" fmla="*/ 2674938 h 3027364"/>
                <a:gd name="connsiteX849" fmla="*/ 1198562 w 2857500"/>
                <a:gd name="connsiteY849" fmla="*/ 2684463 h 3027364"/>
                <a:gd name="connsiteX850" fmla="*/ 1189037 w 2857500"/>
                <a:gd name="connsiteY850" fmla="*/ 2674938 h 3027364"/>
                <a:gd name="connsiteX851" fmla="*/ 1198562 w 2857500"/>
                <a:gd name="connsiteY851" fmla="*/ 2665413 h 3027364"/>
                <a:gd name="connsiteX852" fmla="*/ 1155700 w 2857500"/>
                <a:gd name="connsiteY852" fmla="*/ 2665413 h 3027364"/>
                <a:gd name="connsiteX853" fmla="*/ 1165225 w 2857500"/>
                <a:gd name="connsiteY853" fmla="*/ 2674938 h 3027364"/>
                <a:gd name="connsiteX854" fmla="*/ 1155700 w 2857500"/>
                <a:gd name="connsiteY854" fmla="*/ 2684463 h 3027364"/>
                <a:gd name="connsiteX855" fmla="*/ 1146175 w 2857500"/>
                <a:gd name="connsiteY855" fmla="*/ 2674938 h 3027364"/>
                <a:gd name="connsiteX856" fmla="*/ 1155700 w 2857500"/>
                <a:gd name="connsiteY856" fmla="*/ 2665413 h 3027364"/>
                <a:gd name="connsiteX857" fmla="*/ 1112883 w 2857500"/>
                <a:gd name="connsiteY857" fmla="*/ 2665413 h 3027364"/>
                <a:gd name="connsiteX858" fmla="*/ 1113382 w 2857500"/>
                <a:gd name="connsiteY858" fmla="*/ 2665413 h 3027364"/>
                <a:gd name="connsiteX859" fmla="*/ 1122363 w 2857500"/>
                <a:gd name="connsiteY859" fmla="*/ 2674666 h 3027364"/>
                <a:gd name="connsiteX860" fmla="*/ 1113382 w 2857500"/>
                <a:gd name="connsiteY860" fmla="*/ 2684463 h 3027364"/>
                <a:gd name="connsiteX861" fmla="*/ 1112883 w 2857500"/>
                <a:gd name="connsiteY861" fmla="*/ 2684463 h 3027364"/>
                <a:gd name="connsiteX862" fmla="*/ 1104900 w 2857500"/>
                <a:gd name="connsiteY862" fmla="*/ 2674666 h 3027364"/>
                <a:gd name="connsiteX863" fmla="*/ 1112883 w 2857500"/>
                <a:gd name="connsiteY863" fmla="*/ 2665413 h 3027364"/>
                <a:gd name="connsiteX864" fmla="*/ 1069974 w 2857500"/>
                <a:gd name="connsiteY864" fmla="*/ 2665413 h 3027364"/>
                <a:gd name="connsiteX865" fmla="*/ 1079499 w 2857500"/>
                <a:gd name="connsiteY865" fmla="*/ 2674938 h 3027364"/>
                <a:gd name="connsiteX866" fmla="*/ 1069974 w 2857500"/>
                <a:gd name="connsiteY866" fmla="*/ 2684463 h 3027364"/>
                <a:gd name="connsiteX867" fmla="*/ 1060449 w 2857500"/>
                <a:gd name="connsiteY867" fmla="*/ 2674938 h 3027364"/>
                <a:gd name="connsiteX868" fmla="*/ 1069974 w 2857500"/>
                <a:gd name="connsiteY868" fmla="*/ 2665413 h 3027364"/>
                <a:gd name="connsiteX869" fmla="*/ 1027112 w 2857500"/>
                <a:gd name="connsiteY869" fmla="*/ 2665413 h 3027364"/>
                <a:gd name="connsiteX870" fmla="*/ 1036637 w 2857500"/>
                <a:gd name="connsiteY870" fmla="*/ 2674938 h 3027364"/>
                <a:gd name="connsiteX871" fmla="*/ 1027112 w 2857500"/>
                <a:gd name="connsiteY871" fmla="*/ 2684463 h 3027364"/>
                <a:gd name="connsiteX872" fmla="*/ 1017587 w 2857500"/>
                <a:gd name="connsiteY872" fmla="*/ 2674938 h 3027364"/>
                <a:gd name="connsiteX873" fmla="*/ 1027112 w 2857500"/>
                <a:gd name="connsiteY873" fmla="*/ 2665413 h 3027364"/>
                <a:gd name="connsiteX874" fmla="*/ 984249 w 2857500"/>
                <a:gd name="connsiteY874" fmla="*/ 2665413 h 3027364"/>
                <a:gd name="connsiteX875" fmla="*/ 993774 w 2857500"/>
                <a:gd name="connsiteY875" fmla="*/ 2674938 h 3027364"/>
                <a:gd name="connsiteX876" fmla="*/ 984249 w 2857500"/>
                <a:gd name="connsiteY876" fmla="*/ 2684463 h 3027364"/>
                <a:gd name="connsiteX877" fmla="*/ 974724 w 2857500"/>
                <a:gd name="connsiteY877" fmla="*/ 2674938 h 3027364"/>
                <a:gd name="connsiteX878" fmla="*/ 984249 w 2857500"/>
                <a:gd name="connsiteY878" fmla="*/ 2665413 h 3027364"/>
                <a:gd name="connsiteX879" fmla="*/ 941387 w 2857500"/>
                <a:gd name="connsiteY879" fmla="*/ 2665413 h 3027364"/>
                <a:gd name="connsiteX880" fmla="*/ 950912 w 2857500"/>
                <a:gd name="connsiteY880" fmla="*/ 2674938 h 3027364"/>
                <a:gd name="connsiteX881" fmla="*/ 941387 w 2857500"/>
                <a:gd name="connsiteY881" fmla="*/ 2684463 h 3027364"/>
                <a:gd name="connsiteX882" fmla="*/ 931862 w 2857500"/>
                <a:gd name="connsiteY882" fmla="*/ 2674938 h 3027364"/>
                <a:gd name="connsiteX883" fmla="*/ 941387 w 2857500"/>
                <a:gd name="connsiteY883" fmla="*/ 2665413 h 3027364"/>
                <a:gd name="connsiteX884" fmla="*/ 898524 w 2857500"/>
                <a:gd name="connsiteY884" fmla="*/ 2665413 h 3027364"/>
                <a:gd name="connsiteX885" fmla="*/ 908049 w 2857500"/>
                <a:gd name="connsiteY885" fmla="*/ 2674938 h 3027364"/>
                <a:gd name="connsiteX886" fmla="*/ 898524 w 2857500"/>
                <a:gd name="connsiteY886" fmla="*/ 2684463 h 3027364"/>
                <a:gd name="connsiteX887" fmla="*/ 888999 w 2857500"/>
                <a:gd name="connsiteY887" fmla="*/ 2674938 h 3027364"/>
                <a:gd name="connsiteX888" fmla="*/ 898524 w 2857500"/>
                <a:gd name="connsiteY888" fmla="*/ 2665413 h 3027364"/>
                <a:gd name="connsiteX889" fmla="*/ 855662 w 2857500"/>
                <a:gd name="connsiteY889" fmla="*/ 2665413 h 3027364"/>
                <a:gd name="connsiteX890" fmla="*/ 865187 w 2857500"/>
                <a:gd name="connsiteY890" fmla="*/ 2674938 h 3027364"/>
                <a:gd name="connsiteX891" fmla="*/ 855662 w 2857500"/>
                <a:gd name="connsiteY891" fmla="*/ 2684463 h 3027364"/>
                <a:gd name="connsiteX892" fmla="*/ 846137 w 2857500"/>
                <a:gd name="connsiteY892" fmla="*/ 2674938 h 3027364"/>
                <a:gd name="connsiteX893" fmla="*/ 855662 w 2857500"/>
                <a:gd name="connsiteY893" fmla="*/ 2665413 h 3027364"/>
                <a:gd name="connsiteX894" fmla="*/ 812799 w 2857500"/>
                <a:gd name="connsiteY894" fmla="*/ 2665413 h 3027364"/>
                <a:gd name="connsiteX895" fmla="*/ 822324 w 2857500"/>
                <a:gd name="connsiteY895" fmla="*/ 2674938 h 3027364"/>
                <a:gd name="connsiteX896" fmla="*/ 812799 w 2857500"/>
                <a:gd name="connsiteY896" fmla="*/ 2684463 h 3027364"/>
                <a:gd name="connsiteX897" fmla="*/ 803274 w 2857500"/>
                <a:gd name="connsiteY897" fmla="*/ 2674938 h 3027364"/>
                <a:gd name="connsiteX898" fmla="*/ 812799 w 2857500"/>
                <a:gd name="connsiteY898" fmla="*/ 2665413 h 3027364"/>
                <a:gd name="connsiteX899" fmla="*/ 1952080 w 2857500"/>
                <a:gd name="connsiteY899" fmla="*/ 2622551 h 3027364"/>
                <a:gd name="connsiteX900" fmla="*/ 1960562 w 2857500"/>
                <a:gd name="connsiteY900" fmla="*/ 2631804 h 3027364"/>
                <a:gd name="connsiteX901" fmla="*/ 1955074 w 2857500"/>
                <a:gd name="connsiteY901" fmla="*/ 2641057 h 3027364"/>
                <a:gd name="connsiteX902" fmla="*/ 1952080 w 2857500"/>
                <a:gd name="connsiteY902" fmla="*/ 2641601 h 3027364"/>
                <a:gd name="connsiteX903" fmla="*/ 1943099 w 2857500"/>
                <a:gd name="connsiteY903" fmla="*/ 2631804 h 3027364"/>
                <a:gd name="connsiteX904" fmla="*/ 1952080 w 2857500"/>
                <a:gd name="connsiteY904" fmla="*/ 2622551 h 3027364"/>
                <a:gd name="connsiteX905" fmla="*/ 1908969 w 2857500"/>
                <a:gd name="connsiteY905" fmla="*/ 2622551 h 3027364"/>
                <a:gd name="connsiteX906" fmla="*/ 1917701 w 2857500"/>
                <a:gd name="connsiteY906" fmla="*/ 2632076 h 3027364"/>
                <a:gd name="connsiteX907" fmla="*/ 1908969 w 2857500"/>
                <a:gd name="connsiteY907" fmla="*/ 2641601 h 3027364"/>
                <a:gd name="connsiteX908" fmla="*/ 1900237 w 2857500"/>
                <a:gd name="connsiteY908" fmla="*/ 2632076 h 3027364"/>
                <a:gd name="connsiteX909" fmla="*/ 1908969 w 2857500"/>
                <a:gd name="connsiteY909" fmla="*/ 2622551 h 3027364"/>
                <a:gd name="connsiteX910" fmla="*/ 1866106 w 2857500"/>
                <a:gd name="connsiteY910" fmla="*/ 2622551 h 3027364"/>
                <a:gd name="connsiteX911" fmla="*/ 1874838 w 2857500"/>
                <a:gd name="connsiteY911" fmla="*/ 2632076 h 3027364"/>
                <a:gd name="connsiteX912" fmla="*/ 1866106 w 2857500"/>
                <a:gd name="connsiteY912" fmla="*/ 2641601 h 3027364"/>
                <a:gd name="connsiteX913" fmla="*/ 1857374 w 2857500"/>
                <a:gd name="connsiteY913" fmla="*/ 2632076 h 3027364"/>
                <a:gd name="connsiteX914" fmla="*/ 1866106 w 2857500"/>
                <a:gd name="connsiteY914" fmla="*/ 2622551 h 3027364"/>
                <a:gd name="connsiteX915" fmla="*/ 1822449 w 2857500"/>
                <a:gd name="connsiteY915" fmla="*/ 2622551 h 3027364"/>
                <a:gd name="connsiteX916" fmla="*/ 1831974 w 2857500"/>
                <a:gd name="connsiteY916" fmla="*/ 2632076 h 3027364"/>
                <a:gd name="connsiteX917" fmla="*/ 1822449 w 2857500"/>
                <a:gd name="connsiteY917" fmla="*/ 2641601 h 3027364"/>
                <a:gd name="connsiteX918" fmla="*/ 1812924 w 2857500"/>
                <a:gd name="connsiteY918" fmla="*/ 2632076 h 3027364"/>
                <a:gd name="connsiteX919" fmla="*/ 1822449 w 2857500"/>
                <a:gd name="connsiteY919" fmla="*/ 2622551 h 3027364"/>
                <a:gd name="connsiteX920" fmla="*/ 1092199 w 2857500"/>
                <a:gd name="connsiteY920" fmla="*/ 2622551 h 3027364"/>
                <a:gd name="connsiteX921" fmla="*/ 1101724 w 2857500"/>
                <a:gd name="connsiteY921" fmla="*/ 2632076 h 3027364"/>
                <a:gd name="connsiteX922" fmla="*/ 1092199 w 2857500"/>
                <a:gd name="connsiteY922" fmla="*/ 2641601 h 3027364"/>
                <a:gd name="connsiteX923" fmla="*/ 1082674 w 2857500"/>
                <a:gd name="connsiteY923" fmla="*/ 2632076 h 3027364"/>
                <a:gd name="connsiteX924" fmla="*/ 1092199 w 2857500"/>
                <a:gd name="connsiteY924" fmla="*/ 2622551 h 3027364"/>
                <a:gd name="connsiteX925" fmla="*/ 1049337 w 2857500"/>
                <a:gd name="connsiteY925" fmla="*/ 2622551 h 3027364"/>
                <a:gd name="connsiteX926" fmla="*/ 1058862 w 2857500"/>
                <a:gd name="connsiteY926" fmla="*/ 2632076 h 3027364"/>
                <a:gd name="connsiteX927" fmla="*/ 1049337 w 2857500"/>
                <a:gd name="connsiteY927" fmla="*/ 2641601 h 3027364"/>
                <a:gd name="connsiteX928" fmla="*/ 1039812 w 2857500"/>
                <a:gd name="connsiteY928" fmla="*/ 2632076 h 3027364"/>
                <a:gd name="connsiteX929" fmla="*/ 1049337 w 2857500"/>
                <a:gd name="connsiteY929" fmla="*/ 2622551 h 3027364"/>
                <a:gd name="connsiteX930" fmla="*/ 1006474 w 2857500"/>
                <a:gd name="connsiteY930" fmla="*/ 2622551 h 3027364"/>
                <a:gd name="connsiteX931" fmla="*/ 1015999 w 2857500"/>
                <a:gd name="connsiteY931" fmla="*/ 2632076 h 3027364"/>
                <a:gd name="connsiteX932" fmla="*/ 1006474 w 2857500"/>
                <a:gd name="connsiteY932" fmla="*/ 2641601 h 3027364"/>
                <a:gd name="connsiteX933" fmla="*/ 996949 w 2857500"/>
                <a:gd name="connsiteY933" fmla="*/ 2632076 h 3027364"/>
                <a:gd name="connsiteX934" fmla="*/ 1006474 w 2857500"/>
                <a:gd name="connsiteY934" fmla="*/ 2622551 h 3027364"/>
                <a:gd name="connsiteX935" fmla="*/ 963612 w 2857500"/>
                <a:gd name="connsiteY935" fmla="*/ 2622551 h 3027364"/>
                <a:gd name="connsiteX936" fmla="*/ 973137 w 2857500"/>
                <a:gd name="connsiteY936" fmla="*/ 2632076 h 3027364"/>
                <a:gd name="connsiteX937" fmla="*/ 963612 w 2857500"/>
                <a:gd name="connsiteY937" fmla="*/ 2641601 h 3027364"/>
                <a:gd name="connsiteX938" fmla="*/ 954087 w 2857500"/>
                <a:gd name="connsiteY938" fmla="*/ 2632076 h 3027364"/>
                <a:gd name="connsiteX939" fmla="*/ 963612 w 2857500"/>
                <a:gd name="connsiteY939" fmla="*/ 2622551 h 3027364"/>
                <a:gd name="connsiteX940" fmla="*/ 920749 w 2857500"/>
                <a:gd name="connsiteY940" fmla="*/ 2622551 h 3027364"/>
                <a:gd name="connsiteX941" fmla="*/ 930274 w 2857500"/>
                <a:gd name="connsiteY941" fmla="*/ 2632076 h 3027364"/>
                <a:gd name="connsiteX942" fmla="*/ 920749 w 2857500"/>
                <a:gd name="connsiteY942" fmla="*/ 2641601 h 3027364"/>
                <a:gd name="connsiteX943" fmla="*/ 911224 w 2857500"/>
                <a:gd name="connsiteY943" fmla="*/ 2632076 h 3027364"/>
                <a:gd name="connsiteX944" fmla="*/ 920749 w 2857500"/>
                <a:gd name="connsiteY944" fmla="*/ 2622551 h 3027364"/>
                <a:gd name="connsiteX945" fmla="*/ 877887 w 2857500"/>
                <a:gd name="connsiteY945" fmla="*/ 2622551 h 3027364"/>
                <a:gd name="connsiteX946" fmla="*/ 887412 w 2857500"/>
                <a:gd name="connsiteY946" fmla="*/ 2632076 h 3027364"/>
                <a:gd name="connsiteX947" fmla="*/ 877887 w 2857500"/>
                <a:gd name="connsiteY947" fmla="*/ 2641601 h 3027364"/>
                <a:gd name="connsiteX948" fmla="*/ 868362 w 2857500"/>
                <a:gd name="connsiteY948" fmla="*/ 2632076 h 3027364"/>
                <a:gd name="connsiteX949" fmla="*/ 877887 w 2857500"/>
                <a:gd name="connsiteY949" fmla="*/ 2622551 h 3027364"/>
                <a:gd name="connsiteX950" fmla="*/ 834231 w 2857500"/>
                <a:gd name="connsiteY950" fmla="*/ 2622551 h 3027364"/>
                <a:gd name="connsiteX951" fmla="*/ 842963 w 2857500"/>
                <a:gd name="connsiteY951" fmla="*/ 2632076 h 3027364"/>
                <a:gd name="connsiteX952" fmla="*/ 834231 w 2857500"/>
                <a:gd name="connsiteY952" fmla="*/ 2641601 h 3027364"/>
                <a:gd name="connsiteX953" fmla="*/ 825499 w 2857500"/>
                <a:gd name="connsiteY953" fmla="*/ 2632076 h 3027364"/>
                <a:gd name="connsiteX954" fmla="*/ 834231 w 2857500"/>
                <a:gd name="connsiteY954" fmla="*/ 2622551 h 3027364"/>
                <a:gd name="connsiteX955" fmla="*/ 791369 w 2857500"/>
                <a:gd name="connsiteY955" fmla="*/ 2622551 h 3027364"/>
                <a:gd name="connsiteX956" fmla="*/ 800101 w 2857500"/>
                <a:gd name="connsiteY956" fmla="*/ 2632076 h 3027364"/>
                <a:gd name="connsiteX957" fmla="*/ 791369 w 2857500"/>
                <a:gd name="connsiteY957" fmla="*/ 2641601 h 3027364"/>
                <a:gd name="connsiteX958" fmla="*/ 782637 w 2857500"/>
                <a:gd name="connsiteY958" fmla="*/ 2632076 h 3027364"/>
                <a:gd name="connsiteX959" fmla="*/ 791369 w 2857500"/>
                <a:gd name="connsiteY959" fmla="*/ 2622551 h 3027364"/>
                <a:gd name="connsiteX960" fmla="*/ 1779587 w 2857500"/>
                <a:gd name="connsiteY960" fmla="*/ 2622550 h 3027364"/>
                <a:gd name="connsiteX961" fmla="*/ 1789112 w 2857500"/>
                <a:gd name="connsiteY961" fmla="*/ 2632075 h 3027364"/>
                <a:gd name="connsiteX962" fmla="*/ 1779587 w 2857500"/>
                <a:gd name="connsiteY962" fmla="*/ 2641600 h 3027364"/>
                <a:gd name="connsiteX963" fmla="*/ 1770062 w 2857500"/>
                <a:gd name="connsiteY963" fmla="*/ 2632075 h 3027364"/>
                <a:gd name="connsiteX964" fmla="*/ 1779587 w 2857500"/>
                <a:gd name="connsiteY964" fmla="*/ 2622550 h 3027364"/>
                <a:gd name="connsiteX965" fmla="*/ 1736724 w 2857500"/>
                <a:gd name="connsiteY965" fmla="*/ 2622550 h 3027364"/>
                <a:gd name="connsiteX966" fmla="*/ 1746249 w 2857500"/>
                <a:gd name="connsiteY966" fmla="*/ 2632075 h 3027364"/>
                <a:gd name="connsiteX967" fmla="*/ 1736724 w 2857500"/>
                <a:gd name="connsiteY967" fmla="*/ 2641600 h 3027364"/>
                <a:gd name="connsiteX968" fmla="*/ 1727199 w 2857500"/>
                <a:gd name="connsiteY968" fmla="*/ 2632075 h 3027364"/>
                <a:gd name="connsiteX969" fmla="*/ 1736724 w 2857500"/>
                <a:gd name="connsiteY969" fmla="*/ 2622550 h 3027364"/>
                <a:gd name="connsiteX970" fmla="*/ 1693862 w 2857500"/>
                <a:gd name="connsiteY970" fmla="*/ 2622550 h 3027364"/>
                <a:gd name="connsiteX971" fmla="*/ 1703387 w 2857500"/>
                <a:gd name="connsiteY971" fmla="*/ 2632075 h 3027364"/>
                <a:gd name="connsiteX972" fmla="*/ 1693862 w 2857500"/>
                <a:gd name="connsiteY972" fmla="*/ 2641600 h 3027364"/>
                <a:gd name="connsiteX973" fmla="*/ 1684337 w 2857500"/>
                <a:gd name="connsiteY973" fmla="*/ 2632075 h 3027364"/>
                <a:gd name="connsiteX974" fmla="*/ 1693862 w 2857500"/>
                <a:gd name="connsiteY974" fmla="*/ 2622550 h 3027364"/>
                <a:gd name="connsiteX975" fmla="*/ 1650999 w 2857500"/>
                <a:gd name="connsiteY975" fmla="*/ 2622550 h 3027364"/>
                <a:gd name="connsiteX976" fmla="*/ 1660524 w 2857500"/>
                <a:gd name="connsiteY976" fmla="*/ 2632075 h 3027364"/>
                <a:gd name="connsiteX977" fmla="*/ 1650999 w 2857500"/>
                <a:gd name="connsiteY977" fmla="*/ 2641600 h 3027364"/>
                <a:gd name="connsiteX978" fmla="*/ 1641474 w 2857500"/>
                <a:gd name="connsiteY978" fmla="*/ 2632075 h 3027364"/>
                <a:gd name="connsiteX979" fmla="*/ 1650999 w 2857500"/>
                <a:gd name="connsiteY979" fmla="*/ 2622550 h 3027364"/>
                <a:gd name="connsiteX980" fmla="*/ 1608137 w 2857500"/>
                <a:gd name="connsiteY980" fmla="*/ 2622550 h 3027364"/>
                <a:gd name="connsiteX981" fmla="*/ 1617662 w 2857500"/>
                <a:gd name="connsiteY981" fmla="*/ 2632075 h 3027364"/>
                <a:gd name="connsiteX982" fmla="*/ 1608137 w 2857500"/>
                <a:gd name="connsiteY982" fmla="*/ 2641600 h 3027364"/>
                <a:gd name="connsiteX983" fmla="*/ 1598612 w 2857500"/>
                <a:gd name="connsiteY983" fmla="*/ 2632075 h 3027364"/>
                <a:gd name="connsiteX984" fmla="*/ 1608137 w 2857500"/>
                <a:gd name="connsiteY984" fmla="*/ 2622550 h 3027364"/>
                <a:gd name="connsiteX985" fmla="*/ 1565274 w 2857500"/>
                <a:gd name="connsiteY985" fmla="*/ 2622550 h 3027364"/>
                <a:gd name="connsiteX986" fmla="*/ 1574799 w 2857500"/>
                <a:gd name="connsiteY986" fmla="*/ 2632075 h 3027364"/>
                <a:gd name="connsiteX987" fmla="*/ 1565274 w 2857500"/>
                <a:gd name="connsiteY987" fmla="*/ 2641600 h 3027364"/>
                <a:gd name="connsiteX988" fmla="*/ 1555749 w 2857500"/>
                <a:gd name="connsiteY988" fmla="*/ 2632075 h 3027364"/>
                <a:gd name="connsiteX989" fmla="*/ 1565274 w 2857500"/>
                <a:gd name="connsiteY989" fmla="*/ 2622550 h 3027364"/>
                <a:gd name="connsiteX990" fmla="*/ 1522412 w 2857500"/>
                <a:gd name="connsiteY990" fmla="*/ 2622550 h 3027364"/>
                <a:gd name="connsiteX991" fmla="*/ 1531937 w 2857500"/>
                <a:gd name="connsiteY991" fmla="*/ 2632075 h 3027364"/>
                <a:gd name="connsiteX992" fmla="*/ 1522412 w 2857500"/>
                <a:gd name="connsiteY992" fmla="*/ 2641600 h 3027364"/>
                <a:gd name="connsiteX993" fmla="*/ 1512887 w 2857500"/>
                <a:gd name="connsiteY993" fmla="*/ 2632075 h 3027364"/>
                <a:gd name="connsiteX994" fmla="*/ 1522412 w 2857500"/>
                <a:gd name="connsiteY994" fmla="*/ 2622550 h 3027364"/>
                <a:gd name="connsiteX995" fmla="*/ 1478756 w 2857500"/>
                <a:gd name="connsiteY995" fmla="*/ 2622550 h 3027364"/>
                <a:gd name="connsiteX996" fmla="*/ 1487488 w 2857500"/>
                <a:gd name="connsiteY996" fmla="*/ 2632075 h 3027364"/>
                <a:gd name="connsiteX997" fmla="*/ 1478756 w 2857500"/>
                <a:gd name="connsiteY997" fmla="*/ 2641600 h 3027364"/>
                <a:gd name="connsiteX998" fmla="*/ 1470024 w 2857500"/>
                <a:gd name="connsiteY998" fmla="*/ 2632075 h 3027364"/>
                <a:gd name="connsiteX999" fmla="*/ 1478756 w 2857500"/>
                <a:gd name="connsiteY999" fmla="*/ 2622550 h 3027364"/>
                <a:gd name="connsiteX1000" fmla="*/ 1436687 w 2857500"/>
                <a:gd name="connsiteY1000" fmla="*/ 2622550 h 3027364"/>
                <a:gd name="connsiteX1001" fmla="*/ 1446212 w 2857500"/>
                <a:gd name="connsiteY1001" fmla="*/ 2632075 h 3027364"/>
                <a:gd name="connsiteX1002" fmla="*/ 1436687 w 2857500"/>
                <a:gd name="connsiteY1002" fmla="*/ 2641600 h 3027364"/>
                <a:gd name="connsiteX1003" fmla="*/ 1427162 w 2857500"/>
                <a:gd name="connsiteY1003" fmla="*/ 2632075 h 3027364"/>
                <a:gd name="connsiteX1004" fmla="*/ 1436687 w 2857500"/>
                <a:gd name="connsiteY1004" fmla="*/ 2622550 h 3027364"/>
                <a:gd name="connsiteX1005" fmla="*/ 1393825 w 2857500"/>
                <a:gd name="connsiteY1005" fmla="*/ 2622550 h 3027364"/>
                <a:gd name="connsiteX1006" fmla="*/ 1403350 w 2857500"/>
                <a:gd name="connsiteY1006" fmla="*/ 2632075 h 3027364"/>
                <a:gd name="connsiteX1007" fmla="*/ 1393825 w 2857500"/>
                <a:gd name="connsiteY1007" fmla="*/ 2641600 h 3027364"/>
                <a:gd name="connsiteX1008" fmla="*/ 1384300 w 2857500"/>
                <a:gd name="connsiteY1008" fmla="*/ 2632075 h 3027364"/>
                <a:gd name="connsiteX1009" fmla="*/ 1393825 w 2857500"/>
                <a:gd name="connsiteY1009" fmla="*/ 2622550 h 3027364"/>
                <a:gd name="connsiteX1010" fmla="*/ 1350169 w 2857500"/>
                <a:gd name="connsiteY1010" fmla="*/ 2622550 h 3027364"/>
                <a:gd name="connsiteX1011" fmla="*/ 1358901 w 2857500"/>
                <a:gd name="connsiteY1011" fmla="*/ 2632075 h 3027364"/>
                <a:gd name="connsiteX1012" fmla="*/ 1350169 w 2857500"/>
                <a:gd name="connsiteY1012" fmla="*/ 2641600 h 3027364"/>
                <a:gd name="connsiteX1013" fmla="*/ 1341437 w 2857500"/>
                <a:gd name="connsiteY1013" fmla="*/ 2632075 h 3027364"/>
                <a:gd name="connsiteX1014" fmla="*/ 1350169 w 2857500"/>
                <a:gd name="connsiteY1014" fmla="*/ 2622550 h 3027364"/>
                <a:gd name="connsiteX1015" fmla="*/ 1307307 w 2857500"/>
                <a:gd name="connsiteY1015" fmla="*/ 2622550 h 3027364"/>
                <a:gd name="connsiteX1016" fmla="*/ 1316039 w 2857500"/>
                <a:gd name="connsiteY1016" fmla="*/ 2632075 h 3027364"/>
                <a:gd name="connsiteX1017" fmla="*/ 1307307 w 2857500"/>
                <a:gd name="connsiteY1017" fmla="*/ 2641600 h 3027364"/>
                <a:gd name="connsiteX1018" fmla="*/ 1298575 w 2857500"/>
                <a:gd name="connsiteY1018" fmla="*/ 2632075 h 3027364"/>
                <a:gd name="connsiteX1019" fmla="*/ 1307307 w 2857500"/>
                <a:gd name="connsiteY1019" fmla="*/ 2622550 h 3027364"/>
                <a:gd name="connsiteX1020" fmla="*/ 1263650 w 2857500"/>
                <a:gd name="connsiteY1020" fmla="*/ 2622550 h 3027364"/>
                <a:gd name="connsiteX1021" fmla="*/ 1273175 w 2857500"/>
                <a:gd name="connsiteY1021" fmla="*/ 2632075 h 3027364"/>
                <a:gd name="connsiteX1022" fmla="*/ 1263650 w 2857500"/>
                <a:gd name="connsiteY1022" fmla="*/ 2641600 h 3027364"/>
                <a:gd name="connsiteX1023" fmla="*/ 1254125 w 2857500"/>
                <a:gd name="connsiteY1023" fmla="*/ 2632075 h 3027364"/>
                <a:gd name="connsiteX1024" fmla="*/ 1263650 w 2857500"/>
                <a:gd name="connsiteY1024" fmla="*/ 2622550 h 3027364"/>
                <a:gd name="connsiteX1025" fmla="*/ 1221582 w 2857500"/>
                <a:gd name="connsiteY1025" fmla="*/ 2622550 h 3027364"/>
                <a:gd name="connsiteX1026" fmla="*/ 1230314 w 2857500"/>
                <a:gd name="connsiteY1026" fmla="*/ 2632075 h 3027364"/>
                <a:gd name="connsiteX1027" fmla="*/ 1221582 w 2857500"/>
                <a:gd name="connsiteY1027" fmla="*/ 2641600 h 3027364"/>
                <a:gd name="connsiteX1028" fmla="*/ 1212850 w 2857500"/>
                <a:gd name="connsiteY1028" fmla="*/ 2632075 h 3027364"/>
                <a:gd name="connsiteX1029" fmla="*/ 1221582 w 2857500"/>
                <a:gd name="connsiteY1029" fmla="*/ 2622550 h 3027364"/>
                <a:gd name="connsiteX1030" fmla="*/ 1177925 w 2857500"/>
                <a:gd name="connsiteY1030" fmla="*/ 2622550 h 3027364"/>
                <a:gd name="connsiteX1031" fmla="*/ 1187450 w 2857500"/>
                <a:gd name="connsiteY1031" fmla="*/ 2632075 h 3027364"/>
                <a:gd name="connsiteX1032" fmla="*/ 1177925 w 2857500"/>
                <a:gd name="connsiteY1032" fmla="*/ 2641600 h 3027364"/>
                <a:gd name="connsiteX1033" fmla="*/ 1168400 w 2857500"/>
                <a:gd name="connsiteY1033" fmla="*/ 2632075 h 3027364"/>
                <a:gd name="connsiteX1034" fmla="*/ 1177925 w 2857500"/>
                <a:gd name="connsiteY1034" fmla="*/ 2622550 h 3027364"/>
                <a:gd name="connsiteX1035" fmla="*/ 1135062 w 2857500"/>
                <a:gd name="connsiteY1035" fmla="*/ 2622550 h 3027364"/>
                <a:gd name="connsiteX1036" fmla="*/ 1144587 w 2857500"/>
                <a:gd name="connsiteY1036" fmla="*/ 2632075 h 3027364"/>
                <a:gd name="connsiteX1037" fmla="*/ 1135062 w 2857500"/>
                <a:gd name="connsiteY1037" fmla="*/ 2641600 h 3027364"/>
                <a:gd name="connsiteX1038" fmla="*/ 1125537 w 2857500"/>
                <a:gd name="connsiteY1038" fmla="*/ 2632075 h 3027364"/>
                <a:gd name="connsiteX1039" fmla="*/ 1135062 w 2857500"/>
                <a:gd name="connsiteY1039" fmla="*/ 2622550 h 3027364"/>
                <a:gd name="connsiteX1040" fmla="*/ 1973262 w 2857500"/>
                <a:gd name="connsiteY1040" fmla="*/ 2579688 h 3027364"/>
                <a:gd name="connsiteX1041" fmla="*/ 1982787 w 2857500"/>
                <a:gd name="connsiteY1041" fmla="*/ 2589213 h 3027364"/>
                <a:gd name="connsiteX1042" fmla="*/ 1973262 w 2857500"/>
                <a:gd name="connsiteY1042" fmla="*/ 2598738 h 3027364"/>
                <a:gd name="connsiteX1043" fmla="*/ 1963737 w 2857500"/>
                <a:gd name="connsiteY1043" fmla="*/ 2589213 h 3027364"/>
                <a:gd name="connsiteX1044" fmla="*/ 1973262 w 2857500"/>
                <a:gd name="connsiteY1044" fmla="*/ 2579688 h 3027364"/>
                <a:gd name="connsiteX1045" fmla="*/ 1930399 w 2857500"/>
                <a:gd name="connsiteY1045" fmla="*/ 2579688 h 3027364"/>
                <a:gd name="connsiteX1046" fmla="*/ 1939924 w 2857500"/>
                <a:gd name="connsiteY1046" fmla="*/ 2589213 h 3027364"/>
                <a:gd name="connsiteX1047" fmla="*/ 1930399 w 2857500"/>
                <a:gd name="connsiteY1047" fmla="*/ 2598738 h 3027364"/>
                <a:gd name="connsiteX1048" fmla="*/ 1920874 w 2857500"/>
                <a:gd name="connsiteY1048" fmla="*/ 2589213 h 3027364"/>
                <a:gd name="connsiteX1049" fmla="*/ 1930399 w 2857500"/>
                <a:gd name="connsiteY1049" fmla="*/ 2579688 h 3027364"/>
                <a:gd name="connsiteX1050" fmla="*/ 1886744 w 2857500"/>
                <a:gd name="connsiteY1050" fmla="*/ 2579688 h 3027364"/>
                <a:gd name="connsiteX1051" fmla="*/ 1895476 w 2857500"/>
                <a:gd name="connsiteY1051" fmla="*/ 2589213 h 3027364"/>
                <a:gd name="connsiteX1052" fmla="*/ 1886744 w 2857500"/>
                <a:gd name="connsiteY1052" fmla="*/ 2598738 h 3027364"/>
                <a:gd name="connsiteX1053" fmla="*/ 1878012 w 2857500"/>
                <a:gd name="connsiteY1053" fmla="*/ 2589213 h 3027364"/>
                <a:gd name="connsiteX1054" fmla="*/ 1886744 w 2857500"/>
                <a:gd name="connsiteY1054" fmla="*/ 2579688 h 3027364"/>
                <a:gd name="connsiteX1055" fmla="*/ 1843881 w 2857500"/>
                <a:gd name="connsiteY1055" fmla="*/ 2579688 h 3027364"/>
                <a:gd name="connsiteX1056" fmla="*/ 1852613 w 2857500"/>
                <a:gd name="connsiteY1056" fmla="*/ 2589213 h 3027364"/>
                <a:gd name="connsiteX1057" fmla="*/ 1843881 w 2857500"/>
                <a:gd name="connsiteY1057" fmla="*/ 2598738 h 3027364"/>
                <a:gd name="connsiteX1058" fmla="*/ 1835149 w 2857500"/>
                <a:gd name="connsiteY1058" fmla="*/ 2589213 h 3027364"/>
                <a:gd name="connsiteX1059" fmla="*/ 1843881 w 2857500"/>
                <a:gd name="connsiteY1059" fmla="*/ 2579688 h 3027364"/>
                <a:gd name="connsiteX1060" fmla="*/ 1800505 w 2857500"/>
                <a:gd name="connsiteY1060" fmla="*/ 2579688 h 3027364"/>
                <a:gd name="connsiteX1061" fmla="*/ 1801018 w 2857500"/>
                <a:gd name="connsiteY1061" fmla="*/ 2579688 h 3027364"/>
                <a:gd name="connsiteX1062" fmla="*/ 1809750 w 2857500"/>
                <a:gd name="connsiteY1062" fmla="*/ 2588941 h 3027364"/>
                <a:gd name="connsiteX1063" fmla="*/ 1801018 w 2857500"/>
                <a:gd name="connsiteY1063" fmla="*/ 2598738 h 3027364"/>
                <a:gd name="connsiteX1064" fmla="*/ 1800505 w 2857500"/>
                <a:gd name="connsiteY1064" fmla="*/ 2598738 h 3027364"/>
                <a:gd name="connsiteX1065" fmla="*/ 1792287 w 2857500"/>
                <a:gd name="connsiteY1065" fmla="*/ 2588941 h 3027364"/>
                <a:gd name="connsiteX1066" fmla="*/ 1800505 w 2857500"/>
                <a:gd name="connsiteY1066" fmla="*/ 2579688 h 3027364"/>
                <a:gd name="connsiteX1067" fmla="*/ 1758156 w 2857500"/>
                <a:gd name="connsiteY1067" fmla="*/ 2579688 h 3027364"/>
                <a:gd name="connsiteX1068" fmla="*/ 1766888 w 2857500"/>
                <a:gd name="connsiteY1068" fmla="*/ 2589213 h 3027364"/>
                <a:gd name="connsiteX1069" fmla="*/ 1758156 w 2857500"/>
                <a:gd name="connsiteY1069" fmla="*/ 2598738 h 3027364"/>
                <a:gd name="connsiteX1070" fmla="*/ 1749424 w 2857500"/>
                <a:gd name="connsiteY1070" fmla="*/ 2589213 h 3027364"/>
                <a:gd name="connsiteX1071" fmla="*/ 1758156 w 2857500"/>
                <a:gd name="connsiteY1071" fmla="*/ 2579688 h 3027364"/>
                <a:gd name="connsiteX1072" fmla="*/ 1714499 w 2857500"/>
                <a:gd name="connsiteY1072" fmla="*/ 2579688 h 3027364"/>
                <a:gd name="connsiteX1073" fmla="*/ 1724024 w 2857500"/>
                <a:gd name="connsiteY1073" fmla="*/ 2589213 h 3027364"/>
                <a:gd name="connsiteX1074" fmla="*/ 1714499 w 2857500"/>
                <a:gd name="connsiteY1074" fmla="*/ 2598738 h 3027364"/>
                <a:gd name="connsiteX1075" fmla="*/ 1704974 w 2857500"/>
                <a:gd name="connsiteY1075" fmla="*/ 2589213 h 3027364"/>
                <a:gd name="connsiteX1076" fmla="*/ 1714499 w 2857500"/>
                <a:gd name="connsiteY1076" fmla="*/ 2579688 h 3027364"/>
                <a:gd name="connsiteX1077" fmla="*/ 1671637 w 2857500"/>
                <a:gd name="connsiteY1077" fmla="*/ 2579688 h 3027364"/>
                <a:gd name="connsiteX1078" fmla="*/ 1681162 w 2857500"/>
                <a:gd name="connsiteY1078" fmla="*/ 2589213 h 3027364"/>
                <a:gd name="connsiteX1079" fmla="*/ 1671637 w 2857500"/>
                <a:gd name="connsiteY1079" fmla="*/ 2598738 h 3027364"/>
                <a:gd name="connsiteX1080" fmla="*/ 1662112 w 2857500"/>
                <a:gd name="connsiteY1080" fmla="*/ 2589213 h 3027364"/>
                <a:gd name="connsiteX1081" fmla="*/ 1671637 w 2857500"/>
                <a:gd name="connsiteY1081" fmla="*/ 2579688 h 3027364"/>
                <a:gd name="connsiteX1082" fmla="*/ 1628774 w 2857500"/>
                <a:gd name="connsiteY1082" fmla="*/ 2579688 h 3027364"/>
                <a:gd name="connsiteX1083" fmla="*/ 1638299 w 2857500"/>
                <a:gd name="connsiteY1083" fmla="*/ 2589213 h 3027364"/>
                <a:gd name="connsiteX1084" fmla="*/ 1628774 w 2857500"/>
                <a:gd name="connsiteY1084" fmla="*/ 2598738 h 3027364"/>
                <a:gd name="connsiteX1085" fmla="*/ 1619249 w 2857500"/>
                <a:gd name="connsiteY1085" fmla="*/ 2589213 h 3027364"/>
                <a:gd name="connsiteX1086" fmla="*/ 1628774 w 2857500"/>
                <a:gd name="connsiteY1086" fmla="*/ 2579688 h 3027364"/>
                <a:gd name="connsiteX1087" fmla="*/ 1585912 w 2857500"/>
                <a:gd name="connsiteY1087" fmla="*/ 2579688 h 3027364"/>
                <a:gd name="connsiteX1088" fmla="*/ 1595437 w 2857500"/>
                <a:gd name="connsiteY1088" fmla="*/ 2589213 h 3027364"/>
                <a:gd name="connsiteX1089" fmla="*/ 1585912 w 2857500"/>
                <a:gd name="connsiteY1089" fmla="*/ 2598738 h 3027364"/>
                <a:gd name="connsiteX1090" fmla="*/ 1576387 w 2857500"/>
                <a:gd name="connsiteY1090" fmla="*/ 2589213 h 3027364"/>
                <a:gd name="connsiteX1091" fmla="*/ 1585912 w 2857500"/>
                <a:gd name="connsiteY1091" fmla="*/ 2579688 h 3027364"/>
                <a:gd name="connsiteX1092" fmla="*/ 1543049 w 2857500"/>
                <a:gd name="connsiteY1092" fmla="*/ 2579688 h 3027364"/>
                <a:gd name="connsiteX1093" fmla="*/ 1552574 w 2857500"/>
                <a:gd name="connsiteY1093" fmla="*/ 2589213 h 3027364"/>
                <a:gd name="connsiteX1094" fmla="*/ 1543049 w 2857500"/>
                <a:gd name="connsiteY1094" fmla="*/ 2598738 h 3027364"/>
                <a:gd name="connsiteX1095" fmla="*/ 1533524 w 2857500"/>
                <a:gd name="connsiteY1095" fmla="*/ 2589213 h 3027364"/>
                <a:gd name="connsiteX1096" fmla="*/ 1543049 w 2857500"/>
                <a:gd name="connsiteY1096" fmla="*/ 2579688 h 3027364"/>
                <a:gd name="connsiteX1097" fmla="*/ 1500187 w 2857500"/>
                <a:gd name="connsiteY1097" fmla="*/ 2579688 h 3027364"/>
                <a:gd name="connsiteX1098" fmla="*/ 1509712 w 2857500"/>
                <a:gd name="connsiteY1098" fmla="*/ 2589213 h 3027364"/>
                <a:gd name="connsiteX1099" fmla="*/ 1500187 w 2857500"/>
                <a:gd name="connsiteY1099" fmla="*/ 2598738 h 3027364"/>
                <a:gd name="connsiteX1100" fmla="*/ 1490662 w 2857500"/>
                <a:gd name="connsiteY1100" fmla="*/ 2589213 h 3027364"/>
                <a:gd name="connsiteX1101" fmla="*/ 1500187 w 2857500"/>
                <a:gd name="connsiteY1101" fmla="*/ 2579688 h 3027364"/>
                <a:gd name="connsiteX1102" fmla="*/ 1457052 w 2857500"/>
                <a:gd name="connsiteY1102" fmla="*/ 2579688 h 3027364"/>
                <a:gd name="connsiteX1103" fmla="*/ 1457596 w 2857500"/>
                <a:gd name="connsiteY1103" fmla="*/ 2579688 h 3027364"/>
                <a:gd name="connsiteX1104" fmla="*/ 1466849 w 2857500"/>
                <a:gd name="connsiteY1104" fmla="*/ 2588941 h 3027364"/>
                <a:gd name="connsiteX1105" fmla="*/ 1457596 w 2857500"/>
                <a:gd name="connsiteY1105" fmla="*/ 2598738 h 3027364"/>
                <a:gd name="connsiteX1106" fmla="*/ 1457052 w 2857500"/>
                <a:gd name="connsiteY1106" fmla="*/ 2598738 h 3027364"/>
                <a:gd name="connsiteX1107" fmla="*/ 1447799 w 2857500"/>
                <a:gd name="connsiteY1107" fmla="*/ 2588941 h 3027364"/>
                <a:gd name="connsiteX1108" fmla="*/ 1457052 w 2857500"/>
                <a:gd name="connsiteY1108" fmla="*/ 2579688 h 3027364"/>
                <a:gd name="connsiteX1109" fmla="*/ 1414462 w 2857500"/>
                <a:gd name="connsiteY1109" fmla="*/ 2579688 h 3027364"/>
                <a:gd name="connsiteX1110" fmla="*/ 1423987 w 2857500"/>
                <a:gd name="connsiteY1110" fmla="*/ 2589213 h 3027364"/>
                <a:gd name="connsiteX1111" fmla="*/ 1414462 w 2857500"/>
                <a:gd name="connsiteY1111" fmla="*/ 2598738 h 3027364"/>
                <a:gd name="connsiteX1112" fmla="*/ 1404937 w 2857500"/>
                <a:gd name="connsiteY1112" fmla="*/ 2589213 h 3027364"/>
                <a:gd name="connsiteX1113" fmla="*/ 1414462 w 2857500"/>
                <a:gd name="connsiteY1113" fmla="*/ 2579688 h 3027364"/>
                <a:gd name="connsiteX1114" fmla="*/ 1370807 w 2857500"/>
                <a:gd name="connsiteY1114" fmla="*/ 2579688 h 3027364"/>
                <a:gd name="connsiteX1115" fmla="*/ 1379539 w 2857500"/>
                <a:gd name="connsiteY1115" fmla="*/ 2589213 h 3027364"/>
                <a:gd name="connsiteX1116" fmla="*/ 1370807 w 2857500"/>
                <a:gd name="connsiteY1116" fmla="*/ 2598738 h 3027364"/>
                <a:gd name="connsiteX1117" fmla="*/ 1362075 w 2857500"/>
                <a:gd name="connsiteY1117" fmla="*/ 2589213 h 3027364"/>
                <a:gd name="connsiteX1118" fmla="*/ 1370807 w 2857500"/>
                <a:gd name="connsiteY1118" fmla="*/ 2579688 h 3027364"/>
                <a:gd name="connsiteX1119" fmla="*/ 1328737 w 2857500"/>
                <a:gd name="connsiteY1119" fmla="*/ 2579688 h 3027364"/>
                <a:gd name="connsiteX1120" fmla="*/ 1338262 w 2857500"/>
                <a:gd name="connsiteY1120" fmla="*/ 2589213 h 3027364"/>
                <a:gd name="connsiteX1121" fmla="*/ 1328737 w 2857500"/>
                <a:gd name="connsiteY1121" fmla="*/ 2598738 h 3027364"/>
                <a:gd name="connsiteX1122" fmla="*/ 1319212 w 2857500"/>
                <a:gd name="connsiteY1122" fmla="*/ 2589213 h 3027364"/>
                <a:gd name="connsiteX1123" fmla="*/ 1328737 w 2857500"/>
                <a:gd name="connsiteY1123" fmla="*/ 2579688 h 3027364"/>
                <a:gd name="connsiteX1124" fmla="*/ 1285082 w 2857500"/>
                <a:gd name="connsiteY1124" fmla="*/ 2579688 h 3027364"/>
                <a:gd name="connsiteX1125" fmla="*/ 1293814 w 2857500"/>
                <a:gd name="connsiteY1125" fmla="*/ 2589213 h 3027364"/>
                <a:gd name="connsiteX1126" fmla="*/ 1285082 w 2857500"/>
                <a:gd name="connsiteY1126" fmla="*/ 2598738 h 3027364"/>
                <a:gd name="connsiteX1127" fmla="*/ 1276350 w 2857500"/>
                <a:gd name="connsiteY1127" fmla="*/ 2589213 h 3027364"/>
                <a:gd name="connsiteX1128" fmla="*/ 1285082 w 2857500"/>
                <a:gd name="connsiteY1128" fmla="*/ 2579688 h 3027364"/>
                <a:gd name="connsiteX1129" fmla="*/ 1242219 w 2857500"/>
                <a:gd name="connsiteY1129" fmla="*/ 2579688 h 3027364"/>
                <a:gd name="connsiteX1130" fmla="*/ 1250951 w 2857500"/>
                <a:gd name="connsiteY1130" fmla="*/ 2589213 h 3027364"/>
                <a:gd name="connsiteX1131" fmla="*/ 1242219 w 2857500"/>
                <a:gd name="connsiteY1131" fmla="*/ 2598738 h 3027364"/>
                <a:gd name="connsiteX1132" fmla="*/ 1233487 w 2857500"/>
                <a:gd name="connsiteY1132" fmla="*/ 2589213 h 3027364"/>
                <a:gd name="connsiteX1133" fmla="*/ 1242219 w 2857500"/>
                <a:gd name="connsiteY1133" fmla="*/ 2579688 h 3027364"/>
                <a:gd name="connsiteX1134" fmla="*/ 1198562 w 2857500"/>
                <a:gd name="connsiteY1134" fmla="*/ 2579688 h 3027364"/>
                <a:gd name="connsiteX1135" fmla="*/ 1208087 w 2857500"/>
                <a:gd name="connsiteY1135" fmla="*/ 2589213 h 3027364"/>
                <a:gd name="connsiteX1136" fmla="*/ 1198562 w 2857500"/>
                <a:gd name="connsiteY1136" fmla="*/ 2598738 h 3027364"/>
                <a:gd name="connsiteX1137" fmla="*/ 1189037 w 2857500"/>
                <a:gd name="connsiteY1137" fmla="*/ 2589213 h 3027364"/>
                <a:gd name="connsiteX1138" fmla="*/ 1198562 w 2857500"/>
                <a:gd name="connsiteY1138" fmla="*/ 2579688 h 3027364"/>
                <a:gd name="connsiteX1139" fmla="*/ 1155700 w 2857500"/>
                <a:gd name="connsiteY1139" fmla="*/ 2579688 h 3027364"/>
                <a:gd name="connsiteX1140" fmla="*/ 1165225 w 2857500"/>
                <a:gd name="connsiteY1140" fmla="*/ 2589213 h 3027364"/>
                <a:gd name="connsiteX1141" fmla="*/ 1155700 w 2857500"/>
                <a:gd name="connsiteY1141" fmla="*/ 2598738 h 3027364"/>
                <a:gd name="connsiteX1142" fmla="*/ 1146175 w 2857500"/>
                <a:gd name="connsiteY1142" fmla="*/ 2589213 h 3027364"/>
                <a:gd name="connsiteX1143" fmla="*/ 1155700 w 2857500"/>
                <a:gd name="connsiteY1143" fmla="*/ 2579688 h 3027364"/>
                <a:gd name="connsiteX1144" fmla="*/ 1112883 w 2857500"/>
                <a:gd name="connsiteY1144" fmla="*/ 2579688 h 3027364"/>
                <a:gd name="connsiteX1145" fmla="*/ 1113382 w 2857500"/>
                <a:gd name="connsiteY1145" fmla="*/ 2579688 h 3027364"/>
                <a:gd name="connsiteX1146" fmla="*/ 1122363 w 2857500"/>
                <a:gd name="connsiteY1146" fmla="*/ 2588941 h 3027364"/>
                <a:gd name="connsiteX1147" fmla="*/ 1113382 w 2857500"/>
                <a:gd name="connsiteY1147" fmla="*/ 2598738 h 3027364"/>
                <a:gd name="connsiteX1148" fmla="*/ 1112883 w 2857500"/>
                <a:gd name="connsiteY1148" fmla="*/ 2598738 h 3027364"/>
                <a:gd name="connsiteX1149" fmla="*/ 1104900 w 2857500"/>
                <a:gd name="connsiteY1149" fmla="*/ 2588941 h 3027364"/>
                <a:gd name="connsiteX1150" fmla="*/ 1112883 w 2857500"/>
                <a:gd name="connsiteY1150" fmla="*/ 2579688 h 3027364"/>
                <a:gd name="connsiteX1151" fmla="*/ 1069974 w 2857500"/>
                <a:gd name="connsiteY1151" fmla="*/ 2579688 h 3027364"/>
                <a:gd name="connsiteX1152" fmla="*/ 1079499 w 2857500"/>
                <a:gd name="connsiteY1152" fmla="*/ 2589213 h 3027364"/>
                <a:gd name="connsiteX1153" fmla="*/ 1069974 w 2857500"/>
                <a:gd name="connsiteY1153" fmla="*/ 2598738 h 3027364"/>
                <a:gd name="connsiteX1154" fmla="*/ 1060449 w 2857500"/>
                <a:gd name="connsiteY1154" fmla="*/ 2589213 h 3027364"/>
                <a:gd name="connsiteX1155" fmla="*/ 1069974 w 2857500"/>
                <a:gd name="connsiteY1155" fmla="*/ 2579688 h 3027364"/>
                <a:gd name="connsiteX1156" fmla="*/ 1027112 w 2857500"/>
                <a:gd name="connsiteY1156" fmla="*/ 2579688 h 3027364"/>
                <a:gd name="connsiteX1157" fmla="*/ 1036637 w 2857500"/>
                <a:gd name="connsiteY1157" fmla="*/ 2589213 h 3027364"/>
                <a:gd name="connsiteX1158" fmla="*/ 1027112 w 2857500"/>
                <a:gd name="connsiteY1158" fmla="*/ 2598738 h 3027364"/>
                <a:gd name="connsiteX1159" fmla="*/ 1017587 w 2857500"/>
                <a:gd name="connsiteY1159" fmla="*/ 2589213 h 3027364"/>
                <a:gd name="connsiteX1160" fmla="*/ 1027112 w 2857500"/>
                <a:gd name="connsiteY1160" fmla="*/ 2579688 h 3027364"/>
                <a:gd name="connsiteX1161" fmla="*/ 984249 w 2857500"/>
                <a:gd name="connsiteY1161" fmla="*/ 2579688 h 3027364"/>
                <a:gd name="connsiteX1162" fmla="*/ 993774 w 2857500"/>
                <a:gd name="connsiteY1162" fmla="*/ 2589213 h 3027364"/>
                <a:gd name="connsiteX1163" fmla="*/ 984249 w 2857500"/>
                <a:gd name="connsiteY1163" fmla="*/ 2598738 h 3027364"/>
                <a:gd name="connsiteX1164" fmla="*/ 974724 w 2857500"/>
                <a:gd name="connsiteY1164" fmla="*/ 2589213 h 3027364"/>
                <a:gd name="connsiteX1165" fmla="*/ 984249 w 2857500"/>
                <a:gd name="connsiteY1165" fmla="*/ 2579688 h 3027364"/>
                <a:gd name="connsiteX1166" fmla="*/ 941387 w 2857500"/>
                <a:gd name="connsiteY1166" fmla="*/ 2579688 h 3027364"/>
                <a:gd name="connsiteX1167" fmla="*/ 950912 w 2857500"/>
                <a:gd name="connsiteY1167" fmla="*/ 2589213 h 3027364"/>
                <a:gd name="connsiteX1168" fmla="*/ 941387 w 2857500"/>
                <a:gd name="connsiteY1168" fmla="*/ 2598738 h 3027364"/>
                <a:gd name="connsiteX1169" fmla="*/ 931862 w 2857500"/>
                <a:gd name="connsiteY1169" fmla="*/ 2589213 h 3027364"/>
                <a:gd name="connsiteX1170" fmla="*/ 941387 w 2857500"/>
                <a:gd name="connsiteY1170" fmla="*/ 2579688 h 3027364"/>
                <a:gd name="connsiteX1171" fmla="*/ 898524 w 2857500"/>
                <a:gd name="connsiteY1171" fmla="*/ 2579688 h 3027364"/>
                <a:gd name="connsiteX1172" fmla="*/ 908049 w 2857500"/>
                <a:gd name="connsiteY1172" fmla="*/ 2589213 h 3027364"/>
                <a:gd name="connsiteX1173" fmla="*/ 898524 w 2857500"/>
                <a:gd name="connsiteY1173" fmla="*/ 2598738 h 3027364"/>
                <a:gd name="connsiteX1174" fmla="*/ 888999 w 2857500"/>
                <a:gd name="connsiteY1174" fmla="*/ 2589213 h 3027364"/>
                <a:gd name="connsiteX1175" fmla="*/ 898524 w 2857500"/>
                <a:gd name="connsiteY1175" fmla="*/ 2579688 h 3027364"/>
                <a:gd name="connsiteX1176" fmla="*/ 855662 w 2857500"/>
                <a:gd name="connsiteY1176" fmla="*/ 2579688 h 3027364"/>
                <a:gd name="connsiteX1177" fmla="*/ 865187 w 2857500"/>
                <a:gd name="connsiteY1177" fmla="*/ 2589213 h 3027364"/>
                <a:gd name="connsiteX1178" fmla="*/ 855662 w 2857500"/>
                <a:gd name="connsiteY1178" fmla="*/ 2598738 h 3027364"/>
                <a:gd name="connsiteX1179" fmla="*/ 846137 w 2857500"/>
                <a:gd name="connsiteY1179" fmla="*/ 2589213 h 3027364"/>
                <a:gd name="connsiteX1180" fmla="*/ 855662 w 2857500"/>
                <a:gd name="connsiteY1180" fmla="*/ 2579688 h 3027364"/>
                <a:gd name="connsiteX1181" fmla="*/ 812799 w 2857500"/>
                <a:gd name="connsiteY1181" fmla="*/ 2579688 h 3027364"/>
                <a:gd name="connsiteX1182" fmla="*/ 822324 w 2857500"/>
                <a:gd name="connsiteY1182" fmla="*/ 2589213 h 3027364"/>
                <a:gd name="connsiteX1183" fmla="*/ 812799 w 2857500"/>
                <a:gd name="connsiteY1183" fmla="*/ 2598738 h 3027364"/>
                <a:gd name="connsiteX1184" fmla="*/ 803274 w 2857500"/>
                <a:gd name="connsiteY1184" fmla="*/ 2589213 h 3027364"/>
                <a:gd name="connsiteX1185" fmla="*/ 812799 w 2857500"/>
                <a:gd name="connsiteY1185" fmla="*/ 2579688 h 3027364"/>
                <a:gd name="connsiteX1186" fmla="*/ 769570 w 2857500"/>
                <a:gd name="connsiteY1186" fmla="*/ 2579688 h 3027364"/>
                <a:gd name="connsiteX1187" fmla="*/ 770120 w 2857500"/>
                <a:gd name="connsiteY1187" fmla="*/ 2579688 h 3027364"/>
                <a:gd name="connsiteX1188" fmla="*/ 779462 w 2857500"/>
                <a:gd name="connsiteY1188" fmla="*/ 2588941 h 3027364"/>
                <a:gd name="connsiteX1189" fmla="*/ 770120 w 2857500"/>
                <a:gd name="connsiteY1189" fmla="*/ 2598738 h 3027364"/>
                <a:gd name="connsiteX1190" fmla="*/ 765174 w 2857500"/>
                <a:gd name="connsiteY1190" fmla="*/ 2580777 h 3027364"/>
                <a:gd name="connsiteX1191" fmla="*/ 769570 w 2857500"/>
                <a:gd name="connsiteY1191" fmla="*/ 2579688 h 3027364"/>
                <a:gd name="connsiteX1192" fmla="*/ 755649 w 2857500"/>
                <a:gd name="connsiteY1192" fmla="*/ 2541588 h 3027364"/>
                <a:gd name="connsiteX1193" fmla="*/ 757237 w 2857500"/>
                <a:gd name="connsiteY1193" fmla="*/ 2545485 h 3027364"/>
                <a:gd name="connsiteX1194" fmla="*/ 756708 w 2857500"/>
                <a:gd name="connsiteY1194" fmla="*/ 2546351 h 3027364"/>
                <a:gd name="connsiteX1195" fmla="*/ 755649 w 2857500"/>
                <a:gd name="connsiteY1195" fmla="*/ 2541588 h 3027364"/>
                <a:gd name="connsiteX1196" fmla="*/ 1994694 w 2857500"/>
                <a:gd name="connsiteY1196" fmla="*/ 2536826 h 3027364"/>
                <a:gd name="connsiteX1197" fmla="*/ 2003426 w 2857500"/>
                <a:gd name="connsiteY1197" fmla="*/ 2545558 h 3027364"/>
                <a:gd name="connsiteX1198" fmla="*/ 1994694 w 2857500"/>
                <a:gd name="connsiteY1198" fmla="*/ 2554290 h 3027364"/>
                <a:gd name="connsiteX1199" fmla="*/ 1985962 w 2857500"/>
                <a:gd name="connsiteY1199" fmla="*/ 2545558 h 3027364"/>
                <a:gd name="connsiteX1200" fmla="*/ 1994694 w 2857500"/>
                <a:gd name="connsiteY1200" fmla="*/ 2536826 h 3027364"/>
                <a:gd name="connsiteX1201" fmla="*/ 1951831 w 2857500"/>
                <a:gd name="connsiteY1201" fmla="*/ 2536826 h 3027364"/>
                <a:gd name="connsiteX1202" fmla="*/ 1960563 w 2857500"/>
                <a:gd name="connsiteY1202" fmla="*/ 2545558 h 3027364"/>
                <a:gd name="connsiteX1203" fmla="*/ 1951831 w 2857500"/>
                <a:gd name="connsiteY1203" fmla="*/ 2554290 h 3027364"/>
                <a:gd name="connsiteX1204" fmla="*/ 1943099 w 2857500"/>
                <a:gd name="connsiteY1204" fmla="*/ 2545558 h 3027364"/>
                <a:gd name="connsiteX1205" fmla="*/ 1951831 w 2857500"/>
                <a:gd name="connsiteY1205" fmla="*/ 2536826 h 3027364"/>
                <a:gd name="connsiteX1206" fmla="*/ 1908969 w 2857500"/>
                <a:gd name="connsiteY1206" fmla="*/ 2536826 h 3027364"/>
                <a:gd name="connsiteX1207" fmla="*/ 1917701 w 2857500"/>
                <a:gd name="connsiteY1207" fmla="*/ 2545558 h 3027364"/>
                <a:gd name="connsiteX1208" fmla="*/ 1908969 w 2857500"/>
                <a:gd name="connsiteY1208" fmla="*/ 2554290 h 3027364"/>
                <a:gd name="connsiteX1209" fmla="*/ 1900237 w 2857500"/>
                <a:gd name="connsiteY1209" fmla="*/ 2545558 h 3027364"/>
                <a:gd name="connsiteX1210" fmla="*/ 1908969 w 2857500"/>
                <a:gd name="connsiteY1210" fmla="*/ 2536826 h 3027364"/>
                <a:gd name="connsiteX1211" fmla="*/ 1866106 w 2857500"/>
                <a:gd name="connsiteY1211" fmla="*/ 2536826 h 3027364"/>
                <a:gd name="connsiteX1212" fmla="*/ 1874838 w 2857500"/>
                <a:gd name="connsiteY1212" fmla="*/ 2545558 h 3027364"/>
                <a:gd name="connsiteX1213" fmla="*/ 1866106 w 2857500"/>
                <a:gd name="connsiteY1213" fmla="*/ 2554290 h 3027364"/>
                <a:gd name="connsiteX1214" fmla="*/ 1857374 w 2857500"/>
                <a:gd name="connsiteY1214" fmla="*/ 2545558 h 3027364"/>
                <a:gd name="connsiteX1215" fmla="*/ 1866106 w 2857500"/>
                <a:gd name="connsiteY1215" fmla="*/ 2536826 h 3027364"/>
                <a:gd name="connsiteX1216" fmla="*/ 1822449 w 2857500"/>
                <a:gd name="connsiteY1216" fmla="*/ 2536826 h 3027364"/>
                <a:gd name="connsiteX1217" fmla="*/ 1831974 w 2857500"/>
                <a:gd name="connsiteY1217" fmla="*/ 2545558 h 3027364"/>
                <a:gd name="connsiteX1218" fmla="*/ 1822449 w 2857500"/>
                <a:gd name="connsiteY1218" fmla="*/ 2554290 h 3027364"/>
                <a:gd name="connsiteX1219" fmla="*/ 1812924 w 2857500"/>
                <a:gd name="connsiteY1219" fmla="*/ 2545558 h 3027364"/>
                <a:gd name="connsiteX1220" fmla="*/ 1822449 w 2857500"/>
                <a:gd name="connsiteY1220" fmla="*/ 2536826 h 3027364"/>
                <a:gd name="connsiteX1221" fmla="*/ 1092199 w 2857500"/>
                <a:gd name="connsiteY1221" fmla="*/ 2536826 h 3027364"/>
                <a:gd name="connsiteX1222" fmla="*/ 1101724 w 2857500"/>
                <a:gd name="connsiteY1222" fmla="*/ 2545558 h 3027364"/>
                <a:gd name="connsiteX1223" fmla="*/ 1092199 w 2857500"/>
                <a:gd name="connsiteY1223" fmla="*/ 2554290 h 3027364"/>
                <a:gd name="connsiteX1224" fmla="*/ 1082674 w 2857500"/>
                <a:gd name="connsiteY1224" fmla="*/ 2545558 h 3027364"/>
                <a:gd name="connsiteX1225" fmla="*/ 1092199 w 2857500"/>
                <a:gd name="connsiteY1225" fmla="*/ 2536826 h 3027364"/>
                <a:gd name="connsiteX1226" fmla="*/ 1049337 w 2857500"/>
                <a:gd name="connsiteY1226" fmla="*/ 2536826 h 3027364"/>
                <a:gd name="connsiteX1227" fmla="*/ 1058862 w 2857500"/>
                <a:gd name="connsiteY1227" fmla="*/ 2545558 h 3027364"/>
                <a:gd name="connsiteX1228" fmla="*/ 1049337 w 2857500"/>
                <a:gd name="connsiteY1228" fmla="*/ 2554290 h 3027364"/>
                <a:gd name="connsiteX1229" fmla="*/ 1039812 w 2857500"/>
                <a:gd name="connsiteY1229" fmla="*/ 2545558 h 3027364"/>
                <a:gd name="connsiteX1230" fmla="*/ 1049337 w 2857500"/>
                <a:gd name="connsiteY1230" fmla="*/ 2536826 h 3027364"/>
                <a:gd name="connsiteX1231" fmla="*/ 1006474 w 2857500"/>
                <a:gd name="connsiteY1231" fmla="*/ 2536826 h 3027364"/>
                <a:gd name="connsiteX1232" fmla="*/ 1015999 w 2857500"/>
                <a:gd name="connsiteY1232" fmla="*/ 2545558 h 3027364"/>
                <a:gd name="connsiteX1233" fmla="*/ 1006474 w 2857500"/>
                <a:gd name="connsiteY1233" fmla="*/ 2554290 h 3027364"/>
                <a:gd name="connsiteX1234" fmla="*/ 996949 w 2857500"/>
                <a:gd name="connsiteY1234" fmla="*/ 2545558 h 3027364"/>
                <a:gd name="connsiteX1235" fmla="*/ 1006474 w 2857500"/>
                <a:gd name="connsiteY1235" fmla="*/ 2536826 h 3027364"/>
                <a:gd name="connsiteX1236" fmla="*/ 963612 w 2857500"/>
                <a:gd name="connsiteY1236" fmla="*/ 2536826 h 3027364"/>
                <a:gd name="connsiteX1237" fmla="*/ 973137 w 2857500"/>
                <a:gd name="connsiteY1237" fmla="*/ 2545558 h 3027364"/>
                <a:gd name="connsiteX1238" fmla="*/ 963612 w 2857500"/>
                <a:gd name="connsiteY1238" fmla="*/ 2554290 h 3027364"/>
                <a:gd name="connsiteX1239" fmla="*/ 954087 w 2857500"/>
                <a:gd name="connsiteY1239" fmla="*/ 2545558 h 3027364"/>
                <a:gd name="connsiteX1240" fmla="*/ 963612 w 2857500"/>
                <a:gd name="connsiteY1240" fmla="*/ 2536826 h 3027364"/>
                <a:gd name="connsiteX1241" fmla="*/ 920749 w 2857500"/>
                <a:gd name="connsiteY1241" fmla="*/ 2536826 h 3027364"/>
                <a:gd name="connsiteX1242" fmla="*/ 930274 w 2857500"/>
                <a:gd name="connsiteY1242" fmla="*/ 2545558 h 3027364"/>
                <a:gd name="connsiteX1243" fmla="*/ 920749 w 2857500"/>
                <a:gd name="connsiteY1243" fmla="*/ 2554290 h 3027364"/>
                <a:gd name="connsiteX1244" fmla="*/ 911224 w 2857500"/>
                <a:gd name="connsiteY1244" fmla="*/ 2545558 h 3027364"/>
                <a:gd name="connsiteX1245" fmla="*/ 920749 w 2857500"/>
                <a:gd name="connsiteY1245" fmla="*/ 2536826 h 3027364"/>
                <a:gd name="connsiteX1246" fmla="*/ 877887 w 2857500"/>
                <a:gd name="connsiteY1246" fmla="*/ 2536826 h 3027364"/>
                <a:gd name="connsiteX1247" fmla="*/ 887412 w 2857500"/>
                <a:gd name="connsiteY1247" fmla="*/ 2545558 h 3027364"/>
                <a:gd name="connsiteX1248" fmla="*/ 877887 w 2857500"/>
                <a:gd name="connsiteY1248" fmla="*/ 2554290 h 3027364"/>
                <a:gd name="connsiteX1249" fmla="*/ 868362 w 2857500"/>
                <a:gd name="connsiteY1249" fmla="*/ 2545558 h 3027364"/>
                <a:gd name="connsiteX1250" fmla="*/ 877887 w 2857500"/>
                <a:gd name="connsiteY1250" fmla="*/ 2536826 h 3027364"/>
                <a:gd name="connsiteX1251" fmla="*/ 834231 w 2857500"/>
                <a:gd name="connsiteY1251" fmla="*/ 2536826 h 3027364"/>
                <a:gd name="connsiteX1252" fmla="*/ 842963 w 2857500"/>
                <a:gd name="connsiteY1252" fmla="*/ 2545558 h 3027364"/>
                <a:gd name="connsiteX1253" fmla="*/ 834231 w 2857500"/>
                <a:gd name="connsiteY1253" fmla="*/ 2554290 h 3027364"/>
                <a:gd name="connsiteX1254" fmla="*/ 825499 w 2857500"/>
                <a:gd name="connsiteY1254" fmla="*/ 2545558 h 3027364"/>
                <a:gd name="connsiteX1255" fmla="*/ 834231 w 2857500"/>
                <a:gd name="connsiteY1255" fmla="*/ 2536826 h 3027364"/>
                <a:gd name="connsiteX1256" fmla="*/ 791369 w 2857500"/>
                <a:gd name="connsiteY1256" fmla="*/ 2536826 h 3027364"/>
                <a:gd name="connsiteX1257" fmla="*/ 800101 w 2857500"/>
                <a:gd name="connsiteY1257" fmla="*/ 2545558 h 3027364"/>
                <a:gd name="connsiteX1258" fmla="*/ 791369 w 2857500"/>
                <a:gd name="connsiteY1258" fmla="*/ 2554290 h 3027364"/>
                <a:gd name="connsiteX1259" fmla="*/ 782637 w 2857500"/>
                <a:gd name="connsiteY1259" fmla="*/ 2545558 h 3027364"/>
                <a:gd name="connsiteX1260" fmla="*/ 791369 w 2857500"/>
                <a:gd name="connsiteY1260" fmla="*/ 2536826 h 3027364"/>
                <a:gd name="connsiteX1261" fmla="*/ 1779587 w 2857500"/>
                <a:gd name="connsiteY1261" fmla="*/ 2536825 h 3027364"/>
                <a:gd name="connsiteX1262" fmla="*/ 1789112 w 2857500"/>
                <a:gd name="connsiteY1262" fmla="*/ 2545557 h 3027364"/>
                <a:gd name="connsiteX1263" fmla="*/ 1779587 w 2857500"/>
                <a:gd name="connsiteY1263" fmla="*/ 2554289 h 3027364"/>
                <a:gd name="connsiteX1264" fmla="*/ 1770062 w 2857500"/>
                <a:gd name="connsiteY1264" fmla="*/ 2545557 h 3027364"/>
                <a:gd name="connsiteX1265" fmla="*/ 1779587 w 2857500"/>
                <a:gd name="connsiteY1265" fmla="*/ 2536825 h 3027364"/>
                <a:gd name="connsiteX1266" fmla="*/ 1736724 w 2857500"/>
                <a:gd name="connsiteY1266" fmla="*/ 2536825 h 3027364"/>
                <a:gd name="connsiteX1267" fmla="*/ 1746249 w 2857500"/>
                <a:gd name="connsiteY1267" fmla="*/ 2545557 h 3027364"/>
                <a:gd name="connsiteX1268" fmla="*/ 1736724 w 2857500"/>
                <a:gd name="connsiteY1268" fmla="*/ 2554289 h 3027364"/>
                <a:gd name="connsiteX1269" fmla="*/ 1727199 w 2857500"/>
                <a:gd name="connsiteY1269" fmla="*/ 2545557 h 3027364"/>
                <a:gd name="connsiteX1270" fmla="*/ 1736724 w 2857500"/>
                <a:gd name="connsiteY1270" fmla="*/ 2536825 h 3027364"/>
                <a:gd name="connsiteX1271" fmla="*/ 1693862 w 2857500"/>
                <a:gd name="connsiteY1271" fmla="*/ 2536825 h 3027364"/>
                <a:gd name="connsiteX1272" fmla="*/ 1703387 w 2857500"/>
                <a:gd name="connsiteY1272" fmla="*/ 2545557 h 3027364"/>
                <a:gd name="connsiteX1273" fmla="*/ 1693862 w 2857500"/>
                <a:gd name="connsiteY1273" fmla="*/ 2554289 h 3027364"/>
                <a:gd name="connsiteX1274" fmla="*/ 1684337 w 2857500"/>
                <a:gd name="connsiteY1274" fmla="*/ 2545557 h 3027364"/>
                <a:gd name="connsiteX1275" fmla="*/ 1693862 w 2857500"/>
                <a:gd name="connsiteY1275" fmla="*/ 2536825 h 3027364"/>
                <a:gd name="connsiteX1276" fmla="*/ 1650999 w 2857500"/>
                <a:gd name="connsiteY1276" fmla="*/ 2536825 h 3027364"/>
                <a:gd name="connsiteX1277" fmla="*/ 1660524 w 2857500"/>
                <a:gd name="connsiteY1277" fmla="*/ 2545557 h 3027364"/>
                <a:gd name="connsiteX1278" fmla="*/ 1650999 w 2857500"/>
                <a:gd name="connsiteY1278" fmla="*/ 2554289 h 3027364"/>
                <a:gd name="connsiteX1279" fmla="*/ 1641474 w 2857500"/>
                <a:gd name="connsiteY1279" fmla="*/ 2545557 h 3027364"/>
                <a:gd name="connsiteX1280" fmla="*/ 1650999 w 2857500"/>
                <a:gd name="connsiteY1280" fmla="*/ 2536825 h 3027364"/>
                <a:gd name="connsiteX1281" fmla="*/ 1608137 w 2857500"/>
                <a:gd name="connsiteY1281" fmla="*/ 2536825 h 3027364"/>
                <a:gd name="connsiteX1282" fmla="*/ 1617662 w 2857500"/>
                <a:gd name="connsiteY1282" fmla="*/ 2545557 h 3027364"/>
                <a:gd name="connsiteX1283" fmla="*/ 1608137 w 2857500"/>
                <a:gd name="connsiteY1283" fmla="*/ 2554289 h 3027364"/>
                <a:gd name="connsiteX1284" fmla="*/ 1598612 w 2857500"/>
                <a:gd name="connsiteY1284" fmla="*/ 2545557 h 3027364"/>
                <a:gd name="connsiteX1285" fmla="*/ 1608137 w 2857500"/>
                <a:gd name="connsiteY1285" fmla="*/ 2536825 h 3027364"/>
                <a:gd name="connsiteX1286" fmla="*/ 1565274 w 2857500"/>
                <a:gd name="connsiteY1286" fmla="*/ 2536825 h 3027364"/>
                <a:gd name="connsiteX1287" fmla="*/ 1574799 w 2857500"/>
                <a:gd name="connsiteY1287" fmla="*/ 2545557 h 3027364"/>
                <a:gd name="connsiteX1288" fmla="*/ 1565274 w 2857500"/>
                <a:gd name="connsiteY1288" fmla="*/ 2554289 h 3027364"/>
                <a:gd name="connsiteX1289" fmla="*/ 1555749 w 2857500"/>
                <a:gd name="connsiteY1289" fmla="*/ 2545557 h 3027364"/>
                <a:gd name="connsiteX1290" fmla="*/ 1565274 w 2857500"/>
                <a:gd name="connsiteY1290" fmla="*/ 2536825 h 3027364"/>
                <a:gd name="connsiteX1291" fmla="*/ 1522412 w 2857500"/>
                <a:gd name="connsiteY1291" fmla="*/ 2536825 h 3027364"/>
                <a:gd name="connsiteX1292" fmla="*/ 1531937 w 2857500"/>
                <a:gd name="connsiteY1292" fmla="*/ 2545557 h 3027364"/>
                <a:gd name="connsiteX1293" fmla="*/ 1522412 w 2857500"/>
                <a:gd name="connsiteY1293" fmla="*/ 2554289 h 3027364"/>
                <a:gd name="connsiteX1294" fmla="*/ 1512887 w 2857500"/>
                <a:gd name="connsiteY1294" fmla="*/ 2545557 h 3027364"/>
                <a:gd name="connsiteX1295" fmla="*/ 1522412 w 2857500"/>
                <a:gd name="connsiteY1295" fmla="*/ 2536825 h 3027364"/>
                <a:gd name="connsiteX1296" fmla="*/ 1478756 w 2857500"/>
                <a:gd name="connsiteY1296" fmla="*/ 2536825 h 3027364"/>
                <a:gd name="connsiteX1297" fmla="*/ 1487488 w 2857500"/>
                <a:gd name="connsiteY1297" fmla="*/ 2545557 h 3027364"/>
                <a:gd name="connsiteX1298" fmla="*/ 1478756 w 2857500"/>
                <a:gd name="connsiteY1298" fmla="*/ 2554289 h 3027364"/>
                <a:gd name="connsiteX1299" fmla="*/ 1470024 w 2857500"/>
                <a:gd name="connsiteY1299" fmla="*/ 2545557 h 3027364"/>
                <a:gd name="connsiteX1300" fmla="*/ 1478756 w 2857500"/>
                <a:gd name="connsiteY1300" fmla="*/ 2536825 h 3027364"/>
                <a:gd name="connsiteX1301" fmla="*/ 1436687 w 2857500"/>
                <a:gd name="connsiteY1301" fmla="*/ 2536825 h 3027364"/>
                <a:gd name="connsiteX1302" fmla="*/ 1446212 w 2857500"/>
                <a:gd name="connsiteY1302" fmla="*/ 2545557 h 3027364"/>
                <a:gd name="connsiteX1303" fmla="*/ 1436687 w 2857500"/>
                <a:gd name="connsiteY1303" fmla="*/ 2554289 h 3027364"/>
                <a:gd name="connsiteX1304" fmla="*/ 1427162 w 2857500"/>
                <a:gd name="connsiteY1304" fmla="*/ 2545557 h 3027364"/>
                <a:gd name="connsiteX1305" fmla="*/ 1436687 w 2857500"/>
                <a:gd name="connsiteY1305" fmla="*/ 2536825 h 3027364"/>
                <a:gd name="connsiteX1306" fmla="*/ 1393825 w 2857500"/>
                <a:gd name="connsiteY1306" fmla="*/ 2536825 h 3027364"/>
                <a:gd name="connsiteX1307" fmla="*/ 1403350 w 2857500"/>
                <a:gd name="connsiteY1307" fmla="*/ 2545557 h 3027364"/>
                <a:gd name="connsiteX1308" fmla="*/ 1393825 w 2857500"/>
                <a:gd name="connsiteY1308" fmla="*/ 2554289 h 3027364"/>
                <a:gd name="connsiteX1309" fmla="*/ 1384300 w 2857500"/>
                <a:gd name="connsiteY1309" fmla="*/ 2545557 h 3027364"/>
                <a:gd name="connsiteX1310" fmla="*/ 1393825 w 2857500"/>
                <a:gd name="connsiteY1310" fmla="*/ 2536825 h 3027364"/>
                <a:gd name="connsiteX1311" fmla="*/ 1350169 w 2857500"/>
                <a:gd name="connsiteY1311" fmla="*/ 2536825 h 3027364"/>
                <a:gd name="connsiteX1312" fmla="*/ 1358901 w 2857500"/>
                <a:gd name="connsiteY1312" fmla="*/ 2545557 h 3027364"/>
                <a:gd name="connsiteX1313" fmla="*/ 1350169 w 2857500"/>
                <a:gd name="connsiteY1313" fmla="*/ 2554289 h 3027364"/>
                <a:gd name="connsiteX1314" fmla="*/ 1341437 w 2857500"/>
                <a:gd name="connsiteY1314" fmla="*/ 2545557 h 3027364"/>
                <a:gd name="connsiteX1315" fmla="*/ 1350169 w 2857500"/>
                <a:gd name="connsiteY1315" fmla="*/ 2536825 h 3027364"/>
                <a:gd name="connsiteX1316" fmla="*/ 1307307 w 2857500"/>
                <a:gd name="connsiteY1316" fmla="*/ 2536825 h 3027364"/>
                <a:gd name="connsiteX1317" fmla="*/ 1316039 w 2857500"/>
                <a:gd name="connsiteY1317" fmla="*/ 2545557 h 3027364"/>
                <a:gd name="connsiteX1318" fmla="*/ 1307307 w 2857500"/>
                <a:gd name="connsiteY1318" fmla="*/ 2554289 h 3027364"/>
                <a:gd name="connsiteX1319" fmla="*/ 1298575 w 2857500"/>
                <a:gd name="connsiteY1319" fmla="*/ 2545557 h 3027364"/>
                <a:gd name="connsiteX1320" fmla="*/ 1307307 w 2857500"/>
                <a:gd name="connsiteY1320" fmla="*/ 2536825 h 3027364"/>
                <a:gd name="connsiteX1321" fmla="*/ 1263650 w 2857500"/>
                <a:gd name="connsiteY1321" fmla="*/ 2536825 h 3027364"/>
                <a:gd name="connsiteX1322" fmla="*/ 1273175 w 2857500"/>
                <a:gd name="connsiteY1322" fmla="*/ 2545557 h 3027364"/>
                <a:gd name="connsiteX1323" fmla="*/ 1263650 w 2857500"/>
                <a:gd name="connsiteY1323" fmla="*/ 2554289 h 3027364"/>
                <a:gd name="connsiteX1324" fmla="*/ 1254125 w 2857500"/>
                <a:gd name="connsiteY1324" fmla="*/ 2545557 h 3027364"/>
                <a:gd name="connsiteX1325" fmla="*/ 1263650 w 2857500"/>
                <a:gd name="connsiteY1325" fmla="*/ 2536825 h 3027364"/>
                <a:gd name="connsiteX1326" fmla="*/ 1221582 w 2857500"/>
                <a:gd name="connsiteY1326" fmla="*/ 2536825 h 3027364"/>
                <a:gd name="connsiteX1327" fmla="*/ 1230314 w 2857500"/>
                <a:gd name="connsiteY1327" fmla="*/ 2545557 h 3027364"/>
                <a:gd name="connsiteX1328" fmla="*/ 1221582 w 2857500"/>
                <a:gd name="connsiteY1328" fmla="*/ 2554289 h 3027364"/>
                <a:gd name="connsiteX1329" fmla="*/ 1212850 w 2857500"/>
                <a:gd name="connsiteY1329" fmla="*/ 2545557 h 3027364"/>
                <a:gd name="connsiteX1330" fmla="*/ 1221582 w 2857500"/>
                <a:gd name="connsiteY1330" fmla="*/ 2536825 h 3027364"/>
                <a:gd name="connsiteX1331" fmla="*/ 1177925 w 2857500"/>
                <a:gd name="connsiteY1331" fmla="*/ 2536825 h 3027364"/>
                <a:gd name="connsiteX1332" fmla="*/ 1187450 w 2857500"/>
                <a:gd name="connsiteY1332" fmla="*/ 2545557 h 3027364"/>
                <a:gd name="connsiteX1333" fmla="*/ 1177925 w 2857500"/>
                <a:gd name="connsiteY1333" fmla="*/ 2554289 h 3027364"/>
                <a:gd name="connsiteX1334" fmla="*/ 1168400 w 2857500"/>
                <a:gd name="connsiteY1334" fmla="*/ 2545557 h 3027364"/>
                <a:gd name="connsiteX1335" fmla="*/ 1177925 w 2857500"/>
                <a:gd name="connsiteY1335" fmla="*/ 2536825 h 3027364"/>
                <a:gd name="connsiteX1336" fmla="*/ 1135062 w 2857500"/>
                <a:gd name="connsiteY1336" fmla="*/ 2536825 h 3027364"/>
                <a:gd name="connsiteX1337" fmla="*/ 1144587 w 2857500"/>
                <a:gd name="connsiteY1337" fmla="*/ 2545557 h 3027364"/>
                <a:gd name="connsiteX1338" fmla="*/ 1135062 w 2857500"/>
                <a:gd name="connsiteY1338" fmla="*/ 2554289 h 3027364"/>
                <a:gd name="connsiteX1339" fmla="*/ 1125537 w 2857500"/>
                <a:gd name="connsiteY1339" fmla="*/ 2545557 h 3027364"/>
                <a:gd name="connsiteX1340" fmla="*/ 1135062 w 2857500"/>
                <a:gd name="connsiteY1340" fmla="*/ 2536825 h 3027364"/>
                <a:gd name="connsiteX1341" fmla="*/ 2016124 w 2857500"/>
                <a:gd name="connsiteY1341" fmla="*/ 2493963 h 3027364"/>
                <a:gd name="connsiteX1342" fmla="*/ 2025649 w 2857500"/>
                <a:gd name="connsiteY1342" fmla="*/ 2502695 h 3027364"/>
                <a:gd name="connsiteX1343" fmla="*/ 2016124 w 2857500"/>
                <a:gd name="connsiteY1343" fmla="*/ 2511427 h 3027364"/>
                <a:gd name="connsiteX1344" fmla="*/ 2006599 w 2857500"/>
                <a:gd name="connsiteY1344" fmla="*/ 2502695 h 3027364"/>
                <a:gd name="connsiteX1345" fmla="*/ 2016124 w 2857500"/>
                <a:gd name="connsiteY1345" fmla="*/ 2493963 h 3027364"/>
                <a:gd name="connsiteX1346" fmla="*/ 1973262 w 2857500"/>
                <a:gd name="connsiteY1346" fmla="*/ 2493963 h 3027364"/>
                <a:gd name="connsiteX1347" fmla="*/ 1982787 w 2857500"/>
                <a:gd name="connsiteY1347" fmla="*/ 2502695 h 3027364"/>
                <a:gd name="connsiteX1348" fmla="*/ 1973262 w 2857500"/>
                <a:gd name="connsiteY1348" fmla="*/ 2511427 h 3027364"/>
                <a:gd name="connsiteX1349" fmla="*/ 1963737 w 2857500"/>
                <a:gd name="connsiteY1349" fmla="*/ 2502695 h 3027364"/>
                <a:gd name="connsiteX1350" fmla="*/ 1973262 w 2857500"/>
                <a:gd name="connsiteY1350" fmla="*/ 2493963 h 3027364"/>
                <a:gd name="connsiteX1351" fmla="*/ 1930399 w 2857500"/>
                <a:gd name="connsiteY1351" fmla="*/ 2493963 h 3027364"/>
                <a:gd name="connsiteX1352" fmla="*/ 1939924 w 2857500"/>
                <a:gd name="connsiteY1352" fmla="*/ 2502695 h 3027364"/>
                <a:gd name="connsiteX1353" fmla="*/ 1930399 w 2857500"/>
                <a:gd name="connsiteY1353" fmla="*/ 2511427 h 3027364"/>
                <a:gd name="connsiteX1354" fmla="*/ 1920874 w 2857500"/>
                <a:gd name="connsiteY1354" fmla="*/ 2502695 h 3027364"/>
                <a:gd name="connsiteX1355" fmla="*/ 1930399 w 2857500"/>
                <a:gd name="connsiteY1355" fmla="*/ 2493963 h 3027364"/>
                <a:gd name="connsiteX1356" fmla="*/ 1886744 w 2857500"/>
                <a:gd name="connsiteY1356" fmla="*/ 2493963 h 3027364"/>
                <a:gd name="connsiteX1357" fmla="*/ 1895476 w 2857500"/>
                <a:gd name="connsiteY1357" fmla="*/ 2502695 h 3027364"/>
                <a:gd name="connsiteX1358" fmla="*/ 1886744 w 2857500"/>
                <a:gd name="connsiteY1358" fmla="*/ 2511427 h 3027364"/>
                <a:gd name="connsiteX1359" fmla="*/ 1878012 w 2857500"/>
                <a:gd name="connsiteY1359" fmla="*/ 2502695 h 3027364"/>
                <a:gd name="connsiteX1360" fmla="*/ 1886744 w 2857500"/>
                <a:gd name="connsiteY1360" fmla="*/ 2493963 h 3027364"/>
                <a:gd name="connsiteX1361" fmla="*/ 1843881 w 2857500"/>
                <a:gd name="connsiteY1361" fmla="*/ 2493963 h 3027364"/>
                <a:gd name="connsiteX1362" fmla="*/ 1852613 w 2857500"/>
                <a:gd name="connsiteY1362" fmla="*/ 2502695 h 3027364"/>
                <a:gd name="connsiteX1363" fmla="*/ 1843881 w 2857500"/>
                <a:gd name="connsiteY1363" fmla="*/ 2511427 h 3027364"/>
                <a:gd name="connsiteX1364" fmla="*/ 1835149 w 2857500"/>
                <a:gd name="connsiteY1364" fmla="*/ 2502695 h 3027364"/>
                <a:gd name="connsiteX1365" fmla="*/ 1843881 w 2857500"/>
                <a:gd name="connsiteY1365" fmla="*/ 2493963 h 3027364"/>
                <a:gd name="connsiteX1366" fmla="*/ 1800505 w 2857500"/>
                <a:gd name="connsiteY1366" fmla="*/ 2493963 h 3027364"/>
                <a:gd name="connsiteX1367" fmla="*/ 1801018 w 2857500"/>
                <a:gd name="connsiteY1367" fmla="*/ 2493963 h 3027364"/>
                <a:gd name="connsiteX1368" fmla="*/ 1809750 w 2857500"/>
                <a:gd name="connsiteY1368" fmla="*/ 2502944 h 3027364"/>
                <a:gd name="connsiteX1369" fmla="*/ 1801018 w 2857500"/>
                <a:gd name="connsiteY1369" fmla="*/ 2511426 h 3027364"/>
                <a:gd name="connsiteX1370" fmla="*/ 1800505 w 2857500"/>
                <a:gd name="connsiteY1370" fmla="*/ 2511426 h 3027364"/>
                <a:gd name="connsiteX1371" fmla="*/ 1792287 w 2857500"/>
                <a:gd name="connsiteY1371" fmla="*/ 2502944 h 3027364"/>
                <a:gd name="connsiteX1372" fmla="*/ 1800505 w 2857500"/>
                <a:gd name="connsiteY1372" fmla="*/ 2493963 h 3027364"/>
                <a:gd name="connsiteX1373" fmla="*/ 1758156 w 2857500"/>
                <a:gd name="connsiteY1373" fmla="*/ 2493963 h 3027364"/>
                <a:gd name="connsiteX1374" fmla="*/ 1766888 w 2857500"/>
                <a:gd name="connsiteY1374" fmla="*/ 2502695 h 3027364"/>
                <a:gd name="connsiteX1375" fmla="*/ 1758156 w 2857500"/>
                <a:gd name="connsiteY1375" fmla="*/ 2511427 h 3027364"/>
                <a:gd name="connsiteX1376" fmla="*/ 1749424 w 2857500"/>
                <a:gd name="connsiteY1376" fmla="*/ 2502695 h 3027364"/>
                <a:gd name="connsiteX1377" fmla="*/ 1758156 w 2857500"/>
                <a:gd name="connsiteY1377" fmla="*/ 2493963 h 3027364"/>
                <a:gd name="connsiteX1378" fmla="*/ 1714499 w 2857500"/>
                <a:gd name="connsiteY1378" fmla="*/ 2493963 h 3027364"/>
                <a:gd name="connsiteX1379" fmla="*/ 1724024 w 2857500"/>
                <a:gd name="connsiteY1379" fmla="*/ 2502695 h 3027364"/>
                <a:gd name="connsiteX1380" fmla="*/ 1714499 w 2857500"/>
                <a:gd name="connsiteY1380" fmla="*/ 2511427 h 3027364"/>
                <a:gd name="connsiteX1381" fmla="*/ 1704974 w 2857500"/>
                <a:gd name="connsiteY1381" fmla="*/ 2502695 h 3027364"/>
                <a:gd name="connsiteX1382" fmla="*/ 1714499 w 2857500"/>
                <a:gd name="connsiteY1382" fmla="*/ 2493963 h 3027364"/>
                <a:gd name="connsiteX1383" fmla="*/ 1671637 w 2857500"/>
                <a:gd name="connsiteY1383" fmla="*/ 2493963 h 3027364"/>
                <a:gd name="connsiteX1384" fmla="*/ 1681162 w 2857500"/>
                <a:gd name="connsiteY1384" fmla="*/ 2502695 h 3027364"/>
                <a:gd name="connsiteX1385" fmla="*/ 1671637 w 2857500"/>
                <a:gd name="connsiteY1385" fmla="*/ 2511427 h 3027364"/>
                <a:gd name="connsiteX1386" fmla="*/ 1662112 w 2857500"/>
                <a:gd name="connsiteY1386" fmla="*/ 2502695 h 3027364"/>
                <a:gd name="connsiteX1387" fmla="*/ 1671637 w 2857500"/>
                <a:gd name="connsiteY1387" fmla="*/ 2493963 h 3027364"/>
                <a:gd name="connsiteX1388" fmla="*/ 1628774 w 2857500"/>
                <a:gd name="connsiteY1388" fmla="*/ 2493963 h 3027364"/>
                <a:gd name="connsiteX1389" fmla="*/ 1638299 w 2857500"/>
                <a:gd name="connsiteY1389" fmla="*/ 2502695 h 3027364"/>
                <a:gd name="connsiteX1390" fmla="*/ 1628774 w 2857500"/>
                <a:gd name="connsiteY1390" fmla="*/ 2511427 h 3027364"/>
                <a:gd name="connsiteX1391" fmla="*/ 1619249 w 2857500"/>
                <a:gd name="connsiteY1391" fmla="*/ 2502695 h 3027364"/>
                <a:gd name="connsiteX1392" fmla="*/ 1628774 w 2857500"/>
                <a:gd name="connsiteY1392" fmla="*/ 2493963 h 3027364"/>
                <a:gd name="connsiteX1393" fmla="*/ 1585912 w 2857500"/>
                <a:gd name="connsiteY1393" fmla="*/ 2493963 h 3027364"/>
                <a:gd name="connsiteX1394" fmla="*/ 1595437 w 2857500"/>
                <a:gd name="connsiteY1394" fmla="*/ 2502695 h 3027364"/>
                <a:gd name="connsiteX1395" fmla="*/ 1585912 w 2857500"/>
                <a:gd name="connsiteY1395" fmla="*/ 2511427 h 3027364"/>
                <a:gd name="connsiteX1396" fmla="*/ 1576387 w 2857500"/>
                <a:gd name="connsiteY1396" fmla="*/ 2502695 h 3027364"/>
                <a:gd name="connsiteX1397" fmla="*/ 1585912 w 2857500"/>
                <a:gd name="connsiteY1397" fmla="*/ 2493963 h 3027364"/>
                <a:gd name="connsiteX1398" fmla="*/ 1543049 w 2857500"/>
                <a:gd name="connsiteY1398" fmla="*/ 2493963 h 3027364"/>
                <a:gd name="connsiteX1399" fmla="*/ 1552574 w 2857500"/>
                <a:gd name="connsiteY1399" fmla="*/ 2502695 h 3027364"/>
                <a:gd name="connsiteX1400" fmla="*/ 1543049 w 2857500"/>
                <a:gd name="connsiteY1400" fmla="*/ 2511427 h 3027364"/>
                <a:gd name="connsiteX1401" fmla="*/ 1533524 w 2857500"/>
                <a:gd name="connsiteY1401" fmla="*/ 2502695 h 3027364"/>
                <a:gd name="connsiteX1402" fmla="*/ 1543049 w 2857500"/>
                <a:gd name="connsiteY1402" fmla="*/ 2493963 h 3027364"/>
                <a:gd name="connsiteX1403" fmla="*/ 1500187 w 2857500"/>
                <a:gd name="connsiteY1403" fmla="*/ 2493963 h 3027364"/>
                <a:gd name="connsiteX1404" fmla="*/ 1509712 w 2857500"/>
                <a:gd name="connsiteY1404" fmla="*/ 2502695 h 3027364"/>
                <a:gd name="connsiteX1405" fmla="*/ 1500187 w 2857500"/>
                <a:gd name="connsiteY1405" fmla="*/ 2511427 h 3027364"/>
                <a:gd name="connsiteX1406" fmla="*/ 1490662 w 2857500"/>
                <a:gd name="connsiteY1406" fmla="*/ 2502695 h 3027364"/>
                <a:gd name="connsiteX1407" fmla="*/ 1500187 w 2857500"/>
                <a:gd name="connsiteY1407" fmla="*/ 2493963 h 3027364"/>
                <a:gd name="connsiteX1408" fmla="*/ 1457052 w 2857500"/>
                <a:gd name="connsiteY1408" fmla="*/ 2493963 h 3027364"/>
                <a:gd name="connsiteX1409" fmla="*/ 1457596 w 2857500"/>
                <a:gd name="connsiteY1409" fmla="*/ 2493963 h 3027364"/>
                <a:gd name="connsiteX1410" fmla="*/ 1466849 w 2857500"/>
                <a:gd name="connsiteY1410" fmla="*/ 2502944 h 3027364"/>
                <a:gd name="connsiteX1411" fmla="*/ 1457596 w 2857500"/>
                <a:gd name="connsiteY1411" fmla="*/ 2511426 h 3027364"/>
                <a:gd name="connsiteX1412" fmla="*/ 1457052 w 2857500"/>
                <a:gd name="connsiteY1412" fmla="*/ 2511426 h 3027364"/>
                <a:gd name="connsiteX1413" fmla="*/ 1447799 w 2857500"/>
                <a:gd name="connsiteY1413" fmla="*/ 2502944 h 3027364"/>
                <a:gd name="connsiteX1414" fmla="*/ 1457052 w 2857500"/>
                <a:gd name="connsiteY1414" fmla="*/ 2493963 h 3027364"/>
                <a:gd name="connsiteX1415" fmla="*/ 1414462 w 2857500"/>
                <a:gd name="connsiteY1415" fmla="*/ 2493963 h 3027364"/>
                <a:gd name="connsiteX1416" fmla="*/ 1423987 w 2857500"/>
                <a:gd name="connsiteY1416" fmla="*/ 2502695 h 3027364"/>
                <a:gd name="connsiteX1417" fmla="*/ 1414462 w 2857500"/>
                <a:gd name="connsiteY1417" fmla="*/ 2511427 h 3027364"/>
                <a:gd name="connsiteX1418" fmla="*/ 1404937 w 2857500"/>
                <a:gd name="connsiteY1418" fmla="*/ 2502695 h 3027364"/>
                <a:gd name="connsiteX1419" fmla="*/ 1414462 w 2857500"/>
                <a:gd name="connsiteY1419" fmla="*/ 2493963 h 3027364"/>
                <a:gd name="connsiteX1420" fmla="*/ 1370807 w 2857500"/>
                <a:gd name="connsiteY1420" fmla="*/ 2493963 h 3027364"/>
                <a:gd name="connsiteX1421" fmla="*/ 1379539 w 2857500"/>
                <a:gd name="connsiteY1421" fmla="*/ 2502695 h 3027364"/>
                <a:gd name="connsiteX1422" fmla="*/ 1370807 w 2857500"/>
                <a:gd name="connsiteY1422" fmla="*/ 2511427 h 3027364"/>
                <a:gd name="connsiteX1423" fmla="*/ 1362075 w 2857500"/>
                <a:gd name="connsiteY1423" fmla="*/ 2502695 h 3027364"/>
                <a:gd name="connsiteX1424" fmla="*/ 1370807 w 2857500"/>
                <a:gd name="connsiteY1424" fmla="*/ 2493963 h 3027364"/>
                <a:gd name="connsiteX1425" fmla="*/ 1328737 w 2857500"/>
                <a:gd name="connsiteY1425" fmla="*/ 2493963 h 3027364"/>
                <a:gd name="connsiteX1426" fmla="*/ 1338262 w 2857500"/>
                <a:gd name="connsiteY1426" fmla="*/ 2502695 h 3027364"/>
                <a:gd name="connsiteX1427" fmla="*/ 1328737 w 2857500"/>
                <a:gd name="connsiteY1427" fmla="*/ 2511427 h 3027364"/>
                <a:gd name="connsiteX1428" fmla="*/ 1319212 w 2857500"/>
                <a:gd name="connsiteY1428" fmla="*/ 2502695 h 3027364"/>
                <a:gd name="connsiteX1429" fmla="*/ 1328737 w 2857500"/>
                <a:gd name="connsiteY1429" fmla="*/ 2493963 h 3027364"/>
                <a:gd name="connsiteX1430" fmla="*/ 1285082 w 2857500"/>
                <a:gd name="connsiteY1430" fmla="*/ 2493963 h 3027364"/>
                <a:gd name="connsiteX1431" fmla="*/ 1293814 w 2857500"/>
                <a:gd name="connsiteY1431" fmla="*/ 2502695 h 3027364"/>
                <a:gd name="connsiteX1432" fmla="*/ 1285082 w 2857500"/>
                <a:gd name="connsiteY1432" fmla="*/ 2511427 h 3027364"/>
                <a:gd name="connsiteX1433" fmla="*/ 1276350 w 2857500"/>
                <a:gd name="connsiteY1433" fmla="*/ 2502695 h 3027364"/>
                <a:gd name="connsiteX1434" fmla="*/ 1285082 w 2857500"/>
                <a:gd name="connsiteY1434" fmla="*/ 2493963 h 3027364"/>
                <a:gd name="connsiteX1435" fmla="*/ 1242219 w 2857500"/>
                <a:gd name="connsiteY1435" fmla="*/ 2493963 h 3027364"/>
                <a:gd name="connsiteX1436" fmla="*/ 1250951 w 2857500"/>
                <a:gd name="connsiteY1436" fmla="*/ 2502695 h 3027364"/>
                <a:gd name="connsiteX1437" fmla="*/ 1242219 w 2857500"/>
                <a:gd name="connsiteY1437" fmla="*/ 2511427 h 3027364"/>
                <a:gd name="connsiteX1438" fmla="*/ 1233487 w 2857500"/>
                <a:gd name="connsiteY1438" fmla="*/ 2502695 h 3027364"/>
                <a:gd name="connsiteX1439" fmla="*/ 1242219 w 2857500"/>
                <a:gd name="connsiteY1439" fmla="*/ 2493963 h 3027364"/>
                <a:gd name="connsiteX1440" fmla="*/ 1198562 w 2857500"/>
                <a:gd name="connsiteY1440" fmla="*/ 2493963 h 3027364"/>
                <a:gd name="connsiteX1441" fmla="*/ 1208087 w 2857500"/>
                <a:gd name="connsiteY1441" fmla="*/ 2502695 h 3027364"/>
                <a:gd name="connsiteX1442" fmla="*/ 1198562 w 2857500"/>
                <a:gd name="connsiteY1442" fmla="*/ 2511427 h 3027364"/>
                <a:gd name="connsiteX1443" fmla="*/ 1189037 w 2857500"/>
                <a:gd name="connsiteY1443" fmla="*/ 2502695 h 3027364"/>
                <a:gd name="connsiteX1444" fmla="*/ 1198562 w 2857500"/>
                <a:gd name="connsiteY1444" fmla="*/ 2493963 h 3027364"/>
                <a:gd name="connsiteX1445" fmla="*/ 1155700 w 2857500"/>
                <a:gd name="connsiteY1445" fmla="*/ 2493963 h 3027364"/>
                <a:gd name="connsiteX1446" fmla="*/ 1165225 w 2857500"/>
                <a:gd name="connsiteY1446" fmla="*/ 2502695 h 3027364"/>
                <a:gd name="connsiteX1447" fmla="*/ 1155700 w 2857500"/>
                <a:gd name="connsiteY1447" fmla="*/ 2511427 h 3027364"/>
                <a:gd name="connsiteX1448" fmla="*/ 1146175 w 2857500"/>
                <a:gd name="connsiteY1448" fmla="*/ 2502695 h 3027364"/>
                <a:gd name="connsiteX1449" fmla="*/ 1155700 w 2857500"/>
                <a:gd name="connsiteY1449" fmla="*/ 2493963 h 3027364"/>
                <a:gd name="connsiteX1450" fmla="*/ 1112883 w 2857500"/>
                <a:gd name="connsiteY1450" fmla="*/ 2493963 h 3027364"/>
                <a:gd name="connsiteX1451" fmla="*/ 1113382 w 2857500"/>
                <a:gd name="connsiteY1451" fmla="*/ 2493963 h 3027364"/>
                <a:gd name="connsiteX1452" fmla="*/ 1122363 w 2857500"/>
                <a:gd name="connsiteY1452" fmla="*/ 2502944 h 3027364"/>
                <a:gd name="connsiteX1453" fmla="*/ 1113382 w 2857500"/>
                <a:gd name="connsiteY1453" fmla="*/ 2511426 h 3027364"/>
                <a:gd name="connsiteX1454" fmla="*/ 1112883 w 2857500"/>
                <a:gd name="connsiteY1454" fmla="*/ 2511426 h 3027364"/>
                <a:gd name="connsiteX1455" fmla="*/ 1104900 w 2857500"/>
                <a:gd name="connsiteY1455" fmla="*/ 2502944 h 3027364"/>
                <a:gd name="connsiteX1456" fmla="*/ 1112883 w 2857500"/>
                <a:gd name="connsiteY1456" fmla="*/ 2493963 h 3027364"/>
                <a:gd name="connsiteX1457" fmla="*/ 1069974 w 2857500"/>
                <a:gd name="connsiteY1457" fmla="*/ 2493963 h 3027364"/>
                <a:gd name="connsiteX1458" fmla="*/ 1079499 w 2857500"/>
                <a:gd name="connsiteY1458" fmla="*/ 2502695 h 3027364"/>
                <a:gd name="connsiteX1459" fmla="*/ 1069974 w 2857500"/>
                <a:gd name="connsiteY1459" fmla="*/ 2511427 h 3027364"/>
                <a:gd name="connsiteX1460" fmla="*/ 1060449 w 2857500"/>
                <a:gd name="connsiteY1460" fmla="*/ 2502695 h 3027364"/>
                <a:gd name="connsiteX1461" fmla="*/ 1069974 w 2857500"/>
                <a:gd name="connsiteY1461" fmla="*/ 2493963 h 3027364"/>
                <a:gd name="connsiteX1462" fmla="*/ 1027112 w 2857500"/>
                <a:gd name="connsiteY1462" fmla="*/ 2493963 h 3027364"/>
                <a:gd name="connsiteX1463" fmla="*/ 1036637 w 2857500"/>
                <a:gd name="connsiteY1463" fmla="*/ 2502695 h 3027364"/>
                <a:gd name="connsiteX1464" fmla="*/ 1027112 w 2857500"/>
                <a:gd name="connsiteY1464" fmla="*/ 2511427 h 3027364"/>
                <a:gd name="connsiteX1465" fmla="*/ 1017587 w 2857500"/>
                <a:gd name="connsiteY1465" fmla="*/ 2502695 h 3027364"/>
                <a:gd name="connsiteX1466" fmla="*/ 1027112 w 2857500"/>
                <a:gd name="connsiteY1466" fmla="*/ 2493963 h 3027364"/>
                <a:gd name="connsiteX1467" fmla="*/ 984249 w 2857500"/>
                <a:gd name="connsiteY1467" fmla="*/ 2493963 h 3027364"/>
                <a:gd name="connsiteX1468" fmla="*/ 993774 w 2857500"/>
                <a:gd name="connsiteY1468" fmla="*/ 2502695 h 3027364"/>
                <a:gd name="connsiteX1469" fmla="*/ 984249 w 2857500"/>
                <a:gd name="connsiteY1469" fmla="*/ 2511427 h 3027364"/>
                <a:gd name="connsiteX1470" fmla="*/ 974724 w 2857500"/>
                <a:gd name="connsiteY1470" fmla="*/ 2502695 h 3027364"/>
                <a:gd name="connsiteX1471" fmla="*/ 984249 w 2857500"/>
                <a:gd name="connsiteY1471" fmla="*/ 2493963 h 3027364"/>
                <a:gd name="connsiteX1472" fmla="*/ 941387 w 2857500"/>
                <a:gd name="connsiteY1472" fmla="*/ 2493963 h 3027364"/>
                <a:gd name="connsiteX1473" fmla="*/ 950912 w 2857500"/>
                <a:gd name="connsiteY1473" fmla="*/ 2502695 h 3027364"/>
                <a:gd name="connsiteX1474" fmla="*/ 941387 w 2857500"/>
                <a:gd name="connsiteY1474" fmla="*/ 2511427 h 3027364"/>
                <a:gd name="connsiteX1475" fmla="*/ 931862 w 2857500"/>
                <a:gd name="connsiteY1475" fmla="*/ 2502695 h 3027364"/>
                <a:gd name="connsiteX1476" fmla="*/ 941387 w 2857500"/>
                <a:gd name="connsiteY1476" fmla="*/ 2493963 h 3027364"/>
                <a:gd name="connsiteX1477" fmla="*/ 898524 w 2857500"/>
                <a:gd name="connsiteY1477" fmla="*/ 2493963 h 3027364"/>
                <a:gd name="connsiteX1478" fmla="*/ 908049 w 2857500"/>
                <a:gd name="connsiteY1478" fmla="*/ 2502695 h 3027364"/>
                <a:gd name="connsiteX1479" fmla="*/ 898524 w 2857500"/>
                <a:gd name="connsiteY1479" fmla="*/ 2511427 h 3027364"/>
                <a:gd name="connsiteX1480" fmla="*/ 888999 w 2857500"/>
                <a:gd name="connsiteY1480" fmla="*/ 2502695 h 3027364"/>
                <a:gd name="connsiteX1481" fmla="*/ 898524 w 2857500"/>
                <a:gd name="connsiteY1481" fmla="*/ 2493963 h 3027364"/>
                <a:gd name="connsiteX1482" fmla="*/ 855662 w 2857500"/>
                <a:gd name="connsiteY1482" fmla="*/ 2493963 h 3027364"/>
                <a:gd name="connsiteX1483" fmla="*/ 865187 w 2857500"/>
                <a:gd name="connsiteY1483" fmla="*/ 2502695 h 3027364"/>
                <a:gd name="connsiteX1484" fmla="*/ 855662 w 2857500"/>
                <a:gd name="connsiteY1484" fmla="*/ 2511427 h 3027364"/>
                <a:gd name="connsiteX1485" fmla="*/ 846137 w 2857500"/>
                <a:gd name="connsiteY1485" fmla="*/ 2502695 h 3027364"/>
                <a:gd name="connsiteX1486" fmla="*/ 855662 w 2857500"/>
                <a:gd name="connsiteY1486" fmla="*/ 2493963 h 3027364"/>
                <a:gd name="connsiteX1487" fmla="*/ 812799 w 2857500"/>
                <a:gd name="connsiteY1487" fmla="*/ 2493963 h 3027364"/>
                <a:gd name="connsiteX1488" fmla="*/ 822324 w 2857500"/>
                <a:gd name="connsiteY1488" fmla="*/ 2502695 h 3027364"/>
                <a:gd name="connsiteX1489" fmla="*/ 812799 w 2857500"/>
                <a:gd name="connsiteY1489" fmla="*/ 2511427 h 3027364"/>
                <a:gd name="connsiteX1490" fmla="*/ 803274 w 2857500"/>
                <a:gd name="connsiteY1490" fmla="*/ 2502695 h 3027364"/>
                <a:gd name="connsiteX1491" fmla="*/ 812799 w 2857500"/>
                <a:gd name="connsiteY1491" fmla="*/ 2493963 h 3027364"/>
                <a:gd name="connsiteX1492" fmla="*/ 769665 w 2857500"/>
                <a:gd name="connsiteY1492" fmla="*/ 2493963 h 3027364"/>
                <a:gd name="connsiteX1493" fmla="*/ 770209 w 2857500"/>
                <a:gd name="connsiteY1493" fmla="*/ 2493963 h 3027364"/>
                <a:gd name="connsiteX1494" fmla="*/ 779462 w 2857500"/>
                <a:gd name="connsiteY1494" fmla="*/ 2502944 h 3027364"/>
                <a:gd name="connsiteX1495" fmla="*/ 770209 w 2857500"/>
                <a:gd name="connsiteY1495" fmla="*/ 2511426 h 3027364"/>
                <a:gd name="connsiteX1496" fmla="*/ 769665 w 2857500"/>
                <a:gd name="connsiteY1496" fmla="*/ 2511426 h 3027364"/>
                <a:gd name="connsiteX1497" fmla="*/ 760412 w 2857500"/>
                <a:gd name="connsiteY1497" fmla="*/ 2502944 h 3027364"/>
                <a:gd name="connsiteX1498" fmla="*/ 769665 w 2857500"/>
                <a:gd name="connsiteY1498" fmla="*/ 2493963 h 3027364"/>
                <a:gd name="connsiteX1499" fmla="*/ 2038349 w 2857500"/>
                <a:gd name="connsiteY1499" fmla="*/ 2451101 h 3027364"/>
                <a:gd name="connsiteX1500" fmla="*/ 2047874 w 2857500"/>
                <a:gd name="connsiteY1500" fmla="*/ 2459833 h 3027364"/>
                <a:gd name="connsiteX1501" fmla="*/ 2038349 w 2857500"/>
                <a:gd name="connsiteY1501" fmla="*/ 2468565 h 3027364"/>
                <a:gd name="connsiteX1502" fmla="*/ 2028824 w 2857500"/>
                <a:gd name="connsiteY1502" fmla="*/ 2459833 h 3027364"/>
                <a:gd name="connsiteX1503" fmla="*/ 2038349 w 2857500"/>
                <a:gd name="connsiteY1503" fmla="*/ 2451101 h 3027364"/>
                <a:gd name="connsiteX1504" fmla="*/ 1994694 w 2857500"/>
                <a:gd name="connsiteY1504" fmla="*/ 2451101 h 3027364"/>
                <a:gd name="connsiteX1505" fmla="*/ 2003426 w 2857500"/>
                <a:gd name="connsiteY1505" fmla="*/ 2459833 h 3027364"/>
                <a:gd name="connsiteX1506" fmla="*/ 1994694 w 2857500"/>
                <a:gd name="connsiteY1506" fmla="*/ 2468565 h 3027364"/>
                <a:gd name="connsiteX1507" fmla="*/ 1985962 w 2857500"/>
                <a:gd name="connsiteY1507" fmla="*/ 2459833 h 3027364"/>
                <a:gd name="connsiteX1508" fmla="*/ 1994694 w 2857500"/>
                <a:gd name="connsiteY1508" fmla="*/ 2451101 h 3027364"/>
                <a:gd name="connsiteX1509" fmla="*/ 1951831 w 2857500"/>
                <a:gd name="connsiteY1509" fmla="*/ 2451101 h 3027364"/>
                <a:gd name="connsiteX1510" fmla="*/ 1960563 w 2857500"/>
                <a:gd name="connsiteY1510" fmla="*/ 2459833 h 3027364"/>
                <a:gd name="connsiteX1511" fmla="*/ 1951831 w 2857500"/>
                <a:gd name="connsiteY1511" fmla="*/ 2468565 h 3027364"/>
                <a:gd name="connsiteX1512" fmla="*/ 1943099 w 2857500"/>
                <a:gd name="connsiteY1512" fmla="*/ 2459833 h 3027364"/>
                <a:gd name="connsiteX1513" fmla="*/ 1951831 w 2857500"/>
                <a:gd name="connsiteY1513" fmla="*/ 2451101 h 3027364"/>
                <a:gd name="connsiteX1514" fmla="*/ 1908969 w 2857500"/>
                <a:gd name="connsiteY1514" fmla="*/ 2451101 h 3027364"/>
                <a:gd name="connsiteX1515" fmla="*/ 1917701 w 2857500"/>
                <a:gd name="connsiteY1515" fmla="*/ 2459833 h 3027364"/>
                <a:gd name="connsiteX1516" fmla="*/ 1908969 w 2857500"/>
                <a:gd name="connsiteY1516" fmla="*/ 2468565 h 3027364"/>
                <a:gd name="connsiteX1517" fmla="*/ 1900237 w 2857500"/>
                <a:gd name="connsiteY1517" fmla="*/ 2459833 h 3027364"/>
                <a:gd name="connsiteX1518" fmla="*/ 1908969 w 2857500"/>
                <a:gd name="connsiteY1518" fmla="*/ 2451101 h 3027364"/>
                <a:gd name="connsiteX1519" fmla="*/ 1866106 w 2857500"/>
                <a:gd name="connsiteY1519" fmla="*/ 2451101 h 3027364"/>
                <a:gd name="connsiteX1520" fmla="*/ 1874838 w 2857500"/>
                <a:gd name="connsiteY1520" fmla="*/ 2459833 h 3027364"/>
                <a:gd name="connsiteX1521" fmla="*/ 1866106 w 2857500"/>
                <a:gd name="connsiteY1521" fmla="*/ 2468565 h 3027364"/>
                <a:gd name="connsiteX1522" fmla="*/ 1857374 w 2857500"/>
                <a:gd name="connsiteY1522" fmla="*/ 2459833 h 3027364"/>
                <a:gd name="connsiteX1523" fmla="*/ 1866106 w 2857500"/>
                <a:gd name="connsiteY1523" fmla="*/ 2451101 h 3027364"/>
                <a:gd name="connsiteX1524" fmla="*/ 1822449 w 2857500"/>
                <a:gd name="connsiteY1524" fmla="*/ 2451101 h 3027364"/>
                <a:gd name="connsiteX1525" fmla="*/ 1831974 w 2857500"/>
                <a:gd name="connsiteY1525" fmla="*/ 2459833 h 3027364"/>
                <a:gd name="connsiteX1526" fmla="*/ 1822449 w 2857500"/>
                <a:gd name="connsiteY1526" fmla="*/ 2468565 h 3027364"/>
                <a:gd name="connsiteX1527" fmla="*/ 1812924 w 2857500"/>
                <a:gd name="connsiteY1527" fmla="*/ 2459833 h 3027364"/>
                <a:gd name="connsiteX1528" fmla="*/ 1822449 w 2857500"/>
                <a:gd name="connsiteY1528" fmla="*/ 2451101 h 3027364"/>
                <a:gd name="connsiteX1529" fmla="*/ 1092199 w 2857500"/>
                <a:gd name="connsiteY1529" fmla="*/ 2451101 h 3027364"/>
                <a:gd name="connsiteX1530" fmla="*/ 1101724 w 2857500"/>
                <a:gd name="connsiteY1530" fmla="*/ 2459833 h 3027364"/>
                <a:gd name="connsiteX1531" fmla="*/ 1092199 w 2857500"/>
                <a:gd name="connsiteY1531" fmla="*/ 2468565 h 3027364"/>
                <a:gd name="connsiteX1532" fmla="*/ 1082674 w 2857500"/>
                <a:gd name="connsiteY1532" fmla="*/ 2459833 h 3027364"/>
                <a:gd name="connsiteX1533" fmla="*/ 1092199 w 2857500"/>
                <a:gd name="connsiteY1533" fmla="*/ 2451101 h 3027364"/>
                <a:gd name="connsiteX1534" fmla="*/ 1049337 w 2857500"/>
                <a:gd name="connsiteY1534" fmla="*/ 2451101 h 3027364"/>
                <a:gd name="connsiteX1535" fmla="*/ 1058862 w 2857500"/>
                <a:gd name="connsiteY1535" fmla="*/ 2459833 h 3027364"/>
                <a:gd name="connsiteX1536" fmla="*/ 1049337 w 2857500"/>
                <a:gd name="connsiteY1536" fmla="*/ 2468565 h 3027364"/>
                <a:gd name="connsiteX1537" fmla="*/ 1039812 w 2857500"/>
                <a:gd name="connsiteY1537" fmla="*/ 2459833 h 3027364"/>
                <a:gd name="connsiteX1538" fmla="*/ 1049337 w 2857500"/>
                <a:gd name="connsiteY1538" fmla="*/ 2451101 h 3027364"/>
                <a:gd name="connsiteX1539" fmla="*/ 1006474 w 2857500"/>
                <a:gd name="connsiteY1539" fmla="*/ 2451101 h 3027364"/>
                <a:gd name="connsiteX1540" fmla="*/ 1015999 w 2857500"/>
                <a:gd name="connsiteY1540" fmla="*/ 2459833 h 3027364"/>
                <a:gd name="connsiteX1541" fmla="*/ 1006474 w 2857500"/>
                <a:gd name="connsiteY1541" fmla="*/ 2468565 h 3027364"/>
                <a:gd name="connsiteX1542" fmla="*/ 996949 w 2857500"/>
                <a:gd name="connsiteY1542" fmla="*/ 2459833 h 3027364"/>
                <a:gd name="connsiteX1543" fmla="*/ 1006474 w 2857500"/>
                <a:gd name="connsiteY1543" fmla="*/ 2451101 h 3027364"/>
                <a:gd name="connsiteX1544" fmla="*/ 963612 w 2857500"/>
                <a:gd name="connsiteY1544" fmla="*/ 2451101 h 3027364"/>
                <a:gd name="connsiteX1545" fmla="*/ 973137 w 2857500"/>
                <a:gd name="connsiteY1545" fmla="*/ 2459833 h 3027364"/>
                <a:gd name="connsiteX1546" fmla="*/ 963612 w 2857500"/>
                <a:gd name="connsiteY1546" fmla="*/ 2468565 h 3027364"/>
                <a:gd name="connsiteX1547" fmla="*/ 954087 w 2857500"/>
                <a:gd name="connsiteY1547" fmla="*/ 2459833 h 3027364"/>
                <a:gd name="connsiteX1548" fmla="*/ 963612 w 2857500"/>
                <a:gd name="connsiteY1548" fmla="*/ 2451101 h 3027364"/>
                <a:gd name="connsiteX1549" fmla="*/ 920749 w 2857500"/>
                <a:gd name="connsiteY1549" fmla="*/ 2451101 h 3027364"/>
                <a:gd name="connsiteX1550" fmla="*/ 930274 w 2857500"/>
                <a:gd name="connsiteY1550" fmla="*/ 2459833 h 3027364"/>
                <a:gd name="connsiteX1551" fmla="*/ 920749 w 2857500"/>
                <a:gd name="connsiteY1551" fmla="*/ 2468565 h 3027364"/>
                <a:gd name="connsiteX1552" fmla="*/ 911224 w 2857500"/>
                <a:gd name="connsiteY1552" fmla="*/ 2459833 h 3027364"/>
                <a:gd name="connsiteX1553" fmla="*/ 920749 w 2857500"/>
                <a:gd name="connsiteY1553" fmla="*/ 2451101 h 3027364"/>
                <a:gd name="connsiteX1554" fmla="*/ 877887 w 2857500"/>
                <a:gd name="connsiteY1554" fmla="*/ 2451101 h 3027364"/>
                <a:gd name="connsiteX1555" fmla="*/ 887412 w 2857500"/>
                <a:gd name="connsiteY1555" fmla="*/ 2459833 h 3027364"/>
                <a:gd name="connsiteX1556" fmla="*/ 877887 w 2857500"/>
                <a:gd name="connsiteY1556" fmla="*/ 2468565 h 3027364"/>
                <a:gd name="connsiteX1557" fmla="*/ 868362 w 2857500"/>
                <a:gd name="connsiteY1557" fmla="*/ 2459833 h 3027364"/>
                <a:gd name="connsiteX1558" fmla="*/ 877887 w 2857500"/>
                <a:gd name="connsiteY1558" fmla="*/ 2451101 h 3027364"/>
                <a:gd name="connsiteX1559" fmla="*/ 834231 w 2857500"/>
                <a:gd name="connsiteY1559" fmla="*/ 2451101 h 3027364"/>
                <a:gd name="connsiteX1560" fmla="*/ 842963 w 2857500"/>
                <a:gd name="connsiteY1560" fmla="*/ 2459833 h 3027364"/>
                <a:gd name="connsiteX1561" fmla="*/ 834231 w 2857500"/>
                <a:gd name="connsiteY1561" fmla="*/ 2468565 h 3027364"/>
                <a:gd name="connsiteX1562" fmla="*/ 825499 w 2857500"/>
                <a:gd name="connsiteY1562" fmla="*/ 2459833 h 3027364"/>
                <a:gd name="connsiteX1563" fmla="*/ 834231 w 2857500"/>
                <a:gd name="connsiteY1563" fmla="*/ 2451101 h 3027364"/>
                <a:gd name="connsiteX1564" fmla="*/ 791369 w 2857500"/>
                <a:gd name="connsiteY1564" fmla="*/ 2451101 h 3027364"/>
                <a:gd name="connsiteX1565" fmla="*/ 800101 w 2857500"/>
                <a:gd name="connsiteY1565" fmla="*/ 2459833 h 3027364"/>
                <a:gd name="connsiteX1566" fmla="*/ 791369 w 2857500"/>
                <a:gd name="connsiteY1566" fmla="*/ 2468565 h 3027364"/>
                <a:gd name="connsiteX1567" fmla="*/ 782637 w 2857500"/>
                <a:gd name="connsiteY1567" fmla="*/ 2459833 h 3027364"/>
                <a:gd name="connsiteX1568" fmla="*/ 791369 w 2857500"/>
                <a:gd name="connsiteY1568" fmla="*/ 2451101 h 3027364"/>
                <a:gd name="connsiteX1569" fmla="*/ 747712 w 2857500"/>
                <a:gd name="connsiteY1569" fmla="*/ 2451101 h 3027364"/>
                <a:gd name="connsiteX1570" fmla="*/ 748664 w 2857500"/>
                <a:gd name="connsiteY1570" fmla="*/ 2451101 h 3027364"/>
                <a:gd name="connsiteX1571" fmla="*/ 757237 w 2857500"/>
                <a:gd name="connsiteY1571" fmla="*/ 2459583 h 3027364"/>
                <a:gd name="connsiteX1572" fmla="*/ 748664 w 2857500"/>
                <a:gd name="connsiteY1572" fmla="*/ 2468564 h 3027364"/>
                <a:gd name="connsiteX1573" fmla="*/ 748188 w 2857500"/>
                <a:gd name="connsiteY1573" fmla="*/ 2468065 h 3027364"/>
                <a:gd name="connsiteX1574" fmla="*/ 747712 w 2857500"/>
                <a:gd name="connsiteY1574" fmla="*/ 2451101 h 3027364"/>
                <a:gd name="connsiteX1575" fmla="*/ 1779587 w 2857500"/>
                <a:gd name="connsiteY1575" fmla="*/ 2451100 h 3027364"/>
                <a:gd name="connsiteX1576" fmla="*/ 1789112 w 2857500"/>
                <a:gd name="connsiteY1576" fmla="*/ 2459832 h 3027364"/>
                <a:gd name="connsiteX1577" fmla="*/ 1779587 w 2857500"/>
                <a:gd name="connsiteY1577" fmla="*/ 2468564 h 3027364"/>
                <a:gd name="connsiteX1578" fmla="*/ 1770062 w 2857500"/>
                <a:gd name="connsiteY1578" fmla="*/ 2459832 h 3027364"/>
                <a:gd name="connsiteX1579" fmla="*/ 1779587 w 2857500"/>
                <a:gd name="connsiteY1579" fmla="*/ 2451100 h 3027364"/>
                <a:gd name="connsiteX1580" fmla="*/ 1736724 w 2857500"/>
                <a:gd name="connsiteY1580" fmla="*/ 2451100 h 3027364"/>
                <a:gd name="connsiteX1581" fmla="*/ 1746249 w 2857500"/>
                <a:gd name="connsiteY1581" fmla="*/ 2459832 h 3027364"/>
                <a:gd name="connsiteX1582" fmla="*/ 1736724 w 2857500"/>
                <a:gd name="connsiteY1582" fmla="*/ 2468564 h 3027364"/>
                <a:gd name="connsiteX1583" fmla="*/ 1727199 w 2857500"/>
                <a:gd name="connsiteY1583" fmla="*/ 2459832 h 3027364"/>
                <a:gd name="connsiteX1584" fmla="*/ 1736724 w 2857500"/>
                <a:gd name="connsiteY1584" fmla="*/ 2451100 h 3027364"/>
                <a:gd name="connsiteX1585" fmla="*/ 1693862 w 2857500"/>
                <a:gd name="connsiteY1585" fmla="*/ 2451100 h 3027364"/>
                <a:gd name="connsiteX1586" fmla="*/ 1703387 w 2857500"/>
                <a:gd name="connsiteY1586" fmla="*/ 2459832 h 3027364"/>
                <a:gd name="connsiteX1587" fmla="*/ 1693862 w 2857500"/>
                <a:gd name="connsiteY1587" fmla="*/ 2468564 h 3027364"/>
                <a:gd name="connsiteX1588" fmla="*/ 1684337 w 2857500"/>
                <a:gd name="connsiteY1588" fmla="*/ 2459832 h 3027364"/>
                <a:gd name="connsiteX1589" fmla="*/ 1693862 w 2857500"/>
                <a:gd name="connsiteY1589" fmla="*/ 2451100 h 3027364"/>
                <a:gd name="connsiteX1590" fmla="*/ 1650999 w 2857500"/>
                <a:gd name="connsiteY1590" fmla="*/ 2451100 h 3027364"/>
                <a:gd name="connsiteX1591" fmla="*/ 1660524 w 2857500"/>
                <a:gd name="connsiteY1591" fmla="*/ 2459832 h 3027364"/>
                <a:gd name="connsiteX1592" fmla="*/ 1650999 w 2857500"/>
                <a:gd name="connsiteY1592" fmla="*/ 2468564 h 3027364"/>
                <a:gd name="connsiteX1593" fmla="*/ 1641474 w 2857500"/>
                <a:gd name="connsiteY1593" fmla="*/ 2459832 h 3027364"/>
                <a:gd name="connsiteX1594" fmla="*/ 1650999 w 2857500"/>
                <a:gd name="connsiteY1594" fmla="*/ 2451100 h 3027364"/>
                <a:gd name="connsiteX1595" fmla="*/ 1608137 w 2857500"/>
                <a:gd name="connsiteY1595" fmla="*/ 2451100 h 3027364"/>
                <a:gd name="connsiteX1596" fmla="*/ 1617662 w 2857500"/>
                <a:gd name="connsiteY1596" fmla="*/ 2459832 h 3027364"/>
                <a:gd name="connsiteX1597" fmla="*/ 1608137 w 2857500"/>
                <a:gd name="connsiteY1597" fmla="*/ 2468564 h 3027364"/>
                <a:gd name="connsiteX1598" fmla="*/ 1598612 w 2857500"/>
                <a:gd name="connsiteY1598" fmla="*/ 2459832 h 3027364"/>
                <a:gd name="connsiteX1599" fmla="*/ 1608137 w 2857500"/>
                <a:gd name="connsiteY1599" fmla="*/ 2451100 h 3027364"/>
                <a:gd name="connsiteX1600" fmla="*/ 1565274 w 2857500"/>
                <a:gd name="connsiteY1600" fmla="*/ 2451100 h 3027364"/>
                <a:gd name="connsiteX1601" fmla="*/ 1574799 w 2857500"/>
                <a:gd name="connsiteY1601" fmla="*/ 2459832 h 3027364"/>
                <a:gd name="connsiteX1602" fmla="*/ 1565274 w 2857500"/>
                <a:gd name="connsiteY1602" fmla="*/ 2468564 h 3027364"/>
                <a:gd name="connsiteX1603" fmla="*/ 1555749 w 2857500"/>
                <a:gd name="connsiteY1603" fmla="*/ 2459832 h 3027364"/>
                <a:gd name="connsiteX1604" fmla="*/ 1565274 w 2857500"/>
                <a:gd name="connsiteY1604" fmla="*/ 2451100 h 3027364"/>
                <a:gd name="connsiteX1605" fmla="*/ 1522412 w 2857500"/>
                <a:gd name="connsiteY1605" fmla="*/ 2451100 h 3027364"/>
                <a:gd name="connsiteX1606" fmla="*/ 1531937 w 2857500"/>
                <a:gd name="connsiteY1606" fmla="*/ 2459832 h 3027364"/>
                <a:gd name="connsiteX1607" fmla="*/ 1522412 w 2857500"/>
                <a:gd name="connsiteY1607" fmla="*/ 2468564 h 3027364"/>
                <a:gd name="connsiteX1608" fmla="*/ 1512887 w 2857500"/>
                <a:gd name="connsiteY1608" fmla="*/ 2459832 h 3027364"/>
                <a:gd name="connsiteX1609" fmla="*/ 1522412 w 2857500"/>
                <a:gd name="connsiteY1609" fmla="*/ 2451100 h 3027364"/>
                <a:gd name="connsiteX1610" fmla="*/ 1478756 w 2857500"/>
                <a:gd name="connsiteY1610" fmla="*/ 2451100 h 3027364"/>
                <a:gd name="connsiteX1611" fmla="*/ 1487488 w 2857500"/>
                <a:gd name="connsiteY1611" fmla="*/ 2459832 h 3027364"/>
                <a:gd name="connsiteX1612" fmla="*/ 1478756 w 2857500"/>
                <a:gd name="connsiteY1612" fmla="*/ 2468564 h 3027364"/>
                <a:gd name="connsiteX1613" fmla="*/ 1470024 w 2857500"/>
                <a:gd name="connsiteY1613" fmla="*/ 2459832 h 3027364"/>
                <a:gd name="connsiteX1614" fmla="*/ 1478756 w 2857500"/>
                <a:gd name="connsiteY1614" fmla="*/ 2451100 h 3027364"/>
                <a:gd name="connsiteX1615" fmla="*/ 1436687 w 2857500"/>
                <a:gd name="connsiteY1615" fmla="*/ 2451100 h 3027364"/>
                <a:gd name="connsiteX1616" fmla="*/ 1446212 w 2857500"/>
                <a:gd name="connsiteY1616" fmla="*/ 2459832 h 3027364"/>
                <a:gd name="connsiteX1617" fmla="*/ 1436687 w 2857500"/>
                <a:gd name="connsiteY1617" fmla="*/ 2468564 h 3027364"/>
                <a:gd name="connsiteX1618" fmla="*/ 1427162 w 2857500"/>
                <a:gd name="connsiteY1618" fmla="*/ 2459832 h 3027364"/>
                <a:gd name="connsiteX1619" fmla="*/ 1436687 w 2857500"/>
                <a:gd name="connsiteY1619" fmla="*/ 2451100 h 3027364"/>
                <a:gd name="connsiteX1620" fmla="*/ 1393825 w 2857500"/>
                <a:gd name="connsiteY1620" fmla="*/ 2451100 h 3027364"/>
                <a:gd name="connsiteX1621" fmla="*/ 1403350 w 2857500"/>
                <a:gd name="connsiteY1621" fmla="*/ 2459832 h 3027364"/>
                <a:gd name="connsiteX1622" fmla="*/ 1393825 w 2857500"/>
                <a:gd name="connsiteY1622" fmla="*/ 2468564 h 3027364"/>
                <a:gd name="connsiteX1623" fmla="*/ 1384300 w 2857500"/>
                <a:gd name="connsiteY1623" fmla="*/ 2459832 h 3027364"/>
                <a:gd name="connsiteX1624" fmla="*/ 1393825 w 2857500"/>
                <a:gd name="connsiteY1624" fmla="*/ 2451100 h 3027364"/>
                <a:gd name="connsiteX1625" fmla="*/ 1350169 w 2857500"/>
                <a:gd name="connsiteY1625" fmla="*/ 2451100 h 3027364"/>
                <a:gd name="connsiteX1626" fmla="*/ 1358901 w 2857500"/>
                <a:gd name="connsiteY1626" fmla="*/ 2459832 h 3027364"/>
                <a:gd name="connsiteX1627" fmla="*/ 1350169 w 2857500"/>
                <a:gd name="connsiteY1627" fmla="*/ 2468564 h 3027364"/>
                <a:gd name="connsiteX1628" fmla="*/ 1341437 w 2857500"/>
                <a:gd name="connsiteY1628" fmla="*/ 2459832 h 3027364"/>
                <a:gd name="connsiteX1629" fmla="*/ 1350169 w 2857500"/>
                <a:gd name="connsiteY1629" fmla="*/ 2451100 h 3027364"/>
                <a:gd name="connsiteX1630" fmla="*/ 1307307 w 2857500"/>
                <a:gd name="connsiteY1630" fmla="*/ 2451100 h 3027364"/>
                <a:gd name="connsiteX1631" fmla="*/ 1316039 w 2857500"/>
                <a:gd name="connsiteY1631" fmla="*/ 2459832 h 3027364"/>
                <a:gd name="connsiteX1632" fmla="*/ 1307307 w 2857500"/>
                <a:gd name="connsiteY1632" fmla="*/ 2468564 h 3027364"/>
                <a:gd name="connsiteX1633" fmla="*/ 1298575 w 2857500"/>
                <a:gd name="connsiteY1633" fmla="*/ 2459832 h 3027364"/>
                <a:gd name="connsiteX1634" fmla="*/ 1307307 w 2857500"/>
                <a:gd name="connsiteY1634" fmla="*/ 2451100 h 3027364"/>
                <a:gd name="connsiteX1635" fmla="*/ 1263650 w 2857500"/>
                <a:gd name="connsiteY1635" fmla="*/ 2451100 h 3027364"/>
                <a:gd name="connsiteX1636" fmla="*/ 1273175 w 2857500"/>
                <a:gd name="connsiteY1636" fmla="*/ 2459832 h 3027364"/>
                <a:gd name="connsiteX1637" fmla="*/ 1263650 w 2857500"/>
                <a:gd name="connsiteY1637" fmla="*/ 2468564 h 3027364"/>
                <a:gd name="connsiteX1638" fmla="*/ 1254125 w 2857500"/>
                <a:gd name="connsiteY1638" fmla="*/ 2459832 h 3027364"/>
                <a:gd name="connsiteX1639" fmla="*/ 1263650 w 2857500"/>
                <a:gd name="connsiteY1639" fmla="*/ 2451100 h 3027364"/>
                <a:gd name="connsiteX1640" fmla="*/ 1221582 w 2857500"/>
                <a:gd name="connsiteY1640" fmla="*/ 2451100 h 3027364"/>
                <a:gd name="connsiteX1641" fmla="*/ 1230314 w 2857500"/>
                <a:gd name="connsiteY1641" fmla="*/ 2459832 h 3027364"/>
                <a:gd name="connsiteX1642" fmla="*/ 1221582 w 2857500"/>
                <a:gd name="connsiteY1642" fmla="*/ 2468564 h 3027364"/>
                <a:gd name="connsiteX1643" fmla="*/ 1212850 w 2857500"/>
                <a:gd name="connsiteY1643" fmla="*/ 2459832 h 3027364"/>
                <a:gd name="connsiteX1644" fmla="*/ 1221582 w 2857500"/>
                <a:gd name="connsiteY1644" fmla="*/ 2451100 h 3027364"/>
                <a:gd name="connsiteX1645" fmla="*/ 1177925 w 2857500"/>
                <a:gd name="connsiteY1645" fmla="*/ 2451100 h 3027364"/>
                <a:gd name="connsiteX1646" fmla="*/ 1187450 w 2857500"/>
                <a:gd name="connsiteY1646" fmla="*/ 2459832 h 3027364"/>
                <a:gd name="connsiteX1647" fmla="*/ 1177925 w 2857500"/>
                <a:gd name="connsiteY1647" fmla="*/ 2468564 h 3027364"/>
                <a:gd name="connsiteX1648" fmla="*/ 1168400 w 2857500"/>
                <a:gd name="connsiteY1648" fmla="*/ 2459832 h 3027364"/>
                <a:gd name="connsiteX1649" fmla="*/ 1177925 w 2857500"/>
                <a:gd name="connsiteY1649" fmla="*/ 2451100 h 3027364"/>
                <a:gd name="connsiteX1650" fmla="*/ 1135062 w 2857500"/>
                <a:gd name="connsiteY1650" fmla="*/ 2451100 h 3027364"/>
                <a:gd name="connsiteX1651" fmla="*/ 1144587 w 2857500"/>
                <a:gd name="connsiteY1651" fmla="*/ 2459832 h 3027364"/>
                <a:gd name="connsiteX1652" fmla="*/ 1135062 w 2857500"/>
                <a:gd name="connsiteY1652" fmla="*/ 2468564 h 3027364"/>
                <a:gd name="connsiteX1653" fmla="*/ 1125537 w 2857500"/>
                <a:gd name="connsiteY1653" fmla="*/ 2459832 h 3027364"/>
                <a:gd name="connsiteX1654" fmla="*/ 1135062 w 2857500"/>
                <a:gd name="connsiteY1654" fmla="*/ 2451100 h 3027364"/>
                <a:gd name="connsiteX1655" fmla="*/ 2059259 w 2857500"/>
                <a:gd name="connsiteY1655" fmla="*/ 2408238 h 3027364"/>
                <a:gd name="connsiteX1656" fmla="*/ 2068512 w 2857500"/>
                <a:gd name="connsiteY1656" fmla="*/ 2416720 h 3027364"/>
                <a:gd name="connsiteX1657" fmla="*/ 2068512 w 2857500"/>
                <a:gd name="connsiteY1657" fmla="*/ 2417219 h 3027364"/>
                <a:gd name="connsiteX1658" fmla="*/ 2059259 w 2857500"/>
                <a:gd name="connsiteY1658" fmla="*/ 2425701 h 3027364"/>
                <a:gd name="connsiteX1659" fmla="*/ 2049462 w 2857500"/>
                <a:gd name="connsiteY1659" fmla="*/ 2417219 h 3027364"/>
                <a:gd name="connsiteX1660" fmla="*/ 2049462 w 2857500"/>
                <a:gd name="connsiteY1660" fmla="*/ 2416720 h 3027364"/>
                <a:gd name="connsiteX1661" fmla="*/ 2059259 w 2857500"/>
                <a:gd name="connsiteY1661" fmla="*/ 2408238 h 3027364"/>
                <a:gd name="connsiteX1662" fmla="*/ 2015852 w 2857500"/>
                <a:gd name="connsiteY1662" fmla="*/ 2408238 h 3027364"/>
                <a:gd name="connsiteX1663" fmla="*/ 2025649 w 2857500"/>
                <a:gd name="connsiteY1663" fmla="*/ 2416720 h 3027364"/>
                <a:gd name="connsiteX1664" fmla="*/ 2025105 w 2857500"/>
                <a:gd name="connsiteY1664" fmla="*/ 2417219 h 3027364"/>
                <a:gd name="connsiteX1665" fmla="*/ 2015852 w 2857500"/>
                <a:gd name="connsiteY1665" fmla="*/ 2425701 h 3027364"/>
                <a:gd name="connsiteX1666" fmla="*/ 2006599 w 2857500"/>
                <a:gd name="connsiteY1666" fmla="*/ 2417219 h 3027364"/>
                <a:gd name="connsiteX1667" fmla="*/ 2006599 w 2857500"/>
                <a:gd name="connsiteY1667" fmla="*/ 2416720 h 3027364"/>
                <a:gd name="connsiteX1668" fmla="*/ 2015852 w 2857500"/>
                <a:gd name="connsiteY1668" fmla="*/ 2408238 h 3027364"/>
                <a:gd name="connsiteX1669" fmla="*/ 1972990 w 2857500"/>
                <a:gd name="connsiteY1669" fmla="*/ 2408238 h 3027364"/>
                <a:gd name="connsiteX1670" fmla="*/ 1982787 w 2857500"/>
                <a:gd name="connsiteY1670" fmla="*/ 2416720 h 3027364"/>
                <a:gd name="connsiteX1671" fmla="*/ 1982787 w 2857500"/>
                <a:gd name="connsiteY1671" fmla="*/ 2417219 h 3027364"/>
                <a:gd name="connsiteX1672" fmla="*/ 1972990 w 2857500"/>
                <a:gd name="connsiteY1672" fmla="*/ 2425701 h 3027364"/>
                <a:gd name="connsiteX1673" fmla="*/ 1963737 w 2857500"/>
                <a:gd name="connsiteY1673" fmla="*/ 2417219 h 3027364"/>
                <a:gd name="connsiteX1674" fmla="*/ 1963737 w 2857500"/>
                <a:gd name="connsiteY1674" fmla="*/ 2416720 h 3027364"/>
                <a:gd name="connsiteX1675" fmla="*/ 1972990 w 2857500"/>
                <a:gd name="connsiteY1675" fmla="*/ 2408238 h 3027364"/>
                <a:gd name="connsiteX1676" fmla="*/ 1930127 w 2857500"/>
                <a:gd name="connsiteY1676" fmla="*/ 2408238 h 3027364"/>
                <a:gd name="connsiteX1677" fmla="*/ 1939924 w 2857500"/>
                <a:gd name="connsiteY1677" fmla="*/ 2416720 h 3027364"/>
                <a:gd name="connsiteX1678" fmla="*/ 1939924 w 2857500"/>
                <a:gd name="connsiteY1678" fmla="*/ 2417219 h 3027364"/>
                <a:gd name="connsiteX1679" fmla="*/ 1930127 w 2857500"/>
                <a:gd name="connsiteY1679" fmla="*/ 2425701 h 3027364"/>
                <a:gd name="connsiteX1680" fmla="*/ 1920874 w 2857500"/>
                <a:gd name="connsiteY1680" fmla="*/ 2417219 h 3027364"/>
                <a:gd name="connsiteX1681" fmla="*/ 1920874 w 2857500"/>
                <a:gd name="connsiteY1681" fmla="*/ 2416720 h 3027364"/>
                <a:gd name="connsiteX1682" fmla="*/ 1930127 w 2857500"/>
                <a:gd name="connsiteY1682" fmla="*/ 2408238 h 3027364"/>
                <a:gd name="connsiteX1683" fmla="*/ 1886993 w 2857500"/>
                <a:gd name="connsiteY1683" fmla="*/ 2408238 h 3027364"/>
                <a:gd name="connsiteX1684" fmla="*/ 1895475 w 2857500"/>
                <a:gd name="connsiteY1684" fmla="*/ 2416720 h 3027364"/>
                <a:gd name="connsiteX1685" fmla="*/ 1895475 w 2857500"/>
                <a:gd name="connsiteY1685" fmla="*/ 2417219 h 3027364"/>
                <a:gd name="connsiteX1686" fmla="*/ 1886993 w 2857500"/>
                <a:gd name="connsiteY1686" fmla="*/ 2425701 h 3027364"/>
                <a:gd name="connsiteX1687" fmla="*/ 1878012 w 2857500"/>
                <a:gd name="connsiteY1687" fmla="*/ 2417219 h 3027364"/>
                <a:gd name="connsiteX1688" fmla="*/ 1878012 w 2857500"/>
                <a:gd name="connsiteY1688" fmla="*/ 2416720 h 3027364"/>
                <a:gd name="connsiteX1689" fmla="*/ 1886993 w 2857500"/>
                <a:gd name="connsiteY1689" fmla="*/ 2408238 h 3027364"/>
                <a:gd name="connsiteX1690" fmla="*/ 1844131 w 2857500"/>
                <a:gd name="connsiteY1690" fmla="*/ 2408238 h 3027364"/>
                <a:gd name="connsiteX1691" fmla="*/ 1852613 w 2857500"/>
                <a:gd name="connsiteY1691" fmla="*/ 2416720 h 3027364"/>
                <a:gd name="connsiteX1692" fmla="*/ 1852613 w 2857500"/>
                <a:gd name="connsiteY1692" fmla="*/ 2417219 h 3027364"/>
                <a:gd name="connsiteX1693" fmla="*/ 1844131 w 2857500"/>
                <a:gd name="connsiteY1693" fmla="*/ 2425701 h 3027364"/>
                <a:gd name="connsiteX1694" fmla="*/ 1835150 w 2857500"/>
                <a:gd name="connsiteY1694" fmla="*/ 2417219 h 3027364"/>
                <a:gd name="connsiteX1695" fmla="*/ 1835150 w 2857500"/>
                <a:gd name="connsiteY1695" fmla="*/ 2416720 h 3027364"/>
                <a:gd name="connsiteX1696" fmla="*/ 1844131 w 2857500"/>
                <a:gd name="connsiteY1696" fmla="*/ 2408238 h 3027364"/>
                <a:gd name="connsiteX1697" fmla="*/ 1800505 w 2857500"/>
                <a:gd name="connsiteY1697" fmla="*/ 2408238 h 3027364"/>
                <a:gd name="connsiteX1698" fmla="*/ 1801018 w 2857500"/>
                <a:gd name="connsiteY1698" fmla="*/ 2408238 h 3027364"/>
                <a:gd name="connsiteX1699" fmla="*/ 1809750 w 2857500"/>
                <a:gd name="connsiteY1699" fmla="*/ 2416720 h 3027364"/>
                <a:gd name="connsiteX1700" fmla="*/ 1809750 w 2857500"/>
                <a:gd name="connsiteY1700" fmla="*/ 2417219 h 3027364"/>
                <a:gd name="connsiteX1701" fmla="*/ 1801018 w 2857500"/>
                <a:gd name="connsiteY1701" fmla="*/ 2425701 h 3027364"/>
                <a:gd name="connsiteX1702" fmla="*/ 1800505 w 2857500"/>
                <a:gd name="connsiteY1702" fmla="*/ 2425701 h 3027364"/>
                <a:gd name="connsiteX1703" fmla="*/ 1792287 w 2857500"/>
                <a:gd name="connsiteY1703" fmla="*/ 2417219 h 3027364"/>
                <a:gd name="connsiteX1704" fmla="*/ 1792287 w 2857500"/>
                <a:gd name="connsiteY1704" fmla="*/ 2416720 h 3027364"/>
                <a:gd name="connsiteX1705" fmla="*/ 1800505 w 2857500"/>
                <a:gd name="connsiteY1705" fmla="*/ 2408238 h 3027364"/>
                <a:gd name="connsiteX1706" fmla="*/ 1757906 w 2857500"/>
                <a:gd name="connsiteY1706" fmla="*/ 2408238 h 3027364"/>
                <a:gd name="connsiteX1707" fmla="*/ 1766887 w 2857500"/>
                <a:gd name="connsiteY1707" fmla="*/ 2416720 h 3027364"/>
                <a:gd name="connsiteX1708" fmla="*/ 1766887 w 2857500"/>
                <a:gd name="connsiteY1708" fmla="*/ 2417219 h 3027364"/>
                <a:gd name="connsiteX1709" fmla="*/ 1757906 w 2857500"/>
                <a:gd name="connsiteY1709" fmla="*/ 2425701 h 3027364"/>
                <a:gd name="connsiteX1710" fmla="*/ 1749424 w 2857500"/>
                <a:gd name="connsiteY1710" fmla="*/ 2417219 h 3027364"/>
                <a:gd name="connsiteX1711" fmla="*/ 1749424 w 2857500"/>
                <a:gd name="connsiteY1711" fmla="*/ 2416720 h 3027364"/>
                <a:gd name="connsiteX1712" fmla="*/ 1757906 w 2857500"/>
                <a:gd name="connsiteY1712" fmla="*/ 2408238 h 3027364"/>
                <a:gd name="connsiteX1713" fmla="*/ 1714227 w 2857500"/>
                <a:gd name="connsiteY1713" fmla="*/ 2408238 h 3027364"/>
                <a:gd name="connsiteX1714" fmla="*/ 1724024 w 2857500"/>
                <a:gd name="connsiteY1714" fmla="*/ 2416720 h 3027364"/>
                <a:gd name="connsiteX1715" fmla="*/ 1724024 w 2857500"/>
                <a:gd name="connsiteY1715" fmla="*/ 2417219 h 3027364"/>
                <a:gd name="connsiteX1716" fmla="*/ 1714227 w 2857500"/>
                <a:gd name="connsiteY1716" fmla="*/ 2425701 h 3027364"/>
                <a:gd name="connsiteX1717" fmla="*/ 1704974 w 2857500"/>
                <a:gd name="connsiteY1717" fmla="*/ 2417219 h 3027364"/>
                <a:gd name="connsiteX1718" fmla="*/ 1704974 w 2857500"/>
                <a:gd name="connsiteY1718" fmla="*/ 2416720 h 3027364"/>
                <a:gd name="connsiteX1719" fmla="*/ 1714227 w 2857500"/>
                <a:gd name="connsiteY1719" fmla="*/ 2408238 h 3027364"/>
                <a:gd name="connsiteX1720" fmla="*/ 1671909 w 2857500"/>
                <a:gd name="connsiteY1720" fmla="*/ 2408238 h 3027364"/>
                <a:gd name="connsiteX1721" fmla="*/ 1681162 w 2857500"/>
                <a:gd name="connsiteY1721" fmla="*/ 2416720 h 3027364"/>
                <a:gd name="connsiteX1722" fmla="*/ 1681162 w 2857500"/>
                <a:gd name="connsiteY1722" fmla="*/ 2417219 h 3027364"/>
                <a:gd name="connsiteX1723" fmla="*/ 1671909 w 2857500"/>
                <a:gd name="connsiteY1723" fmla="*/ 2425701 h 3027364"/>
                <a:gd name="connsiteX1724" fmla="*/ 1662112 w 2857500"/>
                <a:gd name="connsiteY1724" fmla="*/ 2417219 h 3027364"/>
                <a:gd name="connsiteX1725" fmla="*/ 1662112 w 2857500"/>
                <a:gd name="connsiteY1725" fmla="*/ 2416720 h 3027364"/>
                <a:gd name="connsiteX1726" fmla="*/ 1671909 w 2857500"/>
                <a:gd name="connsiteY1726" fmla="*/ 2408238 h 3027364"/>
                <a:gd name="connsiteX1727" fmla="*/ 1629046 w 2857500"/>
                <a:gd name="connsiteY1727" fmla="*/ 2408238 h 3027364"/>
                <a:gd name="connsiteX1728" fmla="*/ 1638299 w 2857500"/>
                <a:gd name="connsiteY1728" fmla="*/ 2416720 h 3027364"/>
                <a:gd name="connsiteX1729" fmla="*/ 1638299 w 2857500"/>
                <a:gd name="connsiteY1729" fmla="*/ 2417219 h 3027364"/>
                <a:gd name="connsiteX1730" fmla="*/ 1629046 w 2857500"/>
                <a:gd name="connsiteY1730" fmla="*/ 2425701 h 3027364"/>
                <a:gd name="connsiteX1731" fmla="*/ 1619249 w 2857500"/>
                <a:gd name="connsiteY1731" fmla="*/ 2417219 h 3027364"/>
                <a:gd name="connsiteX1732" fmla="*/ 1619249 w 2857500"/>
                <a:gd name="connsiteY1732" fmla="*/ 2416720 h 3027364"/>
                <a:gd name="connsiteX1733" fmla="*/ 1629046 w 2857500"/>
                <a:gd name="connsiteY1733" fmla="*/ 2408238 h 3027364"/>
                <a:gd name="connsiteX1734" fmla="*/ 1585912 w 2857500"/>
                <a:gd name="connsiteY1734" fmla="*/ 2408238 h 3027364"/>
                <a:gd name="connsiteX1735" fmla="*/ 1595437 w 2857500"/>
                <a:gd name="connsiteY1735" fmla="*/ 2416720 h 3027364"/>
                <a:gd name="connsiteX1736" fmla="*/ 1595437 w 2857500"/>
                <a:gd name="connsiteY1736" fmla="*/ 2417219 h 3027364"/>
                <a:gd name="connsiteX1737" fmla="*/ 1585912 w 2857500"/>
                <a:gd name="connsiteY1737" fmla="*/ 2425701 h 3027364"/>
                <a:gd name="connsiteX1738" fmla="*/ 1576387 w 2857500"/>
                <a:gd name="connsiteY1738" fmla="*/ 2417219 h 3027364"/>
                <a:gd name="connsiteX1739" fmla="*/ 1576387 w 2857500"/>
                <a:gd name="connsiteY1739" fmla="*/ 2416720 h 3027364"/>
                <a:gd name="connsiteX1740" fmla="*/ 1585912 w 2857500"/>
                <a:gd name="connsiteY1740" fmla="*/ 2408238 h 3027364"/>
                <a:gd name="connsiteX1741" fmla="*/ 1542777 w 2857500"/>
                <a:gd name="connsiteY1741" fmla="*/ 2408238 h 3027364"/>
                <a:gd name="connsiteX1742" fmla="*/ 1552574 w 2857500"/>
                <a:gd name="connsiteY1742" fmla="*/ 2416720 h 3027364"/>
                <a:gd name="connsiteX1743" fmla="*/ 1552574 w 2857500"/>
                <a:gd name="connsiteY1743" fmla="*/ 2417219 h 3027364"/>
                <a:gd name="connsiteX1744" fmla="*/ 1542777 w 2857500"/>
                <a:gd name="connsiteY1744" fmla="*/ 2425701 h 3027364"/>
                <a:gd name="connsiteX1745" fmla="*/ 1533524 w 2857500"/>
                <a:gd name="connsiteY1745" fmla="*/ 2417219 h 3027364"/>
                <a:gd name="connsiteX1746" fmla="*/ 1533524 w 2857500"/>
                <a:gd name="connsiteY1746" fmla="*/ 2416720 h 3027364"/>
                <a:gd name="connsiteX1747" fmla="*/ 1542777 w 2857500"/>
                <a:gd name="connsiteY1747" fmla="*/ 2408238 h 3027364"/>
                <a:gd name="connsiteX1748" fmla="*/ 1499915 w 2857500"/>
                <a:gd name="connsiteY1748" fmla="*/ 2408238 h 3027364"/>
                <a:gd name="connsiteX1749" fmla="*/ 1509712 w 2857500"/>
                <a:gd name="connsiteY1749" fmla="*/ 2416720 h 3027364"/>
                <a:gd name="connsiteX1750" fmla="*/ 1509712 w 2857500"/>
                <a:gd name="connsiteY1750" fmla="*/ 2417219 h 3027364"/>
                <a:gd name="connsiteX1751" fmla="*/ 1499915 w 2857500"/>
                <a:gd name="connsiteY1751" fmla="*/ 2425701 h 3027364"/>
                <a:gd name="connsiteX1752" fmla="*/ 1490662 w 2857500"/>
                <a:gd name="connsiteY1752" fmla="*/ 2417219 h 3027364"/>
                <a:gd name="connsiteX1753" fmla="*/ 1490662 w 2857500"/>
                <a:gd name="connsiteY1753" fmla="*/ 2416720 h 3027364"/>
                <a:gd name="connsiteX1754" fmla="*/ 1499915 w 2857500"/>
                <a:gd name="connsiteY1754" fmla="*/ 2408238 h 3027364"/>
                <a:gd name="connsiteX1755" fmla="*/ 1457052 w 2857500"/>
                <a:gd name="connsiteY1755" fmla="*/ 2408238 h 3027364"/>
                <a:gd name="connsiteX1756" fmla="*/ 1457596 w 2857500"/>
                <a:gd name="connsiteY1756" fmla="*/ 2408238 h 3027364"/>
                <a:gd name="connsiteX1757" fmla="*/ 1466849 w 2857500"/>
                <a:gd name="connsiteY1757" fmla="*/ 2416720 h 3027364"/>
                <a:gd name="connsiteX1758" fmla="*/ 1466849 w 2857500"/>
                <a:gd name="connsiteY1758" fmla="*/ 2417219 h 3027364"/>
                <a:gd name="connsiteX1759" fmla="*/ 1457596 w 2857500"/>
                <a:gd name="connsiteY1759" fmla="*/ 2425701 h 3027364"/>
                <a:gd name="connsiteX1760" fmla="*/ 1457052 w 2857500"/>
                <a:gd name="connsiteY1760" fmla="*/ 2425701 h 3027364"/>
                <a:gd name="connsiteX1761" fmla="*/ 1447799 w 2857500"/>
                <a:gd name="connsiteY1761" fmla="*/ 2417219 h 3027364"/>
                <a:gd name="connsiteX1762" fmla="*/ 1447799 w 2857500"/>
                <a:gd name="connsiteY1762" fmla="*/ 2416720 h 3027364"/>
                <a:gd name="connsiteX1763" fmla="*/ 1457052 w 2857500"/>
                <a:gd name="connsiteY1763" fmla="*/ 2408238 h 3027364"/>
                <a:gd name="connsiteX1764" fmla="*/ 1414734 w 2857500"/>
                <a:gd name="connsiteY1764" fmla="*/ 2408238 h 3027364"/>
                <a:gd name="connsiteX1765" fmla="*/ 1423987 w 2857500"/>
                <a:gd name="connsiteY1765" fmla="*/ 2416720 h 3027364"/>
                <a:gd name="connsiteX1766" fmla="*/ 1423987 w 2857500"/>
                <a:gd name="connsiteY1766" fmla="*/ 2417219 h 3027364"/>
                <a:gd name="connsiteX1767" fmla="*/ 1414734 w 2857500"/>
                <a:gd name="connsiteY1767" fmla="*/ 2425701 h 3027364"/>
                <a:gd name="connsiteX1768" fmla="*/ 1404937 w 2857500"/>
                <a:gd name="connsiteY1768" fmla="*/ 2417219 h 3027364"/>
                <a:gd name="connsiteX1769" fmla="*/ 1404937 w 2857500"/>
                <a:gd name="connsiteY1769" fmla="*/ 2416720 h 3027364"/>
                <a:gd name="connsiteX1770" fmla="*/ 1414734 w 2857500"/>
                <a:gd name="connsiteY1770" fmla="*/ 2408238 h 3027364"/>
                <a:gd name="connsiteX1771" fmla="*/ 1371056 w 2857500"/>
                <a:gd name="connsiteY1771" fmla="*/ 2408238 h 3027364"/>
                <a:gd name="connsiteX1772" fmla="*/ 1379538 w 2857500"/>
                <a:gd name="connsiteY1772" fmla="*/ 2416720 h 3027364"/>
                <a:gd name="connsiteX1773" fmla="*/ 1379538 w 2857500"/>
                <a:gd name="connsiteY1773" fmla="*/ 2417219 h 3027364"/>
                <a:gd name="connsiteX1774" fmla="*/ 1371056 w 2857500"/>
                <a:gd name="connsiteY1774" fmla="*/ 2425701 h 3027364"/>
                <a:gd name="connsiteX1775" fmla="*/ 1362574 w 2857500"/>
                <a:gd name="connsiteY1775" fmla="*/ 2417219 h 3027364"/>
                <a:gd name="connsiteX1776" fmla="*/ 1362075 w 2857500"/>
                <a:gd name="connsiteY1776" fmla="*/ 2416720 h 3027364"/>
                <a:gd name="connsiteX1777" fmla="*/ 1371056 w 2857500"/>
                <a:gd name="connsiteY1777" fmla="*/ 2408238 h 3027364"/>
                <a:gd name="connsiteX1778" fmla="*/ 1328465 w 2857500"/>
                <a:gd name="connsiteY1778" fmla="*/ 2408238 h 3027364"/>
                <a:gd name="connsiteX1779" fmla="*/ 1338262 w 2857500"/>
                <a:gd name="connsiteY1779" fmla="*/ 2416720 h 3027364"/>
                <a:gd name="connsiteX1780" fmla="*/ 1338262 w 2857500"/>
                <a:gd name="connsiteY1780" fmla="*/ 2417219 h 3027364"/>
                <a:gd name="connsiteX1781" fmla="*/ 1328465 w 2857500"/>
                <a:gd name="connsiteY1781" fmla="*/ 2425701 h 3027364"/>
                <a:gd name="connsiteX1782" fmla="*/ 1319212 w 2857500"/>
                <a:gd name="connsiteY1782" fmla="*/ 2417219 h 3027364"/>
                <a:gd name="connsiteX1783" fmla="*/ 1319212 w 2857500"/>
                <a:gd name="connsiteY1783" fmla="*/ 2416720 h 3027364"/>
                <a:gd name="connsiteX1784" fmla="*/ 1328465 w 2857500"/>
                <a:gd name="connsiteY1784" fmla="*/ 2408238 h 3027364"/>
                <a:gd name="connsiteX1785" fmla="*/ 1284832 w 2857500"/>
                <a:gd name="connsiteY1785" fmla="*/ 2408238 h 3027364"/>
                <a:gd name="connsiteX1786" fmla="*/ 1293813 w 2857500"/>
                <a:gd name="connsiteY1786" fmla="*/ 2416720 h 3027364"/>
                <a:gd name="connsiteX1787" fmla="*/ 1293813 w 2857500"/>
                <a:gd name="connsiteY1787" fmla="*/ 2417219 h 3027364"/>
                <a:gd name="connsiteX1788" fmla="*/ 1284832 w 2857500"/>
                <a:gd name="connsiteY1788" fmla="*/ 2425701 h 3027364"/>
                <a:gd name="connsiteX1789" fmla="*/ 1276350 w 2857500"/>
                <a:gd name="connsiteY1789" fmla="*/ 2417219 h 3027364"/>
                <a:gd name="connsiteX1790" fmla="*/ 1276350 w 2857500"/>
                <a:gd name="connsiteY1790" fmla="*/ 2416720 h 3027364"/>
                <a:gd name="connsiteX1791" fmla="*/ 1284832 w 2857500"/>
                <a:gd name="connsiteY1791" fmla="*/ 2408238 h 3027364"/>
                <a:gd name="connsiteX1792" fmla="*/ 1242468 w 2857500"/>
                <a:gd name="connsiteY1792" fmla="*/ 2408238 h 3027364"/>
                <a:gd name="connsiteX1793" fmla="*/ 1250950 w 2857500"/>
                <a:gd name="connsiteY1793" fmla="*/ 2416720 h 3027364"/>
                <a:gd name="connsiteX1794" fmla="*/ 1250950 w 2857500"/>
                <a:gd name="connsiteY1794" fmla="*/ 2417219 h 3027364"/>
                <a:gd name="connsiteX1795" fmla="*/ 1242468 w 2857500"/>
                <a:gd name="connsiteY1795" fmla="*/ 2425701 h 3027364"/>
                <a:gd name="connsiteX1796" fmla="*/ 1233487 w 2857500"/>
                <a:gd name="connsiteY1796" fmla="*/ 2417219 h 3027364"/>
                <a:gd name="connsiteX1797" fmla="*/ 1233487 w 2857500"/>
                <a:gd name="connsiteY1797" fmla="*/ 2416720 h 3027364"/>
                <a:gd name="connsiteX1798" fmla="*/ 1242468 w 2857500"/>
                <a:gd name="connsiteY1798" fmla="*/ 2408238 h 3027364"/>
                <a:gd name="connsiteX1799" fmla="*/ 1198834 w 2857500"/>
                <a:gd name="connsiteY1799" fmla="*/ 2408238 h 3027364"/>
                <a:gd name="connsiteX1800" fmla="*/ 1208087 w 2857500"/>
                <a:gd name="connsiteY1800" fmla="*/ 2416720 h 3027364"/>
                <a:gd name="connsiteX1801" fmla="*/ 1208087 w 2857500"/>
                <a:gd name="connsiteY1801" fmla="*/ 2417219 h 3027364"/>
                <a:gd name="connsiteX1802" fmla="*/ 1198834 w 2857500"/>
                <a:gd name="connsiteY1802" fmla="*/ 2425701 h 3027364"/>
                <a:gd name="connsiteX1803" fmla="*/ 1189037 w 2857500"/>
                <a:gd name="connsiteY1803" fmla="*/ 2417219 h 3027364"/>
                <a:gd name="connsiteX1804" fmla="*/ 1189037 w 2857500"/>
                <a:gd name="connsiteY1804" fmla="*/ 2416720 h 3027364"/>
                <a:gd name="connsiteX1805" fmla="*/ 1198834 w 2857500"/>
                <a:gd name="connsiteY1805" fmla="*/ 2408238 h 3027364"/>
                <a:gd name="connsiteX1806" fmla="*/ 1155972 w 2857500"/>
                <a:gd name="connsiteY1806" fmla="*/ 2408238 h 3027364"/>
                <a:gd name="connsiteX1807" fmla="*/ 1165225 w 2857500"/>
                <a:gd name="connsiteY1807" fmla="*/ 2416720 h 3027364"/>
                <a:gd name="connsiteX1808" fmla="*/ 1165225 w 2857500"/>
                <a:gd name="connsiteY1808" fmla="*/ 2417219 h 3027364"/>
                <a:gd name="connsiteX1809" fmla="*/ 1155972 w 2857500"/>
                <a:gd name="connsiteY1809" fmla="*/ 2425701 h 3027364"/>
                <a:gd name="connsiteX1810" fmla="*/ 1146175 w 2857500"/>
                <a:gd name="connsiteY1810" fmla="*/ 2417219 h 3027364"/>
                <a:gd name="connsiteX1811" fmla="*/ 1146175 w 2857500"/>
                <a:gd name="connsiteY1811" fmla="*/ 2416720 h 3027364"/>
                <a:gd name="connsiteX1812" fmla="*/ 1155972 w 2857500"/>
                <a:gd name="connsiteY1812" fmla="*/ 2408238 h 3027364"/>
                <a:gd name="connsiteX1813" fmla="*/ 1112883 w 2857500"/>
                <a:gd name="connsiteY1813" fmla="*/ 2408238 h 3027364"/>
                <a:gd name="connsiteX1814" fmla="*/ 1113382 w 2857500"/>
                <a:gd name="connsiteY1814" fmla="*/ 2408238 h 3027364"/>
                <a:gd name="connsiteX1815" fmla="*/ 1122363 w 2857500"/>
                <a:gd name="connsiteY1815" fmla="*/ 2416720 h 3027364"/>
                <a:gd name="connsiteX1816" fmla="*/ 1122363 w 2857500"/>
                <a:gd name="connsiteY1816" fmla="*/ 2417219 h 3027364"/>
                <a:gd name="connsiteX1817" fmla="*/ 1113382 w 2857500"/>
                <a:gd name="connsiteY1817" fmla="*/ 2425701 h 3027364"/>
                <a:gd name="connsiteX1818" fmla="*/ 1112883 w 2857500"/>
                <a:gd name="connsiteY1818" fmla="*/ 2425701 h 3027364"/>
                <a:gd name="connsiteX1819" fmla="*/ 1104900 w 2857500"/>
                <a:gd name="connsiteY1819" fmla="*/ 2417219 h 3027364"/>
                <a:gd name="connsiteX1820" fmla="*/ 1104900 w 2857500"/>
                <a:gd name="connsiteY1820" fmla="*/ 2416720 h 3027364"/>
                <a:gd name="connsiteX1821" fmla="*/ 1112883 w 2857500"/>
                <a:gd name="connsiteY1821" fmla="*/ 2408238 h 3027364"/>
                <a:gd name="connsiteX1822" fmla="*/ 1069702 w 2857500"/>
                <a:gd name="connsiteY1822" fmla="*/ 2408238 h 3027364"/>
                <a:gd name="connsiteX1823" fmla="*/ 1079499 w 2857500"/>
                <a:gd name="connsiteY1823" fmla="*/ 2416720 h 3027364"/>
                <a:gd name="connsiteX1824" fmla="*/ 1079499 w 2857500"/>
                <a:gd name="connsiteY1824" fmla="*/ 2417219 h 3027364"/>
                <a:gd name="connsiteX1825" fmla="*/ 1069702 w 2857500"/>
                <a:gd name="connsiteY1825" fmla="*/ 2425701 h 3027364"/>
                <a:gd name="connsiteX1826" fmla="*/ 1060449 w 2857500"/>
                <a:gd name="connsiteY1826" fmla="*/ 2417219 h 3027364"/>
                <a:gd name="connsiteX1827" fmla="*/ 1060449 w 2857500"/>
                <a:gd name="connsiteY1827" fmla="*/ 2416720 h 3027364"/>
                <a:gd name="connsiteX1828" fmla="*/ 1069702 w 2857500"/>
                <a:gd name="connsiteY1828" fmla="*/ 2408238 h 3027364"/>
                <a:gd name="connsiteX1829" fmla="*/ 1026840 w 2857500"/>
                <a:gd name="connsiteY1829" fmla="*/ 2408238 h 3027364"/>
                <a:gd name="connsiteX1830" fmla="*/ 1036637 w 2857500"/>
                <a:gd name="connsiteY1830" fmla="*/ 2416720 h 3027364"/>
                <a:gd name="connsiteX1831" fmla="*/ 1036637 w 2857500"/>
                <a:gd name="connsiteY1831" fmla="*/ 2417219 h 3027364"/>
                <a:gd name="connsiteX1832" fmla="*/ 1026840 w 2857500"/>
                <a:gd name="connsiteY1832" fmla="*/ 2425701 h 3027364"/>
                <a:gd name="connsiteX1833" fmla="*/ 1017587 w 2857500"/>
                <a:gd name="connsiteY1833" fmla="*/ 2417219 h 3027364"/>
                <a:gd name="connsiteX1834" fmla="*/ 1017587 w 2857500"/>
                <a:gd name="connsiteY1834" fmla="*/ 2416720 h 3027364"/>
                <a:gd name="connsiteX1835" fmla="*/ 1026840 w 2857500"/>
                <a:gd name="connsiteY1835" fmla="*/ 2408238 h 3027364"/>
                <a:gd name="connsiteX1836" fmla="*/ 984521 w 2857500"/>
                <a:gd name="connsiteY1836" fmla="*/ 2408238 h 3027364"/>
                <a:gd name="connsiteX1837" fmla="*/ 993774 w 2857500"/>
                <a:gd name="connsiteY1837" fmla="*/ 2416720 h 3027364"/>
                <a:gd name="connsiteX1838" fmla="*/ 993774 w 2857500"/>
                <a:gd name="connsiteY1838" fmla="*/ 2417219 h 3027364"/>
                <a:gd name="connsiteX1839" fmla="*/ 984521 w 2857500"/>
                <a:gd name="connsiteY1839" fmla="*/ 2425701 h 3027364"/>
                <a:gd name="connsiteX1840" fmla="*/ 974724 w 2857500"/>
                <a:gd name="connsiteY1840" fmla="*/ 2417219 h 3027364"/>
                <a:gd name="connsiteX1841" fmla="*/ 974724 w 2857500"/>
                <a:gd name="connsiteY1841" fmla="*/ 2416720 h 3027364"/>
                <a:gd name="connsiteX1842" fmla="*/ 984521 w 2857500"/>
                <a:gd name="connsiteY1842" fmla="*/ 2408238 h 3027364"/>
                <a:gd name="connsiteX1843" fmla="*/ 941659 w 2857500"/>
                <a:gd name="connsiteY1843" fmla="*/ 2408238 h 3027364"/>
                <a:gd name="connsiteX1844" fmla="*/ 950912 w 2857500"/>
                <a:gd name="connsiteY1844" fmla="*/ 2416720 h 3027364"/>
                <a:gd name="connsiteX1845" fmla="*/ 950912 w 2857500"/>
                <a:gd name="connsiteY1845" fmla="*/ 2417219 h 3027364"/>
                <a:gd name="connsiteX1846" fmla="*/ 941659 w 2857500"/>
                <a:gd name="connsiteY1846" fmla="*/ 2425701 h 3027364"/>
                <a:gd name="connsiteX1847" fmla="*/ 931862 w 2857500"/>
                <a:gd name="connsiteY1847" fmla="*/ 2417219 h 3027364"/>
                <a:gd name="connsiteX1848" fmla="*/ 931862 w 2857500"/>
                <a:gd name="connsiteY1848" fmla="*/ 2416720 h 3027364"/>
                <a:gd name="connsiteX1849" fmla="*/ 941659 w 2857500"/>
                <a:gd name="connsiteY1849" fmla="*/ 2408238 h 3027364"/>
                <a:gd name="connsiteX1850" fmla="*/ 898252 w 2857500"/>
                <a:gd name="connsiteY1850" fmla="*/ 2408238 h 3027364"/>
                <a:gd name="connsiteX1851" fmla="*/ 908049 w 2857500"/>
                <a:gd name="connsiteY1851" fmla="*/ 2416720 h 3027364"/>
                <a:gd name="connsiteX1852" fmla="*/ 907505 w 2857500"/>
                <a:gd name="connsiteY1852" fmla="*/ 2417219 h 3027364"/>
                <a:gd name="connsiteX1853" fmla="*/ 898252 w 2857500"/>
                <a:gd name="connsiteY1853" fmla="*/ 2425701 h 3027364"/>
                <a:gd name="connsiteX1854" fmla="*/ 888999 w 2857500"/>
                <a:gd name="connsiteY1854" fmla="*/ 2417219 h 3027364"/>
                <a:gd name="connsiteX1855" fmla="*/ 888999 w 2857500"/>
                <a:gd name="connsiteY1855" fmla="*/ 2416720 h 3027364"/>
                <a:gd name="connsiteX1856" fmla="*/ 898252 w 2857500"/>
                <a:gd name="connsiteY1856" fmla="*/ 2408238 h 3027364"/>
                <a:gd name="connsiteX1857" fmla="*/ 855390 w 2857500"/>
                <a:gd name="connsiteY1857" fmla="*/ 2408238 h 3027364"/>
                <a:gd name="connsiteX1858" fmla="*/ 865187 w 2857500"/>
                <a:gd name="connsiteY1858" fmla="*/ 2416720 h 3027364"/>
                <a:gd name="connsiteX1859" fmla="*/ 865187 w 2857500"/>
                <a:gd name="connsiteY1859" fmla="*/ 2417219 h 3027364"/>
                <a:gd name="connsiteX1860" fmla="*/ 855390 w 2857500"/>
                <a:gd name="connsiteY1860" fmla="*/ 2425701 h 3027364"/>
                <a:gd name="connsiteX1861" fmla="*/ 846137 w 2857500"/>
                <a:gd name="connsiteY1861" fmla="*/ 2417219 h 3027364"/>
                <a:gd name="connsiteX1862" fmla="*/ 846137 w 2857500"/>
                <a:gd name="connsiteY1862" fmla="*/ 2416720 h 3027364"/>
                <a:gd name="connsiteX1863" fmla="*/ 855390 w 2857500"/>
                <a:gd name="connsiteY1863" fmla="*/ 2408238 h 3027364"/>
                <a:gd name="connsiteX1864" fmla="*/ 812527 w 2857500"/>
                <a:gd name="connsiteY1864" fmla="*/ 2408238 h 3027364"/>
                <a:gd name="connsiteX1865" fmla="*/ 822324 w 2857500"/>
                <a:gd name="connsiteY1865" fmla="*/ 2416720 h 3027364"/>
                <a:gd name="connsiteX1866" fmla="*/ 822324 w 2857500"/>
                <a:gd name="connsiteY1866" fmla="*/ 2417219 h 3027364"/>
                <a:gd name="connsiteX1867" fmla="*/ 812527 w 2857500"/>
                <a:gd name="connsiteY1867" fmla="*/ 2425701 h 3027364"/>
                <a:gd name="connsiteX1868" fmla="*/ 803274 w 2857500"/>
                <a:gd name="connsiteY1868" fmla="*/ 2417219 h 3027364"/>
                <a:gd name="connsiteX1869" fmla="*/ 803274 w 2857500"/>
                <a:gd name="connsiteY1869" fmla="*/ 2416720 h 3027364"/>
                <a:gd name="connsiteX1870" fmla="*/ 812527 w 2857500"/>
                <a:gd name="connsiteY1870" fmla="*/ 2408238 h 3027364"/>
                <a:gd name="connsiteX1871" fmla="*/ 769665 w 2857500"/>
                <a:gd name="connsiteY1871" fmla="*/ 2408238 h 3027364"/>
                <a:gd name="connsiteX1872" fmla="*/ 770209 w 2857500"/>
                <a:gd name="connsiteY1872" fmla="*/ 2408238 h 3027364"/>
                <a:gd name="connsiteX1873" fmla="*/ 779462 w 2857500"/>
                <a:gd name="connsiteY1873" fmla="*/ 2416720 h 3027364"/>
                <a:gd name="connsiteX1874" fmla="*/ 779462 w 2857500"/>
                <a:gd name="connsiteY1874" fmla="*/ 2417219 h 3027364"/>
                <a:gd name="connsiteX1875" fmla="*/ 770209 w 2857500"/>
                <a:gd name="connsiteY1875" fmla="*/ 2425701 h 3027364"/>
                <a:gd name="connsiteX1876" fmla="*/ 769665 w 2857500"/>
                <a:gd name="connsiteY1876" fmla="*/ 2425701 h 3027364"/>
                <a:gd name="connsiteX1877" fmla="*/ 760412 w 2857500"/>
                <a:gd name="connsiteY1877" fmla="*/ 2417219 h 3027364"/>
                <a:gd name="connsiteX1878" fmla="*/ 760412 w 2857500"/>
                <a:gd name="connsiteY1878" fmla="*/ 2416720 h 3027364"/>
                <a:gd name="connsiteX1879" fmla="*/ 769665 w 2857500"/>
                <a:gd name="connsiteY1879" fmla="*/ 2408238 h 3027364"/>
                <a:gd name="connsiteX1880" fmla="*/ 751416 w 2857500"/>
                <a:gd name="connsiteY1880" fmla="*/ 2365376 h 3027364"/>
                <a:gd name="connsiteX1881" fmla="*/ 757237 w 2857500"/>
                <a:gd name="connsiteY1881" fmla="*/ 2373314 h 3027364"/>
                <a:gd name="connsiteX1882" fmla="*/ 749299 w 2857500"/>
                <a:gd name="connsiteY1882" fmla="*/ 2382839 h 3027364"/>
                <a:gd name="connsiteX1883" fmla="*/ 750357 w 2857500"/>
                <a:gd name="connsiteY1883" fmla="*/ 2373314 h 3027364"/>
                <a:gd name="connsiteX1884" fmla="*/ 751416 w 2857500"/>
                <a:gd name="connsiteY1884" fmla="*/ 2365376 h 3027364"/>
                <a:gd name="connsiteX1885" fmla="*/ 2081212 w 2857500"/>
                <a:gd name="connsiteY1885" fmla="*/ 2363788 h 3027364"/>
                <a:gd name="connsiteX1886" fmla="*/ 2090737 w 2857500"/>
                <a:gd name="connsiteY1886" fmla="*/ 2373313 h 3027364"/>
                <a:gd name="connsiteX1887" fmla="*/ 2081212 w 2857500"/>
                <a:gd name="connsiteY1887" fmla="*/ 2382838 h 3027364"/>
                <a:gd name="connsiteX1888" fmla="*/ 2071687 w 2857500"/>
                <a:gd name="connsiteY1888" fmla="*/ 2373313 h 3027364"/>
                <a:gd name="connsiteX1889" fmla="*/ 2081212 w 2857500"/>
                <a:gd name="connsiteY1889" fmla="*/ 2363788 h 3027364"/>
                <a:gd name="connsiteX1890" fmla="*/ 2038350 w 2857500"/>
                <a:gd name="connsiteY1890" fmla="*/ 2363788 h 3027364"/>
                <a:gd name="connsiteX1891" fmla="*/ 2047875 w 2857500"/>
                <a:gd name="connsiteY1891" fmla="*/ 2373313 h 3027364"/>
                <a:gd name="connsiteX1892" fmla="*/ 2038350 w 2857500"/>
                <a:gd name="connsiteY1892" fmla="*/ 2382838 h 3027364"/>
                <a:gd name="connsiteX1893" fmla="*/ 2028825 w 2857500"/>
                <a:gd name="connsiteY1893" fmla="*/ 2373313 h 3027364"/>
                <a:gd name="connsiteX1894" fmla="*/ 2038350 w 2857500"/>
                <a:gd name="connsiteY1894" fmla="*/ 2363788 h 3027364"/>
                <a:gd name="connsiteX1895" fmla="*/ 1994694 w 2857500"/>
                <a:gd name="connsiteY1895" fmla="*/ 2363788 h 3027364"/>
                <a:gd name="connsiteX1896" fmla="*/ 2003426 w 2857500"/>
                <a:gd name="connsiteY1896" fmla="*/ 2373313 h 3027364"/>
                <a:gd name="connsiteX1897" fmla="*/ 1994694 w 2857500"/>
                <a:gd name="connsiteY1897" fmla="*/ 2382838 h 3027364"/>
                <a:gd name="connsiteX1898" fmla="*/ 1985962 w 2857500"/>
                <a:gd name="connsiteY1898" fmla="*/ 2373313 h 3027364"/>
                <a:gd name="connsiteX1899" fmla="*/ 1994694 w 2857500"/>
                <a:gd name="connsiteY1899" fmla="*/ 2363788 h 3027364"/>
                <a:gd name="connsiteX1900" fmla="*/ 1951832 w 2857500"/>
                <a:gd name="connsiteY1900" fmla="*/ 2363788 h 3027364"/>
                <a:gd name="connsiteX1901" fmla="*/ 1960564 w 2857500"/>
                <a:gd name="connsiteY1901" fmla="*/ 2373313 h 3027364"/>
                <a:gd name="connsiteX1902" fmla="*/ 1951832 w 2857500"/>
                <a:gd name="connsiteY1902" fmla="*/ 2382838 h 3027364"/>
                <a:gd name="connsiteX1903" fmla="*/ 1943100 w 2857500"/>
                <a:gd name="connsiteY1903" fmla="*/ 2373313 h 3027364"/>
                <a:gd name="connsiteX1904" fmla="*/ 1951832 w 2857500"/>
                <a:gd name="connsiteY1904" fmla="*/ 2363788 h 3027364"/>
                <a:gd name="connsiteX1905" fmla="*/ 1908969 w 2857500"/>
                <a:gd name="connsiteY1905" fmla="*/ 2363788 h 3027364"/>
                <a:gd name="connsiteX1906" fmla="*/ 1917701 w 2857500"/>
                <a:gd name="connsiteY1906" fmla="*/ 2373313 h 3027364"/>
                <a:gd name="connsiteX1907" fmla="*/ 1908969 w 2857500"/>
                <a:gd name="connsiteY1907" fmla="*/ 2382838 h 3027364"/>
                <a:gd name="connsiteX1908" fmla="*/ 1900237 w 2857500"/>
                <a:gd name="connsiteY1908" fmla="*/ 2373313 h 3027364"/>
                <a:gd name="connsiteX1909" fmla="*/ 1908969 w 2857500"/>
                <a:gd name="connsiteY1909" fmla="*/ 2363788 h 3027364"/>
                <a:gd name="connsiteX1910" fmla="*/ 1866107 w 2857500"/>
                <a:gd name="connsiteY1910" fmla="*/ 2363788 h 3027364"/>
                <a:gd name="connsiteX1911" fmla="*/ 1874839 w 2857500"/>
                <a:gd name="connsiteY1911" fmla="*/ 2373313 h 3027364"/>
                <a:gd name="connsiteX1912" fmla="*/ 1866107 w 2857500"/>
                <a:gd name="connsiteY1912" fmla="*/ 2382838 h 3027364"/>
                <a:gd name="connsiteX1913" fmla="*/ 1857375 w 2857500"/>
                <a:gd name="connsiteY1913" fmla="*/ 2373313 h 3027364"/>
                <a:gd name="connsiteX1914" fmla="*/ 1866107 w 2857500"/>
                <a:gd name="connsiteY1914" fmla="*/ 2363788 h 3027364"/>
                <a:gd name="connsiteX1915" fmla="*/ 1822450 w 2857500"/>
                <a:gd name="connsiteY1915" fmla="*/ 2363788 h 3027364"/>
                <a:gd name="connsiteX1916" fmla="*/ 1831975 w 2857500"/>
                <a:gd name="connsiteY1916" fmla="*/ 2373313 h 3027364"/>
                <a:gd name="connsiteX1917" fmla="*/ 1822450 w 2857500"/>
                <a:gd name="connsiteY1917" fmla="*/ 2382838 h 3027364"/>
                <a:gd name="connsiteX1918" fmla="*/ 1812925 w 2857500"/>
                <a:gd name="connsiteY1918" fmla="*/ 2373313 h 3027364"/>
                <a:gd name="connsiteX1919" fmla="*/ 1822450 w 2857500"/>
                <a:gd name="connsiteY1919" fmla="*/ 2363788 h 3027364"/>
                <a:gd name="connsiteX1920" fmla="*/ 1779587 w 2857500"/>
                <a:gd name="connsiteY1920" fmla="*/ 2363788 h 3027364"/>
                <a:gd name="connsiteX1921" fmla="*/ 1789112 w 2857500"/>
                <a:gd name="connsiteY1921" fmla="*/ 2373313 h 3027364"/>
                <a:gd name="connsiteX1922" fmla="*/ 1779587 w 2857500"/>
                <a:gd name="connsiteY1922" fmla="*/ 2382838 h 3027364"/>
                <a:gd name="connsiteX1923" fmla="*/ 1770062 w 2857500"/>
                <a:gd name="connsiteY1923" fmla="*/ 2373313 h 3027364"/>
                <a:gd name="connsiteX1924" fmla="*/ 1779587 w 2857500"/>
                <a:gd name="connsiteY1924" fmla="*/ 2363788 h 3027364"/>
                <a:gd name="connsiteX1925" fmla="*/ 1736724 w 2857500"/>
                <a:gd name="connsiteY1925" fmla="*/ 2363788 h 3027364"/>
                <a:gd name="connsiteX1926" fmla="*/ 1746249 w 2857500"/>
                <a:gd name="connsiteY1926" fmla="*/ 2373313 h 3027364"/>
                <a:gd name="connsiteX1927" fmla="*/ 1736724 w 2857500"/>
                <a:gd name="connsiteY1927" fmla="*/ 2382838 h 3027364"/>
                <a:gd name="connsiteX1928" fmla="*/ 1727199 w 2857500"/>
                <a:gd name="connsiteY1928" fmla="*/ 2373313 h 3027364"/>
                <a:gd name="connsiteX1929" fmla="*/ 1736724 w 2857500"/>
                <a:gd name="connsiteY1929" fmla="*/ 2363788 h 3027364"/>
                <a:gd name="connsiteX1930" fmla="*/ 1693862 w 2857500"/>
                <a:gd name="connsiteY1930" fmla="*/ 2363788 h 3027364"/>
                <a:gd name="connsiteX1931" fmla="*/ 1703387 w 2857500"/>
                <a:gd name="connsiteY1931" fmla="*/ 2373313 h 3027364"/>
                <a:gd name="connsiteX1932" fmla="*/ 1693862 w 2857500"/>
                <a:gd name="connsiteY1932" fmla="*/ 2382838 h 3027364"/>
                <a:gd name="connsiteX1933" fmla="*/ 1684337 w 2857500"/>
                <a:gd name="connsiteY1933" fmla="*/ 2373313 h 3027364"/>
                <a:gd name="connsiteX1934" fmla="*/ 1693862 w 2857500"/>
                <a:gd name="connsiteY1934" fmla="*/ 2363788 h 3027364"/>
                <a:gd name="connsiteX1935" fmla="*/ 1650999 w 2857500"/>
                <a:gd name="connsiteY1935" fmla="*/ 2363788 h 3027364"/>
                <a:gd name="connsiteX1936" fmla="*/ 1660524 w 2857500"/>
                <a:gd name="connsiteY1936" fmla="*/ 2373313 h 3027364"/>
                <a:gd name="connsiteX1937" fmla="*/ 1650999 w 2857500"/>
                <a:gd name="connsiteY1937" fmla="*/ 2382838 h 3027364"/>
                <a:gd name="connsiteX1938" fmla="*/ 1641474 w 2857500"/>
                <a:gd name="connsiteY1938" fmla="*/ 2373313 h 3027364"/>
                <a:gd name="connsiteX1939" fmla="*/ 1650999 w 2857500"/>
                <a:gd name="connsiteY1939" fmla="*/ 2363788 h 3027364"/>
                <a:gd name="connsiteX1940" fmla="*/ 1608137 w 2857500"/>
                <a:gd name="connsiteY1940" fmla="*/ 2363788 h 3027364"/>
                <a:gd name="connsiteX1941" fmla="*/ 1617662 w 2857500"/>
                <a:gd name="connsiteY1941" fmla="*/ 2373313 h 3027364"/>
                <a:gd name="connsiteX1942" fmla="*/ 1608137 w 2857500"/>
                <a:gd name="connsiteY1942" fmla="*/ 2382838 h 3027364"/>
                <a:gd name="connsiteX1943" fmla="*/ 1598612 w 2857500"/>
                <a:gd name="connsiteY1943" fmla="*/ 2373313 h 3027364"/>
                <a:gd name="connsiteX1944" fmla="*/ 1608137 w 2857500"/>
                <a:gd name="connsiteY1944" fmla="*/ 2363788 h 3027364"/>
                <a:gd name="connsiteX1945" fmla="*/ 1565274 w 2857500"/>
                <a:gd name="connsiteY1945" fmla="*/ 2363788 h 3027364"/>
                <a:gd name="connsiteX1946" fmla="*/ 1574799 w 2857500"/>
                <a:gd name="connsiteY1946" fmla="*/ 2373313 h 3027364"/>
                <a:gd name="connsiteX1947" fmla="*/ 1565274 w 2857500"/>
                <a:gd name="connsiteY1947" fmla="*/ 2382838 h 3027364"/>
                <a:gd name="connsiteX1948" fmla="*/ 1555749 w 2857500"/>
                <a:gd name="connsiteY1948" fmla="*/ 2373313 h 3027364"/>
                <a:gd name="connsiteX1949" fmla="*/ 1565274 w 2857500"/>
                <a:gd name="connsiteY1949" fmla="*/ 2363788 h 3027364"/>
                <a:gd name="connsiteX1950" fmla="*/ 1522412 w 2857500"/>
                <a:gd name="connsiteY1950" fmla="*/ 2363788 h 3027364"/>
                <a:gd name="connsiteX1951" fmla="*/ 1531937 w 2857500"/>
                <a:gd name="connsiteY1951" fmla="*/ 2373313 h 3027364"/>
                <a:gd name="connsiteX1952" fmla="*/ 1522412 w 2857500"/>
                <a:gd name="connsiteY1952" fmla="*/ 2382838 h 3027364"/>
                <a:gd name="connsiteX1953" fmla="*/ 1512887 w 2857500"/>
                <a:gd name="connsiteY1953" fmla="*/ 2373313 h 3027364"/>
                <a:gd name="connsiteX1954" fmla="*/ 1522412 w 2857500"/>
                <a:gd name="connsiteY1954" fmla="*/ 2363788 h 3027364"/>
                <a:gd name="connsiteX1955" fmla="*/ 1478756 w 2857500"/>
                <a:gd name="connsiteY1955" fmla="*/ 2363788 h 3027364"/>
                <a:gd name="connsiteX1956" fmla="*/ 1487488 w 2857500"/>
                <a:gd name="connsiteY1956" fmla="*/ 2373313 h 3027364"/>
                <a:gd name="connsiteX1957" fmla="*/ 1478756 w 2857500"/>
                <a:gd name="connsiteY1957" fmla="*/ 2382838 h 3027364"/>
                <a:gd name="connsiteX1958" fmla="*/ 1470024 w 2857500"/>
                <a:gd name="connsiteY1958" fmla="*/ 2373313 h 3027364"/>
                <a:gd name="connsiteX1959" fmla="*/ 1478756 w 2857500"/>
                <a:gd name="connsiteY1959" fmla="*/ 2363788 h 3027364"/>
                <a:gd name="connsiteX1960" fmla="*/ 1436687 w 2857500"/>
                <a:gd name="connsiteY1960" fmla="*/ 2363788 h 3027364"/>
                <a:gd name="connsiteX1961" fmla="*/ 1446212 w 2857500"/>
                <a:gd name="connsiteY1961" fmla="*/ 2373313 h 3027364"/>
                <a:gd name="connsiteX1962" fmla="*/ 1436687 w 2857500"/>
                <a:gd name="connsiteY1962" fmla="*/ 2382838 h 3027364"/>
                <a:gd name="connsiteX1963" fmla="*/ 1427162 w 2857500"/>
                <a:gd name="connsiteY1963" fmla="*/ 2373313 h 3027364"/>
                <a:gd name="connsiteX1964" fmla="*/ 1436687 w 2857500"/>
                <a:gd name="connsiteY1964" fmla="*/ 2363788 h 3027364"/>
                <a:gd name="connsiteX1965" fmla="*/ 1393825 w 2857500"/>
                <a:gd name="connsiteY1965" fmla="*/ 2363788 h 3027364"/>
                <a:gd name="connsiteX1966" fmla="*/ 1403350 w 2857500"/>
                <a:gd name="connsiteY1966" fmla="*/ 2373313 h 3027364"/>
                <a:gd name="connsiteX1967" fmla="*/ 1393825 w 2857500"/>
                <a:gd name="connsiteY1967" fmla="*/ 2382838 h 3027364"/>
                <a:gd name="connsiteX1968" fmla="*/ 1384300 w 2857500"/>
                <a:gd name="connsiteY1968" fmla="*/ 2373313 h 3027364"/>
                <a:gd name="connsiteX1969" fmla="*/ 1393825 w 2857500"/>
                <a:gd name="connsiteY1969" fmla="*/ 2363788 h 3027364"/>
                <a:gd name="connsiteX1970" fmla="*/ 1350169 w 2857500"/>
                <a:gd name="connsiteY1970" fmla="*/ 2363788 h 3027364"/>
                <a:gd name="connsiteX1971" fmla="*/ 1358901 w 2857500"/>
                <a:gd name="connsiteY1971" fmla="*/ 2373313 h 3027364"/>
                <a:gd name="connsiteX1972" fmla="*/ 1350169 w 2857500"/>
                <a:gd name="connsiteY1972" fmla="*/ 2382838 h 3027364"/>
                <a:gd name="connsiteX1973" fmla="*/ 1341437 w 2857500"/>
                <a:gd name="connsiteY1973" fmla="*/ 2373313 h 3027364"/>
                <a:gd name="connsiteX1974" fmla="*/ 1350169 w 2857500"/>
                <a:gd name="connsiteY1974" fmla="*/ 2363788 h 3027364"/>
                <a:gd name="connsiteX1975" fmla="*/ 1307307 w 2857500"/>
                <a:gd name="connsiteY1975" fmla="*/ 2363788 h 3027364"/>
                <a:gd name="connsiteX1976" fmla="*/ 1316039 w 2857500"/>
                <a:gd name="connsiteY1976" fmla="*/ 2373313 h 3027364"/>
                <a:gd name="connsiteX1977" fmla="*/ 1307307 w 2857500"/>
                <a:gd name="connsiteY1977" fmla="*/ 2382838 h 3027364"/>
                <a:gd name="connsiteX1978" fmla="*/ 1298575 w 2857500"/>
                <a:gd name="connsiteY1978" fmla="*/ 2373313 h 3027364"/>
                <a:gd name="connsiteX1979" fmla="*/ 1307307 w 2857500"/>
                <a:gd name="connsiteY1979" fmla="*/ 2363788 h 3027364"/>
                <a:gd name="connsiteX1980" fmla="*/ 1263650 w 2857500"/>
                <a:gd name="connsiteY1980" fmla="*/ 2363788 h 3027364"/>
                <a:gd name="connsiteX1981" fmla="*/ 1273175 w 2857500"/>
                <a:gd name="connsiteY1981" fmla="*/ 2373313 h 3027364"/>
                <a:gd name="connsiteX1982" fmla="*/ 1263650 w 2857500"/>
                <a:gd name="connsiteY1982" fmla="*/ 2382838 h 3027364"/>
                <a:gd name="connsiteX1983" fmla="*/ 1254125 w 2857500"/>
                <a:gd name="connsiteY1983" fmla="*/ 2373313 h 3027364"/>
                <a:gd name="connsiteX1984" fmla="*/ 1263650 w 2857500"/>
                <a:gd name="connsiteY1984" fmla="*/ 2363788 h 3027364"/>
                <a:gd name="connsiteX1985" fmla="*/ 1221582 w 2857500"/>
                <a:gd name="connsiteY1985" fmla="*/ 2363788 h 3027364"/>
                <a:gd name="connsiteX1986" fmla="*/ 1230314 w 2857500"/>
                <a:gd name="connsiteY1986" fmla="*/ 2373313 h 3027364"/>
                <a:gd name="connsiteX1987" fmla="*/ 1221582 w 2857500"/>
                <a:gd name="connsiteY1987" fmla="*/ 2382838 h 3027364"/>
                <a:gd name="connsiteX1988" fmla="*/ 1212850 w 2857500"/>
                <a:gd name="connsiteY1988" fmla="*/ 2373313 h 3027364"/>
                <a:gd name="connsiteX1989" fmla="*/ 1221582 w 2857500"/>
                <a:gd name="connsiteY1989" fmla="*/ 2363788 h 3027364"/>
                <a:gd name="connsiteX1990" fmla="*/ 1177925 w 2857500"/>
                <a:gd name="connsiteY1990" fmla="*/ 2363788 h 3027364"/>
                <a:gd name="connsiteX1991" fmla="*/ 1187450 w 2857500"/>
                <a:gd name="connsiteY1991" fmla="*/ 2373313 h 3027364"/>
                <a:gd name="connsiteX1992" fmla="*/ 1177925 w 2857500"/>
                <a:gd name="connsiteY1992" fmla="*/ 2382838 h 3027364"/>
                <a:gd name="connsiteX1993" fmla="*/ 1168400 w 2857500"/>
                <a:gd name="connsiteY1993" fmla="*/ 2373313 h 3027364"/>
                <a:gd name="connsiteX1994" fmla="*/ 1177925 w 2857500"/>
                <a:gd name="connsiteY1994" fmla="*/ 2363788 h 3027364"/>
                <a:gd name="connsiteX1995" fmla="*/ 1135062 w 2857500"/>
                <a:gd name="connsiteY1995" fmla="*/ 2363788 h 3027364"/>
                <a:gd name="connsiteX1996" fmla="*/ 1144587 w 2857500"/>
                <a:gd name="connsiteY1996" fmla="*/ 2373313 h 3027364"/>
                <a:gd name="connsiteX1997" fmla="*/ 1135062 w 2857500"/>
                <a:gd name="connsiteY1997" fmla="*/ 2382838 h 3027364"/>
                <a:gd name="connsiteX1998" fmla="*/ 1125537 w 2857500"/>
                <a:gd name="connsiteY1998" fmla="*/ 2373313 h 3027364"/>
                <a:gd name="connsiteX1999" fmla="*/ 1135062 w 2857500"/>
                <a:gd name="connsiteY1999" fmla="*/ 2363788 h 3027364"/>
                <a:gd name="connsiteX2000" fmla="*/ 1092199 w 2857500"/>
                <a:gd name="connsiteY2000" fmla="*/ 2363788 h 3027364"/>
                <a:gd name="connsiteX2001" fmla="*/ 1101724 w 2857500"/>
                <a:gd name="connsiteY2001" fmla="*/ 2373313 h 3027364"/>
                <a:gd name="connsiteX2002" fmla="*/ 1092199 w 2857500"/>
                <a:gd name="connsiteY2002" fmla="*/ 2382838 h 3027364"/>
                <a:gd name="connsiteX2003" fmla="*/ 1082674 w 2857500"/>
                <a:gd name="connsiteY2003" fmla="*/ 2373313 h 3027364"/>
                <a:gd name="connsiteX2004" fmla="*/ 1092199 w 2857500"/>
                <a:gd name="connsiteY2004" fmla="*/ 2363788 h 3027364"/>
                <a:gd name="connsiteX2005" fmla="*/ 1049337 w 2857500"/>
                <a:gd name="connsiteY2005" fmla="*/ 2363788 h 3027364"/>
                <a:gd name="connsiteX2006" fmla="*/ 1058862 w 2857500"/>
                <a:gd name="connsiteY2006" fmla="*/ 2373313 h 3027364"/>
                <a:gd name="connsiteX2007" fmla="*/ 1049337 w 2857500"/>
                <a:gd name="connsiteY2007" fmla="*/ 2382838 h 3027364"/>
                <a:gd name="connsiteX2008" fmla="*/ 1039812 w 2857500"/>
                <a:gd name="connsiteY2008" fmla="*/ 2373313 h 3027364"/>
                <a:gd name="connsiteX2009" fmla="*/ 1049337 w 2857500"/>
                <a:gd name="connsiteY2009" fmla="*/ 2363788 h 3027364"/>
                <a:gd name="connsiteX2010" fmla="*/ 1006474 w 2857500"/>
                <a:gd name="connsiteY2010" fmla="*/ 2363788 h 3027364"/>
                <a:gd name="connsiteX2011" fmla="*/ 1015999 w 2857500"/>
                <a:gd name="connsiteY2011" fmla="*/ 2373313 h 3027364"/>
                <a:gd name="connsiteX2012" fmla="*/ 1006474 w 2857500"/>
                <a:gd name="connsiteY2012" fmla="*/ 2382838 h 3027364"/>
                <a:gd name="connsiteX2013" fmla="*/ 996949 w 2857500"/>
                <a:gd name="connsiteY2013" fmla="*/ 2373313 h 3027364"/>
                <a:gd name="connsiteX2014" fmla="*/ 1006474 w 2857500"/>
                <a:gd name="connsiteY2014" fmla="*/ 2363788 h 3027364"/>
                <a:gd name="connsiteX2015" fmla="*/ 963612 w 2857500"/>
                <a:gd name="connsiteY2015" fmla="*/ 2363788 h 3027364"/>
                <a:gd name="connsiteX2016" fmla="*/ 973137 w 2857500"/>
                <a:gd name="connsiteY2016" fmla="*/ 2373313 h 3027364"/>
                <a:gd name="connsiteX2017" fmla="*/ 963612 w 2857500"/>
                <a:gd name="connsiteY2017" fmla="*/ 2382838 h 3027364"/>
                <a:gd name="connsiteX2018" fmla="*/ 954087 w 2857500"/>
                <a:gd name="connsiteY2018" fmla="*/ 2373313 h 3027364"/>
                <a:gd name="connsiteX2019" fmla="*/ 963612 w 2857500"/>
                <a:gd name="connsiteY2019" fmla="*/ 2363788 h 3027364"/>
                <a:gd name="connsiteX2020" fmla="*/ 920749 w 2857500"/>
                <a:gd name="connsiteY2020" fmla="*/ 2363788 h 3027364"/>
                <a:gd name="connsiteX2021" fmla="*/ 930274 w 2857500"/>
                <a:gd name="connsiteY2021" fmla="*/ 2373313 h 3027364"/>
                <a:gd name="connsiteX2022" fmla="*/ 920749 w 2857500"/>
                <a:gd name="connsiteY2022" fmla="*/ 2382838 h 3027364"/>
                <a:gd name="connsiteX2023" fmla="*/ 911224 w 2857500"/>
                <a:gd name="connsiteY2023" fmla="*/ 2373313 h 3027364"/>
                <a:gd name="connsiteX2024" fmla="*/ 920749 w 2857500"/>
                <a:gd name="connsiteY2024" fmla="*/ 2363788 h 3027364"/>
                <a:gd name="connsiteX2025" fmla="*/ 877887 w 2857500"/>
                <a:gd name="connsiteY2025" fmla="*/ 2363788 h 3027364"/>
                <a:gd name="connsiteX2026" fmla="*/ 887412 w 2857500"/>
                <a:gd name="connsiteY2026" fmla="*/ 2373313 h 3027364"/>
                <a:gd name="connsiteX2027" fmla="*/ 877887 w 2857500"/>
                <a:gd name="connsiteY2027" fmla="*/ 2382838 h 3027364"/>
                <a:gd name="connsiteX2028" fmla="*/ 868362 w 2857500"/>
                <a:gd name="connsiteY2028" fmla="*/ 2373313 h 3027364"/>
                <a:gd name="connsiteX2029" fmla="*/ 877887 w 2857500"/>
                <a:gd name="connsiteY2029" fmla="*/ 2363788 h 3027364"/>
                <a:gd name="connsiteX2030" fmla="*/ 834231 w 2857500"/>
                <a:gd name="connsiteY2030" fmla="*/ 2363788 h 3027364"/>
                <a:gd name="connsiteX2031" fmla="*/ 842963 w 2857500"/>
                <a:gd name="connsiteY2031" fmla="*/ 2373313 h 3027364"/>
                <a:gd name="connsiteX2032" fmla="*/ 834231 w 2857500"/>
                <a:gd name="connsiteY2032" fmla="*/ 2382838 h 3027364"/>
                <a:gd name="connsiteX2033" fmla="*/ 825499 w 2857500"/>
                <a:gd name="connsiteY2033" fmla="*/ 2373313 h 3027364"/>
                <a:gd name="connsiteX2034" fmla="*/ 834231 w 2857500"/>
                <a:gd name="connsiteY2034" fmla="*/ 2363788 h 3027364"/>
                <a:gd name="connsiteX2035" fmla="*/ 791369 w 2857500"/>
                <a:gd name="connsiteY2035" fmla="*/ 2363788 h 3027364"/>
                <a:gd name="connsiteX2036" fmla="*/ 800101 w 2857500"/>
                <a:gd name="connsiteY2036" fmla="*/ 2373313 h 3027364"/>
                <a:gd name="connsiteX2037" fmla="*/ 791369 w 2857500"/>
                <a:gd name="connsiteY2037" fmla="*/ 2382838 h 3027364"/>
                <a:gd name="connsiteX2038" fmla="*/ 782637 w 2857500"/>
                <a:gd name="connsiteY2038" fmla="*/ 2373313 h 3027364"/>
                <a:gd name="connsiteX2039" fmla="*/ 791369 w 2857500"/>
                <a:gd name="connsiteY2039" fmla="*/ 2363788 h 3027364"/>
                <a:gd name="connsiteX2040" fmla="*/ 2102122 w 2857500"/>
                <a:gd name="connsiteY2040" fmla="*/ 2320926 h 3027364"/>
                <a:gd name="connsiteX2041" fmla="*/ 2111375 w 2857500"/>
                <a:gd name="connsiteY2041" fmla="*/ 2330723 h 3027364"/>
                <a:gd name="connsiteX2042" fmla="*/ 2111375 w 2857500"/>
                <a:gd name="connsiteY2042" fmla="*/ 2332356 h 3027364"/>
                <a:gd name="connsiteX2043" fmla="*/ 2110286 w 2857500"/>
                <a:gd name="connsiteY2043" fmla="*/ 2335078 h 3027364"/>
                <a:gd name="connsiteX2044" fmla="*/ 2102122 w 2857500"/>
                <a:gd name="connsiteY2044" fmla="*/ 2339976 h 3027364"/>
                <a:gd name="connsiteX2045" fmla="*/ 2092325 w 2857500"/>
                <a:gd name="connsiteY2045" fmla="*/ 2330723 h 3027364"/>
                <a:gd name="connsiteX2046" fmla="*/ 2102122 w 2857500"/>
                <a:gd name="connsiteY2046" fmla="*/ 2320926 h 3027364"/>
                <a:gd name="connsiteX2047" fmla="*/ 2058987 w 2857500"/>
                <a:gd name="connsiteY2047" fmla="*/ 2320926 h 3027364"/>
                <a:gd name="connsiteX2048" fmla="*/ 2068512 w 2857500"/>
                <a:gd name="connsiteY2048" fmla="*/ 2330451 h 3027364"/>
                <a:gd name="connsiteX2049" fmla="*/ 2058987 w 2857500"/>
                <a:gd name="connsiteY2049" fmla="*/ 2339976 h 3027364"/>
                <a:gd name="connsiteX2050" fmla="*/ 2049462 w 2857500"/>
                <a:gd name="connsiteY2050" fmla="*/ 2330451 h 3027364"/>
                <a:gd name="connsiteX2051" fmla="*/ 2058987 w 2857500"/>
                <a:gd name="connsiteY2051" fmla="*/ 2320926 h 3027364"/>
                <a:gd name="connsiteX2052" fmla="*/ 2016125 w 2857500"/>
                <a:gd name="connsiteY2052" fmla="*/ 2320926 h 3027364"/>
                <a:gd name="connsiteX2053" fmla="*/ 2025650 w 2857500"/>
                <a:gd name="connsiteY2053" fmla="*/ 2330451 h 3027364"/>
                <a:gd name="connsiteX2054" fmla="*/ 2016125 w 2857500"/>
                <a:gd name="connsiteY2054" fmla="*/ 2339976 h 3027364"/>
                <a:gd name="connsiteX2055" fmla="*/ 2006600 w 2857500"/>
                <a:gd name="connsiteY2055" fmla="*/ 2330451 h 3027364"/>
                <a:gd name="connsiteX2056" fmla="*/ 2016125 w 2857500"/>
                <a:gd name="connsiteY2056" fmla="*/ 2320926 h 3027364"/>
                <a:gd name="connsiteX2057" fmla="*/ 1973262 w 2857500"/>
                <a:gd name="connsiteY2057" fmla="*/ 2320926 h 3027364"/>
                <a:gd name="connsiteX2058" fmla="*/ 1982787 w 2857500"/>
                <a:gd name="connsiteY2058" fmla="*/ 2330451 h 3027364"/>
                <a:gd name="connsiteX2059" fmla="*/ 1973262 w 2857500"/>
                <a:gd name="connsiteY2059" fmla="*/ 2339976 h 3027364"/>
                <a:gd name="connsiteX2060" fmla="*/ 1963737 w 2857500"/>
                <a:gd name="connsiteY2060" fmla="*/ 2330451 h 3027364"/>
                <a:gd name="connsiteX2061" fmla="*/ 1973262 w 2857500"/>
                <a:gd name="connsiteY2061" fmla="*/ 2320926 h 3027364"/>
                <a:gd name="connsiteX2062" fmla="*/ 1930400 w 2857500"/>
                <a:gd name="connsiteY2062" fmla="*/ 2320926 h 3027364"/>
                <a:gd name="connsiteX2063" fmla="*/ 1939925 w 2857500"/>
                <a:gd name="connsiteY2063" fmla="*/ 2330451 h 3027364"/>
                <a:gd name="connsiteX2064" fmla="*/ 1930400 w 2857500"/>
                <a:gd name="connsiteY2064" fmla="*/ 2339976 h 3027364"/>
                <a:gd name="connsiteX2065" fmla="*/ 1920875 w 2857500"/>
                <a:gd name="connsiteY2065" fmla="*/ 2330451 h 3027364"/>
                <a:gd name="connsiteX2066" fmla="*/ 1930400 w 2857500"/>
                <a:gd name="connsiteY2066" fmla="*/ 2320926 h 3027364"/>
                <a:gd name="connsiteX2067" fmla="*/ 1886744 w 2857500"/>
                <a:gd name="connsiteY2067" fmla="*/ 2320926 h 3027364"/>
                <a:gd name="connsiteX2068" fmla="*/ 1895476 w 2857500"/>
                <a:gd name="connsiteY2068" fmla="*/ 2330451 h 3027364"/>
                <a:gd name="connsiteX2069" fmla="*/ 1886744 w 2857500"/>
                <a:gd name="connsiteY2069" fmla="*/ 2339976 h 3027364"/>
                <a:gd name="connsiteX2070" fmla="*/ 1878012 w 2857500"/>
                <a:gd name="connsiteY2070" fmla="*/ 2330451 h 3027364"/>
                <a:gd name="connsiteX2071" fmla="*/ 1886744 w 2857500"/>
                <a:gd name="connsiteY2071" fmla="*/ 2320926 h 3027364"/>
                <a:gd name="connsiteX2072" fmla="*/ 1843882 w 2857500"/>
                <a:gd name="connsiteY2072" fmla="*/ 2320926 h 3027364"/>
                <a:gd name="connsiteX2073" fmla="*/ 1852614 w 2857500"/>
                <a:gd name="connsiteY2073" fmla="*/ 2330451 h 3027364"/>
                <a:gd name="connsiteX2074" fmla="*/ 1843882 w 2857500"/>
                <a:gd name="connsiteY2074" fmla="*/ 2339976 h 3027364"/>
                <a:gd name="connsiteX2075" fmla="*/ 1835150 w 2857500"/>
                <a:gd name="connsiteY2075" fmla="*/ 2330451 h 3027364"/>
                <a:gd name="connsiteX2076" fmla="*/ 1843882 w 2857500"/>
                <a:gd name="connsiteY2076" fmla="*/ 2320926 h 3027364"/>
                <a:gd name="connsiteX2077" fmla="*/ 1800505 w 2857500"/>
                <a:gd name="connsiteY2077" fmla="*/ 2320926 h 3027364"/>
                <a:gd name="connsiteX2078" fmla="*/ 1801018 w 2857500"/>
                <a:gd name="connsiteY2078" fmla="*/ 2320926 h 3027364"/>
                <a:gd name="connsiteX2079" fmla="*/ 1809750 w 2857500"/>
                <a:gd name="connsiteY2079" fmla="*/ 2330723 h 3027364"/>
                <a:gd name="connsiteX2080" fmla="*/ 1801018 w 2857500"/>
                <a:gd name="connsiteY2080" fmla="*/ 2339976 h 3027364"/>
                <a:gd name="connsiteX2081" fmla="*/ 1800505 w 2857500"/>
                <a:gd name="connsiteY2081" fmla="*/ 2339976 h 3027364"/>
                <a:gd name="connsiteX2082" fmla="*/ 1792287 w 2857500"/>
                <a:gd name="connsiteY2082" fmla="*/ 2330723 h 3027364"/>
                <a:gd name="connsiteX2083" fmla="*/ 1800505 w 2857500"/>
                <a:gd name="connsiteY2083" fmla="*/ 2320926 h 3027364"/>
                <a:gd name="connsiteX2084" fmla="*/ 1500187 w 2857500"/>
                <a:gd name="connsiteY2084" fmla="*/ 2320926 h 3027364"/>
                <a:gd name="connsiteX2085" fmla="*/ 1509712 w 2857500"/>
                <a:gd name="connsiteY2085" fmla="*/ 2330451 h 3027364"/>
                <a:gd name="connsiteX2086" fmla="*/ 1500187 w 2857500"/>
                <a:gd name="connsiteY2086" fmla="*/ 2339976 h 3027364"/>
                <a:gd name="connsiteX2087" fmla="*/ 1490662 w 2857500"/>
                <a:gd name="connsiteY2087" fmla="*/ 2330451 h 3027364"/>
                <a:gd name="connsiteX2088" fmla="*/ 1500187 w 2857500"/>
                <a:gd name="connsiteY2088" fmla="*/ 2320926 h 3027364"/>
                <a:gd name="connsiteX2089" fmla="*/ 1457052 w 2857500"/>
                <a:gd name="connsiteY2089" fmla="*/ 2320926 h 3027364"/>
                <a:gd name="connsiteX2090" fmla="*/ 1457596 w 2857500"/>
                <a:gd name="connsiteY2090" fmla="*/ 2320926 h 3027364"/>
                <a:gd name="connsiteX2091" fmla="*/ 1466849 w 2857500"/>
                <a:gd name="connsiteY2091" fmla="*/ 2330723 h 3027364"/>
                <a:gd name="connsiteX2092" fmla="*/ 1457596 w 2857500"/>
                <a:gd name="connsiteY2092" fmla="*/ 2339976 h 3027364"/>
                <a:gd name="connsiteX2093" fmla="*/ 1457052 w 2857500"/>
                <a:gd name="connsiteY2093" fmla="*/ 2339976 h 3027364"/>
                <a:gd name="connsiteX2094" fmla="*/ 1447799 w 2857500"/>
                <a:gd name="connsiteY2094" fmla="*/ 2330723 h 3027364"/>
                <a:gd name="connsiteX2095" fmla="*/ 1457052 w 2857500"/>
                <a:gd name="connsiteY2095" fmla="*/ 2320926 h 3027364"/>
                <a:gd name="connsiteX2096" fmla="*/ 1069974 w 2857500"/>
                <a:gd name="connsiteY2096" fmla="*/ 2320926 h 3027364"/>
                <a:gd name="connsiteX2097" fmla="*/ 1079499 w 2857500"/>
                <a:gd name="connsiteY2097" fmla="*/ 2330451 h 3027364"/>
                <a:gd name="connsiteX2098" fmla="*/ 1069974 w 2857500"/>
                <a:gd name="connsiteY2098" fmla="*/ 2339976 h 3027364"/>
                <a:gd name="connsiteX2099" fmla="*/ 1060449 w 2857500"/>
                <a:gd name="connsiteY2099" fmla="*/ 2330451 h 3027364"/>
                <a:gd name="connsiteX2100" fmla="*/ 1069974 w 2857500"/>
                <a:gd name="connsiteY2100" fmla="*/ 2320926 h 3027364"/>
                <a:gd name="connsiteX2101" fmla="*/ 1027112 w 2857500"/>
                <a:gd name="connsiteY2101" fmla="*/ 2320926 h 3027364"/>
                <a:gd name="connsiteX2102" fmla="*/ 1036637 w 2857500"/>
                <a:gd name="connsiteY2102" fmla="*/ 2330451 h 3027364"/>
                <a:gd name="connsiteX2103" fmla="*/ 1027112 w 2857500"/>
                <a:gd name="connsiteY2103" fmla="*/ 2339976 h 3027364"/>
                <a:gd name="connsiteX2104" fmla="*/ 1017587 w 2857500"/>
                <a:gd name="connsiteY2104" fmla="*/ 2330451 h 3027364"/>
                <a:gd name="connsiteX2105" fmla="*/ 1027112 w 2857500"/>
                <a:gd name="connsiteY2105" fmla="*/ 2320926 h 3027364"/>
                <a:gd name="connsiteX2106" fmla="*/ 984249 w 2857500"/>
                <a:gd name="connsiteY2106" fmla="*/ 2320926 h 3027364"/>
                <a:gd name="connsiteX2107" fmla="*/ 993774 w 2857500"/>
                <a:gd name="connsiteY2107" fmla="*/ 2330451 h 3027364"/>
                <a:gd name="connsiteX2108" fmla="*/ 984249 w 2857500"/>
                <a:gd name="connsiteY2108" fmla="*/ 2339976 h 3027364"/>
                <a:gd name="connsiteX2109" fmla="*/ 974724 w 2857500"/>
                <a:gd name="connsiteY2109" fmla="*/ 2330451 h 3027364"/>
                <a:gd name="connsiteX2110" fmla="*/ 984249 w 2857500"/>
                <a:gd name="connsiteY2110" fmla="*/ 2320926 h 3027364"/>
                <a:gd name="connsiteX2111" fmla="*/ 941387 w 2857500"/>
                <a:gd name="connsiteY2111" fmla="*/ 2320926 h 3027364"/>
                <a:gd name="connsiteX2112" fmla="*/ 950912 w 2857500"/>
                <a:gd name="connsiteY2112" fmla="*/ 2330451 h 3027364"/>
                <a:gd name="connsiteX2113" fmla="*/ 941387 w 2857500"/>
                <a:gd name="connsiteY2113" fmla="*/ 2339976 h 3027364"/>
                <a:gd name="connsiteX2114" fmla="*/ 931862 w 2857500"/>
                <a:gd name="connsiteY2114" fmla="*/ 2330451 h 3027364"/>
                <a:gd name="connsiteX2115" fmla="*/ 941387 w 2857500"/>
                <a:gd name="connsiteY2115" fmla="*/ 2320926 h 3027364"/>
                <a:gd name="connsiteX2116" fmla="*/ 898524 w 2857500"/>
                <a:gd name="connsiteY2116" fmla="*/ 2320926 h 3027364"/>
                <a:gd name="connsiteX2117" fmla="*/ 908049 w 2857500"/>
                <a:gd name="connsiteY2117" fmla="*/ 2330451 h 3027364"/>
                <a:gd name="connsiteX2118" fmla="*/ 898524 w 2857500"/>
                <a:gd name="connsiteY2118" fmla="*/ 2339976 h 3027364"/>
                <a:gd name="connsiteX2119" fmla="*/ 888999 w 2857500"/>
                <a:gd name="connsiteY2119" fmla="*/ 2330451 h 3027364"/>
                <a:gd name="connsiteX2120" fmla="*/ 898524 w 2857500"/>
                <a:gd name="connsiteY2120" fmla="*/ 2320926 h 3027364"/>
                <a:gd name="connsiteX2121" fmla="*/ 855662 w 2857500"/>
                <a:gd name="connsiteY2121" fmla="*/ 2320926 h 3027364"/>
                <a:gd name="connsiteX2122" fmla="*/ 865187 w 2857500"/>
                <a:gd name="connsiteY2122" fmla="*/ 2330451 h 3027364"/>
                <a:gd name="connsiteX2123" fmla="*/ 855662 w 2857500"/>
                <a:gd name="connsiteY2123" fmla="*/ 2339976 h 3027364"/>
                <a:gd name="connsiteX2124" fmla="*/ 846137 w 2857500"/>
                <a:gd name="connsiteY2124" fmla="*/ 2330451 h 3027364"/>
                <a:gd name="connsiteX2125" fmla="*/ 855662 w 2857500"/>
                <a:gd name="connsiteY2125" fmla="*/ 2320926 h 3027364"/>
                <a:gd name="connsiteX2126" fmla="*/ 812799 w 2857500"/>
                <a:gd name="connsiteY2126" fmla="*/ 2320926 h 3027364"/>
                <a:gd name="connsiteX2127" fmla="*/ 822324 w 2857500"/>
                <a:gd name="connsiteY2127" fmla="*/ 2330451 h 3027364"/>
                <a:gd name="connsiteX2128" fmla="*/ 812799 w 2857500"/>
                <a:gd name="connsiteY2128" fmla="*/ 2339976 h 3027364"/>
                <a:gd name="connsiteX2129" fmla="*/ 803274 w 2857500"/>
                <a:gd name="connsiteY2129" fmla="*/ 2330451 h 3027364"/>
                <a:gd name="connsiteX2130" fmla="*/ 812799 w 2857500"/>
                <a:gd name="connsiteY2130" fmla="*/ 2320926 h 3027364"/>
                <a:gd name="connsiteX2131" fmla="*/ 769665 w 2857500"/>
                <a:gd name="connsiteY2131" fmla="*/ 2320926 h 3027364"/>
                <a:gd name="connsiteX2132" fmla="*/ 770209 w 2857500"/>
                <a:gd name="connsiteY2132" fmla="*/ 2320926 h 3027364"/>
                <a:gd name="connsiteX2133" fmla="*/ 779462 w 2857500"/>
                <a:gd name="connsiteY2133" fmla="*/ 2330723 h 3027364"/>
                <a:gd name="connsiteX2134" fmla="*/ 770209 w 2857500"/>
                <a:gd name="connsiteY2134" fmla="*/ 2339976 h 3027364"/>
                <a:gd name="connsiteX2135" fmla="*/ 769665 w 2857500"/>
                <a:gd name="connsiteY2135" fmla="*/ 2339976 h 3027364"/>
                <a:gd name="connsiteX2136" fmla="*/ 760412 w 2857500"/>
                <a:gd name="connsiteY2136" fmla="*/ 2330723 h 3027364"/>
                <a:gd name="connsiteX2137" fmla="*/ 769665 w 2857500"/>
                <a:gd name="connsiteY2137" fmla="*/ 2320926 h 3027364"/>
                <a:gd name="connsiteX2138" fmla="*/ 1758156 w 2857500"/>
                <a:gd name="connsiteY2138" fmla="*/ 2320925 h 3027364"/>
                <a:gd name="connsiteX2139" fmla="*/ 1766888 w 2857500"/>
                <a:gd name="connsiteY2139" fmla="*/ 2330450 h 3027364"/>
                <a:gd name="connsiteX2140" fmla="*/ 1758156 w 2857500"/>
                <a:gd name="connsiteY2140" fmla="*/ 2339975 h 3027364"/>
                <a:gd name="connsiteX2141" fmla="*/ 1749424 w 2857500"/>
                <a:gd name="connsiteY2141" fmla="*/ 2330450 h 3027364"/>
                <a:gd name="connsiteX2142" fmla="*/ 1758156 w 2857500"/>
                <a:gd name="connsiteY2142" fmla="*/ 2320925 h 3027364"/>
                <a:gd name="connsiteX2143" fmla="*/ 1714499 w 2857500"/>
                <a:gd name="connsiteY2143" fmla="*/ 2320925 h 3027364"/>
                <a:gd name="connsiteX2144" fmla="*/ 1724024 w 2857500"/>
                <a:gd name="connsiteY2144" fmla="*/ 2330450 h 3027364"/>
                <a:gd name="connsiteX2145" fmla="*/ 1714499 w 2857500"/>
                <a:gd name="connsiteY2145" fmla="*/ 2339975 h 3027364"/>
                <a:gd name="connsiteX2146" fmla="*/ 1704974 w 2857500"/>
                <a:gd name="connsiteY2146" fmla="*/ 2330450 h 3027364"/>
                <a:gd name="connsiteX2147" fmla="*/ 1714499 w 2857500"/>
                <a:gd name="connsiteY2147" fmla="*/ 2320925 h 3027364"/>
                <a:gd name="connsiteX2148" fmla="*/ 1671637 w 2857500"/>
                <a:gd name="connsiteY2148" fmla="*/ 2320925 h 3027364"/>
                <a:gd name="connsiteX2149" fmla="*/ 1681162 w 2857500"/>
                <a:gd name="connsiteY2149" fmla="*/ 2330450 h 3027364"/>
                <a:gd name="connsiteX2150" fmla="*/ 1671637 w 2857500"/>
                <a:gd name="connsiteY2150" fmla="*/ 2339975 h 3027364"/>
                <a:gd name="connsiteX2151" fmla="*/ 1662112 w 2857500"/>
                <a:gd name="connsiteY2151" fmla="*/ 2330450 h 3027364"/>
                <a:gd name="connsiteX2152" fmla="*/ 1671637 w 2857500"/>
                <a:gd name="connsiteY2152" fmla="*/ 2320925 h 3027364"/>
                <a:gd name="connsiteX2153" fmla="*/ 1628774 w 2857500"/>
                <a:gd name="connsiteY2153" fmla="*/ 2320925 h 3027364"/>
                <a:gd name="connsiteX2154" fmla="*/ 1638299 w 2857500"/>
                <a:gd name="connsiteY2154" fmla="*/ 2330450 h 3027364"/>
                <a:gd name="connsiteX2155" fmla="*/ 1628774 w 2857500"/>
                <a:gd name="connsiteY2155" fmla="*/ 2339975 h 3027364"/>
                <a:gd name="connsiteX2156" fmla="*/ 1619249 w 2857500"/>
                <a:gd name="connsiteY2156" fmla="*/ 2330450 h 3027364"/>
                <a:gd name="connsiteX2157" fmla="*/ 1628774 w 2857500"/>
                <a:gd name="connsiteY2157" fmla="*/ 2320925 h 3027364"/>
                <a:gd name="connsiteX2158" fmla="*/ 1585912 w 2857500"/>
                <a:gd name="connsiteY2158" fmla="*/ 2320925 h 3027364"/>
                <a:gd name="connsiteX2159" fmla="*/ 1595437 w 2857500"/>
                <a:gd name="connsiteY2159" fmla="*/ 2330450 h 3027364"/>
                <a:gd name="connsiteX2160" fmla="*/ 1585912 w 2857500"/>
                <a:gd name="connsiteY2160" fmla="*/ 2339975 h 3027364"/>
                <a:gd name="connsiteX2161" fmla="*/ 1576387 w 2857500"/>
                <a:gd name="connsiteY2161" fmla="*/ 2330450 h 3027364"/>
                <a:gd name="connsiteX2162" fmla="*/ 1585912 w 2857500"/>
                <a:gd name="connsiteY2162" fmla="*/ 2320925 h 3027364"/>
                <a:gd name="connsiteX2163" fmla="*/ 1543049 w 2857500"/>
                <a:gd name="connsiteY2163" fmla="*/ 2320925 h 3027364"/>
                <a:gd name="connsiteX2164" fmla="*/ 1552574 w 2857500"/>
                <a:gd name="connsiteY2164" fmla="*/ 2330450 h 3027364"/>
                <a:gd name="connsiteX2165" fmla="*/ 1543049 w 2857500"/>
                <a:gd name="connsiteY2165" fmla="*/ 2339975 h 3027364"/>
                <a:gd name="connsiteX2166" fmla="*/ 1533524 w 2857500"/>
                <a:gd name="connsiteY2166" fmla="*/ 2330450 h 3027364"/>
                <a:gd name="connsiteX2167" fmla="*/ 1543049 w 2857500"/>
                <a:gd name="connsiteY2167" fmla="*/ 2320925 h 3027364"/>
                <a:gd name="connsiteX2168" fmla="*/ 1414462 w 2857500"/>
                <a:gd name="connsiteY2168" fmla="*/ 2320925 h 3027364"/>
                <a:gd name="connsiteX2169" fmla="*/ 1423987 w 2857500"/>
                <a:gd name="connsiteY2169" fmla="*/ 2330450 h 3027364"/>
                <a:gd name="connsiteX2170" fmla="*/ 1414462 w 2857500"/>
                <a:gd name="connsiteY2170" fmla="*/ 2339975 h 3027364"/>
                <a:gd name="connsiteX2171" fmla="*/ 1404937 w 2857500"/>
                <a:gd name="connsiteY2171" fmla="*/ 2330450 h 3027364"/>
                <a:gd name="connsiteX2172" fmla="*/ 1414462 w 2857500"/>
                <a:gd name="connsiteY2172" fmla="*/ 2320925 h 3027364"/>
                <a:gd name="connsiteX2173" fmla="*/ 1370807 w 2857500"/>
                <a:gd name="connsiteY2173" fmla="*/ 2320925 h 3027364"/>
                <a:gd name="connsiteX2174" fmla="*/ 1379539 w 2857500"/>
                <a:gd name="connsiteY2174" fmla="*/ 2330450 h 3027364"/>
                <a:gd name="connsiteX2175" fmla="*/ 1370807 w 2857500"/>
                <a:gd name="connsiteY2175" fmla="*/ 2339975 h 3027364"/>
                <a:gd name="connsiteX2176" fmla="*/ 1362075 w 2857500"/>
                <a:gd name="connsiteY2176" fmla="*/ 2330450 h 3027364"/>
                <a:gd name="connsiteX2177" fmla="*/ 1370807 w 2857500"/>
                <a:gd name="connsiteY2177" fmla="*/ 2320925 h 3027364"/>
                <a:gd name="connsiteX2178" fmla="*/ 1328737 w 2857500"/>
                <a:gd name="connsiteY2178" fmla="*/ 2320925 h 3027364"/>
                <a:gd name="connsiteX2179" fmla="*/ 1338262 w 2857500"/>
                <a:gd name="connsiteY2179" fmla="*/ 2330450 h 3027364"/>
                <a:gd name="connsiteX2180" fmla="*/ 1328737 w 2857500"/>
                <a:gd name="connsiteY2180" fmla="*/ 2339975 h 3027364"/>
                <a:gd name="connsiteX2181" fmla="*/ 1319212 w 2857500"/>
                <a:gd name="connsiteY2181" fmla="*/ 2330450 h 3027364"/>
                <a:gd name="connsiteX2182" fmla="*/ 1328737 w 2857500"/>
                <a:gd name="connsiteY2182" fmla="*/ 2320925 h 3027364"/>
                <a:gd name="connsiteX2183" fmla="*/ 1285082 w 2857500"/>
                <a:gd name="connsiteY2183" fmla="*/ 2320925 h 3027364"/>
                <a:gd name="connsiteX2184" fmla="*/ 1293814 w 2857500"/>
                <a:gd name="connsiteY2184" fmla="*/ 2330450 h 3027364"/>
                <a:gd name="connsiteX2185" fmla="*/ 1285082 w 2857500"/>
                <a:gd name="connsiteY2185" fmla="*/ 2339975 h 3027364"/>
                <a:gd name="connsiteX2186" fmla="*/ 1276350 w 2857500"/>
                <a:gd name="connsiteY2186" fmla="*/ 2330450 h 3027364"/>
                <a:gd name="connsiteX2187" fmla="*/ 1285082 w 2857500"/>
                <a:gd name="connsiteY2187" fmla="*/ 2320925 h 3027364"/>
                <a:gd name="connsiteX2188" fmla="*/ 1242219 w 2857500"/>
                <a:gd name="connsiteY2188" fmla="*/ 2320925 h 3027364"/>
                <a:gd name="connsiteX2189" fmla="*/ 1250951 w 2857500"/>
                <a:gd name="connsiteY2189" fmla="*/ 2330450 h 3027364"/>
                <a:gd name="connsiteX2190" fmla="*/ 1242219 w 2857500"/>
                <a:gd name="connsiteY2190" fmla="*/ 2339975 h 3027364"/>
                <a:gd name="connsiteX2191" fmla="*/ 1233487 w 2857500"/>
                <a:gd name="connsiteY2191" fmla="*/ 2330450 h 3027364"/>
                <a:gd name="connsiteX2192" fmla="*/ 1242219 w 2857500"/>
                <a:gd name="connsiteY2192" fmla="*/ 2320925 h 3027364"/>
                <a:gd name="connsiteX2193" fmla="*/ 1198562 w 2857500"/>
                <a:gd name="connsiteY2193" fmla="*/ 2320925 h 3027364"/>
                <a:gd name="connsiteX2194" fmla="*/ 1208087 w 2857500"/>
                <a:gd name="connsiteY2194" fmla="*/ 2330450 h 3027364"/>
                <a:gd name="connsiteX2195" fmla="*/ 1198562 w 2857500"/>
                <a:gd name="connsiteY2195" fmla="*/ 2339975 h 3027364"/>
                <a:gd name="connsiteX2196" fmla="*/ 1189037 w 2857500"/>
                <a:gd name="connsiteY2196" fmla="*/ 2330450 h 3027364"/>
                <a:gd name="connsiteX2197" fmla="*/ 1198562 w 2857500"/>
                <a:gd name="connsiteY2197" fmla="*/ 2320925 h 3027364"/>
                <a:gd name="connsiteX2198" fmla="*/ 1155700 w 2857500"/>
                <a:gd name="connsiteY2198" fmla="*/ 2320925 h 3027364"/>
                <a:gd name="connsiteX2199" fmla="*/ 1165225 w 2857500"/>
                <a:gd name="connsiteY2199" fmla="*/ 2330450 h 3027364"/>
                <a:gd name="connsiteX2200" fmla="*/ 1155700 w 2857500"/>
                <a:gd name="connsiteY2200" fmla="*/ 2339975 h 3027364"/>
                <a:gd name="connsiteX2201" fmla="*/ 1146175 w 2857500"/>
                <a:gd name="connsiteY2201" fmla="*/ 2330450 h 3027364"/>
                <a:gd name="connsiteX2202" fmla="*/ 1155700 w 2857500"/>
                <a:gd name="connsiteY2202" fmla="*/ 2320925 h 3027364"/>
                <a:gd name="connsiteX2203" fmla="*/ 1112883 w 2857500"/>
                <a:gd name="connsiteY2203" fmla="*/ 2320925 h 3027364"/>
                <a:gd name="connsiteX2204" fmla="*/ 1113382 w 2857500"/>
                <a:gd name="connsiteY2204" fmla="*/ 2320925 h 3027364"/>
                <a:gd name="connsiteX2205" fmla="*/ 1122363 w 2857500"/>
                <a:gd name="connsiteY2205" fmla="*/ 2330722 h 3027364"/>
                <a:gd name="connsiteX2206" fmla="*/ 1113382 w 2857500"/>
                <a:gd name="connsiteY2206" fmla="*/ 2339975 h 3027364"/>
                <a:gd name="connsiteX2207" fmla="*/ 1112883 w 2857500"/>
                <a:gd name="connsiteY2207" fmla="*/ 2339975 h 3027364"/>
                <a:gd name="connsiteX2208" fmla="*/ 1104900 w 2857500"/>
                <a:gd name="connsiteY2208" fmla="*/ 2330722 h 3027364"/>
                <a:gd name="connsiteX2209" fmla="*/ 1112883 w 2857500"/>
                <a:gd name="connsiteY2209" fmla="*/ 2320925 h 3027364"/>
                <a:gd name="connsiteX2210" fmla="*/ 2123546 w 2857500"/>
                <a:gd name="connsiteY2210" fmla="*/ 2278063 h 3027364"/>
                <a:gd name="connsiteX2211" fmla="*/ 2128838 w 2857500"/>
                <a:gd name="connsiteY2211" fmla="*/ 2280240 h 3027364"/>
                <a:gd name="connsiteX2212" fmla="*/ 2123546 w 2857500"/>
                <a:gd name="connsiteY2212" fmla="*/ 2297113 h 3027364"/>
                <a:gd name="connsiteX2213" fmla="*/ 2114550 w 2857500"/>
                <a:gd name="connsiteY2213" fmla="*/ 2287860 h 3027364"/>
                <a:gd name="connsiteX2214" fmla="*/ 2123546 w 2857500"/>
                <a:gd name="connsiteY2214" fmla="*/ 2278063 h 3027364"/>
                <a:gd name="connsiteX2215" fmla="*/ 2081212 w 2857500"/>
                <a:gd name="connsiteY2215" fmla="*/ 2278063 h 3027364"/>
                <a:gd name="connsiteX2216" fmla="*/ 2090737 w 2857500"/>
                <a:gd name="connsiteY2216" fmla="*/ 2287588 h 3027364"/>
                <a:gd name="connsiteX2217" fmla="*/ 2081212 w 2857500"/>
                <a:gd name="connsiteY2217" fmla="*/ 2297113 h 3027364"/>
                <a:gd name="connsiteX2218" fmla="*/ 2071687 w 2857500"/>
                <a:gd name="connsiteY2218" fmla="*/ 2287588 h 3027364"/>
                <a:gd name="connsiteX2219" fmla="*/ 2081212 w 2857500"/>
                <a:gd name="connsiteY2219" fmla="*/ 2278063 h 3027364"/>
                <a:gd name="connsiteX2220" fmla="*/ 2038350 w 2857500"/>
                <a:gd name="connsiteY2220" fmla="*/ 2278063 h 3027364"/>
                <a:gd name="connsiteX2221" fmla="*/ 2047875 w 2857500"/>
                <a:gd name="connsiteY2221" fmla="*/ 2287588 h 3027364"/>
                <a:gd name="connsiteX2222" fmla="*/ 2038350 w 2857500"/>
                <a:gd name="connsiteY2222" fmla="*/ 2297113 h 3027364"/>
                <a:gd name="connsiteX2223" fmla="*/ 2028825 w 2857500"/>
                <a:gd name="connsiteY2223" fmla="*/ 2287588 h 3027364"/>
                <a:gd name="connsiteX2224" fmla="*/ 2038350 w 2857500"/>
                <a:gd name="connsiteY2224" fmla="*/ 2278063 h 3027364"/>
                <a:gd name="connsiteX2225" fmla="*/ 1994694 w 2857500"/>
                <a:gd name="connsiteY2225" fmla="*/ 2278063 h 3027364"/>
                <a:gd name="connsiteX2226" fmla="*/ 2003426 w 2857500"/>
                <a:gd name="connsiteY2226" fmla="*/ 2287588 h 3027364"/>
                <a:gd name="connsiteX2227" fmla="*/ 1994694 w 2857500"/>
                <a:gd name="connsiteY2227" fmla="*/ 2297113 h 3027364"/>
                <a:gd name="connsiteX2228" fmla="*/ 1985962 w 2857500"/>
                <a:gd name="connsiteY2228" fmla="*/ 2287588 h 3027364"/>
                <a:gd name="connsiteX2229" fmla="*/ 1994694 w 2857500"/>
                <a:gd name="connsiteY2229" fmla="*/ 2278063 h 3027364"/>
                <a:gd name="connsiteX2230" fmla="*/ 1951832 w 2857500"/>
                <a:gd name="connsiteY2230" fmla="*/ 2278063 h 3027364"/>
                <a:gd name="connsiteX2231" fmla="*/ 1960564 w 2857500"/>
                <a:gd name="connsiteY2231" fmla="*/ 2287588 h 3027364"/>
                <a:gd name="connsiteX2232" fmla="*/ 1951832 w 2857500"/>
                <a:gd name="connsiteY2232" fmla="*/ 2297113 h 3027364"/>
                <a:gd name="connsiteX2233" fmla="*/ 1943100 w 2857500"/>
                <a:gd name="connsiteY2233" fmla="*/ 2287588 h 3027364"/>
                <a:gd name="connsiteX2234" fmla="*/ 1951832 w 2857500"/>
                <a:gd name="connsiteY2234" fmla="*/ 2278063 h 3027364"/>
                <a:gd name="connsiteX2235" fmla="*/ 1908969 w 2857500"/>
                <a:gd name="connsiteY2235" fmla="*/ 2278063 h 3027364"/>
                <a:gd name="connsiteX2236" fmla="*/ 1917701 w 2857500"/>
                <a:gd name="connsiteY2236" fmla="*/ 2287588 h 3027364"/>
                <a:gd name="connsiteX2237" fmla="*/ 1908969 w 2857500"/>
                <a:gd name="connsiteY2237" fmla="*/ 2297113 h 3027364"/>
                <a:gd name="connsiteX2238" fmla="*/ 1900237 w 2857500"/>
                <a:gd name="connsiteY2238" fmla="*/ 2287588 h 3027364"/>
                <a:gd name="connsiteX2239" fmla="*/ 1908969 w 2857500"/>
                <a:gd name="connsiteY2239" fmla="*/ 2278063 h 3027364"/>
                <a:gd name="connsiteX2240" fmla="*/ 1866107 w 2857500"/>
                <a:gd name="connsiteY2240" fmla="*/ 2278063 h 3027364"/>
                <a:gd name="connsiteX2241" fmla="*/ 1874839 w 2857500"/>
                <a:gd name="connsiteY2241" fmla="*/ 2287588 h 3027364"/>
                <a:gd name="connsiteX2242" fmla="*/ 1866107 w 2857500"/>
                <a:gd name="connsiteY2242" fmla="*/ 2297113 h 3027364"/>
                <a:gd name="connsiteX2243" fmla="*/ 1857375 w 2857500"/>
                <a:gd name="connsiteY2243" fmla="*/ 2287588 h 3027364"/>
                <a:gd name="connsiteX2244" fmla="*/ 1866107 w 2857500"/>
                <a:gd name="connsiteY2244" fmla="*/ 2278063 h 3027364"/>
                <a:gd name="connsiteX2245" fmla="*/ 1822450 w 2857500"/>
                <a:gd name="connsiteY2245" fmla="*/ 2278063 h 3027364"/>
                <a:gd name="connsiteX2246" fmla="*/ 1831975 w 2857500"/>
                <a:gd name="connsiteY2246" fmla="*/ 2287588 h 3027364"/>
                <a:gd name="connsiteX2247" fmla="*/ 1822450 w 2857500"/>
                <a:gd name="connsiteY2247" fmla="*/ 2297113 h 3027364"/>
                <a:gd name="connsiteX2248" fmla="*/ 1812925 w 2857500"/>
                <a:gd name="connsiteY2248" fmla="*/ 2287588 h 3027364"/>
                <a:gd name="connsiteX2249" fmla="*/ 1822450 w 2857500"/>
                <a:gd name="connsiteY2249" fmla="*/ 2278063 h 3027364"/>
                <a:gd name="connsiteX2250" fmla="*/ 1779587 w 2857500"/>
                <a:gd name="connsiteY2250" fmla="*/ 2278063 h 3027364"/>
                <a:gd name="connsiteX2251" fmla="*/ 1789112 w 2857500"/>
                <a:gd name="connsiteY2251" fmla="*/ 2287588 h 3027364"/>
                <a:gd name="connsiteX2252" fmla="*/ 1779587 w 2857500"/>
                <a:gd name="connsiteY2252" fmla="*/ 2297113 h 3027364"/>
                <a:gd name="connsiteX2253" fmla="*/ 1770062 w 2857500"/>
                <a:gd name="connsiteY2253" fmla="*/ 2287588 h 3027364"/>
                <a:gd name="connsiteX2254" fmla="*/ 1779587 w 2857500"/>
                <a:gd name="connsiteY2254" fmla="*/ 2278063 h 3027364"/>
                <a:gd name="connsiteX2255" fmla="*/ 1736724 w 2857500"/>
                <a:gd name="connsiteY2255" fmla="*/ 2278063 h 3027364"/>
                <a:gd name="connsiteX2256" fmla="*/ 1746249 w 2857500"/>
                <a:gd name="connsiteY2256" fmla="*/ 2287588 h 3027364"/>
                <a:gd name="connsiteX2257" fmla="*/ 1736724 w 2857500"/>
                <a:gd name="connsiteY2257" fmla="*/ 2297113 h 3027364"/>
                <a:gd name="connsiteX2258" fmla="*/ 1727199 w 2857500"/>
                <a:gd name="connsiteY2258" fmla="*/ 2287588 h 3027364"/>
                <a:gd name="connsiteX2259" fmla="*/ 1736724 w 2857500"/>
                <a:gd name="connsiteY2259" fmla="*/ 2278063 h 3027364"/>
                <a:gd name="connsiteX2260" fmla="*/ 1693862 w 2857500"/>
                <a:gd name="connsiteY2260" fmla="*/ 2278063 h 3027364"/>
                <a:gd name="connsiteX2261" fmla="*/ 1703387 w 2857500"/>
                <a:gd name="connsiteY2261" fmla="*/ 2287588 h 3027364"/>
                <a:gd name="connsiteX2262" fmla="*/ 1693862 w 2857500"/>
                <a:gd name="connsiteY2262" fmla="*/ 2297113 h 3027364"/>
                <a:gd name="connsiteX2263" fmla="*/ 1684337 w 2857500"/>
                <a:gd name="connsiteY2263" fmla="*/ 2287588 h 3027364"/>
                <a:gd name="connsiteX2264" fmla="*/ 1693862 w 2857500"/>
                <a:gd name="connsiteY2264" fmla="*/ 2278063 h 3027364"/>
                <a:gd name="connsiteX2265" fmla="*/ 1650999 w 2857500"/>
                <a:gd name="connsiteY2265" fmla="*/ 2278063 h 3027364"/>
                <a:gd name="connsiteX2266" fmla="*/ 1660524 w 2857500"/>
                <a:gd name="connsiteY2266" fmla="*/ 2287588 h 3027364"/>
                <a:gd name="connsiteX2267" fmla="*/ 1650999 w 2857500"/>
                <a:gd name="connsiteY2267" fmla="*/ 2297113 h 3027364"/>
                <a:gd name="connsiteX2268" fmla="*/ 1641474 w 2857500"/>
                <a:gd name="connsiteY2268" fmla="*/ 2287588 h 3027364"/>
                <a:gd name="connsiteX2269" fmla="*/ 1650999 w 2857500"/>
                <a:gd name="connsiteY2269" fmla="*/ 2278063 h 3027364"/>
                <a:gd name="connsiteX2270" fmla="*/ 1608137 w 2857500"/>
                <a:gd name="connsiteY2270" fmla="*/ 2278063 h 3027364"/>
                <a:gd name="connsiteX2271" fmla="*/ 1617662 w 2857500"/>
                <a:gd name="connsiteY2271" fmla="*/ 2287588 h 3027364"/>
                <a:gd name="connsiteX2272" fmla="*/ 1608137 w 2857500"/>
                <a:gd name="connsiteY2272" fmla="*/ 2297113 h 3027364"/>
                <a:gd name="connsiteX2273" fmla="*/ 1598612 w 2857500"/>
                <a:gd name="connsiteY2273" fmla="*/ 2287588 h 3027364"/>
                <a:gd name="connsiteX2274" fmla="*/ 1608137 w 2857500"/>
                <a:gd name="connsiteY2274" fmla="*/ 2278063 h 3027364"/>
                <a:gd name="connsiteX2275" fmla="*/ 1565274 w 2857500"/>
                <a:gd name="connsiteY2275" fmla="*/ 2278063 h 3027364"/>
                <a:gd name="connsiteX2276" fmla="*/ 1574799 w 2857500"/>
                <a:gd name="connsiteY2276" fmla="*/ 2287588 h 3027364"/>
                <a:gd name="connsiteX2277" fmla="*/ 1565274 w 2857500"/>
                <a:gd name="connsiteY2277" fmla="*/ 2297113 h 3027364"/>
                <a:gd name="connsiteX2278" fmla="*/ 1555749 w 2857500"/>
                <a:gd name="connsiteY2278" fmla="*/ 2287588 h 3027364"/>
                <a:gd name="connsiteX2279" fmla="*/ 1565274 w 2857500"/>
                <a:gd name="connsiteY2279" fmla="*/ 2278063 h 3027364"/>
                <a:gd name="connsiteX2280" fmla="*/ 1522412 w 2857500"/>
                <a:gd name="connsiteY2280" fmla="*/ 2278063 h 3027364"/>
                <a:gd name="connsiteX2281" fmla="*/ 1531937 w 2857500"/>
                <a:gd name="connsiteY2281" fmla="*/ 2287588 h 3027364"/>
                <a:gd name="connsiteX2282" fmla="*/ 1522412 w 2857500"/>
                <a:gd name="connsiteY2282" fmla="*/ 2297113 h 3027364"/>
                <a:gd name="connsiteX2283" fmla="*/ 1512887 w 2857500"/>
                <a:gd name="connsiteY2283" fmla="*/ 2287588 h 3027364"/>
                <a:gd name="connsiteX2284" fmla="*/ 1522412 w 2857500"/>
                <a:gd name="connsiteY2284" fmla="*/ 2278063 h 3027364"/>
                <a:gd name="connsiteX2285" fmla="*/ 1478756 w 2857500"/>
                <a:gd name="connsiteY2285" fmla="*/ 2278063 h 3027364"/>
                <a:gd name="connsiteX2286" fmla="*/ 1487488 w 2857500"/>
                <a:gd name="connsiteY2286" fmla="*/ 2287588 h 3027364"/>
                <a:gd name="connsiteX2287" fmla="*/ 1478756 w 2857500"/>
                <a:gd name="connsiteY2287" fmla="*/ 2297113 h 3027364"/>
                <a:gd name="connsiteX2288" fmla="*/ 1470024 w 2857500"/>
                <a:gd name="connsiteY2288" fmla="*/ 2287588 h 3027364"/>
                <a:gd name="connsiteX2289" fmla="*/ 1478756 w 2857500"/>
                <a:gd name="connsiteY2289" fmla="*/ 2278063 h 3027364"/>
                <a:gd name="connsiteX2290" fmla="*/ 1436687 w 2857500"/>
                <a:gd name="connsiteY2290" fmla="*/ 2278063 h 3027364"/>
                <a:gd name="connsiteX2291" fmla="*/ 1446212 w 2857500"/>
                <a:gd name="connsiteY2291" fmla="*/ 2287588 h 3027364"/>
                <a:gd name="connsiteX2292" fmla="*/ 1436687 w 2857500"/>
                <a:gd name="connsiteY2292" fmla="*/ 2297113 h 3027364"/>
                <a:gd name="connsiteX2293" fmla="*/ 1427162 w 2857500"/>
                <a:gd name="connsiteY2293" fmla="*/ 2287588 h 3027364"/>
                <a:gd name="connsiteX2294" fmla="*/ 1436687 w 2857500"/>
                <a:gd name="connsiteY2294" fmla="*/ 2278063 h 3027364"/>
                <a:gd name="connsiteX2295" fmla="*/ 1393825 w 2857500"/>
                <a:gd name="connsiteY2295" fmla="*/ 2278063 h 3027364"/>
                <a:gd name="connsiteX2296" fmla="*/ 1403350 w 2857500"/>
                <a:gd name="connsiteY2296" fmla="*/ 2287588 h 3027364"/>
                <a:gd name="connsiteX2297" fmla="*/ 1393825 w 2857500"/>
                <a:gd name="connsiteY2297" fmla="*/ 2297113 h 3027364"/>
                <a:gd name="connsiteX2298" fmla="*/ 1384300 w 2857500"/>
                <a:gd name="connsiteY2298" fmla="*/ 2287588 h 3027364"/>
                <a:gd name="connsiteX2299" fmla="*/ 1393825 w 2857500"/>
                <a:gd name="connsiteY2299" fmla="*/ 2278063 h 3027364"/>
                <a:gd name="connsiteX2300" fmla="*/ 1350169 w 2857500"/>
                <a:gd name="connsiteY2300" fmla="*/ 2278063 h 3027364"/>
                <a:gd name="connsiteX2301" fmla="*/ 1358901 w 2857500"/>
                <a:gd name="connsiteY2301" fmla="*/ 2287588 h 3027364"/>
                <a:gd name="connsiteX2302" fmla="*/ 1350169 w 2857500"/>
                <a:gd name="connsiteY2302" fmla="*/ 2297113 h 3027364"/>
                <a:gd name="connsiteX2303" fmla="*/ 1341437 w 2857500"/>
                <a:gd name="connsiteY2303" fmla="*/ 2287588 h 3027364"/>
                <a:gd name="connsiteX2304" fmla="*/ 1350169 w 2857500"/>
                <a:gd name="connsiteY2304" fmla="*/ 2278063 h 3027364"/>
                <a:gd name="connsiteX2305" fmla="*/ 1307307 w 2857500"/>
                <a:gd name="connsiteY2305" fmla="*/ 2278063 h 3027364"/>
                <a:gd name="connsiteX2306" fmla="*/ 1316039 w 2857500"/>
                <a:gd name="connsiteY2306" fmla="*/ 2287588 h 3027364"/>
                <a:gd name="connsiteX2307" fmla="*/ 1307307 w 2857500"/>
                <a:gd name="connsiteY2307" fmla="*/ 2297113 h 3027364"/>
                <a:gd name="connsiteX2308" fmla="*/ 1298575 w 2857500"/>
                <a:gd name="connsiteY2308" fmla="*/ 2287588 h 3027364"/>
                <a:gd name="connsiteX2309" fmla="*/ 1307307 w 2857500"/>
                <a:gd name="connsiteY2309" fmla="*/ 2278063 h 3027364"/>
                <a:gd name="connsiteX2310" fmla="*/ 1263650 w 2857500"/>
                <a:gd name="connsiteY2310" fmla="*/ 2278063 h 3027364"/>
                <a:gd name="connsiteX2311" fmla="*/ 1273175 w 2857500"/>
                <a:gd name="connsiteY2311" fmla="*/ 2287588 h 3027364"/>
                <a:gd name="connsiteX2312" fmla="*/ 1263650 w 2857500"/>
                <a:gd name="connsiteY2312" fmla="*/ 2297113 h 3027364"/>
                <a:gd name="connsiteX2313" fmla="*/ 1254125 w 2857500"/>
                <a:gd name="connsiteY2313" fmla="*/ 2287588 h 3027364"/>
                <a:gd name="connsiteX2314" fmla="*/ 1263650 w 2857500"/>
                <a:gd name="connsiteY2314" fmla="*/ 2278063 h 3027364"/>
                <a:gd name="connsiteX2315" fmla="*/ 1221582 w 2857500"/>
                <a:gd name="connsiteY2315" fmla="*/ 2278063 h 3027364"/>
                <a:gd name="connsiteX2316" fmla="*/ 1230314 w 2857500"/>
                <a:gd name="connsiteY2316" fmla="*/ 2287588 h 3027364"/>
                <a:gd name="connsiteX2317" fmla="*/ 1221582 w 2857500"/>
                <a:gd name="connsiteY2317" fmla="*/ 2297113 h 3027364"/>
                <a:gd name="connsiteX2318" fmla="*/ 1212850 w 2857500"/>
                <a:gd name="connsiteY2318" fmla="*/ 2287588 h 3027364"/>
                <a:gd name="connsiteX2319" fmla="*/ 1221582 w 2857500"/>
                <a:gd name="connsiteY2319" fmla="*/ 2278063 h 3027364"/>
                <a:gd name="connsiteX2320" fmla="*/ 1177925 w 2857500"/>
                <a:gd name="connsiteY2320" fmla="*/ 2278063 h 3027364"/>
                <a:gd name="connsiteX2321" fmla="*/ 1187450 w 2857500"/>
                <a:gd name="connsiteY2321" fmla="*/ 2287588 h 3027364"/>
                <a:gd name="connsiteX2322" fmla="*/ 1177925 w 2857500"/>
                <a:gd name="connsiteY2322" fmla="*/ 2297113 h 3027364"/>
                <a:gd name="connsiteX2323" fmla="*/ 1168400 w 2857500"/>
                <a:gd name="connsiteY2323" fmla="*/ 2287588 h 3027364"/>
                <a:gd name="connsiteX2324" fmla="*/ 1177925 w 2857500"/>
                <a:gd name="connsiteY2324" fmla="*/ 2278063 h 3027364"/>
                <a:gd name="connsiteX2325" fmla="*/ 1135062 w 2857500"/>
                <a:gd name="connsiteY2325" fmla="*/ 2278063 h 3027364"/>
                <a:gd name="connsiteX2326" fmla="*/ 1144587 w 2857500"/>
                <a:gd name="connsiteY2326" fmla="*/ 2287588 h 3027364"/>
                <a:gd name="connsiteX2327" fmla="*/ 1135062 w 2857500"/>
                <a:gd name="connsiteY2327" fmla="*/ 2297113 h 3027364"/>
                <a:gd name="connsiteX2328" fmla="*/ 1125537 w 2857500"/>
                <a:gd name="connsiteY2328" fmla="*/ 2287588 h 3027364"/>
                <a:gd name="connsiteX2329" fmla="*/ 1135062 w 2857500"/>
                <a:gd name="connsiteY2329" fmla="*/ 2278063 h 3027364"/>
                <a:gd name="connsiteX2330" fmla="*/ 1092199 w 2857500"/>
                <a:gd name="connsiteY2330" fmla="*/ 2278063 h 3027364"/>
                <a:gd name="connsiteX2331" fmla="*/ 1101724 w 2857500"/>
                <a:gd name="connsiteY2331" fmla="*/ 2287588 h 3027364"/>
                <a:gd name="connsiteX2332" fmla="*/ 1092199 w 2857500"/>
                <a:gd name="connsiteY2332" fmla="*/ 2297113 h 3027364"/>
                <a:gd name="connsiteX2333" fmla="*/ 1082674 w 2857500"/>
                <a:gd name="connsiteY2333" fmla="*/ 2287588 h 3027364"/>
                <a:gd name="connsiteX2334" fmla="*/ 1092199 w 2857500"/>
                <a:gd name="connsiteY2334" fmla="*/ 2278063 h 3027364"/>
                <a:gd name="connsiteX2335" fmla="*/ 1049337 w 2857500"/>
                <a:gd name="connsiteY2335" fmla="*/ 2278063 h 3027364"/>
                <a:gd name="connsiteX2336" fmla="*/ 1058862 w 2857500"/>
                <a:gd name="connsiteY2336" fmla="*/ 2287588 h 3027364"/>
                <a:gd name="connsiteX2337" fmla="*/ 1049337 w 2857500"/>
                <a:gd name="connsiteY2337" fmla="*/ 2297113 h 3027364"/>
                <a:gd name="connsiteX2338" fmla="*/ 1039812 w 2857500"/>
                <a:gd name="connsiteY2338" fmla="*/ 2287588 h 3027364"/>
                <a:gd name="connsiteX2339" fmla="*/ 1049337 w 2857500"/>
                <a:gd name="connsiteY2339" fmla="*/ 2278063 h 3027364"/>
                <a:gd name="connsiteX2340" fmla="*/ 1006474 w 2857500"/>
                <a:gd name="connsiteY2340" fmla="*/ 2278063 h 3027364"/>
                <a:gd name="connsiteX2341" fmla="*/ 1015999 w 2857500"/>
                <a:gd name="connsiteY2341" fmla="*/ 2287588 h 3027364"/>
                <a:gd name="connsiteX2342" fmla="*/ 1006474 w 2857500"/>
                <a:gd name="connsiteY2342" fmla="*/ 2297113 h 3027364"/>
                <a:gd name="connsiteX2343" fmla="*/ 996949 w 2857500"/>
                <a:gd name="connsiteY2343" fmla="*/ 2287588 h 3027364"/>
                <a:gd name="connsiteX2344" fmla="*/ 1006474 w 2857500"/>
                <a:gd name="connsiteY2344" fmla="*/ 2278063 h 3027364"/>
                <a:gd name="connsiteX2345" fmla="*/ 963612 w 2857500"/>
                <a:gd name="connsiteY2345" fmla="*/ 2278063 h 3027364"/>
                <a:gd name="connsiteX2346" fmla="*/ 973137 w 2857500"/>
                <a:gd name="connsiteY2346" fmla="*/ 2287588 h 3027364"/>
                <a:gd name="connsiteX2347" fmla="*/ 963612 w 2857500"/>
                <a:gd name="connsiteY2347" fmla="*/ 2297113 h 3027364"/>
                <a:gd name="connsiteX2348" fmla="*/ 954087 w 2857500"/>
                <a:gd name="connsiteY2348" fmla="*/ 2287588 h 3027364"/>
                <a:gd name="connsiteX2349" fmla="*/ 963612 w 2857500"/>
                <a:gd name="connsiteY2349" fmla="*/ 2278063 h 3027364"/>
                <a:gd name="connsiteX2350" fmla="*/ 920749 w 2857500"/>
                <a:gd name="connsiteY2350" fmla="*/ 2278063 h 3027364"/>
                <a:gd name="connsiteX2351" fmla="*/ 930274 w 2857500"/>
                <a:gd name="connsiteY2351" fmla="*/ 2287588 h 3027364"/>
                <a:gd name="connsiteX2352" fmla="*/ 920749 w 2857500"/>
                <a:gd name="connsiteY2352" fmla="*/ 2297113 h 3027364"/>
                <a:gd name="connsiteX2353" fmla="*/ 911224 w 2857500"/>
                <a:gd name="connsiteY2353" fmla="*/ 2287588 h 3027364"/>
                <a:gd name="connsiteX2354" fmla="*/ 920749 w 2857500"/>
                <a:gd name="connsiteY2354" fmla="*/ 2278063 h 3027364"/>
                <a:gd name="connsiteX2355" fmla="*/ 877887 w 2857500"/>
                <a:gd name="connsiteY2355" fmla="*/ 2278063 h 3027364"/>
                <a:gd name="connsiteX2356" fmla="*/ 887412 w 2857500"/>
                <a:gd name="connsiteY2356" fmla="*/ 2287588 h 3027364"/>
                <a:gd name="connsiteX2357" fmla="*/ 877887 w 2857500"/>
                <a:gd name="connsiteY2357" fmla="*/ 2297113 h 3027364"/>
                <a:gd name="connsiteX2358" fmla="*/ 868362 w 2857500"/>
                <a:gd name="connsiteY2358" fmla="*/ 2287588 h 3027364"/>
                <a:gd name="connsiteX2359" fmla="*/ 877887 w 2857500"/>
                <a:gd name="connsiteY2359" fmla="*/ 2278063 h 3027364"/>
                <a:gd name="connsiteX2360" fmla="*/ 834231 w 2857500"/>
                <a:gd name="connsiteY2360" fmla="*/ 2278063 h 3027364"/>
                <a:gd name="connsiteX2361" fmla="*/ 842963 w 2857500"/>
                <a:gd name="connsiteY2361" fmla="*/ 2287588 h 3027364"/>
                <a:gd name="connsiteX2362" fmla="*/ 834231 w 2857500"/>
                <a:gd name="connsiteY2362" fmla="*/ 2297113 h 3027364"/>
                <a:gd name="connsiteX2363" fmla="*/ 825499 w 2857500"/>
                <a:gd name="connsiteY2363" fmla="*/ 2287588 h 3027364"/>
                <a:gd name="connsiteX2364" fmla="*/ 834231 w 2857500"/>
                <a:gd name="connsiteY2364" fmla="*/ 2278063 h 3027364"/>
                <a:gd name="connsiteX2365" fmla="*/ 791369 w 2857500"/>
                <a:gd name="connsiteY2365" fmla="*/ 2278063 h 3027364"/>
                <a:gd name="connsiteX2366" fmla="*/ 800101 w 2857500"/>
                <a:gd name="connsiteY2366" fmla="*/ 2287588 h 3027364"/>
                <a:gd name="connsiteX2367" fmla="*/ 791369 w 2857500"/>
                <a:gd name="connsiteY2367" fmla="*/ 2297113 h 3027364"/>
                <a:gd name="connsiteX2368" fmla="*/ 782637 w 2857500"/>
                <a:gd name="connsiteY2368" fmla="*/ 2287588 h 3027364"/>
                <a:gd name="connsiteX2369" fmla="*/ 791369 w 2857500"/>
                <a:gd name="connsiteY2369" fmla="*/ 2278063 h 3027364"/>
                <a:gd name="connsiteX2370" fmla="*/ 776640 w 2857500"/>
                <a:gd name="connsiteY2370" fmla="*/ 2238376 h 3027364"/>
                <a:gd name="connsiteX2371" fmla="*/ 779462 w 2857500"/>
                <a:gd name="connsiteY2371" fmla="*/ 2244421 h 3027364"/>
                <a:gd name="connsiteX2372" fmla="*/ 773112 w 2857500"/>
                <a:gd name="connsiteY2372" fmla="*/ 2252664 h 3027364"/>
                <a:gd name="connsiteX2373" fmla="*/ 776640 w 2857500"/>
                <a:gd name="connsiteY2373" fmla="*/ 2238376 h 3027364"/>
                <a:gd name="connsiteX2374" fmla="*/ 2143125 w 2857500"/>
                <a:gd name="connsiteY2374" fmla="*/ 2235201 h 3027364"/>
                <a:gd name="connsiteX2375" fmla="*/ 2138589 w 2857500"/>
                <a:gd name="connsiteY2375" fmla="*/ 2251076 h 3027364"/>
                <a:gd name="connsiteX2376" fmla="*/ 2135187 w 2857500"/>
                <a:gd name="connsiteY2376" fmla="*/ 2244197 h 3027364"/>
                <a:gd name="connsiteX2377" fmla="*/ 2143125 w 2857500"/>
                <a:gd name="connsiteY2377" fmla="*/ 2235201 h 3027364"/>
                <a:gd name="connsiteX2378" fmla="*/ 2101850 w 2857500"/>
                <a:gd name="connsiteY2378" fmla="*/ 2235201 h 3027364"/>
                <a:gd name="connsiteX2379" fmla="*/ 2111375 w 2857500"/>
                <a:gd name="connsiteY2379" fmla="*/ 2244726 h 3027364"/>
                <a:gd name="connsiteX2380" fmla="*/ 2101850 w 2857500"/>
                <a:gd name="connsiteY2380" fmla="*/ 2254251 h 3027364"/>
                <a:gd name="connsiteX2381" fmla="*/ 2092325 w 2857500"/>
                <a:gd name="connsiteY2381" fmla="*/ 2244726 h 3027364"/>
                <a:gd name="connsiteX2382" fmla="*/ 2101850 w 2857500"/>
                <a:gd name="connsiteY2382" fmla="*/ 2235201 h 3027364"/>
                <a:gd name="connsiteX2383" fmla="*/ 2058987 w 2857500"/>
                <a:gd name="connsiteY2383" fmla="*/ 2235201 h 3027364"/>
                <a:gd name="connsiteX2384" fmla="*/ 2068512 w 2857500"/>
                <a:gd name="connsiteY2384" fmla="*/ 2244726 h 3027364"/>
                <a:gd name="connsiteX2385" fmla="*/ 2058987 w 2857500"/>
                <a:gd name="connsiteY2385" fmla="*/ 2254251 h 3027364"/>
                <a:gd name="connsiteX2386" fmla="*/ 2049462 w 2857500"/>
                <a:gd name="connsiteY2386" fmla="*/ 2244726 h 3027364"/>
                <a:gd name="connsiteX2387" fmla="*/ 2058987 w 2857500"/>
                <a:gd name="connsiteY2387" fmla="*/ 2235201 h 3027364"/>
                <a:gd name="connsiteX2388" fmla="*/ 2016125 w 2857500"/>
                <a:gd name="connsiteY2388" fmla="*/ 2235201 h 3027364"/>
                <a:gd name="connsiteX2389" fmla="*/ 2025650 w 2857500"/>
                <a:gd name="connsiteY2389" fmla="*/ 2244726 h 3027364"/>
                <a:gd name="connsiteX2390" fmla="*/ 2016125 w 2857500"/>
                <a:gd name="connsiteY2390" fmla="*/ 2254251 h 3027364"/>
                <a:gd name="connsiteX2391" fmla="*/ 2006600 w 2857500"/>
                <a:gd name="connsiteY2391" fmla="*/ 2244726 h 3027364"/>
                <a:gd name="connsiteX2392" fmla="*/ 2016125 w 2857500"/>
                <a:gd name="connsiteY2392" fmla="*/ 2235201 h 3027364"/>
                <a:gd name="connsiteX2393" fmla="*/ 1973262 w 2857500"/>
                <a:gd name="connsiteY2393" fmla="*/ 2235201 h 3027364"/>
                <a:gd name="connsiteX2394" fmla="*/ 1982787 w 2857500"/>
                <a:gd name="connsiteY2394" fmla="*/ 2244726 h 3027364"/>
                <a:gd name="connsiteX2395" fmla="*/ 1973262 w 2857500"/>
                <a:gd name="connsiteY2395" fmla="*/ 2254251 h 3027364"/>
                <a:gd name="connsiteX2396" fmla="*/ 1963737 w 2857500"/>
                <a:gd name="connsiteY2396" fmla="*/ 2244726 h 3027364"/>
                <a:gd name="connsiteX2397" fmla="*/ 1973262 w 2857500"/>
                <a:gd name="connsiteY2397" fmla="*/ 2235201 h 3027364"/>
                <a:gd name="connsiteX2398" fmla="*/ 1930400 w 2857500"/>
                <a:gd name="connsiteY2398" fmla="*/ 2235201 h 3027364"/>
                <a:gd name="connsiteX2399" fmla="*/ 1939925 w 2857500"/>
                <a:gd name="connsiteY2399" fmla="*/ 2244726 h 3027364"/>
                <a:gd name="connsiteX2400" fmla="*/ 1930400 w 2857500"/>
                <a:gd name="connsiteY2400" fmla="*/ 2254251 h 3027364"/>
                <a:gd name="connsiteX2401" fmla="*/ 1920875 w 2857500"/>
                <a:gd name="connsiteY2401" fmla="*/ 2244726 h 3027364"/>
                <a:gd name="connsiteX2402" fmla="*/ 1930400 w 2857500"/>
                <a:gd name="connsiteY2402" fmla="*/ 2235201 h 3027364"/>
                <a:gd name="connsiteX2403" fmla="*/ 1886744 w 2857500"/>
                <a:gd name="connsiteY2403" fmla="*/ 2235201 h 3027364"/>
                <a:gd name="connsiteX2404" fmla="*/ 1895476 w 2857500"/>
                <a:gd name="connsiteY2404" fmla="*/ 2244726 h 3027364"/>
                <a:gd name="connsiteX2405" fmla="*/ 1886744 w 2857500"/>
                <a:gd name="connsiteY2405" fmla="*/ 2254251 h 3027364"/>
                <a:gd name="connsiteX2406" fmla="*/ 1878012 w 2857500"/>
                <a:gd name="connsiteY2406" fmla="*/ 2244726 h 3027364"/>
                <a:gd name="connsiteX2407" fmla="*/ 1886744 w 2857500"/>
                <a:gd name="connsiteY2407" fmla="*/ 2235201 h 3027364"/>
                <a:gd name="connsiteX2408" fmla="*/ 1843882 w 2857500"/>
                <a:gd name="connsiteY2408" fmla="*/ 2235201 h 3027364"/>
                <a:gd name="connsiteX2409" fmla="*/ 1852614 w 2857500"/>
                <a:gd name="connsiteY2409" fmla="*/ 2244726 h 3027364"/>
                <a:gd name="connsiteX2410" fmla="*/ 1843882 w 2857500"/>
                <a:gd name="connsiteY2410" fmla="*/ 2254251 h 3027364"/>
                <a:gd name="connsiteX2411" fmla="*/ 1835150 w 2857500"/>
                <a:gd name="connsiteY2411" fmla="*/ 2244726 h 3027364"/>
                <a:gd name="connsiteX2412" fmla="*/ 1843882 w 2857500"/>
                <a:gd name="connsiteY2412" fmla="*/ 2235201 h 3027364"/>
                <a:gd name="connsiteX2413" fmla="*/ 1800505 w 2857500"/>
                <a:gd name="connsiteY2413" fmla="*/ 2235201 h 3027364"/>
                <a:gd name="connsiteX2414" fmla="*/ 1801018 w 2857500"/>
                <a:gd name="connsiteY2414" fmla="*/ 2235201 h 3027364"/>
                <a:gd name="connsiteX2415" fmla="*/ 1809750 w 2857500"/>
                <a:gd name="connsiteY2415" fmla="*/ 2244726 h 3027364"/>
                <a:gd name="connsiteX2416" fmla="*/ 1801018 w 2857500"/>
                <a:gd name="connsiteY2416" fmla="*/ 2254251 h 3027364"/>
                <a:gd name="connsiteX2417" fmla="*/ 1800505 w 2857500"/>
                <a:gd name="connsiteY2417" fmla="*/ 2254251 h 3027364"/>
                <a:gd name="connsiteX2418" fmla="*/ 1792287 w 2857500"/>
                <a:gd name="connsiteY2418" fmla="*/ 2244726 h 3027364"/>
                <a:gd name="connsiteX2419" fmla="*/ 1800505 w 2857500"/>
                <a:gd name="connsiteY2419" fmla="*/ 2235201 h 3027364"/>
                <a:gd name="connsiteX2420" fmla="*/ 1758156 w 2857500"/>
                <a:gd name="connsiteY2420" fmla="*/ 2235201 h 3027364"/>
                <a:gd name="connsiteX2421" fmla="*/ 1766888 w 2857500"/>
                <a:gd name="connsiteY2421" fmla="*/ 2244726 h 3027364"/>
                <a:gd name="connsiteX2422" fmla="*/ 1758156 w 2857500"/>
                <a:gd name="connsiteY2422" fmla="*/ 2254251 h 3027364"/>
                <a:gd name="connsiteX2423" fmla="*/ 1749424 w 2857500"/>
                <a:gd name="connsiteY2423" fmla="*/ 2244726 h 3027364"/>
                <a:gd name="connsiteX2424" fmla="*/ 1758156 w 2857500"/>
                <a:gd name="connsiteY2424" fmla="*/ 2235201 h 3027364"/>
                <a:gd name="connsiteX2425" fmla="*/ 1714499 w 2857500"/>
                <a:gd name="connsiteY2425" fmla="*/ 2235201 h 3027364"/>
                <a:gd name="connsiteX2426" fmla="*/ 1724024 w 2857500"/>
                <a:gd name="connsiteY2426" fmla="*/ 2244726 h 3027364"/>
                <a:gd name="connsiteX2427" fmla="*/ 1714499 w 2857500"/>
                <a:gd name="connsiteY2427" fmla="*/ 2254251 h 3027364"/>
                <a:gd name="connsiteX2428" fmla="*/ 1704974 w 2857500"/>
                <a:gd name="connsiteY2428" fmla="*/ 2244726 h 3027364"/>
                <a:gd name="connsiteX2429" fmla="*/ 1714499 w 2857500"/>
                <a:gd name="connsiteY2429" fmla="*/ 2235201 h 3027364"/>
                <a:gd name="connsiteX2430" fmla="*/ 1671637 w 2857500"/>
                <a:gd name="connsiteY2430" fmla="*/ 2235201 h 3027364"/>
                <a:gd name="connsiteX2431" fmla="*/ 1681162 w 2857500"/>
                <a:gd name="connsiteY2431" fmla="*/ 2244726 h 3027364"/>
                <a:gd name="connsiteX2432" fmla="*/ 1671637 w 2857500"/>
                <a:gd name="connsiteY2432" fmla="*/ 2254251 h 3027364"/>
                <a:gd name="connsiteX2433" fmla="*/ 1662112 w 2857500"/>
                <a:gd name="connsiteY2433" fmla="*/ 2244726 h 3027364"/>
                <a:gd name="connsiteX2434" fmla="*/ 1671637 w 2857500"/>
                <a:gd name="connsiteY2434" fmla="*/ 2235201 h 3027364"/>
                <a:gd name="connsiteX2435" fmla="*/ 1628774 w 2857500"/>
                <a:gd name="connsiteY2435" fmla="*/ 2235201 h 3027364"/>
                <a:gd name="connsiteX2436" fmla="*/ 1638299 w 2857500"/>
                <a:gd name="connsiteY2436" fmla="*/ 2244726 h 3027364"/>
                <a:gd name="connsiteX2437" fmla="*/ 1628774 w 2857500"/>
                <a:gd name="connsiteY2437" fmla="*/ 2254251 h 3027364"/>
                <a:gd name="connsiteX2438" fmla="*/ 1619249 w 2857500"/>
                <a:gd name="connsiteY2438" fmla="*/ 2244726 h 3027364"/>
                <a:gd name="connsiteX2439" fmla="*/ 1628774 w 2857500"/>
                <a:gd name="connsiteY2439" fmla="*/ 2235201 h 3027364"/>
                <a:gd name="connsiteX2440" fmla="*/ 1585912 w 2857500"/>
                <a:gd name="connsiteY2440" fmla="*/ 2235201 h 3027364"/>
                <a:gd name="connsiteX2441" fmla="*/ 1595437 w 2857500"/>
                <a:gd name="connsiteY2441" fmla="*/ 2244726 h 3027364"/>
                <a:gd name="connsiteX2442" fmla="*/ 1585912 w 2857500"/>
                <a:gd name="connsiteY2442" fmla="*/ 2254251 h 3027364"/>
                <a:gd name="connsiteX2443" fmla="*/ 1576387 w 2857500"/>
                <a:gd name="connsiteY2443" fmla="*/ 2244726 h 3027364"/>
                <a:gd name="connsiteX2444" fmla="*/ 1585912 w 2857500"/>
                <a:gd name="connsiteY2444" fmla="*/ 2235201 h 3027364"/>
                <a:gd name="connsiteX2445" fmla="*/ 1543049 w 2857500"/>
                <a:gd name="connsiteY2445" fmla="*/ 2235201 h 3027364"/>
                <a:gd name="connsiteX2446" fmla="*/ 1552574 w 2857500"/>
                <a:gd name="connsiteY2446" fmla="*/ 2244726 h 3027364"/>
                <a:gd name="connsiteX2447" fmla="*/ 1543049 w 2857500"/>
                <a:gd name="connsiteY2447" fmla="*/ 2254251 h 3027364"/>
                <a:gd name="connsiteX2448" fmla="*/ 1533524 w 2857500"/>
                <a:gd name="connsiteY2448" fmla="*/ 2244726 h 3027364"/>
                <a:gd name="connsiteX2449" fmla="*/ 1543049 w 2857500"/>
                <a:gd name="connsiteY2449" fmla="*/ 2235201 h 3027364"/>
                <a:gd name="connsiteX2450" fmla="*/ 1500187 w 2857500"/>
                <a:gd name="connsiteY2450" fmla="*/ 2235201 h 3027364"/>
                <a:gd name="connsiteX2451" fmla="*/ 1509712 w 2857500"/>
                <a:gd name="connsiteY2451" fmla="*/ 2244726 h 3027364"/>
                <a:gd name="connsiteX2452" fmla="*/ 1500187 w 2857500"/>
                <a:gd name="connsiteY2452" fmla="*/ 2254251 h 3027364"/>
                <a:gd name="connsiteX2453" fmla="*/ 1490662 w 2857500"/>
                <a:gd name="connsiteY2453" fmla="*/ 2244726 h 3027364"/>
                <a:gd name="connsiteX2454" fmla="*/ 1500187 w 2857500"/>
                <a:gd name="connsiteY2454" fmla="*/ 2235201 h 3027364"/>
                <a:gd name="connsiteX2455" fmla="*/ 1457052 w 2857500"/>
                <a:gd name="connsiteY2455" fmla="*/ 2235201 h 3027364"/>
                <a:gd name="connsiteX2456" fmla="*/ 1457596 w 2857500"/>
                <a:gd name="connsiteY2456" fmla="*/ 2235201 h 3027364"/>
                <a:gd name="connsiteX2457" fmla="*/ 1466849 w 2857500"/>
                <a:gd name="connsiteY2457" fmla="*/ 2244726 h 3027364"/>
                <a:gd name="connsiteX2458" fmla="*/ 1457596 w 2857500"/>
                <a:gd name="connsiteY2458" fmla="*/ 2254251 h 3027364"/>
                <a:gd name="connsiteX2459" fmla="*/ 1457052 w 2857500"/>
                <a:gd name="connsiteY2459" fmla="*/ 2254251 h 3027364"/>
                <a:gd name="connsiteX2460" fmla="*/ 1447799 w 2857500"/>
                <a:gd name="connsiteY2460" fmla="*/ 2244726 h 3027364"/>
                <a:gd name="connsiteX2461" fmla="*/ 1457052 w 2857500"/>
                <a:gd name="connsiteY2461" fmla="*/ 2235201 h 3027364"/>
                <a:gd name="connsiteX2462" fmla="*/ 1069974 w 2857500"/>
                <a:gd name="connsiteY2462" fmla="*/ 2235201 h 3027364"/>
                <a:gd name="connsiteX2463" fmla="*/ 1079499 w 2857500"/>
                <a:gd name="connsiteY2463" fmla="*/ 2244726 h 3027364"/>
                <a:gd name="connsiteX2464" fmla="*/ 1069974 w 2857500"/>
                <a:gd name="connsiteY2464" fmla="*/ 2254251 h 3027364"/>
                <a:gd name="connsiteX2465" fmla="*/ 1060449 w 2857500"/>
                <a:gd name="connsiteY2465" fmla="*/ 2244726 h 3027364"/>
                <a:gd name="connsiteX2466" fmla="*/ 1069974 w 2857500"/>
                <a:gd name="connsiteY2466" fmla="*/ 2235201 h 3027364"/>
                <a:gd name="connsiteX2467" fmla="*/ 1027112 w 2857500"/>
                <a:gd name="connsiteY2467" fmla="*/ 2235201 h 3027364"/>
                <a:gd name="connsiteX2468" fmla="*/ 1036637 w 2857500"/>
                <a:gd name="connsiteY2468" fmla="*/ 2244726 h 3027364"/>
                <a:gd name="connsiteX2469" fmla="*/ 1027112 w 2857500"/>
                <a:gd name="connsiteY2469" fmla="*/ 2254251 h 3027364"/>
                <a:gd name="connsiteX2470" fmla="*/ 1017587 w 2857500"/>
                <a:gd name="connsiteY2470" fmla="*/ 2244726 h 3027364"/>
                <a:gd name="connsiteX2471" fmla="*/ 1027112 w 2857500"/>
                <a:gd name="connsiteY2471" fmla="*/ 2235201 h 3027364"/>
                <a:gd name="connsiteX2472" fmla="*/ 984249 w 2857500"/>
                <a:gd name="connsiteY2472" fmla="*/ 2235201 h 3027364"/>
                <a:gd name="connsiteX2473" fmla="*/ 993774 w 2857500"/>
                <a:gd name="connsiteY2473" fmla="*/ 2244726 h 3027364"/>
                <a:gd name="connsiteX2474" fmla="*/ 984249 w 2857500"/>
                <a:gd name="connsiteY2474" fmla="*/ 2254251 h 3027364"/>
                <a:gd name="connsiteX2475" fmla="*/ 974724 w 2857500"/>
                <a:gd name="connsiteY2475" fmla="*/ 2244726 h 3027364"/>
                <a:gd name="connsiteX2476" fmla="*/ 984249 w 2857500"/>
                <a:gd name="connsiteY2476" fmla="*/ 2235201 h 3027364"/>
                <a:gd name="connsiteX2477" fmla="*/ 941387 w 2857500"/>
                <a:gd name="connsiteY2477" fmla="*/ 2235201 h 3027364"/>
                <a:gd name="connsiteX2478" fmla="*/ 950912 w 2857500"/>
                <a:gd name="connsiteY2478" fmla="*/ 2244726 h 3027364"/>
                <a:gd name="connsiteX2479" fmla="*/ 941387 w 2857500"/>
                <a:gd name="connsiteY2479" fmla="*/ 2254251 h 3027364"/>
                <a:gd name="connsiteX2480" fmla="*/ 931862 w 2857500"/>
                <a:gd name="connsiteY2480" fmla="*/ 2244726 h 3027364"/>
                <a:gd name="connsiteX2481" fmla="*/ 941387 w 2857500"/>
                <a:gd name="connsiteY2481" fmla="*/ 2235201 h 3027364"/>
                <a:gd name="connsiteX2482" fmla="*/ 898524 w 2857500"/>
                <a:gd name="connsiteY2482" fmla="*/ 2235201 h 3027364"/>
                <a:gd name="connsiteX2483" fmla="*/ 908049 w 2857500"/>
                <a:gd name="connsiteY2483" fmla="*/ 2244726 h 3027364"/>
                <a:gd name="connsiteX2484" fmla="*/ 898524 w 2857500"/>
                <a:gd name="connsiteY2484" fmla="*/ 2254251 h 3027364"/>
                <a:gd name="connsiteX2485" fmla="*/ 888999 w 2857500"/>
                <a:gd name="connsiteY2485" fmla="*/ 2244726 h 3027364"/>
                <a:gd name="connsiteX2486" fmla="*/ 898524 w 2857500"/>
                <a:gd name="connsiteY2486" fmla="*/ 2235201 h 3027364"/>
                <a:gd name="connsiteX2487" fmla="*/ 855662 w 2857500"/>
                <a:gd name="connsiteY2487" fmla="*/ 2235201 h 3027364"/>
                <a:gd name="connsiteX2488" fmla="*/ 865187 w 2857500"/>
                <a:gd name="connsiteY2488" fmla="*/ 2244726 h 3027364"/>
                <a:gd name="connsiteX2489" fmla="*/ 855662 w 2857500"/>
                <a:gd name="connsiteY2489" fmla="*/ 2254251 h 3027364"/>
                <a:gd name="connsiteX2490" fmla="*/ 846137 w 2857500"/>
                <a:gd name="connsiteY2490" fmla="*/ 2244726 h 3027364"/>
                <a:gd name="connsiteX2491" fmla="*/ 855662 w 2857500"/>
                <a:gd name="connsiteY2491" fmla="*/ 2235201 h 3027364"/>
                <a:gd name="connsiteX2492" fmla="*/ 812799 w 2857500"/>
                <a:gd name="connsiteY2492" fmla="*/ 2235201 h 3027364"/>
                <a:gd name="connsiteX2493" fmla="*/ 822324 w 2857500"/>
                <a:gd name="connsiteY2493" fmla="*/ 2244726 h 3027364"/>
                <a:gd name="connsiteX2494" fmla="*/ 812799 w 2857500"/>
                <a:gd name="connsiteY2494" fmla="*/ 2254251 h 3027364"/>
                <a:gd name="connsiteX2495" fmla="*/ 803274 w 2857500"/>
                <a:gd name="connsiteY2495" fmla="*/ 2244726 h 3027364"/>
                <a:gd name="connsiteX2496" fmla="*/ 812799 w 2857500"/>
                <a:gd name="connsiteY2496" fmla="*/ 2235201 h 3027364"/>
                <a:gd name="connsiteX2497" fmla="*/ 1414462 w 2857500"/>
                <a:gd name="connsiteY2497" fmla="*/ 2235200 h 3027364"/>
                <a:gd name="connsiteX2498" fmla="*/ 1423987 w 2857500"/>
                <a:gd name="connsiteY2498" fmla="*/ 2244725 h 3027364"/>
                <a:gd name="connsiteX2499" fmla="*/ 1414462 w 2857500"/>
                <a:gd name="connsiteY2499" fmla="*/ 2254250 h 3027364"/>
                <a:gd name="connsiteX2500" fmla="*/ 1404937 w 2857500"/>
                <a:gd name="connsiteY2500" fmla="*/ 2244725 h 3027364"/>
                <a:gd name="connsiteX2501" fmla="*/ 1414462 w 2857500"/>
                <a:gd name="connsiteY2501" fmla="*/ 2235200 h 3027364"/>
                <a:gd name="connsiteX2502" fmla="*/ 1370807 w 2857500"/>
                <a:gd name="connsiteY2502" fmla="*/ 2235200 h 3027364"/>
                <a:gd name="connsiteX2503" fmla="*/ 1379539 w 2857500"/>
                <a:gd name="connsiteY2503" fmla="*/ 2244725 h 3027364"/>
                <a:gd name="connsiteX2504" fmla="*/ 1370807 w 2857500"/>
                <a:gd name="connsiteY2504" fmla="*/ 2254250 h 3027364"/>
                <a:gd name="connsiteX2505" fmla="*/ 1362075 w 2857500"/>
                <a:gd name="connsiteY2505" fmla="*/ 2244725 h 3027364"/>
                <a:gd name="connsiteX2506" fmla="*/ 1370807 w 2857500"/>
                <a:gd name="connsiteY2506" fmla="*/ 2235200 h 3027364"/>
                <a:gd name="connsiteX2507" fmla="*/ 1328737 w 2857500"/>
                <a:gd name="connsiteY2507" fmla="*/ 2235200 h 3027364"/>
                <a:gd name="connsiteX2508" fmla="*/ 1338262 w 2857500"/>
                <a:gd name="connsiteY2508" fmla="*/ 2244725 h 3027364"/>
                <a:gd name="connsiteX2509" fmla="*/ 1328737 w 2857500"/>
                <a:gd name="connsiteY2509" fmla="*/ 2254250 h 3027364"/>
                <a:gd name="connsiteX2510" fmla="*/ 1319212 w 2857500"/>
                <a:gd name="connsiteY2510" fmla="*/ 2244725 h 3027364"/>
                <a:gd name="connsiteX2511" fmla="*/ 1328737 w 2857500"/>
                <a:gd name="connsiteY2511" fmla="*/ 2235200 h 3027364"/>
                <a:gd name="connsiteX2512" fmla="*/ 1285082 w 2857500"/>
                <a:gd name="connsiteY2512" fmla="*/ 2235200 h 3027364"/>
                <a:gd name="connsiteX2513" fmla="*/ 1293814 w 2857500"/>
                <a:gd name="connsiteY2513" fmla="*/ 2244725 h 3027364"/>
                <a:gd name="connsiteX2514" fmla="*/ 1285082 w 2857500"/>
                <a:gd name="connsiteY2514" fmla="*/ 2254250 h 3027364"/>
                <a:gd name="connsiteX2515" fmla="*/ 1276350 w 2857500"/>
                <a:gd name="connsiteY2515" fmla="*/ 2244725 h 3027364"/>
                <a:gd name="connsiteX2516" fmla="*/ 1285082 w 2857500"/>
                <a:gd name="connsiteY2516" fmla="*/ 2235200 h 3027364"/>
                <a:gd name="connsiteX2517" fmla="*/ 1242219 w 2857500"/>
                <a:gd name="connsiteY2517" fmla="*/ 2235200 h 3027364"/>
                <a:gd name="connsiteX2518" fmla="*/ 1250951 w 2857500"/>
                <a:gd name="connsiteY2518" fmla="*/ 2244725 h 3027364"/>
                <a:gd name="connsiteX2519" fmla="*/ 1242219 w 2857500"/>
                <a:gd name="connsiteY2519" fmla="*/ 2254250 h 3027364"/>
                <a:gd name="connsiteX2520" fmla="*/ 1233487 w 2857500"/>
                <a:gd name="connsiteY2520" fmla="*/ 2244725 h 3027364"/>
                <a:gd name="connsiteX2521" fmla="*/ 1242219 w 2857500"/>
                <a:gd name="connsiteY2521" fmla="*/ 2235200 h 3027364"/>
                <a:gd name="connsiteX2522" fmla="*/ 1198562 w 2857500"/>
                <a:gd name="connsiteY2522" fmla="*/ 2235200 h 3027364"/>
                <a:gd name="connsiteX2523" fmla="*/ 1208087 w 2857500"/>
                <a:gd name="connsiteY2523" fmla="*/ 2244725 h 3027364"/>
                <a:gd name="connsiteX2524" fmla="*/ 1198562 w 2857500"/>
                <a:gd name="connsiteY2524" fmla="*/ 2254250 h 3027364"/>
                <a:gd name="connsiteX2525" fmla="*/ 1189037 w 2857500"/>
                <a:gd name="connsiteY2525" fmla="*/ 2244725 h 3027364"/>
                <a:gd name="connsiteX2526" fmla="*/ 1198562 w 2857500"/>
                <a:gd name="connsiteY2526" fmla="*/ 2235200 h 3027364"/>
                <a:gd name="connsiteX2527" fmla="*/ 1155700 w 2857500"/>
                <a:gd name="connsiteY2527" fmla="*/ 2235200 h 3027364"/>
                <a:gd name="connsiteX2528" fmla="*/ 1165225 w 2857500"/>
                <a:gd name="connsiteY2528" fmla="*/ 2244725 h 3027364"/>
                <a:gd name="connsiteX2529" fmla="*/ 1155700 w 2857500"/>
                <a:gd name="connsiteY2529" fmla="*/ 2254250 h 3027364"/>
                <a:gd name="connsiteX2530" fmla="*/ 1146175 w 2857500"/>
                <a:gd name="connsiteY2530" fmla="*/ 2244725 h 3027364"/>
                <a:gd name="connsiteX2531" fmla="*/ 1155700 w 2857500"/>
                <a:gd name="connsiteY2531" fmla="*/ 2235200 h 3027364"/>
                <a:gd name="connsiteX2532" fmla="*/ 1112883 w 2857500"/>
                <a:gd name="connsiteY2532" fmla="*/ 2235200 h 3027364"/>
                <a:gd name="connsiteX2533" fmla="*/ 1113382 w 2857500"/>
                <a:gd name="connsiteY2533" fmla="*/ 2235200 h 3027364"/>
                <a:gd name="connsiteX2534" fmla="*/ 1122363 w 2857500"/>
                <a:gd name="connsiteY2534" fmla="*/ 2244725 h 3027364"/>
                <a:gd name="connsiteX2535" fmla="*/ 1113382 w 2857500"/>
                <a:gd name="connsiteY2535" fmla="*/ 2254250 h 3027364"/>
                <a:gd name="connsiteX2536" fmla="*/ 1112883 w 2857500"/>
                <a:gd name="connsiteY2536" fmla="*/ 2254250 h 3027364"/>
                <a:gd name="connsiteX2537" fmla="*/ 1104900 w 2857500"/>
                <a:gd name="connsiteY2537" fmla="*/ 2244725 h 3027364"/>
                <a:gd name="connsiteX2538" fmla="*/ 1112883 w 2857500"/>
                <a:gd name="connsiteY2538" fmla="*/ 2235200 h 3027364"/>
                <a:gd name="connsiteX2539" fmla="*/ 2124075 w 2857500"/>
                <a:gd name="connsiteY2539" fmla="*/ 2192338 h 3027364"/>
                <a:gd name="connsiteX2540" fmla="*/ 2133600 w 2857500"/>
                <a:gd name="connsiteY2540" fmla="*/ 2201863 h 3027364"/>
                <a:gd name="connsiteX2541" fmla="*/ 2124075 w 2857500"/>
                <a:gd name="connsiteY2541" fmla="*/ 2211388 h 3027364"/>
                <a:gd name="connsiteX2542" fmla="*/ 2114550 w 2857500"/>
                <a:gd name="connsiteY2542" fmla="*/ 2201863 h 3027364"/>
                <a:gd name="connsiteX2543" fmla="*/ 2124075 w 2857500"/>
                <a:gd name="connsiteY2543" fmla="*/ 2192338 h 3027364"/>
                <a:gd name="connsiteX2544" fmla="*/ 2081212 w 2857500"/>
                <a:gd name="connsiteY2544" fmla="*/ 2192338 h 3027364"/>
                <a:gd name="connsiteX2545" fmla="*/ 2090737 w 2857500"/>
                <a:gd name="connsiteY2545" fmla="*/ 2201863 h 3027364"/>
                <a:gd name="connsiteX2546" fmla="*/ 2081212 w 2857500"/>
                <a:gd name="connsiteY2546" fmla="*/ 2211388 h 3027364"/>
                <a:gd name="connsiteX2547" fmla="*/ 2071687 w 2857500"/>
                <a:gd name="connsiteY2547" fmla="*/ 2201863 h 3027364"/>
                <a:gd name="connsiteX2548" fmla="*/ 2081212 w 2857500"/>
                <a:gd name="connsiteY2548" fmla="*/ 2192338 h 3027364"/>
                <a:gd name="connsiteX2549" fmla="*/ 2038350 w 2857500"/>
                <a:gd name="connsiteY2549" fmla="*/ 2192338 h 3027364"/>
                <a:gd name="connsiteX2550" fmla="*/ 2047875 w 2857500"/>
                <a:gd name="connsiteY2550" fmla="*/ 2201863 h 3027364"/>
                <a:gd name="connsiteX2551" fmla="*/ 2038350 w 2857500"/>
                <a:gd name="connsiteY2551" fmla="*/ 2211388 h 3027364"/>
                <a:gd name="connsiteX2552" fmla="*/ 2028825 w 2857500"/>
                <a:gd name="connsiteY2552" fmla="*/ 2201863 h 3027364"/>
                <a:gd name="connsiteX2553" fmla="*/ 2038350 w 2857500"/>
                <a:gd name="connsiteY2553" fmla="*/ 2192338 h 3027364"/>
                <a:gd name="connsiteX2554" fmla="*/ 1994694 w 2857500"/>
                <a:gd name="connsiteY2554" fmla="*/ 2192338 h 3027364"/>
                <a:gd name="connsiteX2555" fmla="*/ 2003426 w 2857500"/>
                <a:gd name="connsiteY2555" fmla="*/ 2201863 h 3027364"/>
                <a:gd name="connsiteX2556" fmla="*/ 1994694 w 2857500"/>
                <a:gd name="connsiteY2556" fmla="*/ 2211388 h 3027364"/>
                <a:gd name="connsiteX2557" fmla="*/ 1985962 w 2857500"/>
                <a:gd name="connsiteY2557" fmla="*/ 2201863 h 3027364"/>
                <a:gd name="connsiteX2558" fmla="*/ 1994694 w 2857500"/>
                <a:gd name="connsiteY2558" fmla="*/ 2192338 h 3027364"/>
                <a:gd name="connsiteX2559" fmla="*/ 1951832 w 2857500"/>
                <a:gd name="connsiteY2559" fmla="*/ 2192338 h 3027364"/>
                <a:gd name="connsiteX2560" fmla="*/ 1960564 w 2857500"/>
                <a:gd name="connsiteY2560" fmla="*/ 2201863 h 3027364"/>
                <a:gd name="connsiteX2561" fmla="*/ 1951832 w 2857500"/>
                <a:gd name="connsiteY2561" fmla="*/ 2211388 h 3027364"/>
                <a:gd name="connsiteX2562" fmla="*/ 1943100 w 2857500"/>
                <a:gd name="connsiteY2562" fmla="*/ 2201863 h 3027364"/>
                <a:gd name="connsiteX2563" fmla="*/ 1951832 w 2857500"/>
                <a:gd name="connsiteY2563" fmla="*/ 2192338 h 3027364"/>
                <a:gd name="connsiteX2564" fmla="*/ 1908969 w 2857500"/>
                <a:gd name="connsiteY2564" fmla="*/ 2192338 h 3027364"/>
                <a:gd name="connsiteX2565" fmla="*/ 1917701 w 2857500"/>
                <a:gd name="connsiteY2565" fmla="*/ 2201863 h 3027364"/>
                <a:gd name="connsiteX2566" fmla="*/ 1908969 w 2857500"/>
                <a:gd name="connsiteY2566" fmla="*/ 2211388 h 3027364"/>
                <a:gd name="connsiteX2567" fmla="*/ 1900237 w 2857500"/>
                <a:gd name="connsiteY2567" fmla="*/ 2201863 h 3027364"/>
                <a:gd name="connsiteX2568" fmla="*/ 1908969 w 2857500"/>
                <a:gd name="connsiteY2568" fmla="*/ 2192338 h 3027364"/>
                <a:gd name="connsiteX2569" fmla="*/ 1866107 w 2857500"/>
                <a:gd name="connsiteY2569" fmla="*/ 2192338 h 3027364"/>
                <a:gd name="connsiteX2570" fmla="*/ 1874839 w 2857500"/>
                <a:gd name="connsiteY2570" fmla="*/ 2201863 h 3027364"/>
                <a:gd name="connsiteX2571" fmla="*/ 1866107 w 2857500"/>
                <a:gd name="connsiteY2571" fmla="*/ 2211388 h 3027364"/>
                <a:gd name="connsiteX2572" fmla="*/ 1857375 w 2857500"/>
                <a:gd name="connsiteY2572" fmla="*/ 2201863 h 3027364"/>
                <a:gd name="connsiteX2573" fmla="*/ 1866107 w 2857500"/>
                <a:gd name="connsiteY2573" fmla="*/ 2192338 h 3027364"/>
                <a:gd name="connsiteX2574" fmla="*/ 1822450 w 2857500"/>
                <a:gd name="connsiteY2574" fmla="*/ 2192338 h 3027364"/>
                <a:gd name="connsiteX2575" fmla="*/ 1831975 w 2857500"/>
                <a:gd name="connsiteY2575" fmla="*/ 2201863 h 3027364"/>
                <a:gd name="connsiteX2576" fmla="*/ 1822450 w 2857500"/>
                <a:gd name="connsiteY2576" fmla="*/ 2211388 h 3027364"/>
                <a:gd name="connsiteX2577" fmla="*/ 1812925 w 2857500"/>
                <a:gd name="connsiteY2577" fmla="*/ 2201863 h 3027364"/>
                <a:gd name="connsiteX2578" fmla="*/ 1822450 w 2857500"/>
                <a:gd name="connsiteY2578" fmla="*/ 2192338 h 3027364"/>
                <a:gd name="connsiteX2579" fmla="*/ 1779587 w 2857500"/>
                <a:gd name="connsiteY2579" fmla="*/ 2192338 h 3027364"/>
                <a:gd name="connsiteX2580" fmla="*/ 1789112 w 2857500"/>
                <a:gd name="connsiteY2580" fmla="*/ 2201863 h 3027364"/>
                <a:gd name="connsiteX2581" fmla="*/ 1779587 w 2857500"/>
                <a:gd name="connsiteY2581" fmla="*/ 2211388 h 3027364"/>
                <a:gd name="connsiteX2582" fmla="*/ 1770062 w 2857500"/>
                <a:gd name="connsiteY2582" fmla="*/ 2201863 h 3027364"/>
                <a:gd name="connsiteX2583" fmla="*/ 1779587 w 2857500"/>
                <a:gd name="connsiteY2583" fmla="*/ 2192338 h 3027364"/>
                <a:gd name="connsiteX2584" fmla="*/ 1736724 w 2857500"/>
                <a:gd name="connsiteY2584" fmla="*/ 2192338 h 3027364"/>
                <a:gd name="connsiteX2585" fmla="*/ 1746249 w 2857500"/>
                <a:gd name="connsiteY2585" fmla="*/ 2201863 h 3027364"/>
                <a:gd name="connsiteX2586" fmla="*/ 1736724 w 2857500"/>
                <a:gd name="connsiteY2586" fmla="*/ 2211388 h 3027364"/>
                <a:gd name="connsiteX2587" fmla="*/ 1727199 w 2857500"/>
                <a:gd name="connsiteY2587" fmla="*/ 2201863 h 3027364"/>
                <a:gd name="connsiteX2588" fmla="*/ 1736724 w 2857500"/>
                <a:gd name="connsiteY2588" fmla="*/ 2192338 h 3027364"/>
                <a:gd name="connsiteX2589" fmla="*/ 1693862 w 2857500"/>
                <a:gd name="connsiteY2589" fmla="*/ 2192338 h 3027364"/>
                <a:gd name="connsiteX2590" fmla="*/ 1703387 w 2857500"/>
                <a:gd name="connsiteY2590" fmla="*/ 2201863 h 3027364"/>
                <a:gd name="connsiteX2591" fmla="*/ 1693862 w 2857500"/>
                <a:gd name="connsiteY2591" fmla="*/ 2211388 h 3027364"/>
                <a:gd name="connsiteX2592" fmla="*/ 1684337 w 2857500"/>
                <a:gd name="connsiteY2592" fmla="*/ 2201863 h 3027364"/>
                <a:gd name="connsiteX2593" fmla="*/ 1693862 w 2857500"/>
                <a:gd name="connsiteY2593" fmla="*/ 2192338 h 3027364"/>
                <a:gd name="connsiteX2594" fmla="*/ 1650999 w 2857500"/>
                <a:gd name="connsiteY2594" fmla="*/ 2192338 h 3027364"/>
                <a:gd name="connsiteX2595" fmla="*/ 1660524 w 2857500"/>
                <a:gd name="connsiteY2595" fmla="*/ 2201863 h 3027364"/>
                <a:gd name="connsiteX2596" fmla="*/ 1650999 w 2857500"/>
                <a:gd name="connsiteY2596" fmla="*/ 2211388 h 3027364"/>
                <a:gd name="connsiteX2597" fmla="*/ 1641474 w 2857500"/>
                <a:gd name="connsiteY2597" fmla="*/ 2201863 h 3027364"/>
                <a:gd name="connsiteX2598" fmla="*/ 1650999 w 2857500"/>
                <a:gd name="connsiteY2598" fmla="*/ 2192338 h 3027364"/>
                <a:gd name="connsiteX2599" fmla="*/ 1608137 w 2857500"/>
                <a:gd name="connsiteY2599" fmla="*/ 2192338 h 3027364"/>
                <a:gd name="connsiteX2600" fmla="*/ 1617662 w 2857500"/>
                <a:gd name="connsiteY2600" fmla="*/ 2201863 h 3027364"/>
                <a:gd name="connsiteX2601" fmla="*/ 1608137 w 2857500"/>
                <a:gd name="connsiteY2601" fmla="*/ 2211388 h 3027364"/>
                <a:gd name="connsiteX2602" fmla="*/ 1598612 w 2857500"/>
                <a:gd name="connsiteY2602" fmla="*/ 2201863 h 3027364"/>
                <a:gd name="connsiteX2603" fmla="*/ 1608137 w 2857500"/>
                <a:gd name="connsiteY2603" fmla="*/ 2192338 h 3027364"/>
                <a:gd name="connsiteX2604" fmla="*/ 1565274 w 2857500"/>
                <a:gd name="connsiteY2604" fmla="*/ 2192338 h 3027364"/>
                <a:gd name="connsiteX2605" fmla="*/ 1574799 w 2857500"/>
                <a:gd name="connsiteY2605" fmla="*/ 2201863 h 3027364"/>
                <a:gd name="connsiteX2606" fmla="*/ 1565274 w 2857500"/>
                <a:gd name="connsiteY2606" fmla="*/ 2211388 h 3027364"/>
                <a:gd name="connsiteX2607" fmla="*/ 1555749 w 2857500"/>
                <a:gd name="connsiteY2607" fmla="*/ 2201863 h 3027364"/>
                <a:gd name="connsiteX2608" fmla="*/ 1565274 w 2857500"/>
                <a:gd name="connsiteY2608" fmla="*/ 2192338 h 3027364"/>
                <a:gd name="connsiteX2609" fmla="*/ 1522412 w 2857500"/>
                <a:gd name="connsiteY2609" fmla="*/ 2192338 h 3027364"/>
                <a:gd name="connsiteX2610" fmla="*/ 1531937 w 2857500"/>
                <a:gd name="connsiteY2610" fmla="*/ 2201863 h 3027364"/>
                <a:gd name="connsiteX2611" fmla="*/ 1522412 w 2857500"/>
                <a:gd name="connsiteY2611" fmla="*/ 2211388 h 3027364"/>
                <a:gd name="connsiteX2612" fmla="*/ 1512887 w 2857500"/>
                <a:gd name="connsiteY2612" fmla="*/ 2201863 h 3027364"/>
                <a:gd name="connsiteX2613" fmla="*/ 1522412 w 2857500"/>
                <a:gd name="connsiteY2613" fmla="*/ 2192338 h 3027364"/>
                <a:gd name="connsiteX2614" fmla="*/ 1478756 w 2857500"/>
                <a:gd name="connsiteY2614" fmla="*/ 2192338 h 3027364"/>
                <a:gd name="connsiteX2615" fmla="*/ 1487488 w 2857500"/>
                <a:gd name="connsiteY2615" fmla="*/ 2201863 h 3027364"/>
                <a:gd name="connsiteX2616" fmla="*/ 1478756 w 2857500"/>
                <a:gd name="connsiteY2616" fmla="*/ 2211388 h 3027364"/>
                <a:gd name="connsiteX2617" fmla="*/ 1470024 w 2857500"/>
                <a:gd name="connsiteY2617" fmla="*/ 2201863 h 3027364"/>
                <a:gd name="connsiteX2618" fmla="*/ 1478756 w 2857500"/>
                <a:gd name="connsiteY2618" fmla="*/ 2192338 h 3027364"/>
                <a:gd name="connsiteX2619" fmla="*/ 1436687 w 2857500"/>
                <a:gd name="connsiteY2619" fmla="*/ 2192338 h 3027364"/>
                <a:gd name="connsiteX2620" fmla="*/ 1446212 w 2857500"/>
                <a:gd name="connsiteY2620" fmla="*/ 2201863 h 3027364"/>
                <a:gd name="connsiteX2621" fmla="*/ 1436687 w 2857500"/>
                <a:gd name="connsiteY2621" fmla="*/ 2211388 h 3027364"/>
                <a:gd name="connsiteX2622" fmla="*/ 1427162 w 2857500"/>
                <a:gd name="connsiteY2622" fmla="*/ 2201863 h 3027364"/>
                <a:gd name="connsiteX2623" fmla="*/ 1436687 w 2857500"/>
                <a:gd name="connsiteY2623" fmla="*/ 2192338 h 3027364"/>
                <a:gd name="connsiteX2624" fmla="*/ 1393825 w 2857500"/>
                <a:gd name="connsiteY2624" fmla="*/ 2192338 h 3027364"/>
                <a:gd name="connsiteX2625" fmla="*/ 1403350 w 2857500"/>
                <a:gd name="connsiteY2625" fmla="*/ 2201863 h 3027364"/>
                <a:gd name="connsiteX2626" fmla="*/ 1393825 w 2857500"/>
                <a:gd name="connsiteY2626" fmla="*/ 2211388 h 3027364"/>
                <a:gd name="connsiteX2627" fmla="*/ 1384300 w 2857500"/>
                <a:gd name="connsiteY2627" fmla="*/ 2201863 h 3027364"/>
                <a:gd name="connsiteX2628" fmla="*/ 1393825 w 2857500"/>
                <a:gd name="connsiteY2628" fmla="*/ 2192338 h 3027364"/>
                <a:gd name="connsiteX2629" fmla="*/ 1350169 w 2857500"/>
                <a:gd name="connsiteY2629" fmla="*/ 2192338 h 3027364"/>
                <a:gd name="connsiteX2630" fmla="*/ 1358901 w 2857500"/>
                <a:gd name="connsiteY2630" fmla="*/ 2201863 h 3027364"/>
                <a:gd name="connsiteX2631" fmla="*/ 1350169 w 2857500"/>
                <a:gd name="connsiteY2631" fmla="*/ 2211388 h 3027364"/>
                <a:gd name="connsiteX2632" fmla="*/ 1341437 w 2857500"/>
                <a:gd name="connsiteY2632" fmla="*/ 2201863 h 3027364"/>
                <a:gd name="connsiteX2633" fmla="*/ 1350169 w 2857500"/>
                <a:gd name="connsiteY2633" fmla="*/ 2192338 h 3027364"/>
                <a:gd name="connsiteX2634" fmla="*/ 1307307 w 2857500"/>
                <a:gd name="connsiteY2634" fmla="*/ 2192338 h 3027364"/>
                <a:gd name="connsiteX2635" fmla="*/ 1316039 w 2857500"/>
                <a:gd name="connsiteY2635" fmla="*/ 2201863 h 3027364"/>
                <a:gd name="connsiteX2636" fmla="*/ 1307307 w 2857500"/>
                <a:gd name="connsiteY2636" fmla="*/ 2211388 h 3027364"/>
                <a:gd name="connsiteX2637" fmla="*/ 1298575 w 2857500"/>
                <a:gd name="connsiteY2637" fmla="*/ 2201863 h 3027364"/>
                <a:gd name="connsiteX2638" fmla="*/ 1307307 w 2857500"/>
                <a:gd name="connsiteY2638" fmla="*/ 2192338 h 3027364"/>
                <a:gd name="connsiteX2639" fmla="*/ 1263650 w 2857500"/>
                <a:gd name="connsiteY2639" fmla="*/ 2192338 h 3027364"/>
                <a:gd name="connsiteX2640" fmla="*/ 1273175 w 2857500"/>
                <a:gd name="connsiteY2640" fmla="*/ 2201863 h 3027364"/>
                <a:gd name="connsiteX2641" fmla="*/ 1263650 w 2857500"/>
                <a:gd name="connsiteY2641" fmla="*/ 2211388 h 3027364"/>
                <a:gd name="connsiteX2642" fmla="*/ 1254125 w 2857500"/>
                <a:gd name="connsiteY2642" fmla="*/ 2201863 h 3027364"/>
                <a:gd name="connsiteX2643" fmla="*/ 1263650 w 2857500"/>
                <a:gd name="connsiteY2643" fmla="*/ 2192338 h 3027364"/>
                <a:gd name="connsiteX2644" fmla="*/ 1221582 w 2857500"/>
                <a:gd name="connsiteY2644" fmla="*/ 2192338 h 3027364"/>
                <a:gd name="connsiteX2645" fmla="*/ 1230314 w 2857500"/>
                <a:gd name="connsiteY2645" fmla="*/ 2201863 h 3027364"/>
                <a:gd name="connsiteX2646" fmla="*/ 1221582 w 2857500"/>
                <a:gd name="connsiteY2646" fmla="*/ 2211388 h 3027364"/>
                <a:gd name="connsiteX2647" fmla="*/ 1212850 w 2857500"/>
                <a:gd name="connsiteY2647" fmla="*/ 2201863 h 3027364"/>
                <a:gd name="connsiteX2648" fmla="*/ 1221582 w 2857500"/>
                <a:gd name="connsiteY2648" fmla="*/ 2192338 h 3027364"/>
                <a:gd name="connsiteX2649" fmla="*/ 1177925 w 2857500"/>
                <a:gd name="connsiteY2649" fmla="*/ 2192338 h 3027364"/>
                <a:gd name="connsiteX2650" fmla="*/ 1187450 w 2857500"/>
                <a:gd name="connsiteY2650" fmla="*/ 2201863 h 3027364"/>
                <a:gd name="connsiteX2651" fmla="*/ 1177925 w 2857500"/>
                <a:gd name="connsiteY2651" fmla="*/ 2211388 h 3027364"/>
                <a:gd name="connsiteX2652" fmla="*/ 1168400 w 2857500"/>
                <a:gd name="connsiteY2652" fmla="*/ 2201863 h 3027364"/>
                <a:gd name="connsiteX2653" fmla="*/ 1177925 w 2857500"/>
                <a:gd name="connsiteY2653" fmla="*/ 2192338 h 3027364"/>
                <a:gd name="connsiteX2654" fmla="*/ 1135062 w 2857500"/>
                <a:gd name="connsiteY2654" fmla="*/ 2192338 h 3027364"/>
                <a:gd name="connsiteX2655" fmla="*/ 1144587 w 2857500"/>
                <a:gd name="connsiteY2655" fmla="*/ 2201863 h 3027364"/>
                <a:gd name="connsiteX2656" fmla="*/ 1135062 w 2857500"/>
                <a:gd name="connsiteY2656" fmla="*/ 2211388 h 3027364"/>
                <a:gd name="connsiteX2657" fmla="*/ 1125537 w 2857500"/>
                <a:gd name="connsiteY2657" fmla="*/ 2201863 h 3027364"/>
                <a:gd name="connsiteX2658" fmla="*/ 1135062 w 2857500"/>
                <a:gd name="connsiteY2658" fmla="*/ 2192338 h 3027364"/>
                <a:gd name="connsiteX2659" fmla="*/ 1092199 w 2857500"/>
                <a:gd name="connsiteY2659" fmla="*/ 2192338 h 3027364"/>
                <a:gd name="connsiteX2660" fmla="*/ 1101724 w 2857500"/>
                <a:gd name="connsiteY2660" fmla="*/ 2201863 h 3027364"/>
                <a:gd name="connsiteX2661" fmla="*/ 1092199 w 2857500"/>
                <a:gd name="connsiteY2661" fmla="*/ 2211388 h 3027364"/>
                <a:gd name="connsiteX2662" fmla="*/ 1082674 w 2857500"/>
                <a:gd name="connsiteY2662" fmla="*/ 2201863 h 3027364"/>
                <a:gd name="connsiteX2663" fmla="*/ 1092199 w 2857500"/>
                <a:gd name="connsiteY2663" fmla="*/ 2192338 h 3027364"/>
                <a:gd name="connsiteX2664" fmla="*/ 1049337 w 2857500"/>
                <a:gd name="connsiteY2664" fmla="*/ 2192338 h 3027364"/>
                <a:gd name="connsiteX2665" fmla="*/ 1058862 w 2857500"/>
                <a:gd name="connsiteY2665" fmla="*/ 2201863 h 3027364"/>
                <a:gd name="connsiteX2666" fmla="*/ 1049337 w 2857500"/>
                <a:gd name="connsiteY2666" fmla="*/ 2211388 h 3027364"/>
                <a:gd name="connsiteX2667" fmla="*/ 1039812 w 2857500"/>
                <a:gd name="connsiteY2667" fmla="*/ 2201863 h 3027364"/>
                <a:gd name="connsiteX2668" fmla="*/ 1049337 w 2857500"/>
                <a:gd name="connsiteY2668" fmla="*/ 2192338 h 3027364"/>
                <a:gd name="connsiteX2669" fmla="*/ 1006474 w 2857500"/>
                <a:gd name="connsiteY2669" fmla="*/ 2192338 h 3027364"/>
                <a:gd name="connsiteX2670" fmla="*/ 1015999 w 2857500"/>
                <a:gd name="connsiteY2670" fmla="*/ 2201863 h 3027364"/>
                <a:gd name="connsiteX2671" fmla="*/ 1006474 w 2857500"/>
                <a:gd name="connsiteY2671" fmla="*/ 2211388 h 3027364"/>
                <a:gd name="connsiteX2672" fmla="*/ 996949 w 2857500"/>
                <a:gd name="connsiteY2672" fmla="*/ 2201863 h 3027364"/>
                <a:gd name="connsiteX2673" fmla="*/ 1006474 w 2857500"/>
                <a:gd name="connsiteY2673" fmla="*/ 2192338 h 3027364"/>
                <a:gd name="connsiteX2674" fmla="*/ 963612 w 2857500"/>
                <a:gd name="connsiteY2674" fmla="*/ 2192338 h 3027364"/>
                <a:gd name="connsiteX2675" fmla="*/ 973137 w 2857500"/>
                <a:gd name="connsiteY2675" fmla="*/ 2201863 h 3027364"/>
                <a:gd name="connsiteX2676" fmla="*/ 963612 w 2857500"/>
                <a:gd name="connsiteY2676" fmla="*/ 2211388 h 3027364"/>
                <a:gd name="connsiteX2677" fmla="*/ 954087 w 2857500"/>
                <a:gd name="connsiteY2677" fmla="*/ 2201863 h 3027364"/>
                <a:gd name="connsiteX2678" fmla="*/ 963612 w 2857500"/>
                <a:gd name="connsiteY2678" fmla="*/ 2192338 h 3027364"/>
                <a:gd name="connsiteX2679" fmla="*/ 920749 w 2857500"/>
                <a:gd name="connsiteY2679" fmla="*/ 2192338 h 3027364"/>
                <a:gd name="connsiteX2680" fmla="*/ 930274 w 2857500"/>
                <a:gd name="connsiteY2680" fmla="*/ 2201863 h 3027364"/>
                <a:gd name="connsiteX2681" fmla="*/ 920749 w 2857500"/>
                <a:gd name="connsiteY2681" fmla="*/ 2211388 h 3027364"/>
                <a:gd name="connsiteX2682" fmla="*/ 911224 w 2857500"/>
                <a:gd name="connsiteY2682" fmla="*/ 2201863 h 3027364"/>
                <a:gd name="connsiteX2683" fmla="*/ 920749 w 2857500"/>
                <a:gd name="connsiteY2683" fmla="*/ 2192338 h 3027364"/>
                <a:gd name="connsiteX2684" fmla="*/ 877887 w 2857500"/>
                <a:gd name="connsiteY2684" fmla="*/ 2192338 h 3027364"/>
                <a:gd name="connsiteX2685" fmla="*/ 887412 w 2857500"/>
                <a:gd name="connsiteY2685" fmla="*/ 2201863 h 3027364"/>
                <a:gd name="connsiteX2686" fmla="*/ 877887 w 2857500"/>
                <a:gd name="connsiteY2686" fmla="*/ 2211388 h 3027364"/>
                <a:gd name="connsiteX2687" fmla="*/ 868362 w 2857500"/>
                <a:gd name="connsiteY2687" fmla="*/ 2201863 h 3027364"/>
                <a:gd name="connsiteX2688" fmla="*/ 877887 w 2857500"/>
                <a:gd name="connsiteY2688" fmla="*/ 2192338 h 3027364"/>
                <a:gd name="connsiteX2689" fmla="*/ 834231 w 2857500"/>
                <a:gd name="connsiteY2689" fmla="*/ 2192338 h 3027364"/>
                <a:gd name="connsiteX2690" fmla="*/ 842963 w 2857500"/>
                <a:gd name="connsiteY2690" fmla="*/ 2201863 h 3027364"/>
                <a:gd name="connsiteX2691" fmla="*/ 834231 w 2857500"/>
                <a:gd name="connsiteY2691" fmla="*/ 2211388 h 3027364"/>
                <a:gd name="connsiteX2692" fmla="*/ 825499 w 2857500"/>
                <a:gd name="connsiteY2692" fmla="*/ 2201863 h 3027364"/>
                <a:gd name="connsiteX2693" fmla="*/ 834231 w 2857500"/>
                <a:gd name="connsiteY2693" fmla="*/ 2192338 h 3027364"/>
                <a:gd name="connsiteX2694" fmla="*/ 791665 w 2857500"/>
                <a:gd name="connsiteY2694" fmla="*/ 2192338 h 3027364"/>
                <a:gd name="connsiteX2695" fmla="*/ 800099 w 2857500"/>
                <a:gd name="connsiteY2695" fmla="*/ 2201591 h 3027364"/>
                <a:gd name="connsiteX2696" fmla="*/ 791665 w 2857500"/>
                <a:gd name="connsiteY2696" fmla="*/ 2211388 h 3027364"/>
                <a:gd name="connsiteX2697" fmla="*/ 784224 w 2857500"/>
                <a:gd name="connsiteY2697" fmla="*/ 2205945 h 3027364"/>
                <a:gd name="connsiteX2698" fmla="*/ 785712 w 2857500"/>
                <a:gd name="connsiteY2698" fmla="*/ 2194515 h 3027364"/>
                <a:gd name="connsiteX2699" fmla="*/ 791665 w 2857500"/>
                <a:gd name="connsiteY2699" fmla="*/ 2192338 h 3027364"/>
                <a:gd name="connsiteX2700" fmla="*/ 2101850 w 2857500"/>
                <a:gd name="connsiteY2700" fmla="*/ 2149476 h 3027364"/>
                <a:gd name="connsiteX2701" fmla="*/ 2111375 w 2857500"/>
                <a:gd name="connsiteY2701" fmla="*/ 2159001 h 3027364"/>
                <a:gd name="connsiteX2702" fmla="*/ 2101850 w 2857500"/>
                <a:gd name="connsiteY2702" fmla="*/ 2168526 h 3027364"/>
                <a:gd name="connsiteX2703" fmla="*/ 2092325 w 2857500"/>
                <a:gd name="connsiteY2703" fmla="*/ 2159001 h 3027364"/>
                <a:gd name="connsiteX2704" fmla="*/ 2101850 w 2857500"/>
                <a:gd name="connsiteY2704" fmla="*/ 2149476 h 3027364"/>
                <a:gd name="connsiteX2705" fmla="*/ 2058987 w 2857500"/>
                <a:gd name="connsiteY2705" fmla="*/ 2149476 h 3027364"/>
                <a:gd name="connsiteX2706" fmla="*/ 2068512 w 2857500"/>
                <a:gd name="connsiteY2706" fmla="*/ 2159001 h 3027364"/>
                <a:gd name="connsiteX2707" fmla="*/ 2058987 w 2857500"/>
                <a:gd name="connsiteY2707" fmla="*/ 2168526 h 3027364"/>
                <a:gd name="connsiteX2708" fmla="*/ 2049462 w 2857500"/>
                <a:gd name="connsiteY2708" fmla="*/ 2159001 h 3027364"/>
                <a:gd name="connsiteX2709" fmla="*/ 2058987 w 2857500"/>
                <a:gd name="connsiteY2709" fmla="*/ 2149476 h 3027364"/>
                <a:gd name="connsiteX2710" fmla="*/ 2016125 w 2857500"/>
                <a:gd name="connsiteY2710" fmla="*/ 2149476 h 3027364"/>
                <a:gd name="connsiteX2711" fmla="*/ 2025650 w 2857500"/>
                <a:gd name="connsiteY2711" fmla="*/ 2159001 h 3027364"/>
                <a:gd name="connsiteX2712" fmla="*/ 2016125 w 2857500"/>
                <a:gd name="connsiteY2712" fmla="*/ 2168526 h 3027364"/>
                <a:gd name="connsiteX2713" fmla="*/ 2006600 w 2857500"/>
                <a:gd name="connsiteY2713" fmla="*/ 2159001 h 3027364"/>
                <a:gd name="connsiteX2714" fmla="*/ 2016125 w 2857500"/>
                <a:gd name="connsiteY2714" fmla="*/ 2149476 h 3027364"/>
                <a:gd name="connsiteX2715" fmla="*/ 1973262 w 2857500"/>
                <a:gd name="connsiteY2715" fmla="*/ 2149476 h 3027364"/>
                <a:gd name="connsiteX2716" fmla="*/ 1982787 w 2857500"/>
                <a:gd name="connsiteY2716" fmla="*/ 2159001 h 3027364"/>
                <a:gd name="connsiteX2717" fmla="*/ 1973262 w 2857500"/>
                <a:gd name="connsiteY2717" fmla="*/ 2168526 h 3027364"/>
                <a:gd name="connsiteX2718" fmla="*/ 1963737 w 2857500"/>
                <a:gd name="connsiteY2718" fmla="*/ 2159001 h 3027364"/>
                <a:gd name="connsiteX2719" fmla="*/ 1973262 w 2857500"/>
                <a:gd name="connsiteY2719" fmla="*/ 2149476 h 3027364"/>
                <a:gd name="connsiteX2720" fmla="*/ 1930400 w 2857500"/>
                <a:gd name="connsiteY2720" fmla="*/ 2149476 h 3027364"/>
                <a:gd name="connsiteX2721" fmla="*/ 1939925 w 2857500"/>
                <a:gd name="connsiteY2721" fmla="*/ 2159001 h 3027364"/>
                <a:gd name="connsiteX2722" fmla="*/ 1930400 w 2857500"/>
                <a:gd name="connsiteY2722" fmla="*/ 2168526 h 3027364"/>
                <a:gd name="connsiteX2723" fmla="*/ 1920875 w 2857500"/>
                <a:gd name="connsiteY2723" fmla="*/ 2159001 h 3027364"/>
                <a:gd name="connsiteX2724" fmla="*/ 1930400 w 2857500"/>
                <a:gd name="connsiteY2724" fmla="*/ 2149476 h 3027364"/>
                <a:gd name="connsiteX2725" fmla="*/ 1886744 w 2857500"/>
                <a:gd name="connsiteY2725" fmla="*/ 2149476 h 3027364"/>
                <a:gd name="connsiteX2726" fmla="*/ 1895476 w 2857500"/>
                <a:gd name="connsiteY2726" fmla="*/ 2159001 h 3027364"/>
                <a:gd name="connsiteX2727" fmla="*/ 1886744 w 2857500"/>
                <a:gd name="connsiteY2727" fmla="*/ 2168526 h 3027364"/>
                <a:gd name="connsiteX2728" fmla="*/ 1878012 w 2857500"/>
                <a:gd name="connsiteY2728" fmla="*/ 2159001 h 3027364"/>
                <a:gd name="connsiteX2729" fmla="*/ 1886744 w 2857500"/>
                <a:gd name="connsiteY2729" fmla="*/ 2149476 h 3027364"/>
                <a:gd name="connsiteX2730" fmla="*/ 1843882 w 2857500"/>
                <a:gd name="connsiteY2730" fmla="*/ 2149476 h 3027364"/>
                <a:gd name="connsiteX2731" fmla="*/ 1852614 w 2857500"/>
                <a:gd name="connsiteY2731" fmla="*/ 2159001 h 3027364"/>
                <a:gd name="connsiteX2732" fmla="*/ 1843882 w 2857500"/>
                <a:gd name="connsiteY2732" fmla="*/ 2168526 h 3027364"/>
                <a:gd name="connsiteX2733" fmla="*/ 1835150 w 2857500"/>
                <a:gd name="connsiteY2733" fmla="*/ 2159001 h 3027364"/>
                <a:gd name="connsiteX2734" fmla="*/ 1843882 w 2857500"/>
                <a:gd name="connsiteY2734" fmla="*/ 2149476 h 3027364"/>
                <a:gd name="connsiteX2735" fmla="*/ 1800505 w 2857500"/>
                <a:gd name="connsiteY2735" fmla="*/ 2149476 h 3027364"/>
                <a:gd name="connsiteX2736" fmla="*/ 1801018 w 2857500"/>
                <a:gd name="connsiteY2736" fmla="*/ 2149476 h 3027364"/>
                <a:gd name="connsiteX2737" fmla="*/ 1809750 w 2857500"/>
                <a:gd name="connsiteY2737" fmla="*/ 2158729 h 3027364"/>
                <a:gd name="connsiteX2738" fmla="*/ 1801018 w 2857500"/>
                <a:gd name="connsiteY2738" fmla="*/ 2168526 h 3027364"/>
                <a:gd name="connsiteX2739" fmla="*/ 1800505 w 2857500"/>
                <a:gd name="connsiteY2739" fmla="*/ 2168526 h 3027364"/>
                <a:gd name="connsiteX2740" fmla="*/ 1792287 w 2857500"/>
                <a:gd name="connsiteY2740" fmla="*/ 2158729 h 3027364"/>
                <a:gd name="connsiteX2741" fmla="*/ 1800505 w 2857500"/>
                <a:gd name="connsiteY2741" fmla="*/ 2149476 h 3027364"/>
                <a:gd name="connsiteX2742" fmla="*/ 1758156 w 2857500"/>
                <a:gd name="connsiteY2742" fmla="*/ 2149476 h 3027364"/>
                <a:gd name="connsiteX2743" fmla="*/ 1766888 w 2857500"/>
                <a:gd name="connsiteY2743" fmla="*/ 2159001 h 3027364"/>
                <a:gd name="connsiteX2744" fmla="*/ 1758156 w 2857500"/>
                <a:gd name="connsiteY2744" fmla="*/ 2168526 h 3027364"/>
                <a:gd name="connsiteX2745" fmla="*/ 1749424 w 2857500"/>
                <a:gd name="connsiteY2745" fmla="*/ 2159001 h 3027364"/>
                <a:gd name="connsiteX2746" fmla="*/ 1758156 w 2857500"/>
                <a:gd name="connsiteY2746" fmla="*/ 2149476 h 3027364"/>
                <a:gd name="connsiteX2747" fmla="*/ 1714499 w 2857500"/>
                <a:gd name="connsiteY2747" fmla="*/ 2149476 h 3027364"/>
                <a:gd name="connsiteX2748" fmla="*/ 1724024 w 2857500"/>
                <a:gd name="connsiteY2748" fmla="*/ 2159001 h 3027364"/>
                <a:gd name="connsiteX2749" fmla="*/ 1714499 w 2857500"/>
                <a:gd name="connsiteY2749" fmla="*/ 2168526 h 3027364"/>
                <a:gd name="connsiteX2750" fmla="*/ 1704974 w 2857500"/>
                <a:gd name="connsiteY2750" fmla="*/ 2159001 h 3027364"/>
                <a:gd name="connsiteX2751" fmla="*/ 1714499 w 2857500"/>
                <a:gd name="connsiteY2751" fmla="*/ 2149476 h 3027364"/>
                <a:gd name="connsiteX2752" fmla="*/ 1671637 w 2857500"/>
                <a:gd name="connsiteY2752" fmla="*/ 2149476 h 3027364"/>
                <a:gd name="connsiteX2753" fmla="*/ 1681162 w 2857500"/>
                <a:gd name="connsiteY2753" fmla="*/ 2159001 h 3027364"/>
                <a:gd name="connsiteX2754" fmla="*/ 1671637 w 2857500"/>
                <a:gd name="connsiteY2754" fmla="*/ 2168526 h 3027364"/>
                <a:gd name="connsiteX2755" fmla="*/ 1662112 w 2857500"/>
                <a:gd name="connsiteY2755" fmla="*/ 2159001 h 3027364"/>
                <a:gd name="connsiteX2756" fmla="*/ 1671637 w 2857500"/>
                <a:gd name="connsiteY2756" fmla="*/ 2149476 h 3027364"/>
                <a:gd name="connsiteX2757" fmla="*/ 1628774 w 2857500"/>
                <a:gd name="connsiteY2757" fmla="*/ 2149476 h 3027364"/>
                <a:gd name="connsiteX2758" fmla="*/ 1638299 w 2857500"/>
                <a:gd name="connsiteY2758" fmla="*/ 2159001 h 3027364"/>
                <a:gd name="connsiteX2759" fmla="*/ 1628774 w 2857500"/>
                <a:gd name="connsiteY2759" fmla="*/ 2168526 h 3027364"/>
                <a:gd name="connsiteX2760" fmla="*/ 1619249 w 2857500"/>
                <a:gd name="connsiteY2760" fmla="*/ 2159001 h 3027364"/>
                <a:gd name="connsiteX2761" fmla="*/ 1628774 w 2857500"/>
                <a:gd name="connsiteY2761" fmla="*/ 2149476 h 3027364"/>
                <a:gd name="connsiteX2762" fmla="*/ 1585912 w 2857500"/>
                <a:gd name="connsiteY2762" fmla="*/ 2149476 h 3027364"/>
                <a:gd name="connsiteX2763" fmla="*/ 1595437 w 2857500"/>
                <a:gd name="connsiteY2763" fmla="*/ 2159001 h 3027364"/>
                <a:gd name="connsiteX2764" fmla="*/ 1585912 w 2857500"/>
                <a:gd name="connsiteY2764" fmla="*/ 2168526 h 3027364"/>
                <a:gd name="connsiteX2765" fmla="*/ 1576387 w 2857500"/>
                <a:gd name="connsiteY2765" fmla="*/ 2159001 h 3027364"/>
                <a:gd name="connsiteX2766" fmla="*/ 1585912 w 2857500"/>
                <a:gd name="connsiteY2766" fmla="*/ 2149476 h 3027364"/>
                <a:gd name="connsiteX2767" fmla="*/ 1543049 w 2857500"/>
                <a:gd name="connsiteY2767" fmla="*/ 2149476 h 3027364"/>
                <a:gd name="connsiteX2768" fmla="*/ 1552574 w 2857500"/>
                <a:gd name="connsiteY2768" fmla="*/ 2159001 h 3027364"/>
                <a:gd name="connsiteX2769" fmla="*/ 1543049 w 2857500"/>
                <a:gd name="connsiteY2769" fmla="*/ 2168526 h 3027364"/>
                <a:gd name="connsiteX2770" fmla="*/ 1533524 w 2857500"/>
                <a:gd name="connsiteY2770" fmla="*/ 2159001 h 3027364"/>
                <a:gd name="connsiteX2771" fmla="*/ 1543049 w 2857500"/>
                <a:gd name="connsiteY2771" fmla="*/ 2149476 h 3027364"/>
                <a:gd name="connsiteX2772" fmla="*/ 1500187 w 2857500"/>
                <a:gd name="connsiteY2772" fmla="*/ 2149476 h 3027364"/>
                <a:gd name="connsiteX2773" fmla="*/ 1509712 w 2857500"/>
                <a:gd name="connsiteY2773" fmla="*/ 2159001 h 3027364"/>
                <a:gd name="connsiteX2774" fmla="*/ 1500187 w 2857500"/>
                <a:gd name="connsiteY2774" fmla="*/ 2168526 h 3027364"/>
                <a:gd name="connsiteX2775" fmla="*/ 1490662 w 2857500"/>
                <a:gd name="connsiteY2775" fmla="*/ 2159001 h 3027364"/>
                <a:gd name="connsiteX2776" fmla="*/ 1500187 w 2857500"/>
                <a:gd name="connsiteY2776" fmla="*/ 2149476 h 3027364"/>
                <a:gd name="connsiteX2777" fmla="*/ 1457052 w 2857500"/>
                <a:gd name="connsiteY2777" fmla="*/ 2149476 h 3027364"/>
                <a:gd name="connsiteX2778" fmla="*/ 1457596 w 2857500"/>
                <a:gd name="connsiteY2778" fmla="*/ 2149476 h 3027364"/>
                <a:gd name="connsiteX2779" fmla="*/ 1466849 w 2857500"/>
                <a:gd name="connsiteY2779" fmla="*/ 2158729 h 3027364"/>
                <a:gd name="connsiteX2780" fmla="*/ 1457596 w 2857500"/>
                <a:gd name="connsiteY2780" fmla="*/ 2168526 h 3027364"/>
                <a:gd name="connsiteX2781" fmla="*/ 1457052 w 2857500"/>
                <a:gd name="connsiteY2781" fmla="*/ 2168526 h 3027364"/>
                <a:gd name="connsiteX2782" fmla="*/ 1447799 w 2857500"/>
                <a:gd name="connsiteY2782" fmla="*/ 2158729 h 3027364"/>
                <a:gd name="connsiteX2783" fmla="*/ 1457052 w 2857500"/>
                <a:gd name="connsiteY2783" fmla="*/ 2149476 h 3027364"/>
                <a:gd name="connsiteX2784" fmla="*/ 1069974 w 2857500"/>
                <a:gd name="connsiteY2784" fmla="*/ 2149476 h 3027364"/>
                <a:gd name="connsiteX2785" fmla="*/ 1079499 w 2857500"/>
                <a:gd name="connsiteY2785" fmla="*/ 2159001 h 3027364"/>
                <a:gd name="connsiteX2786" fmla="*/ 1069974 w 2857500"/>
                <a:gd name="connsiteY2786" fmla="*/ 2168526 h 3027364"/>
                <a:gd name="connsiteX2787" fmla="*/ 1060449 w 2857500"/>
                <a:gd name="connsiteY2787" fmla="*/ 2159001 h 3027364"/>
                <a:gd name="connsiteX2788" fmla="*/ 1069974 w 2857500"/>
                <a:gd name="connsiteY2788" fmla="*/ 2149476 h 3027364"/>
                <a:gd name="connsiteX2789" fmla="*/ 1027112 w 2857500"/>
                <a:gd name="connsiteY2789" fmla="*/ 2149476 h 3027364"/>
                <a:gd name="connsiteX2790" fmla="*/ 1036637 w 2857500"/>
                <a:gd name="connsiteY2790" fmla="*/ 2159001 h 3027364"/>
                <a:gd name="connsiteX2791" fmla="*/ 1027112 w 2857500"/>
                <a:gd name="connsiteY2791" fmla="*/ 2168526 h 3027364"/>
                <a:gd name="connsiteX2792" fmla="*/ 1017587 w 2857500"/>
                <a:gd name="connsiteY2792" fmla="*/ 2159001 h 3027364"/>
                <a:gd name="connsiteX2793" fmla="*/ 1027112 w 2857500"/>
                <a:gd name="connsiteY2793" fmla="*/ 2149476 h 3027364"/>
                <a:gd name="connsiteX2794" fmla="*/ 984249 w 2857500"/>
                <a:gd name="connsiteY2794" fmla="*/ 2149476 h 3027364"/>
                <a:gd name="connsiteX2795" fmla="*/ 993774 w 2857500"/>
                <a:gd name="connsiteY2795" fmla="*/ 2159001 h 3027364"/>
                <a:gd name="connsiteX2796" fmla="*/ 984249 w 2857500"/>
                <a:gd name="connsiteY2796" fmla="*/ 2168526 h 3027364"/>
                <a:gd name="connsiteX2797" fmla="*/ 974724 w 2857500"/>
                <a:gd name="connsiteY2797" fmla="*/ 2159001 h 3027364"/>
                <a:gd name="connsiteX2798" fmla="*/ 984249 w 2857500"/>
                <a:gd name="connsiteY2798" fmla="*/ 2149476 h 3027364"/>
                <a:gd name="connsiteX2799" fmla="*/ 941387 w 2857500"/>
                <a:gd name="connsiteY2799" fmla="*/ 2149476 h 3027364"/>
                <a:gd name="connsiteX2800" fmla="*/ 950912 w 2857500"/>
                <a:gd name="connsiteY2800" fmla="*/ 2159001 h 3027364"/>
                <a:gd name="connsiteX2801" fmla="*/ 941387 w 2857500"/>
                <a:gd name="connsiteY2801" fmla="*/ 2168526 h 3027364"/>
                <a:gd name="connsiteX2802" fmla="*/ 931862 w 2857500"/>
                <a:gd name="connsiteY2802" fmla="*/ 2159001 h 3027364"/>
                <a:gd name="connsiteX2803" fmla="*/ 941387 w 2857500"/>
                <a:gd name="connsiteY2803" fmla="*/ 2149476 h 3027364"/>
                <a:gd name="connsiteX2804" fmla="*/ 898524 w 2857500"/>
                <a:gd name="connsiteY2804" fmla="*/ 2149476 h 3027364"/>
                <a:gd name="connsiteX2805" fmla="*/ 908049 w 2857500"/>
                <a:gd name="connsiteY2805" fmla="*/ 2159001 h 3027364"/>
                <a:gd name="connsiteX2806" fmla="*/ 898524 w 2857500"/>
                <a:gd name="connsiteY2806" fmla="*/ 2168526 h 3027364"/>
                <a:gd name="connsiteX2807" fmla="*/ 888999 w 2857500"/>
                <a:gd name="connsiteY2807" fmla="*/ 2159001 h 3027364"/>
                <a:gd name="connsiteX2808" fmla="*/ 898524 w 2857500"/>
                <a:gd name="connsiteY2808" fmla="*/ 2149476 h 3027364"/>
                <a:gd name="connsiteX2809" fmla="*/ 855662 w 2857500"/>
                <a:gd name="connsiteY2809" fmla="*/ 2149476 h 3027364"/>
                <a:gd name="connsiteX2810" fmla="*/ 865187 w 2857500"/>
                <a:gd name="connsiteY2810" fmla="*/ 2159001 h 3027364"/>
                <a:gd name="connsiteX2811" fmla="*/ 855662 w 2857500"/>
                <a:gd name="connsiteY2811" fmla="*/ 2168526 h 3027364"/>
                <a:gd name="connsiteX2812" fmla="*/ 846137 w 2857500"/>
                <a:gd name="connsiteY2812" fmla="*/ 2159001 h 3027364"/>
                <a:gd name="connsiteX2813" fmla="*/ 855662 w 2857500"/>
                <a:gd name="connsiteY2813" fmla="*/ 2149476 h 3027364"/>
                <a:gd name="connsiteX2814" fmla="*/ 812799 w 2857500"/>
                <a:gd name="connsiteY2814" fmla="*/ 2149476 h 3027364"/>
                <a:gd name="connsiteX2815" fmla="*/ 822324 w 2857500"/>
                <a:gd name="connsiteY2815" fmla="*/ 2159001 h 3027364"/>
                <a:gd name="connsiteX2816" fmla="*/ 812799 w 2857500"/>
                <a:gd name="connsiteY2816" fmla="*/ 2168526 h 3027364"/>
                <a:gd name="connsiteX2817" fmla="*/ 803274 w 2857500"/>
                <a:gd name="connsiteY2817" fmla="*/ 2159001 h 3027364"/>
                <a:gd name="connsiteX2818" fmla="*/ 812799 w 2857500"/>
                <a:gd name="connsiteY2818" fmla="*/ 2149476 h 3027364"/>
                <a:gd name="connsiteX2819" fmla="*/ 2144440 w 2857500"/>
                <a:gd name="connsiteY2819" fmla="*/ 2149475 h 3027364"/>
                <a:gd name="connsiteX2820" fmla="*/ 2144984 w 2857500"/>
                <a:gd name="connsiteY2820" fmla="*/ 2149475 h 3027364"/>
                <a:gd name="connsiteX2821" fmla="*/ 2154237 w 2857500"/>
                <a:gd name="connsiteY2821" fmla="*/ 2158728 h 3027364"/>
                <a:gd name="connsiteX2822" fmla="*/ 2144984 w 2857500"/>
                <a:gd name="connsiteY2822" fmla="*/ 2168525 h 3027364"/>
                <a:gd name="connsiteX2823" fmla="*/ 2144440 w 2857500"/>
                <a:gd name="connsiteY2823" fmla="*/ 2168525 h 3027364"/>
                <a:gd name="connsiteX2824" fmla="*/ 2135187 w 2857500"/>
                <a:gd name="connsiteY2824" fmla="*/ 2158728 h 3027364"/>
                <a:gd name="connsiteX2825" fmla="*/ 2144440 w 2857500"/>
                <a:gd name="connsiteY2825" fmla="*/ 2149475 h 3027364"/>
                <a:gd name="connsiteX2826" fmla="*/ 1414462 w 2857500"/>
                <a:gd name="connsiteY2826" fmla="*/ 2149475 h 3027364"/>
                <a:gd name="connsiteX2827" fmla="*/ 1423987 w 2857500"/>
                <a:gd name="connsiteY2827" fmla="*/ 2159000 h 3027364"/>
                <a:gd name="connsiteX2828" fmla="*/ 1414462 w 2857500"/>
                <a:gd name="connsiteY2828" fmla="*/ 2168525 h 3027364"/>
                <a:gd name="connsiteX2829" fmla="*/ 1404937 w 2857500"/>
                <a:gd name="connsiteY2829" fmla="*/ 2159000 h 3027364"/>
                <a:gd name="connsiteX2830" fmla="*/ 1414462 w 2857500"/>
                <a:gd name="connsiteY2830" fmla="*/ 2149475 h 3027364"/>
                <a:gd name="connsiteX2831" fmla="*/ 1370807 w 2857500"/>
                <a:gd name="connsiteY2831" fmla="*/ 2149475 h 3027364"/>
                <a:gd name="connsiteX2832" fmla="*/ 1379539 w 2857500"/>
                <a:gd name="connsiteY2832" fmla="*/ 2159000 h 3027364"/>
                <a:gd name="connsiteX2833" fmla="*/ 1370807 w 2857500"/>
                <a:gd name="connsiteY2833" fmla="*/ 2168525 h 3027364"/>
                <a:gd name="connsiteX2834" fmla="*/ 1362075 w 2857500"/>
                <a:gd name="connsiteY2834" fmla="*/ 2159000 h 3027364"/>
                <a:gd name="connsiteX2835" fmla="*/ 1370807 w 2857500"/>
                <a:gd name="connsiteY2835" fmla="*/ 2149475 h 3027364"/>
                <a:gd name="connsiteX2836" fmla="*/ 1328737 w 2857500"/>
                <a:gd name="connsiteY2836" fmla="*/ 2149475 h 3027364"/>
                <a:gd name="connsiteX2837" fmla="*/ 1338262 w 2857500"/>
                <a:gd name="connsiteY2837" fmla="*/ 2159000 h 3027364"/>
                <a:gd name="connsiteX2838" fmla="*/ 1328737 w 2857500"/>
                <a:gd name="connsiteY2838" fmla="*/ 2168525 h 3027364"/>
                <a:gd name="connsiteX2839" fmla="*/ 1319212 w 2857500"/>
                <a:gd name="connsiteY2839" fmla="*/ 2159000 h 3027364"/>
                <a:gd name="connsiteX2840" fmla="*/ 1328737 w 2857500"/>
                <a:gd name="connsiteY2840" fmla="*/ 2149475 h 3027364"/>
                <a:gd name="connsiteX2841" fmla="*/ 1285082 w 2857500"/>
                <a:gd name="connsiteY2841" fmla="*/ 2149475 h 3027364"/>
                <a:gd name="connsiteX2842" fmla="*/ 1293814 w 2857500"/>
                <a:gd name="connsiteY2842" fmla="*/ 2159000 h 3027364"/>
                <a:gd name="connsiteX2843" fmla="*/ 1285082 w 2857500"/>
                <a:gd name="connsiteY2843" fmla="*/ 2168525 h 3027364"/>
                <a:gd name="connsiteX2844" fmla="*/ 1276350 w 2857500"/>
                <a:gd name="connsiteY2844" fmla="*/ 2159000 h 3027364"/>
                <a:gd name="connsiteX2845" fmla="*/ 1285082 w 2857500"/>
                <a:gd name="connsiteY2845" fmla="*/ 2149475 h 3027364"/>
                <a:gd name="connsiteX2846" fmla="*/ 1242219 w 2857500"/>
                <a:gd name="connsiteY2846" fmla="*/ 2149475 h 3027364"/>
                <a:gd name="connsiteX2847" fmla="*/ 1250951 w 2857500"/>
                <a:gd name="connsiteY2847" fmla="*/ 2159000 h 3027364"/>
                <a:gd name="connsiteX2848" fmla="*/ 1242219 w 2857500"/>
                <a:gd name="connsiteY2848" fmla="*/ 2168525 h 3027364"/>
                <a:gd name="connsiteX2849" fmla="*/ 1233487 w 2857500"/>
                <a:gd name="connsiteY2849" fmla="*/ 2159000 h 3027364"/>
                <a:gd name="connsiteX2850" fmla="*/ 1242219 w 2857500"/>
                <a:gd name="connsiteY2850" fmla="*/ 2149475 h 3027364"/>
                <a:gd name="connsiteX2851" fmla="*/ 1198562 w 2857500"/>
                <a:gd name="connsiteY2851" fmla="*/ 2149475 h 3027364"/>
                <a:gd name="connsiteX2852" fmla="*/ 1208087 w 2857500"/>
                <a:gd name="connsiteY2852" fmla="*/ 2159000 h 3027364"/>
                <a:gd name="connsiteX2853" fmla="*/ 1198562 w 2857500"/>
                <a:gd name="connsiteY2853" fmla="*/ 2168525 h 3027364"/>
                <a:gd name="connsiteX2854" fmla="*/ 1189037 w 2857500"/>
                <a:gd name="connsiteY2854" fmla="*/ 2159000 h 3027364"/>
                <a:gd name="connsiteX2855" fmla="*/ 1198562 w 2857500"/>
                <a:gd name="connsiteY2855" fmla="*/ 2149475 h 3027364"/>
                <a:gd name="connsiteX2856" fmla="*/ 1155700 w 2857500"/>
                <a:gd name="connsiteY2856" fmla="*/ 2149475 h 3027364"/>
                <a:gd name="connsiteX2857" fmla="*/ 1165225 w 2857500"/>
                <a:gd name="connsiteY2857" fmla="*/ 2159000 h 3027364"/>
                <a:gd name="connsiteX2858" fmla="*/ 1155700 w 2857500"/>
                <a:gd name="connsiteY2858" fmla="*/ 2168525 h 3027364"/>
                <a:gd name="connsiteX2859" fmla="*/ 1146175 w 2857500"/>
                <a:gd name="connsiteY2859" fmla="*/ 2159000 h 3027364"/>
                <a:gd name="connsiteX2860" fmla="*/ 1155700 w 2857500"/>
                <a:gd name="connsiteY2860" fmla="*/ 2149475 h 3027364"/>
                <a:gd name="connsiteX2861" fmla="*/ 1112883 w 2857500"/>
                <a:gd name="connsiteY2861" fmla="*/ 2149475 h 3027364"/>
                <a:gd name="connsiteX2862" fmla="*/ 1113382 w 2857500"/>
                <a:gd name="connsiteY2862" fmla="*/ 2149475 h 3027364"/>
                <a:gd name="connsiteX2863" fmla="*/ 1122363 w 2857500"/>
                <a:gd name="connsiteY2863" fmla="*/ 2158728 h 3027364"/>
                <a:gd name="connsiteX2864" fmla="*/ 1113382 w 2857500"/>
                <a:gd name="connsiteY2864" fmla="*/ 2168525 h 3027364"/>
                <a:gd name="connsiteX2865" fmla="*/ 1112883 w 2857500"/>
                <a:gd name="connsiteY2865" fmla="*/ 2168525 h 3027364"/>
                <a:gd name="connsiteX2866" fmla="*/ 1104900 w 2857500"/>
                <a:gd name="connsiteY2866" fmla="*/ 2158728 h 3027364"/>
                <a:gd name="connsiteX2867" fmla="*/ 1112883 w 2857500"/>
                <a:gd name="connsiteY2867" fmla="*/ 2149475 h 3027364"/>
                <a:gd name="connsiteX2868" fmla="*/ 2166630 w 2857500"/>
                <a:gd name="connsiteY2868" fmla="*/ 2106613 h 3027364"/>
                <a:gd name="connsiteX2869" fmla="*/ 2173287 w 2857500"/>
                <a:gd name="connsiteY2869" fmla="*/ 2109879 h 3027364"/>
                <a:gd name="connsiteX2870" fmla="*/ 2173287 w 2857500"/>
                <a:gd name="connsiteY2870" fmla="*/ 2110423 h 3027364"/>
                <a:gd name="connsiteX2871" fmla="*/ 2170727 w 2857500"/>
                <a:gd name="connsiteY2871" fmla="*/ 2124575 h 3027364"/>
                <a:gd name="connsiteX2872" fmla="*/ 2166630 w 2857500"/>
                <a:gd name="connsiteY2872" fmla="*/ 2125663 h 3027364"/>
                <a:gd name="connsiteX2873" fmla="*/ 2157412 w 2857500"/>
                <a:gd name="connsiteY2873" fmla="*/ 2116410 h 3027364"/>
                <a:gd name="connsiteX2874" fmla="*/ 2166630 w 2857500"/>
                <a:gd name="connsiteY2874" fmla="*/ 2106613 h 3027364"/>
                <a:gd name="connsiteX2875" fmla="*/ 2124075 w 2857500"/>
                <a:gd name="connsiteY2875" fmla="*/ 2106613 h 3027364"/>
                <a:gd name="connsiteX2876" fmla="*/ 2133600 w 2857500"/>
                <a:gd name="connsiteY2876" fmla="*/ 2116138 h 3027364"/>
                <a:gd name="connsiteX2877" fmla="*/ 2124075 w 2857500"/>
                <a:gd name="connsiteY2877" fmla="*/ 2125663 h 3027364"/>
                <a:gd name="connsiteX2878" fmla="*/ 2114550 w 2857500"/>
                <a:gd name="connsiteY2878" fmla="*/ 2116138 h 3027364"/>
                <a:gd name="connsiteX2879" fmla="*/ 2124075 w 2857500"/>
                <a:gd name="connsiteY2879" fmla="*/ 2106613 h 3027364"/>
                <a:gd name="connsiteX2880" fmla="*/ 2081212 w 2857500"/>
                <a:gd name="connsiteY2880" fmla="*/ 2106613 h 3027364"/>
                <a:gd name="connsiteX2881" fmla="*/ 2090737 w 2857500"/>
                <a:gd name="connsiteY2881" fmla="*/ 2116138 h 3027364"/>
                <a:gd name="connsiteX2882" fmla="*/ 2081212 w 2857500"/>
                <a:gd name="connsiteY2882" fmla="*/ 2125663 h 3027364"/>
                <a:gd name="connsiteX2883" fmla="*/ 2071687 w 2857500"/>
                <a:gd name="connsiteY2883" fmla="*/ 2116138 h 3027364"/>
                <a:gd name="connsiteX2884" fmla="*/ 2081212 w 2857500"/>
                <a:gd name="connsiteY2884" fmla="*/ 2106613 h 3027364"/>
                <a:gd name="connsiteX2885" fmla="*/ 2038350 w 2857500"/>
                <a:gd name="connsiteY2885" fmla="*/ 2106613 h 3027364"/>
                <a:gd name="connsiteX2886" fmla="*/ 2047875 w 2857500"/>
                <a:gd name="connsiteY2886" fmla="*/ 2116138 h 3027364"/>
                <a:gd name="connsiteX2887" fmla="*/ 2038350 w 2857500"/>
                <a:gd name="connsiteY2887" fmla="*/ 2125663 h 3027364"/>
                <a:gd name="connsiteX2888" fmla="*/ 2028825 w 2857500"/>
                <a:gd name="connsiteY2888" fmla="*/ 2116138 h 3027364"/>
                <a:gd name="connsiteX2889" fmla="*/ 2038350 w 2857500"/>
                <a:gd name="connsiteY2889" fmla="*/ 2106613 h 3027364"/>
                <a:gd name="connsiteX2890" fmla="*/ 1994694 w 2857500"/>
                <a:gd name="connsiteY2890" fmla="*/ 2106613 h 3027364"/>
                <a:gd name="connsiteX2891" fmla="*/ 2003426 w 2857500"/>
                <a:gd name="connsiteY2891" fmla="*/ 2116138 h 3027364"/>
                <a:gd name="connsiteX2892" fmla="*/ 1994694 w 2857500"/>
                <a:gd name="connsiteY2892" fmla="*/ 2125663 h 3027364"/>
                <a:gd name="connsiteX2893" fmla="*/ 1985962 w 2857500"/>
                <a:gd name="connsiteY2893" fmla="*/ 2116138 h 3027364"/>
                <a:gd name="connsiteX2894" fmla="*/ 1994694 w 2857500"/>
                <a:gd name="connsiteY2894" fmla="*/ 2106613 h 3027364"/>
                <a:gd name="connsiteX2895" fmla="*/ 1951832 w 2857500"/>
                <a:gd name="connsiteY2895" fmla="*/ 2106613 h 3027364"/>
                <a:gd name="connsiteX2896" fmla="*/ 1960564 w 2857500"/>
                <a:gd name="connsiteY2896" fmla="*/ 2116138 h 3027364"/>
                <a:gd name="connsiteX2897" fmla="*/ 1951832 w 2857500"/>
                <a:gd name="connsiteY2897" fmla="*/ 2125663 h 3027364"/>
                <a:gd name="connsiteX2898" fmla="*/ 1943100 w 2857500"/>
                <a:gd name="connsiteY2898" fmla="*/ 2116138 h 3027364"/>
                <a:gd name="connsiteX2899" fmla="*/ 1951832 w 2857500"/>
                <a:gd name="connsiteY2899" fmla="*/ 2106613 h 3027364"/>
                <a:gd name="connsiteX2900" fmla="*/ 1908969 w 2857500"/>
                <a:gd name="connsiteY2900" fmla="*/ 2106613 h 3027364"/>
                <a:gd name="connsiteX2901" fmla="*/ 1917701 w 2857500"/>
                <a:gd name="connsiteY2901" fmla="*/ 2116138 h 3027364"/>
                <a:gd name="connsiteX2902" fmla="*/ 1908969 w 2857500"/>
                <a:gd name="connsiteY2902" fmla="*/ 2125663 h 3027364"/>
                <a:gd name="connsiteX2903" fmla="*/ 1900237 w 2857500"/>
                <a:gd name="connsiteY2903" fmla="*/ 2116138 h 3027364"/>
                <a:gd name="connsiteX2904" fmla="*/ 1908969 w 2857500"/>
                <a:gd name="connsiteY2904" fmla="*/ 2106613 h 3027364"/>
                <a:gd name="connsiteX2905" fmla="*/ 1866107 w 2857500"/>
                <a:gd name="connsiteY2905" fmla="*/ 2106613 h 3027364"/>
                <a:gd name="connsiteX2906" fmla="*/ 1874839 w 2857500"/>
                <a:gd name="connsiteY2906" fmla="*/ 2116138 h 3027364"/>
                <a:gd name="connsiteX2907" fmla="*/ 1866107 w 2857500"/>
                <a:gd name="connsiteY2907" fmla="*/ 2125663 h 3027364"/>
                <a:gd name="connsiteX2908" fmla="*/ 1857375 w 2857500"/>
                <a:gd name="connsiteY2908" fmla="*/ 2116138 h 3027364"/>
                <a:gd name="connsiteX2909" fmla="*/ 1866107 w 2857500"/>
                <a:gd name="connsiteY2909" fmla="*/ 2106613 h 3027364"/>
                <a:gd name="connsiteX2910" fmla="*/ 1822450 w 2857500"/>
                <a:gd name="connsiteY2910" fmla="*/ 2106613 h 3027364"/>
                <a:gd name="connsiteX2911" fmla="*/ 1831975 w 2857500"/>
                <a:gd name="connsiteY2911" fmla="*/ 2116138 h 3027364"/>
                <a:gd name="connsiteX2912" fmla="*/ 1822450 w 2857500"/>
                <a:gd name="connsiteY2912" fmla="*/ 2125663 h 3027364"/>
                <a:gd name="connsiteX2913" fmla="*/ 1812925 w 2857500"/>
                <a:gd name="connsiteY2913" fmla="*/ 2116138 h 3027364"/>
                <a:gd name="connsiteX2914" fmla="*/ 1822450 w 2857500"/>
                <a:gd name="connsiteY2914" fmla="*/ 2106613 h 3027364"/>
                <a:gd name="connsiteX2915" fmla="*/ 1779587 w 2857500"/>
                <a:gd name="connsiteY2915" fmla="*/ 2106613 h 3027364"/>
                <a:gd name="connsiteX2916" fmla="*/ 1789112 w 2857500"/>
                <a:gd name="connsiteY2916" fmla="*/ 2116138 h 3027364"/>
                <a:gd name="connsiteX2917" fmla="*/ 1779587 w 2857500"/>
                <a:gd name="connsiteY2917" fmla="*/ 2125663 h 3027364"/>
                <a:gd name="connsiteX2918" fmla="*/ 1770062 w 2857500"/>
                <a:gd name="connsiteY2918" fmla="*/ 2116138 h 3027364"/>
                <a:gd name="connsiteX2919" fmla="*/ 1779587 w 2857500"/>
                <a:gd name="connsiteY2919" fmla="*/ 2106613 h 3027364"/>
                <a:gd name="connsiteX2920" fmla="*/ 1736724 w 2857500"/>
                <a:gd name="connsiteY2920" fmla="*/ 2106613 h 3027364"/>
                <a:gd name="connsiteX2921" fmla="*/ 1746249 w 2857500"/>
                <a:gd name="connsiteY2921" fmla="*/ 2116138 h 3027364"/>
                <a:gd name="connsiteX2922" fmla="*/ 1736724 w 2857500"/>
                <a:gd name="connsiteY2922" fmla="*/ 2125663 h 3027364"/>
                <a:gd name="connsiteX2923" fmla="*/ 1727199 w 2857500"/>
                <a:gd name="connsiteY2923" fmla="*/ 2116138 h 3027364"/>
                <a:gd name="connsiteX2924" fmla="*/ 1736724 w 2857500"/>
                <a:gd name="connsiteY2924" fmla="*/ 2106613 h 3027364"/>
                <a:gd name="connsiteX2925" fmla="*/ 1693862 w 2857500"/>
                <a:gd name="connsiteY2925" fmla="*/ 2106613 h 3027364"/>
                <a:gd name="connsiteX2926" fmla="*/ 1703387 w 2857500"/>
                <a:gd name="connsiteY2926" fmla="*/ 2116138 h 3027364"/>
                <a:gd name="connsiteX2927" fmla="*/ 1693862 w 2857500"/>
                <a:gd name="connsiteY2927" fmla="*/ 2125663 h 3027364"/>
                <a:gd name="connsiteX2928" fmla="*/ 1684337 w 2857500"/>
                <a:gd name="connsiteY2928" fmla="*/ 2116138 h 3027364"/>
                <a:gd name="connsiteX2929" fmla="*/ 1693862 w 2857500"/>
                <a:gd name="connsiteY2929" fmla="*/ 2106613 h 3027364"/>
                <a:gd name="connsiteX2930" fmla="*/ 1650999 w 2857500"/>
                <a:gd name="connsiteY2930" fmla="*/ 2106613 h 3027364"/>
                <a:gd name="connsiteX2931" fmla="*/ 1660524 w 2857500"/>
                <a:gd name="connsiteY2931" fmla="*/ 2116138 h 3027364"/>
                <a:gd name="connsiteX2932" fmla="*/ 1650999 w 2857500"/>
                <a:gd name="connsiteY2932" fmla="*/ 2125663 h 3027364"/>
                <a:gd name="connsiteX2933" fmla="*/ 1641474 w 2857500"/>
                <a:gd name="connsiteY2933" fmla="*/ 2116138 h 3027364"/>
                <a:gd name="connsiteX2934" fmla="*/ 1650999 w 2857500"/>
                <a:gd name="connsiteY2934" fmla="*/ 2106613 h 3027364"/>
                <a:gd name="connsiteX2935" fmla="*/ 1608137 w 2857500"/>
                <a:gd name="connsiteY2935" fmla="*/ 2106613 h 3027364"/>
                <a:gd name="connsiteX2936" fmla="*/ 1617662 w 2857500"/>
                <a:gd name="connsiteY2936" fmla="*/ 2116138 h 3027364"/>
                <a:gd name="connsiteX2937" fmla="*/ 1608137 w 2857500"/>
                <a:gd name="connsiteY2937" fmla="*/ 2125663 h 3027364"/>
                <a:gd name="connsiteX2938" fmla="*/ 1598612 w 2857500"/>
                <a:gd name="connsiteY2938" fmla="*/ 2116138 h 3027364"/>
                <a:gd name="connsiteX2939" fmla="*/ 1608137 w 2857500"/>
                <a:gd name="connsiteY2939" fmla="*/ 2106613 h 3027364"/>
                <a:gd name="connsiteX2940" fmla="*/ 1565274 w 2857500"/>
                <a:gd name="connsiteY2940" fmla="*/ 2106613 h 3027364"/>
                <a:gd name="connsiteX2941" fmla="*/ 1574799 w 2857500"/>
                <a:gd name="connsiteY2941" fmla="*/ 2116138 h 3027364"/>
                <a:gd name="connsiteX2942" fmla="*/ 1565274 w 2857500"/>
                <a:gd name="connsiteY2942" fmla="*/ 2125663 h 3027364"/>
                <a:gd name="connsiteX2943" fmla="*/ 1555749 w 2857500"/>
                <a:gd name="connsiteY2943" fmla="*/ 2116138 h 3027364"/>
                <a:gd name="connsiteX2944" fmla="*/ 1565274 w 2857500"/>
                <a:gd name="connsiteY2944" fmla="*/ 2106613 h 3027364"/>
                <a:gd name="connsiteX2945" fmla="*/ 1522412 w 2857500"/>
                <a:gd name="connsiteY2945" fmla="*/ 2106613 h 3027364"/>
                <a:gd name="connsiteX2946" fmla="*/ 1531937 w 2857500"/>
                <a:gd name="connsiteY2946" fmla="*/ 2116138 h 3027364"/>
                <a:gd name="connsiteX2947" fmla="*/ 1522412 w 2857500"/>
                <a:gd name="connsiteY2947" fmla="*/ 2125663 h 3027364"/>
                <a:gd name="connsiteX2948" fmla="*/ 1512887 w 2857500"/>
                <a:gd name="connsiteY2948" fmla="*/ 2116138 h 3027364"/>
                <a:gd name="connsiteX2949" fmla="*/ 1522412 w 2857500"/>
                <a:gd name="connsiteY2949" fmla="*/ 2106613 h 3027364"/>
                <a:gd name="connsiteX2950" fmla="*/ 1478756 w 2857500"/>
                <a:gd name="connsiteY2950" fmla="*/ 2106613 h 3027364"/>
                <a:gd name="connsiteX2951" fmla="*/ 1487488 w 2857500"/>
                <a:gd name="connsiteY2951" fmla="*/ 2116138 h 3027364"/>
                <a:gd name="connsiteX2952" fmla="*/ 1478756 w 2857500"/>
                <a:gd name="connsiteY2952" fmla="*/ 2125663 h 3027364"/>
                <a:gd name="connsiteX2953" fmla="*/ 1470024 w 2857500"/>
                <a:gd name="connsiteY2953" fmla="*/ 2116138 h 3027364"/>
                <a:gd name="connsiteX2954" fmla="*/ 1478756 w 2857500"/>
                <a:gd name="connsiteY2954" fmla="*/ 2106613 h 3027364"/>
                <a:gd name="connsiteX2955" fmla="*/ 1436687 w 2857500"/>
                <a:gd name="connsiteY2955" fmla="*/ 2106613 h 3027364"/>
                <a:gd name="connsiteX2956" fmla="*/ 1446212 w 2857500"/>
                <a:gd name="connsiteY2956" fmla="*/ 2116138 h 3027364"/>
                <a:gd name="connsiteX2957" fmla="*/ 1436687 w 2857500"/>
                <a:gd name="connsiteY2957" fmla="*/ 2125663 h 3027364"/>
                <a:gd name="connsiteX2958" fmla="*/ 1427162 w 2857500"/>
                <a:gd name="connsiteY2958" fmla="*/ 2116138 h 3027364"/>
                <a:gd name="connsiteX2959" fmla="*/ 1436687 w 2857500"/>
                <a:gd name="connsiteY2959" fmla="*/ 2106613 h 3027364"/>
                <a:gd name="connsiteX2960" fmla="*/ 1393825 w 2857500"/>
                <a:gd name="connsiteY2960" fmla="*/ 2106613 h 3027364"/>
                <a:gd name="connsiteX2961" fmla="*/ 1403350 w 2857500"/>
                <a:gd name="connsiteY2961" fmla="*/ 2116138 h 3027364"/>
                <a:gd name="connsiteX2962" fmla="*/ 1393825 w 2857500"/>
                <a:gd name="connsiteY2962" fmla="*/ 2125663 h 3027364"/>
                <a:gd name="connsiteX2963" fmla="*/ 1384300 w 2857500"/>
                <a:gd name="connsiteY2963" fmla="*/ 2116138 h 3027364"/>
                <a:gd name="connsiteX2964" fmla="*/ 1393825 w 2857500"/>
                <a:gd name="connsiteY2964" fmla="*/ 2106613 h 3027364"/>
                <a:gd name="connsiteX2965" fmla="*/ 1350169 w 2857500"/>
                <a:gd name="connsiteY2965" fmla="*/ 2106613 h 3027364"/>
                <a:gd name="connsiteX2966" fmla="*/ 1358901 w 2857500"/>
                <a:gd name="connsiteY2966" fmla="*/ 2116138 h 3027364"/>
                <a:gd name="connsiteX2967" fmla="*/ 1350169 w 2857500"/>
                <a:gd name="connsiteY2967" fmla="*/ 2125663 h 3027364"/>
                <a:gd name="connsiteX2968" fmla="*/ 1341437 w 2857500"/>
                <a:gd name="connsiteY2968" fmla="*/ 2116138 h 3027364"/>
                <a:gd name="connsiteX2969" fmla="*/ 1350169 w 2857500"/>
                <a:gd name="connsiteY2969" fmla="*/ 2106613 h 3027364"/>
                <a:gd name="connsiteX2970" fmla="*/ 1307306 w 2857500"/>
                <a:gd name="connsiteY2970" fmla="*/ 2106613 h 3027364"/>
                <a:gd name="connsiteX2971" fmla="*/ 1316038 w 2857500"/>
                <a:gd name="connsiteY2971" fmla="*/ 2116138 h 3027364"/>
                <a:gd name="connsiteX2972" fmla="*/ 1307306 w 2857500"/>
                <a:gd name="connsiteY2972" fmla="*/ 2125663 h 3027364"/>
                <a:gd name="connsiteX2973" fmla="*/ 1298574 w 2857500"/>
                <a:gd name="connsiteY2973" fmla="*/ 2116138 h 3027364"/>
                <a:gd name="connsiteX2974" fmla="*/ 1307306 w 2857500"/>
                <a:gd name="connsiteY2974" fmla="*/ 2106613 h 3027364"/>
                <a:gd name="connsiteX2975" fmla="*/ 1263649 w 2857500"/>
                <a:gd name="connsiteY2975" fmla="*/ 2106613 h 3027364"/>
                <a:gd name="connsiteX2976" fmla="*/ 1273174 w 2857500"/>
                <a:gd name="connsiteY2976" fmla="*/ 2116138 h 3027364"/>
                <a:gd name="connsiteX2977" fmla="*/ 1263649 w 2857500"/>
                <a:gd name="connsiteY2977" fmla="*/ 2125663 h 3027364"/>
                <a:gd name="connsiteX2978" fmla="*/ 1254124 w 2857500"/>
                <a:gd name="connsiteY2978" fmla="*/ 2116138 h 3027364"/>
                <a:gd name="connsiteX2979" fmla="*/ 1263649 w 2857500"/>
                <a:gd name="connsiteY2979" fmla="*/ 2106613 h 3027364"/>
                <a:gd name="connsiteX2980" fmla="*/ 1221581 w 2857500"/>
                <a:gd name="connsiteY2980" fmla="*/ 2106613 h 3027364"/>
                <a:gd name="connsiteX2981" fmla="*/ 1230313 w 2857500"/>
                <a:gd name="connsiteY2981" fmla="*/ 2116138 h 3027364"/>
                <a:gd name="connsiteX2982" fmla="*/ 1221581 w 2857500"/>
                <a:gd name="connsiteY2982" fmla="*/ 2125663 h 3027364"/>
                <a:gd name="connsiteX2983" fmla="*/ 1212849 w 2857500"/>
                <a:gd name="connsiteY2983" fmla="*/ 2116138 h 3027364"/>
                <a:gd name="connsiteX2984" fmla="*/ 1221581 w 2857500"/>
                <a:gd name="connsiteY2984" fmla="*/ 2106613 h 3027364"/>
                <a:gd name="connsiteX2985" fmla="*/ 1177924 w 2857500"/>
                <a:gd name="connsiteY2985" fmla="*/ 2106613 h 3027364"/>
                <a:gd name="connsiteX2986" fmla="*/ 1187449 w 2857500"/>
                <a:gd name="connsiteY2986" fmla="*/ 2116138 h 3027364"/>
                <a:gd name="connsiteX2987" fmla="*/ 1177924 w 2857500"/>
                <a:gd name="connsiteY2987" fmla="*/ 2125663 h 3027364"/>
                <a:gd name="connsiteX2988" fmla="*/ 1168399 w 2857500"/>
                <a:gd name="connsiteY2988" fmla="*/ 2116138 h 3027364"/>
                <a:gd name="connsiteX2989" fmla="*/ 1177924 w 2857500"/>
                <a:gd name="connsiteY2989" fmla="*/ 2106613 h 3027364"/>
                <a:gd name="connsiteX2990" fmla="*/ 1135062 w 2857500"/>
                <a:gd name="connsiteY2990" fmla="*/ 2106613 h 3027364"/>
                <a:gd name="connsiteX2991" fmla="*/ 1144587 w 2857500"/>
                <a:gd name="connsiteY2991" fmla="*/ 2116138 h 3027364"/>
                <a:gd name="connsiteX2992" fmla="*/ 1135062 w 2857500"/>
                <a:gd name="connsiteY2992" fmla="*/ 2125663 h 3027364"/>
                <a:gd name="connsiteX2993" fmla="*/ 1125537 w 2857500"/>
                <a:gd name="connsiteY2993" fmla="*/ 2116138 h 3027364"/>
                <a:gd name="connsiteX2994" fmla="*/ 1135062 w 2857500"/>
                <a:gd name="connsiteY2994" fmla="*/ 2106613 h 3027364"/>
                <a:gd name="connsiteX2995" fmla="*/ 1092199 w 2857500"/>
                <a:gd name="connsiteY2995" fmla="*/ 2106613 h 3027364"/>
                <a:gd name="connsiteX2996" fmla="*/ 1101724 w 2857500"/>
                <a:gd name="connsiteY2996" fmla="*/ 2116138 h 3027364"/>
                <a:gd name="connsiteX2997" fmla="*/ 1092199 w 2857500"/>
                <a:gd name="connsiteY2997" fmla="*/ 2125663 h 3027364"/>
                <a:gd name="connsiteX2998" fmla="*/ 1082674 w 2857500"/>
                <a:gd name="connsiteY2998" fmla="*/ 2116138 h 3027364"/>
                <a:gd name="connsiteX2999" fmla="*/ 1092199 w 2857500"/>
                <a:gd name="connsiteY2999" fmla="*/ 2106613 h 3027364"/>
                <a:gd name="connsiteX3000" fmla="*/ 1049337 w 2857500"/>
                <a:gd name="connsiteY3000" fmla="*/ 2106613 h 3027364"/>
                <a:gd name="connsiteX3001" fmla="*/ 1058862 w 2857500"/>
                <a:gd name="connsiteY3001" fmla="*/ 2116138 h 3027364"/>
                <a:gd name="connsiteX3002" fmla="*/ 1049337 w 2857500"/>
                <a:gd name="connsiteY3002" fmla="*/ 2125663 h 3027364"/>
                <a:gd name="connsiteX3003" fmla="*/ 1039812 w 2857500"/>
                <a:gd name="connsiteY3003" fmla="*/ 2116138 h 3027364"/>
                <a:gd name="connsiteX3004" fmla="*/ 1049337 w 2857500"/>
                <a:gd name="connsiteY3004" fmla="*/ 2106613 h 3027364"/>
                <a:gd name="connsiteX3005" fmla="*/ 1006474 w 2857500"/>
                <a:gd name="connsiteY3005" fmla="*/ 2106613 h 3027364"/>
                <a:gd name="connsiteX3006" fmla="*/ 1015999 w 2857500"/>
                <a:gd name="connsiteY3006" fmla="*/ 2116138 h 3027364"/>
                <a:gd name="connsiteX3007" fmla="*/ 1006474 w 2857500"/>
                <a:gd name="connsiteY3007" fmla="*/ 2125663 h 3027364"/>
                <a:gd name="connsiteX3008" fmla="*/ 996949 w 2857500"/>
                <a:gd name="connsiteY3008" fmla="*/ 2116138 h 3027364"/>
                <a:gd name="connsiteX3009" fmla="*/ 1006474 w 2857500"/>
                <a:gd name="connsiteY3009" fmla="*/ 2106613 h 3027364"/>
                <a:gd name="connsiteX3010" fmla="*/ 963612 w 2857500"/>
                <a:gd name="connsiteY3010" fmla="*/ 2106613 h 3027364"/>
                <a:gd name="connsiteX3011" fmla="*/ 973137 w 2857500"/>
                <a:gd name="connsiteY3011" fmla="*/ 2116138 h 3027364"/>
                <a:gd name="connsiteX3012" fmla="*/ 963612 w 2857500"/>
                <a:gd name="connsiteY3012" fmla="*/ 2125663 h 3027364"/>
                <a:gd name="connsiteX3013" fmla="*/ 954087 w 2857500"/>
                <a:gd name="connsiteY3013" fmla="*/ 2116138 h 3027364"/>
                <a:gd name="connsiteX3014" fmla="*/ 963612 w 2857500"/>
                <a:gd name="connsiteY3014" fmla="*/ 2106613 h 3027364"/>
                <a:gd name="connsiteX3015" fmla="*/ 920749 w 2857500"/>
                <a:gd name="connsiteY3015" fmla="*/ 2106613 h 3027364"/>
                <a:gd name="connsiteX3016" fmla="*/ 930274 w 2857500"/>
                <a:gd name="connsiteY3016" fmla="*/ 2116138 h 3027364"/>
                <a:gd name="connsiteX3017" fmla="*/ 920749 w 2857500"/>
                <a:gd name="connsiteY3017" fmla="*/ 2125663 h 3027364"/>
                <a:gd name="connsiteX3018" fmla="*/ 911224 w 2857500"/>
                <a:gd name="connsiteY3018" fmla="*/ 2116138 h 3027364"/>
                <a:gd name="connsiteX3019" fmla="*/ 920749 w 2857500"/>
                <a:gd name="connsiteY3019" fmla="*/ 2106613 h 3027364"/>
                <a:gd name="connsiteX3020" fmla="*/ 877887 w 2857500"/>
                <a:gd name="connsiteY3020" fmla="*/ 2106613 h 3027364"/>
                <a:gd name="connsiteX3021" fmla="*/ 887412 w 2857500"/>
                <a:gd name="connsiteY3021" fmla="*/ 2116138 h 3027364"/>
                <a:gd name="connsiteX3022" fmla="*/ 877887 w 2857500"/>
                <a:gd name="connsiteY3022" fmla="*/ 2125663 h 3027364"/>
                <a:gd name="connsiteX3023" fmla="*/ 868362 w 2857500"/>
                <a:gd name="connsiteY3023" fmla="*/ 2116138 h 3027364"/>
                <a:gd name="connsiteX3024" fmla="*/ 877887 w 2857500"/>
                <a:gd name="connsiteY3024" fmla="*/ 2106613 h 3027364"/>
                <a:gd name="connsiteX3025" fmla="*/ 834231 w 2857500"/>
                <a:gd name="connsiteY3025" fmla="*/ 2106613 h 3027364"/>
                <a:gd name="connsiteX3026" fmla="*/ 842963 w 2857500"/>
                <a:gd name="connsiteY3026" fmla="*/ 2116138 h 3027364"/>
                <a:gd name="connsiteX3027" fmla="*/ 834231 w 2857500"/>
                <a:gd name="connsiteY3027" fmla="*/ 2125663 h 3027364"/>
                <a:gd name="connsiteX3028" fmla="*/ 825499 w 2857500"/>
                <a:gd name="connsiteY3028" fmla="*/ 2116138 h 3027364"/>
                <a:gd name="connsiteX3029" fmla="*/ 834231 w 2857500"/>
                <a:gd name="connsiteY3029" fmla="*/ 2106613 h 3027364"/>
                <a:gd name="connsiteX3030" fmla="*/ 794237 w 2857500"/>
                <a:gd name="connsiteY3030" fmla="*/ 2106613 h 3027364"/>
                <a:gd name="connsiteX3031" fmla="*/ 800099 w 2857500"/>
                <a:gd name="connsiteY3031" fmla="*/ 2115609 h 3027364"/>
                <a:gd name="connsiteX3032" fmla="*/ 793749 w 2857500"/>
                <a:gd name="connsiteY3032" fmla="*/ 2124076 h 3027364"/>
                <a:gd name="connsiteX3033" fmla="*/ 794237 w 2857500"/>
                <a:gd name="connsiteY3033" fmla="*/ 2106613 h 3027364"/>
                <a:gd name="connsiteX3034" fmla="*/ 2181224 w 2857500"/>
                <a:gd name="connsiteY3034" fmla="*/ 2065338 h 3027364"/>
                <a:gd name="connsiteX3035" fmla="*/ 2179107 w 2857500"/>
                <a:gd name="connsiteY3035" fmla="*/ 2076451 h 3027364"/>
                <a:gd name="connsiteX3036" fmla="*/ 2178049 w 2857500"/>
                <a:gd name="connsiteY3036" fmla="*/ 2072410 h 3027364"/>
                <a:gd name="connsiteX3037" fmla="*/ 2181224 w 2857500"/>
                <a:gd name="connsiteY3037" fmla="*/ 2065338 h 3027364"/>
                <a:gd name="connsiteX3038" fmla="*/ 2102122 w 2857500"/>
                <a:gd name="connsiteY3038" fmla="*/ 2063751 h 3027364"/>
                <a:gd name="connsiteX3039" fmla="*/ 2111375 w 2857500"/>
                <a:gd name="connsiteY3039" fmla="*/ 2072732 h 3027364"/>
                <a:gd name="connsiteX3040" fmla="*/ 2102122 w 2857500"/>
                <a:gd name="connsiteY3040" fmla="*/ 2081214 h 3027364"/>
                <a:gd name="connsiteX3041" fmla="*/ 2092325 w 2857500"/>
                <a:gd name="connsiteY3041" fmla="*/ 2072732 h 3027364"/>
                <a:gd name="connsiteX3042" fmla="*/ 2102122 w 2857500"/>
                <a:gd name="connsiteY3042" fmla="*/ 2063751 h 3027364"/>
                <a:gd name="connsiteX3043" fmla="*/ 2059259 w 2857500"/>
                <a:gd name="connsiteY3043" fmla="*/ 2063751 h 3027364"/>
                <a:gd name="connsiteX3044" fmla="*/ 2068512 w 2857500"/>
                <a:gd name="connsiteY3044" fmla="*/ 2072732 h 3027364"/>
                <a:gd name="connsiteX3045" fmla="*/ 2059259 w 2857500"/>
                <a:gd name="connsiteY3045" fmla="*/ 2081214 h 3027364"/>
                <a:gd name="connsiteX3046" fmla="*/ 2049462 w 2857500"/>
                <a:gd name="connsiteY3046" fmla="*/ 2072732 h 3027364"/>
                <a:gd name="connsiteX3047" fmla="*/ 2059259 w 2857500"/>
                <a:gd name="connsiteY3047" fmla="*/ 2063751 h 3027364"/>
                <a:gd name="connsiteX3048" fmla="*/ 2015853 w 2857500"/>
                <a:gd name="connsiteY3048" fmla="*/ 2063751 h 3027364"/>
                <a:gd name="connsiteX3049" fmla="*/ 2025650 w 2857500"/>
                <a:gd name="connsiteY3049" fmla="*/ 2072732 h 3027364"/>
                <a:gd name="connsiteX3050" fmla="*/ 2025106 w 2857500"/>
                <a:gd name="connsiteY3050" fmla="*/ 2072732 h 3027364"/>
                <a:gd name="connsiteX3051" fmla="*/ 2015853 w 2857500"/>
                <a:gd name="connsiteY3051" fmla="*/ 2081214 h 3027364"/>
                <a:gd name="connsiteX3052" fmla="*/ 2006600 w 2857500"/>
                <a:gd name="connsiteY3052" fmla="*/ 2072732 h 3027364"/>
                <a:gd name="connsiteX3053" fmla="*/ 2015853 w 2857500"/>
                <a:gd name="connsiteY3053" fmla="*/ 2063751 h 3027364"/>
                <a:gd name="connsiteX3054" fmla="*/ 1972990 w 2857500"/>
                <a:gd name="connsiteY3054" fmla="*/ 2063751 h 3027364"/>
                <a:gd name="connsiteX3055" fmla="*/ 1982787 w 2857500"/>
                <a:gd name="connsiteY3055" fmla="*/ 2072732 h 3027364"/>
                <a:gd name="connsiteX3056" fmla="*/ 1972990 w 2857500"/>
                <a:gd name="connsiteY3056" fmla="*/ 2081214 h 3027364"/>
                <a:gd name="connsiteX3057" fmla="*/ 1963737 w 2857500"/>
                <a:gd name="connsiteY3057" fmla="*/ 2072732 h 3027364"/>
                <a:gd name="connsiteX3058" fmla="*/ 1972990 w 2857500"/>
                <a:gd name="connsiteY3058" fmla="*/ 2063751 h 3027364"/>
                <a:gd name="connsiteX3059" fmla="*/ 1930128 w 2857500"/>
                <a:gd name="connsiteY3059" fmla="*/ 2063751 h 3027364"/>
                <a:gd name="connsiteX3060" fmla="*/ 1939925 w 2857500"/>
                <a:gd name="connsiteY3060" fmla="*/ 2072732 h 3027364"/>
                <a:gd name="connsiteX3061" fmla="*/ 1930128 w 2857500"/>
                <a:gd name="connsiteY3061" fmla="*/ 2081214 h 3027364"/>
                <a:gd name="connsiteX3062" fmla="*/ 1920875 w 2857500"/>
                <a:gd name="connsiteY3062" fmla="*/ 2072732 h 3027364"/>
                <a:gd name="connsiteX3063" fmla="*/ 1930128 w 2857500"/>
                <a:gd name="connsiteY3063" fmla="*/ 2063751 h 3027364"/>
                <a:gd name="connsiteX3064" fmla="*/ 1886993 w 2857500"/>
                <a:gd name="connsiteY3064" fmla="*/ 2063751 h 3027364"/>
                <a:gd name="connsiteX3065" fmla="*/ 1895475 w 2857500"/>
                <a:gd name="connsiteY3065" fmla="*/ 2072732 h 3027364"/>
                <a:gd name="connsiteX3066" fmla="*/ 1886993 w 2857500"/>
                <a:gd name="connsiteY3066" fmla="*/ 2081214 h 3027364"/>
                <a:gd name="connsiteX3067" fmla="*/ 1878012 w 2857500"/>
                <a:gd name="connsiteY3067" fmla="*/ 2072732 h 3027364"/>
                <a:gd name="connsiteX3068" fmla="*/ 1886993 w 2857500"/>
                <a:gd name="connsiteY3068" fmla="*/ 2063751 h 3027364"/>
                <a:gd name="connsiteX3069" fmla="*/ 1844131 w 2857500"/>
                <a:gd name="connsiteY3069" fmla="*/ 2063751 h 3027364"/>
                <a:gd name="connsiteX3070" fmla="*/ 1852613 w 2857500"/>
                <a:gd name="connsiteY3070" fmla="*/ 2072732 h 3027364"/>
                <a:gd name="connsiteX3071" fmla="*/ 1844131 w 2857500"/>
                <a:gd name="connsiteY3071" fmla="*/ 2081214 h 3027364"/>
                <a:gd name="connsiteX3072" fmla="*/ 1835150 w 2857500"/>
                <a:gd name="connsiteY3072" fmla="*/ 2072732 h 3027364"/>
                <a:gd name="connsiteX3073" fmla="*/ 1844131 w 2857500"/>
                <a:gd name="connsiteY3073" fmla="*/ 2063751 h 3027364"/>
                <a:gd name="connsiteX3074" fmla="*/ 1800505 w 2857500"/>
                <a:gd name="connsiteY3074" fmla="*/ 2063751 h 3027364"/>
                <a:gd name="connsiteX3075" fmla="*/ 1801018 w 2857500"/>
                <a:gd name="connsiteY3075" fmla="*/ 2063751 h 3027364"/>
                <a:gd name="connsiteX3076" fmla="*/ 1809750 w 2857500"/>
                <a:gd name="connsiteY3076" fmla="*/ 2072732 h 3027364"/>
                <a:gd name="connsiteX3077" fmla="*/ 1801018 w 2857500"/>
                <a:gd name="connsiteY3077" fmla="*/ 2081214 h 3027364"/>
                <a:gd name="connsiteX3078" fmla="*/ 1800505 w 2857500"/>
                <a:gd name="connsiteY3078" fmla="*/ 2081214 h 3027364"/>
                <a:gd name="connsiteX3079" fmla="*/ 1792287 w 2857500"/>
                <a:gd name="connsiteY3079" fmla="*/ 2072732 h 3027364"/>
                <a:gd name="connsiteX3080" fmla="*/ 1800505 w 2857500"/>
                <a:gd name="connsiteY3080" fmla="*/ 2063751 h 3027364"/>
                <a:gd name="connsiteX3081" fmla="*/ 1757906 w 2857500"/>
                <a:gd name="connsiteY3081" fmla="*/ 2063751 h 3027364"/>
                <a:gd name="connsiteX3082" fmla="*/ 1766887 w 2857500"/>
                <a:gd name="connsiteY3082" fmla="*/ 2072732 h 3027364"/>
                <a:gd name="connsiteX3083" fmla="*/ 1757906 w 2857500"/>
                <a:gd name="connsiteY3083" fmla="*/ 2081214 h 3027364"/>
                <a:gd name="connsiteX3084" fmla="*/ 1749424 w 2857500"/>
                <a:gd name="connsiteY3084" fmla="*/ 2072732 h 3027364"/>
                <a:gd name="connsiteX3085" fmla="*/ 1757906 w 2857500"/>
                <a:gd name="connsiteY3085" fmla="*/ 2063751 h 3027364"/>
                <a:gd name="connsiteX3086" fmla="*/ 1714227 w 2857500"/>
                <a:gd name="connsiteY3086" fmla="*/ 2063751 h 3027364"/>
                <a:gd name="connsiteX3087" fmla="*/ 1724024 w 2857500"/>
                <a:gd name="connsiteY3087" fmla="*/ 2072732 h 3027364"/>
                <a:gd name="connsiteX3088" fmla="*/ 1714227 w 2857500"/>
                <a:gd name="connsiteY3088" fmla="*/ 2081214 h 3027364"/>
                <a:gd name="connsiteX3089" fmla="*/ 1704974 w 2857500"/>
                <a:gd name="connsiteY3089" fmla="*/ 2072732 h 3027364"/>
                <a:gd name="connsiteX3090" fmla="*/ 1714227 w 2857500"/>
                <a:gd name="connsiteY3090" fmla="*/ 2063751 h 3027364"/>
                <a:gd name="connsiteX3091" fmla="*/ 1671909 w 2857500"/>
                <a:gd name="connsiteY3091" fmla="*/ 2063751 h 3027364"/>
                <a:gd name="connsiteX3092" fmla="*/ 1681162 w 2857500"/>
                <a:gd name="connsiteY3092" fmla="*/ 2072732 h 3027364"/>
                <a:gd name="connsiteX3093" fmla="*/ 1671909 w 2857500"/>
                <a:gd name="connsiteY3093" fmla="*/ 2081214 h 3027364"/>
                <a:gd name="connsiteX3094" fmla="*/ 1662112 w 2857500"/>
                <a:gd name="connsiteY3094" fmla="*/ 2072732 h 3027364"/>
                <a:gd name="connsiteX3095" fmla="*/ 1671909 w 2857500"/>
                <a:gd name="connsiteY3095" fmla="*/ 2063751 h 3027364"/>
                <a:gd name="connsiteX3096" fmla="*/ 1629046 w 2857500"/>
                <a:gd name="connsiteY3096" fmla="*/ 2063751 h 3027364"/>
                <a:gd name="connsiteX3097" fmla="*/ 1638299 w 2857500"/>
                <a:gd name="connsiteY3097" fmla="*/ 2072732 h 3027364"/>
                <a:gd name="connsiteX3098" fmla="*/ 1629046 w 2857500"/>
                <a:gd name="connsiteY3098" fmla="*/ 2081214 h 3027364"/>
                <a:gd name="connsiteX3099" fmla="*/ 1619249 w 2857500"/>
                <a:gd name="connsiteY3099" fmla="*/ 2072732 h 3027364"/>
                <a:gd name="connsiteX3100" fmla="*/ 1629046 w 2857500"/>
                <a:gd name="connsiteY3100" fmla="*/ 2063751 h 3027364"/>
                <a:gd name="connsiteX3101" fmla="*/ 1585912 w 2857500"/>
                <a:gd name="connsiteY3101" fmla="*/ 2063751 h 3027364"/>
                <a:gd name="connsiteX3102" fmla="*/ 1595437 w 2857500"/>
                <a:gd name="connsiteY3102" fmla="*/ 2072732 h 3027364"/>
                <a:gd name="connsiteX3103" fmla="*/ 1585912 w 2857500"/>
                <a:gd name="connsiteY3103" fmla="*/ 2081214 h 3027364"/>
                <a:gd name="connsiteX3104" fmla="*/ 1576387 w 2857500"/>
                <a:gd name="connsiteY3104" fmla="*/ 2072732 h 3027364"/>
                <a:gd name="connsiteX3105" fmla="*/ 1585912 w 2857500"/>
                <a:gd name="connsiteY3105" fmla="*/ 2063751 h 3027364"/>
                <a:gd name="connsiteX3106" fmla="*/ 1542777 w 2857500"/>
                <a:gd name="connsiteY3106" fmla="*/ 2063751 h 3027364"/>
                <a:gd name="connsiteX3107" fmla="*/ 1552574 w 2857500"/>
                <a:gd name="connsiteY3107" fmla="*/ 2072732 h 3027364"/>
                <a:gd name="connsiteX3108" fmla="*/ 1542777 w 2857500"/>
                <a:gd name="connsiteY3108" fmla="*/ 2081214 h 3027364"/>
                <a:gd name="connsiteX3109" fmla="*/ 1533524 w 2857500"/>
                <a:gd name="connsiteY3109" fmla="*/ 2072732 h 3027364"/>
                <a:gd name="connsiteX3110" fmla="*/ 1542777 w 2857500"/>
                <a:gd name="connsiteY3110" fmla="*/ 2063751 h 3027364"/>
                <a:gd name="connsiteX3111" fmla="*/ 1499915 w 2857500"/>
                <a:gd name="connsiteY3111" fmla="*/ 2063751 h 3027364"/>
                <a:gd name="connsiteX3112" fmla="*/ 1509712 w 2857500"/>
                <a:gd name="connsiteY3112" fmla="*/ 2072732 h 3027364"/>
                <a:gd name="connsiteX3113" fmla="*/ 1499915 w 2857500"/>
                <a:gd name="connsiteY3113" fmla="*/ 2081214 h 3027364"/>
                <a:gd name="connsiteX3114" fmla="*/ 1490662 w 2857500"/>
                <a:gd name="connsiteY3114" fmla="*/ 2072732 h 3027364"/>
                <a:gd name="connsiteX3115" fmla="*/ 1499915 w 2857500"/>
                <a:gd name="connsiteY3115" fmla="*/ 2063751 h 3027364"/>
                <a:gd name="connsiteX3116" fmla="*/ 1457052 w 2857500"/>
                <a:gd name="connsiteY3116" fmla="*/ 2063751 h 3027364"/>
                <a:gd name="connsiteX3117" fmla="*/ 1457596 w 2857500"/>
                <a:gd name="connsiteY3117" fmla="*/ 2063751 h 3027364"/>
                <a:gd name="connsiteX3118" fmla="*/ 1466849 w 2857500"/>
                <a:gd name="connsiteY3118" fmla="*/ 2072732 h 3027364"/>
                <a:gd name="connsiteX3119" fmla="*/ 1457596 w 2857500"/>
                <a:gd name="connsiteY3119" fmla="*/ 2081214 h 3027364"/>
                <a:gd name="connsiteX3120" fmla="*/ 1457052 w 2857500"/>
                <a:gd name="connsiteY3120" fmla="*/ 2081214 h 3027364"/>
                <a:gd name="connsiteX3121" fmla="*/ 1447799 w 2857500"/>
                <a:gd name="connsiteY3121" fmla="*/ 2072732 h 3027364"/>
                <a:gd name="connsiteX3122" fmla="*/ 1457052 w 2857500"/>
                <a:gd name="connsiteY3122" fmla="*/ 2063751 h 3027364"/>
                <a:gd name="connsiteX3123" fmla="*/ 1069702 w 2857500"/>
                <a:gd name="connsiteY3123" fmla="*/ 2063751 h 3027364"/>
                <a:gd name="connsiteX3124" fmla="*/ 1079499 w 2857500"/>
                <a:gd name="connsiteY3124" fmla="*/ 2072732 h 3027364"/>
                <a:gd name="connsiteX3125" fmla="*/ 1069702 w 2857500"/>
                <a:gd name="connsiteY3125" fmla="*/ 2081214 h 3027364"/>
                <a:gd name="connsiteX3126" fmla="*/ 1060449 w 2857500"/>
                <a:gd name="connsiteY3126" fmla="*/ 2072732 h 3027364"/>
                <a:gd name="connsiteX3127" fmla="*/ 1069702 w 2857500"/>
                <a:gd name="connsiteY3127" fmla="*/ 2063751 h 3027364"/>
                <a:gd name="connsiteX3128" fmla="*/ 1026840 w 2857500"/>
                <a:gd name="connsiteY3128" fmla="*/ 2063751 h 3027364"/>
                <a:gd name="connsiteX3129" fmla="*/ 1036637 w 2857500"/>
                <a:gd name="connsiteY3129" fmla="*/ 2072732 h 3027364"/>
                <a:gd name="connsiteX3130" fmla="*/ 1026840 w 2857500"/>
                <a:gd name="connsiteY3130" fmla="*/ 2081214 h 3027364"/>
                <a:gd name="connsiteX3131" fmla="*/ 1017587 w 2857500"/>
                <a:gd name="connsiteY3131" fmla="*/ 2072732 h 3027364"/>
                <a:gd name="connsiteX3132" fmla="*/ 1026840 w 2857500"/>
                <a:gd name="connsiteY3132" fmla="*/ 2063751 h 3027364"/>
                <a:gd name="connsiteX3133" fmla="*/ 984521 w 2857500"/>
                <a:gd name="connsiteY3133" fmla="*/ 2063751 h 3027364"/>
                <a:gd name="connsiteX3134" fmla="*/ 993774 w 2857500"/>
                <a:gd name="connsiteY3134" fmla="*/ 2072732 h 3027364"/>
                <a:gd name="connsiteX3135" fmla="*/ 984521 w 2857500"/>
                <a:gd name="connsiteY3135" fmla="*/ 2081214 h 3027364"/>
                <a:gd name="connsiteX3136" fmla="*/ 974724 w 2857500"/>
                <a:gd name="connsiteY3136" fmla="*/ 2072732 h 3027364"/>
                <a:gd name="connsiteX3137" fmla="*/ 984521 w 2857500"/>
                <a:gd name="connsiteY3137" fmla="*/ 2063751 h 3027364"/>
                <a:gd name="connsiteX3138" fmla="*/ 941659 w 2857500"/>
                <a:gd name="connsiteY3138" fmla="*/ 2063751 h 3027364"/>
                <a:gd name="connsiteX3139" fmla="*/ 950912 w 2857500"/>
                <a:gd name="connsiteY3139" fmla="*/ 2072732 h 3027364"/>
                <a:gd name="connsiteX3140" fmla="*/ 941659 w 2857500"/>
                <a:gd name="connsiteY3140" fmla="*/ 2081214 h 3027364"/>
                <a:gd name="connsiteX3141" fmla="*/ 931862 w 2857500"/>
                <a:gd name="connsiteY3141" fmla="*/ 2072732 h 3027364"/>
                <a:gd name="connsiteX3142" fmla="*/ 941659 w 2857500"/>
                <a:gd name="connsiteY3142" fmla="*/ 2063751 h 3027364"/>
                <a:gd name="connsiteX3143" fmla="*/ 898252 w 2857500"/>
                <a:gd name="connsiteY3143" fmla="*/ 2063751 h 3027364"/>
                <a:gd name="connsiteX3144" fmla="*/ 908049 w 2857500"/>
                <a:gd name="connsiteY3144" fmla="*/ 2072732 h 3027364"/>
                <a:gd name="connsiteX3145" fmla="*/ 907505 w 2857500"/>
                <a:gd name="connsiteY3145" fmla="*/ 2072732 h 3027364"/>
                <a:gd name="connsiteX3146" fmla="*/ 898252 w 2857500"/>
                <a:gd name="connsiteY3146" fmla="*/ 2081214 h 3027364"/>
                <a:gd name="connsiteX3147" fmla="*/ 888999 w 2857500"/>
                <a:gd name="connsiteY3147" fmla="*/ 2072732 h 3027364"/>
                <a:gd name="connsiteX3148" fmla="*/ 898252 w 2857500"/>
                <a:gd name="connsiteY3148" fmla="*/ 2063751 h 3027364"/>
                <a:gd name="connsiteX3149" fmla="*/ 855390 w 2857500"/>
                <a:gd name="connsiteY3149" fmla="*/ 2063751 h 3027364"/>
                <a:gd name="connsiteX3150" fmla="*/ 865187 w 2857500"/>
                <a:gd name="connsiteY3150" fmla="*/ 2072732 h 3027364"/>
                <a:gd name="connsiteX3151" fmla="*/ 855390 w 2857500"/>
                <a:gd name="connsiteY3151" fmla="*/ 2081214 h 3027364"/>
                <a:gd name="connsiteX3152" fmla="*/ 846137 w 2857500"/>
                <a:gd name="connsiteY3152" fmla="*/ 2072732 h 3027364"/>
                <a:gd name="connsiteX3153" fmla="*/ 855390 w 2857500"/>
                <a:gd name="connsiteY3153" fmla="*/ 2063751 h 3027364"/>
                <a:gd name="connsiteX3154" fmla="*/ 812527 w 2857500"/>
                <a:gd name="connsiteY3154" fmla="*/ 2063751 h 3027364"/>
                <a:gd name="connsiteX3155" fmla="*/ 822324 w 2857500"/>
                <a:gd name="connsiteY3155" fmla="*/ 2072732 h 3027364"/>
                <a:gd name="connsiteX3156" fmla="*/ 812527 w 2857500"/>
                <a:gd name="connsiteY3156" fmla="*/ 2081214 h 3027364"/>
                <a:gd name="connsiteX3157" fmla="*/ 803274 w 2857500"/>
                <a:gd name="connsiteY3157" fmla="*/ 2072732 h 3027364"/>
                <a:gd name="connsiteX3158" fmla="*/ 812527 w 2857500"/>
                <a:gd name="connsiteY3158" fmla="*/ 2063751 h 3027364"/>
                <a:gd name="connsiteX3159" fmla="*/ 2144440 w 2857500"/>
                <a:gd name="connsiteY3159" fmla="*/ 2063750 h 3027364"/>
                <a:gd name="connsiteX3160" fmla="*/ 2144984 w 2857500"/>
                <a:gd name="connsiteY3160" fmla="*/ 2063750 h 3027364"/>
                <a:gd name="connsiteX3161" fmla="*/ 2154237 w 2857500"/>
                <a:gd name="connsiteY3161" fmla="*/ 2072731 h 3027364"/>
                <a:gd name="connsiteX3162" fmla="*/ 2144984 w 2857500"/>
                <a:gd name="connsiteY3162" fmla="*/ 2081213 h 3027364"/>
                <a:gd name="connsiteX3163" fmla="*/ 2144440 w 2857500"/>
                <a:gd name="connsiteY3163" fmla="*/ 2081213 h 3027364"/>
                <a:gd name="connsiteX3164" fmla="*/ 2135187 w 2857500"/>
                <a:gd name="connsiteY3164" fmla="*/ 2072731 h 3027364"/>
                <a:gd name="connsiteX3165" fmla="*/ 2144440 w 2857500"/>
                <a:gd name="connsiteY3165" fmla="*/ 2063750 h 3027364"/>
                <a:gd name="connsiteX3166" fmla="*/ 1414734 w 2857500"/>
                <a:gd name="connsiteY3166" fmla="*/ 2063750 h 3027364"/>
                <a:gd name="connsiteX3167" fmla="*/ 1423987 w 2857500"/>
                <a:gd name="connsiteY3167" fmla="*/ 2072731 h 3027364"/>
                <a:gd name="connsiteX3168" fmla="*/ 1414734 w 2857500"/>
                <a:gd name="connsiteY3168" fmla="*/ 2081213 h 3027364"/>
                <a:gd name="connsiteX3169" fmla="*/ 1404937 w 2857500"/>
                <a:gd name="connsiteY3169" fmla="*/ 2072731 h 3027364"/>
                <a:gd name="connsiteX3170" fmla="*/ 1414734 w 2857500"/>
                <a:gd name="connsiteY3170" fmla="*/ 2063750 h 3027364"/>
                <a:gd name="connsiteX3171" fmla="*/ 1371055 w 2857500"/>
                <a:gd name="connsiteY3171" fmla="*/ 2063750 h 3027364"/>
                <a:gd name="connsiteX3172" fmla="*/ 1379537 w 2857500"/>
                <a:gd name="connsiteY3172" fmla="*/ 2072731 h 3027364"/>
                <a:gd name="connsiteX3173" fmla="*/ 1371055 w 2857500"/>
                <a:gd name="connsiteY3173" fmla="*/ 2081213 h 3027364"/>
                <a:gd name="connsiteX3174" fmla="*/ 1362573 w 2857500"/>
                <a:gd name="connsiteY3174" fmla="*/ 2072731 h 3027364"/>
                <a:gd name="connsiteX3175" fmla="*/ 1362074 w 2857500"/>
                <a:gd name="connsiteY3175" fmla="*/ 2072731 h 3027364"/>
                <a:gd name="connsiteX3176" fmla="*/ 1371055 w 2857500"/>
                <a:gd name="connsiteY3176" fmla="*/ 2063750 h 3027364"/>
                <a:gd name="connsiteX3177" fmla="*/ 1328465 w 2857500"/>
                <a:gd name="connsiteY3177" fmla="*/ 2063750 h 3027364"/>
                <a:gd name="connsiteX3178" fmla="*/ 1338262 w 2857500"/>
                <a:gd name="connsiteY3178" fmla="*/ 2072731 h 3027364"/>
                <a:gd name="connsiteX3179" fmla="*/ 1328465 w 2857500"/>
                <a:gd name="connsiteY3179" fmla="*/ 2081213 h 3027364"/>
                <a:gd name="connsiteX3180" fmla="*/ 1319212 w 2857500"/>
                <a:gd name="connsiteY3180" fmla="*/ 2072731 h 3027364"/>
                <a:gd name="connsiteX3181" fmla="*/ 1328465 w 2857500"/>
                <a:gd name="connsiteY3181" fmla="*/ 2063750 h 3027364"/>
                <a:gd name="connsiteX3182" fmla="*/ 1284831 w 2857500"/>
                <a:gd name="connsiteY3182" fmla="*/ 2063750 h 3027364"/>
                <a:gd name="connsiteX3183" fmla="*/ 1293812 w 2857500"/>
                <a:gd name="connsiteY3183" fmla="*/ 2072731 h 3027364"/>
                <a:gd name="connsiteX3184" fmla="*/ 1284831 w 2857500"/>
                <a:gd name="connsiteY3184" fmla="*/ 2081213 h 3027364"/>
                <a:gd name="connsiteX3185" fmla="*/ 1276349 w 2857500"/>
                <a:gd name="connsiteY3185" fmla="*/ 2072731 h 3027364"/>
                <a:gd name="connsiteX3186" fmla="*/ 1284831 w 2857500"/>
                <a:gd name="connsiteY3186" fmla="*/ 2063750 h 3027364"/>
                <a:gd name="connsiteX3187" fmla="*/ 1242468 w 2857500"/>
                <a:gd name="connsiteY3187" fmla="*/ 2063750 h 3027364"/>
                <a:gd name="connsiteX3188" fmla="*/ 1250950 w 2857500"/>
                <a:gd name="connsiteY3188" fmla="*/ 2072731 h 3027364"/>
                <a:gd name="connsiteX3189" fmla="*/ 1242468 w 2857500"/>
                <a:gd name="connsiteY3189" fmla="*/ 2081213 h 3027364"/>
                <a:gd name="connsiteX3190" fmla="*/ 1233487 w 2857500"/>
                <a:gd name="connsiteY3190" fmla="*/ 2072731 h 3027364"/>
                <a:gd name="connsiteX3191" fmla="*/ 1242468 w 2857500"/>
                <a:gd name="connsiteY3191" fmla="*/ 2063750 h 3027364"/>
                <a:gd name="connsiteX3192" fmla="*/ 1198834 w 2857500"/>
                <a:gd name="connsiteY3192" fmla="*/ 2063750 h 3027364"/>
                <a:gd name="connsiteX3193" fmla="*/ 1208087 w 2857500"/>
                <a:gd name="connsiteY3193" fmla="*/ 2072731 h 3027364"/>
                <a:gd name="connsiteX3194" fmla="*/ 1198834 w 2857500"/>
                <a:gd name="connsiteY3194" fmla="*/ 2081213 h 3027364"/>
                <a:gd name="connsiteX3195" fmla="*/ 1189037 w 2857500"/>
                <a:gd name="connsiteY3195" fmla="*/ 2072731 h 3027364"/>
                <a:gd name="connsiteX3196" fmla="*/ 1198834 w 2857500"/>
                <a:gd name="connsiteY3196" fmla="*/ 2063750 h 3027364"/>
                <a:gd name="connsiteX3197" fmla="*/ 1155971 w 2857500"/>
                <a:gd name="connsiteY3197" fmla="*/ 2063750 h 3027364"/>
                <a:gd name="connsiteX3198" fmla="*/ 1165224 w 2857500"/>
                <a:gd name="connsiteY3198" fmla="*/ 2072731 h 3027364"/>
                <a:gd name="connsiteX3199" fmla="*/ 1155971 w 2857500"/>
                <a:gd name="connsiteY3199" fmla="*/ 2081213 h 3027364"/>
                <a:gd name="connsiteX3200" fmla="*/ 1146174 w 2857500"/>
                <a:gd name="connsiteY3200" fmla="*/ 2072731 h 3027364"/>
                <a:gd name="connsiteX3201" fmla="*/ 1155971 w 2857500"/>
                <a:gd name="connsiteY3201" fmla="*/ 2063750 h 3027364"/>
                <a:gd name="connsiteX3202" fmla="*/ 1112882 w 2857500"/>
                <a:gd name="connsiteY3202" fmla="*/ 2063750 h 3027364"/>
                <a:gd name="connsiteX3203" fmla="*/ 1113381 w 2857500"/>
                <a:gd name="connsiteY3203" fmla="*/ 2063750 h 3027364"/>
                <a:gd name="connsiteX3204" fmla="*/ 1122362 w 2857500"/>
                <a:gd name="connsiteY3204" fmla="*/ 2072731 h 3027364"/>
                <a:gd name="connsiteX3205" fmla="*/ 1113381 w 2857500"/>
                <a:gd name="connsiteY3205" fmla="*/ 2081213 h 3027364"/>
                <a:gd name="connsiteX3206" fmla="*/ 1112882 w 2857500"/>
                <a:gd name="connsiteY3206" fmla="*/ 2081213 h 3027364"/>
                <a:gd name="connsiteX3207" fmla="*/ 1104899 w 2857500"/>
                <a:gd name="connsiteY3207" fmla="*/ 2072731 h 3027364"/>
                <a:gd name="connsiteX3208" fmla="*/ 1112882 w 2857500"/>
                <a:gd name="connsiteY3208" fmla="*/ 2063750 h 3027364"/>
                <a:gd name="connsiteX3209" fmla="*/ 2166937 w 2857500"/>
                <a:gd name="connsiteY3209" fmla="*/ 2020888 h 3027364"/>
                <a:gd name="connsiteX3210" fmla="*/ 2176462 w 2857500"/>
                <a:gd name="connsiteY3210" fmla="*/ 2029620 h 3027364"/>
                <a:gd name="connsiteX3211" fmla="*/ 2166937 w 2857500"/>
                <a:gd name="connsiteY3211" fmla="*/ 2038352 h 3027364"/>
                <a:gd name="connsiteX3212" fmla="*/ 2157412 w 2857500"/>
                <a:gd name="connsiteY3212" fmla="*/ 2029620 h 3027364"/>
                <a:gd name="connsiteX3213" fmla="*/ 2166937 w 2857500"/>
                <a:gd name="connsiteY3213" fmla="*/ 2020888 h 3027364"/>
                <a:gd name="connsiteX3214" fmla="*/ 2124075 w 2857500"/>
                <a:gd name="connsiteY3214" fmla="*/ 2020888 h 3027364"/>
                <a:gd name="connsiteX3215" fmla="*/ 2133600 w 2857500"/>
                <a:gd name="connsiteY3215" fmla="*/ 2029620 h 3027364"/>
                <a:gd name="connsiteX3216" fmla="*/ 2124075 w 2857500"/>
                <a:gd name="connsiteY3216" fmla="*/ 2038352 h 3027364"/>
                <a:gd name="connsiteX3217" fmla="*/ 2114550 w 2857500"/>
                <a:gd name="connsiteY3217" fmla="*/ 2029620 h 3027364"/>
                <a:gd name="connsiteX3218" fmla="*/ 2124075 w 2857500"/>
                <a:gd name="connsiteY3218" fmla="*/ 2020888 h 3027364"/>
                <a:gd name="connsiteX3219" fmla="*/ 2081212 w 2857500"/>
                <a:gd name="connsiteY3219" fmla="*/ 2020888 h 3027364"/>
                <a:gd name="connsiteX3220" fmla="*/ 2090737 w 2857500"/>
                <a:gd name="connsiteY3220" fmla="*/ 2029620 h 3027364"/>
                <a:gd name="connsiteX3221" fmla="*/ 2081212 w 2857500"/>
                <a:gd name="connsiteY3221" fmla="*/ 2038352 h 3027364"/>
                <a:gd name="connsiteX3222" fmla="*/ 2071687 w 2857500"/>
                <a:gd name="connsiteY3222" fmla="*/ 2029620 h 3027364"/>
                <a:gd name="connsiteX3223" fmla="*/ 2081212 w 2857500"/>
                <a:gd name="connsiteY3223" fmla="*/ 2020888 h 3027364"/>
                <a:gd name="connsiteX3224" fmla="*/ 2038350 w 2857500"/>
                <a:gd name="connsiteY3224" fmla="*/ 2020888 h 3027364"/>
                <a:gd name="connsiteX3225" fmla="*/ 2047875 w 2857500"/>
                <a:gd name="connsiteY3225" fmla="*/ 2029620 h 3027364"/>
                <a:gd name="connsiteX3226" fmla="*/ 2038350 w 2857500"/>
                <a:gd name="connsiteY3226" fmla="*/ 2038352 h 3027364"/>
                <a:gd name="connsiteX3227" fmla="*/ 2028825 w 2857500"/>
                <a:gd name="connsiteY3227" fmla="*/ 2029620 h 3027364"/>
                <a:gd name="connsiteX3228" fmla="*/ 2038350 w 2857500"/>
                <a:gd name="connsiteY3228" fmla="*/ 2020888 h 3027364"/>
                <a:gd name="connsiteX3229" fmla="*/ 1994694 w 2857500"/>
                <a:gd name="connsiteY3229" fmla="*/ 2020888 h 3027364"/>
                <a:gd name="connsiteX3230" fmla="*/ 2003426 w 2857500"/>
                <a:gd name="connsiteY3230" fmla="*/ 2029620 h 3027364"/>
                <a:gd name="connsiteX3231" fmla="*/ 1994694 w 2857500"/>
                <a:gd name="connsiteY3231" fmla="*/ 2038352 h 3027364"/>
                <a:gd name="connsiteX3232" fmla="*/ 1985962 w 2857500"/>
                <a:gd name="connsiteY3232" fmla="*/ 2029620 h 3027364"/>
                <a:gd name="connsiteX3233" fmla="*/ 1994694 w 2857500"/>
                <a:gd name="connsiteY3233" fmla="*/ 2020888 h 3027364"/>
                <a:gd name="connsiteX3234" fmla="*/ 1951832 w 2857500"/>
                <a:gd name="connsiteY3234" fmla="*/ 2020888 h 3027364"/>
                <a:gd name="connsiteX3235" fmla="*/ 1960564 w 2857500"/>
                <a:gd name="connsiteY3235" fmla="*/ 2029620 h 3027364"/>
                <a:gd name="connsiteX3236" fmla="*/ 1951832 w 2857500"/>
                <a:gd name="connsiteY3236" fmla="*/ 2038352 h 3027364"/>
                <a:gd name="connsiteX3237" fmla="*/ 1943100 w 2857500"/>
                <a:gd name="connsiteY3237" fmla="*/ 2029620 h 3027364"/>
                <a:gd name="connsiteX3238" fmla="*/ 1951832 w 2857500"/>
                <a:gd name="connsiteY3238" fmla="*/ 2020888 h 3027364"/>
                <a:gd name="connsiteX3239" fmla="*/ 1908969 w 2857500"/>
                <a:gd name="connsiteY3239" fmla="*/ 2020888 h 3027364"/>
                <a:gd name="connsiteX3240" fmla="*/ 1917701 w 2857500"/>
                <a:gd name="connsiteY3240" fmla="*/ 2029620 h 3027364"/>
                <a:gd name="connsiteX3241" fmla="*/ 1908969 w 2857500"/>
                <a:gd name="connsiteY3241" fmla="*/ 2038352 h 3027364"/>
                <a:gd name="connsiteX3242" fmla="*/ 1900237 w 2857500"/>
                <a:gd name="connsiteY3242" fmla="*/ 2029620 h 3027364"/>
                <a:gd name="connsiteX3243" fmla="*/ 1908969 w 2857500"/>
                <a:gd name="connsiteY3243" fmla="*/ 2020888 h 3027364"/>
                <a:gd name="connsiteX3244" fmla="*/ 1866107 w 2857500"/>
                <a:gd name="connsiteY3244" fmla="*/ 2020888 h 3027364"/>
                <a:gd name="connsiteX3245" fmla="*/ 1874839 w 2857500"/>
                <a:gd name="connsiteY3245" fmla="*/ 2029620 h 3027364"/>
                <a:gd name="connsiteX3246" fmla="*/ 1866107 w 2857500"/>
                <a:gd name="connsiteY3246" fmla="*/ 2038352 h 3027364"/>
                <a:gd name="connsiteX3247" fmla="*/ 1857375 w 2857500"/>
                <a:gd name="connsiteY3247" fmla="*/ 2029620 h 3027364"/>
                <a:gd name="connsiteX3248" fmla="*/ 1866107 w 2857500"/>
                <a:gd name="connsiteY3248" fmla="*/ 2020888 h 3027364"/>
                <a:gd name="connsiteX3249" fmla="*/ 1822450 w 2857500"/>
                <a:gd name="connsiteY3249" fmla="*/ 2020888 h 3027364"/>
                <a:gd name="connsiteX3250" fmla="*/ 1831975 w 2857500"/>
                <a:gd name="connsiteY3250" fmla="*/ 2029620 h 3027364"/>
                <a:gd name="connsiteX3251" fmla="*/ 1822450 w 2857500"/>
                <a:gd name="connsiteY3251" fmla="*/ 2038352 h 3027364"/>
                <a:gd name="connsiteX3252" fmla="*/ 1812925 w 2857500"/>
                <a:gd name="connsiteY3252" fmla="*/ 2029620 h 3027364"/>
                <a:gd name="connsiteX3253" fmla="*/ 1822450 w 2857500"/>
                <a:gd name="connsiteY3253" fmla="*/ 2020888 h 3027364"/>
                <a:gd name="connsiteX3254" fmla="*/ 1779587 w 2857500"/>
                <a:gd name="connsiteY3254" fmla="*/ 2020888 h 3027364"/>
                <a:gd name="connsiteX3255" fmla="*/ 1789112 w 2857500"/>
                <a:gd name="connsiteY3255" fmla="*/ 2029620 h 3027364"/>
                <a:gd name="connsiteX3256" fmla="*/ 1779587 w 2857500"/>
                <a:gd name="connsiteY3256" fmla="*/ 2038352 h 3027364"/>
                <a:gd name="connsiteX3257" fmla="*/ 1770062 w 2857500"/>
                <a:gd name="connsiteY3257" fmla="*/ 2029620 h 3027364"/>
                <a:gd name="connsiteX3258" fmla="*/ 1779587 w 2857500"/>
                <a:gd name="connsiteY3258" fmla="*/ 2020888 h 3027364"/>
                <a:gd name="connsiteX3259" fmla="*/ 1736724 w 2857500"/>
                <a:gd name="connsiteY3259" fmla="*/ 2020888 h 3027364"/>
                <a:gd name="connsiteX3260" fmla="*/ 1746249 w 2857500"/>
                <a:gd name="connsiteY3260" fmla="*/ 2029620 h 3027364"/>
                <a:gd name="connsiteX3261" fmla="*/ 1736724 w 2857500"/>
                <a:gd name="connsiteY3261" fmla="*/ 2038352 h 3027364"/>
                <a:gd name="connsiteX3262" fmla="*/ 1727199 w 2857500"/>
                <a:gd name="connsiteY3262" fmla="*/ 2029620 h 3027364"/>
                <a:gd name="connsiteX3263" fmla="*/ 1736724 w 2857500"/>
                <a:gd name="connsiteY3263" fmla="*/ 2020888 h 3027364"/>
                <a:gd name="connsiteX3264" fmla="*/ 1693862 w 2857500"/>
                <a:gd name="connsiteY3264" fmla="*/ 2020888 h 3027364"/>
                <a:gd name="connsiteX3265" fmla="*/ 1703387 w 2857500"/>
                <a:gd name="connsiteY3265" fmla="*/ 2029620 h 3027364"/>
                <a:gd name="connsiteX3266" fmla="*/ 1693862 w 2857500"/>
                <a:gd name="connsiteY3266" fmla="*/ 2038352 h 3027364"/>
                <a:gd name="connsiteX3267" fmla="*/ 1684337 w 2857500"/>
                <a:gd name="connsiteY3267" fmla="*/ 2029620 h 3027364"/>
                <a:gd name="connsiteX3268" fmla="*/ 1693862 w 2857500"/>
                <a:gd name="connsiteY3268" fmla="*/ 2020888 h 3027364"/>
                <a:gd name="connsiteX3269" fmla="*/ 1650999 w 2857500"/>
                <a:gd name="connsiteY3269" fmla="*/ 2020888 h 3027364"/>
                <a:gd name="connsiteX3270" fmla="*/ 1660524 w 2857500"/>
                <a:gd name="connsiteY3270" fmla="*/ 2029620 h 3027364"/>
                <a:gd name="connsiteX3271" fmla="*/ 1650999 w 2857500"/>
                <a:gd name="connsiteY3271" fmla="*/ 2038352 h 3027364"/>
                <a:gd name="connsiteX3272" fmla="*/ 1641474 w 2857500"/>
                <a:gd name="connsiteY3272" fmla="*/ 2029620 h 3027364"/>
                <a:gd name="connsiteX3273" fmla="*/ 1650999 w 2857500"/>
                <a:gd name="connsiteY3273" fmla="*/ 2020888 h 3027364"/>
                <a:gd name="connsiteX3274" fmla="*/ 1608137 w 2857500"/>
                <a:gd name="connsiteY3274" fmla="*/ 2020888 h 3027364"/>
                <a:gd name="connsiteX3275" fmla="*/ 1617662 w 2857500"/>
                <a:gd name="connsiteY3275" fmla="*/ 2029620 h 3027364"/>
                <a:gd name="connsiteX3276" fmla="*/ 1608137 w 2857500"/>
                <a:gd name="connsiteY3276" fmla="*/ 2038352 h 3027364"/>
                <a:gd name="connsiteX3277" fmla="*/ 1598612 w 2857500"/>
                <a:gd name="connsiteY3277" fmla="*/ 2029620 h 3027364"/>
                <a:gd name="connsiteX3278" fmla="*/ 1608137 w 2857500"/>
                <a:gd name="connsiteY3278" fmla="*/ 2020888 h 3027364"/>
                <a:gd name="connsiteX3279" fmla="*/ 1565274 w 2857500"/>
                <a:gd name="connsiteY3279" fmla="*/ 2020888 h 3027364"/>
                <a:gd name="connsiteX3280" fmla="*/ 1574799 w 2857500"/>
                <a:gd name="connsiteY3280" fmla="*/ 2029620 h 3027364"/>
                <a:gd name="connsiteX3281" fmla="*/ 1565274 w 2857500"/>
                <a:gd name="connsiteY3281" fmla="*/ 2038352 h 3027364"/>
                <a:gd name="connsiteX3282" fmla="*/ 1555749 w 2857500"/>
                <a:gd name="connsiteY3282" fmla="*/ 2029620 h 3027364"/>
                <a:gd name="connsiteX3283" fmla="*/ 1565274 w 2857500"/>
                <a:gd name="connsiteY3283" fmla="*/ 2020888 h 3027364"/>
                <a:gd name="connsiteX3284" fmla="*/ 1522412 w 2857500"/>
                <a:gd name="connsiteY3284" fmla="*/ 2020888 h 3027364"/>
                <a:gd name="connsiteX3285" fmla="*/ 1531937 w 2857500"/>
                <a:gd name="connsiteY3285" fmla="*/ 2029620 h 3027364"/>
                <a:gd name="connsiteX3286" fmla="*/ 1522412 w 2857500"/>
                <a:gd name="connsiteY3286" fmla="*/ 2038352 h 3027364"/>
                <a:gd name="connsiteX3287" fmla="*/ 1512887 w 2857500"/>
                <a:gd name="connsiteY3287" fmla="*/ 2029620 h 3027364"/>
                <a:gd name="connsiteX3288" fmla="*/ 1522412 w 2857500"/>
                <a:gd name="connsiteY3288" fmla="*/ 2020888 h 3027364"/>
                <a:gd name="connsiteX3289" fmla="*/ 1478756 w 2857500"/>
                <a:gd name="connsiteY3289" fmla="*/ 2020888 h 3027364"/>
                <a:gd name="connsiteX3290" fmla="*/ 1487488 w 2857500"/>
                <a:gd name="connsiteY3290" fmla="*/ 2029620 h 3027364"/>
                <a:gd name="connsiteX3291" fmla="*/ 1478756 w 2857500"/>
                <a:gd name="connsiteY3291" fmla="*/ 2038352 h 3027364"/>
                <a:gd name="connsiteX3292" fmla="*/ 1470024 w 2857500"/>
                <a:gd name="connsiteY3292" fmla="*/ 2029620 h 3027364"/>
                <a:gd name="connsiteX3293" fmla="*/ 1478756 w 2857500"/>
                <a:gd name="connsiteY3293" fmla="*/ 2020888 h 3027364"/>
                <a:gd name="connsiteX3294" fmla="*/ 1436687 w 2857500"/>
                <a:gd name="connsiteY3294" fmla="*/ 2020888 h 3027364"/>
                <a:gd name="connsiteX3295" fmla="*/ 1446212 w 2857500"/>
                <a:gd name="connsiteY3295" fmla="*/ 2029620 h 3027364"/>
                <a:gd name="connsiteX3296" fmla="*/ 1436687 w 2857500"/>
                <a:gd name="connsiteY3296" fmla="*/ 2038352 h 3027364"/>
                <a:gd name="connsiteX3297" fmla="*/ 1427162 w 2857500"/>
                <a:gd name="connsiteY3297" fmla="*/ 2029620 h 3027364"/>
                <a:gd name="connsiteX3298" fmla="*/ 1436687 w 2857500"/>
                <a:gd name="connsiteY3298" fmla="*/ 2020888 h 3027364"/>
                <a:gd name="connsiteX3299" fmla="*/ 1393824 w 2857500"/>
                <a:gd name="connsiteY3299" fmla="*/ 2020888 h 3027364"/>
                <a:gd name="connsiteX3300" fmla="*/ 1403349 w 2857500"/>
                <a:gd name="connsiteY3300" fmla="*/ 2029620 h 3027364"/>
                <a:gd name="connsiteX3301" fmla="*/ 1393824 w 2857500"/>
                <a:gd name="connsiteY3301" fmla="*/ 2038352 h 3027364"/>
                <a:gd name="connsiteX3302" fmla="*/ 1384299 w 2857500"/>
                <a:gd name="connsiteY3302" fmla="*/ 2029620 h 3027364"/>
                <a:gd name="connsiteX3303" fmla="*/ 1393824 w 2857500"/>
                <a:gd name="connsiteY3303" fmla="*/ 2020888 h 3027364"/>
                <a:gd name="connsiteX3304" fmla="*/ 1350169 w 2857500"/>
                <a:gd name="connsiteY3304" fmla="*/ 2020888 h 3027364"/>
                <a:gd name="connsiteX3305" fmla="*/ 1358901 w 2857500"/>
                <a:gd name="connsiteY3305" fmla="*/ 2029620 h 3027364"/>
                <a:gd name="connsiteX3306" fmla="*/ 1350169 w 2857500"/>
                <a:gd name="connsiteY3306" fmla="*/ 2038352 h 3027364"/>
                <a:gd name="connsiteX3307" fmla="*/ 1341437 w 2857500"/>
                <a:gd name="connsiteY3307" fmla="*/ 2029620 h 3027364"/>
                <a:gd name="connsiteX3308" fmla="*/ 1350169 w 2857500"/>
                <a:gd name="connsiteY3308" fmla="*/ 2020888 h 3027364"/>
                <a:gd name="connsiteX3309" fmla="*/ 1307306 w 2857500"/>
                <a:gd name="connsiteY3309" fmla="*/ 2020888 h 3027364"/>
                <a:gd name="connsiteX3310" fmla="*/ 1316038 w 2857500"/>
                <a:gd name="connsiteY3310" fmla="*/ 2029620 h 3027364"/>
                <a:gd name="connsiteX3311" fmla="*/ 1307306 w 2857500"/>
                <a:gd name="connsiteY3311" fmla="*/ 2038352 h 3027364"/>
                <a:gd name="connsiteX3312" fmla="*/ 1298574 w 2857500"/>
                <a:gd name="connsiteY3312" fmla="*/ 2029620 h 3027364"/>
                <a:gd name="connsiteX3313" fmla="*/ 1307306 w 2857500"/>
                <a:gd name="connsiteY3313" fmla="*/ 2020888 h 3027364"/>
                <a:gd name="connsiteX3314" fmla="*/ 1263649 w 2857500"/>
                <a:gd name="connsiteY3314" fmla="*/ 2020888 h 3027364"/>
                <a:gd name="connsiteX3315" fmla="*/ 1273174 w 2857500"/>
                <a:gd name="connsiteY3315" fmla="*/ 2029620 h 3027364"/>
                <a:gd name="connsiteX3316" fmla="*/ 1263649 w 2857500"/>
                <a:gd name="connsiteY3316" fmla="*/ 2038352 h 3027364"/>
                <a:gd name="connsiteX3317" fmla="*/ 1254124 w 2857500"/>
                <a:gd name="connsiteY3317" fmla="*/ 2029620 h 3027364"/>
                <a:gd name="connsiteX3318" fmla="*/ 1263649 w 2857500"/>
                <a:gd name="connsiteY3318" fmla="*/ 2020888 h 3027364"/>
                <a:gd name="connsiteX3319" fmla="*/ 1221581 w 2857500"/>
                <a:gd name="connsiteY3319" fmla="*/ 2020888 h 3027364"/>
                <a:gd name="connsiteX3320" fmla="*/ 1230313 w 2857500"/>
                <a:gd name="connsiteY3320" fmla="*/ 2029620 h 3027364"/>
                <a:gd name="connsiteX3321" fmla="*/ 1221581 w 2857500"/>
                <a:gd name="connsiteY3321" fmla="*/ 2038352 h 3027364"/>
                <a:gd name="connsiteX3322" fmla="*/ 1212849 w 2857500"/>
                <a:gd name="connsiteY3322" fmla="*/ 2029620 h 3027364"/>
                <a:gd name="connsiteX3323" fmla="*/ 1221581 w 2857500"/>
                <a:gd name="connsiteY3323" fmla="*/ 2020888 h 3027364"/>
                <a:gd name="connsiteX3324" fmla="*/ 1177924 w 2857500"/>
                <a:gd name="connsiteY3324" fmla="*/ 2020888 h 3027364"/>
                <a:gd name="connsiteX3325" fmla="*/ 1187449 w 2857500"/>
                <a:gd name="connsiteY3325" fmla="*/ 2029620 h 3027364"/>
                <a:gd name="connsiteX3326" fmla="*/ 1177924 w 2857500"/>
                <a:gd name="connsiteY3326" fmla="*/ 2038352 h 3027364"/>
                <a:gd name="connsiteX3327" fmla="*/ 1168399 w 2857500"/>
                <a:gd name="connsiteY3327" fmla="*/ 2029620 h 3027364"/>
                <a:gd name="connsiteX3328" fmla="*/ 1177924 w 2857500"/>
                <a:gd name="connsiteY3328" fmla="*/ 2020888 h 3027364"/>
                <a:gd name="connsiteX3329" fmla="*/ 1135062 w 2857500"/>
                <a:gd name="connsiteY3329" fmla="*/ 2020888 h 3027364"/>
                <a:gd name="connsiteX3330" fmla="*/ 1144587 w 2857500"/>
                <a:gd name="connsiteY3330" fmla="*/ 2029620 h 3027364"/>
                <a:gd name="connsiteX3331" fmla="*/ 1135062 w 2857500"/>
                <a:gd name="connsiteY3331" fmla="*/ 2038352 h 3027364"/>
                <a:gd name="connsiteX3332" fmla="*/ 1125537 w 2857500"/>
                <a:gd name="connsiteY3332" fmla="*/ 2029620 h 3027364"/>
                <a:gd name="connsiteX3333" fmla="*/ 1135062 w 2857500"/>
                <a:gd name="connsiteY3333" fmla="*/ 2020888 h 3027364"/>
                <a:gd name="connsiteX3334" fmla="*/ 1092199 w 2857500"/>
                <a:gd name="connsiteY3334" fmla="*/ 2020888 h 3027364"/>
                <a:gd name="connsiteX3335" fmla="*/ 1101724 w 2857500"/>
                <a:gd name="connsiteY3335" fmla="*/ 2029620 h 3027364"/>
                <a:gd name="connsiteX3336" fmla="*/ 1092199 w 2857500"/>
                <a:gd name="connsiteY3336" fmla="*/ 2038352 h 3027364"/>
                <a:gd name="connsiteX3337" fmla="*/ 1082674 w 2857500"/>
                <a:gd name="connsiteY3337" fmla="*/ 2029620 h 3027364"/>
                <a:gd name="connsiteX3338" fmla="*/ 1092199 w 2857500"/>
                <a:gd name="connsiteY3338" fmla="*/ 2020888 h 3027364"/>
                <a:gd name="connsiteX3339" fmla="*/ 1049337 w 2857500"/>
                <a:gd name="connsiteY3339" fmla="*/ 2020888 h 3027364"/>
                <a:gd name="connsiteX3340" fmla="*/ 1058862 w 2857500"/>
                <a:gd name="connsiteY3340" fmla="*/ 2029620 h 3027364"/>
                <a:gd name="connsiteX3341" fmla="*/ 1049337 w 2857500"/>
                <a:gd name="connsiteY3341" fmla="*/ 2038352 h 3027364"/>
                <a:gd name="connsiteX3342" fmla="*/ 1039812 w 2857500"/>
                <a:gd name="connsiteY3342" fmla="*/ 2029620 h 3027364"/>
                <a:gd name="connsiteX3343" fmla="*/ 1049337 w 2857500"/>
                <a:gd name="connsiteY3343" fmla="*/ 2020888 h 3027364"/>
                <a:gd name="connsiteX3344" fmla="*/ 1006474 w 2857500"/>
                <a:gd name="connsiteY3344" fmla="*/ 2020888 h 3027364"/>
                <a:gd name="connsiteX3345" fmla="*/ 1015999 w 2857500"/>
                <a:gd name="connsiteY3345" fmla="*/ 2029620 h 3027364"/>
                <a:gd name="connsiteX3346" fmla="*/ 1006474 w 2857500"/>
                <a:gd name="connsiteY3346" fmla="*/ 2038352 h 3027364"/>
                <a:gd name="connsiteX3347" fmla="*/ 996949 w 2857500"/>
                <a:gd name="connsiteY3347" fmla="*/ 2029620 h 3027364"/>
                <a:gd name="connsiteX3348" fmla="*/ 1006474 w 2857500"/>
                <a:gd name="connsiteY3348" fmla="*/ 2020888 h 3027364"/>
                <a:gd name="connsiteX3349" fmla="*/ 963612 w 2857500"/>
                <a:gd name="connsiteY3349" fmla="*/ 2020888 h 3027364"/>
                <a:gd name="connsiteX3350" fmla="*/ 973137 w 2857500"/>
                <a:gd name="connsiteY3350" fmla="*/ 2029620 h 3027364"/>
                <a:gd name="connsiteX3351" fmla="*/ 963612 w 2857500"/>
                <a:gd name="connsiteY3351" fmla="*/ 2038352 h 3027364"/>
                <a:gd name="connsiteX3352" fmla="*/ 954087 w 2857500"/>
                <a:gd name="connsiteY3352" fmla="*/ 2029620 h 3027364"/>
                <a:gd name="connsiteX3353" fmla="*/ 963612 w 2857500"/>
                <a:gd name="connsiteY3353" fmla="*/ 2020888 h 3027364"/>
                <a:gd name="connsiteX3354" fmla="*/ 920750 w 2857500"/>
                <a:gd name="connsiteY3354" fmla="*/ 2020888 h 3027364"/>
                <a:gd name="connsiteX3355" fmla="*/ 930275 w 2857500"/>
                <a:gd name="connsiteY3355" fmla="*/ 2029620 h 3027364"/>
                <a:gd name="connsiteX3356" fmla="*/ 920750 w 2857500"/>
                <a:gd name="connsiteY3356" fmla="*/ 2038352 h 3027364"/>
                <a:gd name="connsiteX3357" fmla="*/ 911225 w 2857500"/>
                <a:gd name="connsiteY3357" fmla="*/ 2029620 h 3027364"/>
                <a:gd name="connsiteX3358" fmla="*/ 920750 w 2857500"/>
                <a:gd name="connsiteY3358" fmla="*/ 2020888 h 3027364"/>
                <a:gd name="connsiteX3359" fmla="*/ 877887 w 2857500"/>
                <a:gd name="connsiteY3359" fmla="*/ 2020888 h 3027364"/>
                <a:gd name="connsiteX3360" fmla="*/ 887412 w 2857500"/>
                <a:gd name="connsiteY3360" fmla="*/ 2029620 h 3027364"/>
                <a:gd name="connsiteX3361" fmla="*/ 877887 w 2857500"/>
                <a:gd name="connsiteY3361" fmla="*/ 2038352 h 3027364"/>
                <a:gd name="connsiteX3362" fmla="*/ 868362 w 2857500"/>
                <a:gd name="connsiteY3362" fmla="*/ 2029620 h 3027364"/>
                <a:gd name="connsiteX3363" fmla="*/ 877887 w 2857500"/>
                <a:gd name="connsiteY3363" fmla="*/ 2020888 h 3027364"/>
                <a:gd name="connsiteX3364" fmla="*/ 834232 w 2857500"/>
                <a:gd name="connsiteY3364" fmla="*/ 2020888 h 3027364"/>
                <a:gd name="connsiteX3365" fmla="*/ 842964 w 2857500"/>
                <a:gd name="connsiteY3365" fmla="*/ 2029620 h 3027364"/>
                <a:gd name="connsiteX3366" fmla="*/ 834232 w 2857500"/>
                <a:gd name="connsiteY3366" fmla="*/ 2038352 h 3027364"/>
                <a:gd name="connsiteX3367" fmla="*/ 825500 w 2857500"/>
                <a:gd name="connsiteY3367" fmla="*/ 2029620 h 3027364"/>
                <a:gd name="connsiteX3368" fmla="*/ 834232 w 2857500"/>
                <a:gd name="connsiteY3368" fmla="*/ 2020888 h 3027364"/>
                <a:gd name="connsiteX3369" fmla="*/ 791394 w 2857500"/>
                <a:gd name="connsiteY3369" fmla="*/ 2020888 h 3027364"/>
                <a:gd name="connsiteX3370" fmla="*/ 800100 w 2857500"/>
                <a:gd name="connsiteY3370" fmla="*/ 2029620 h 3027364"/>
                <a:gd name="connsiteX3371" fmla="*/ 791394 w 2857500"/>
                <a:gd name="connsiteY3371" fmla="*/ 2038351 h 3027364"/>
                <a:gd name="connsiteX3372" fmla="*/ 787810 w 2857500"/>
                <a:gd name="connsiteY3372" fmla="*/ 2037838 h 3027364"/>
                <a:gd name="connsiteX3373" fmla="*/ 784737 w 2857500"/>
                <a:gd name="connsiteY3373" fmla="*/ 2024997 h 3027364"/>
                <a:gd name="connsiteX3374" fmla="*/ 784225 w 2857500"/>
                <a:gd name="connsiteY3374" fmla="*/ 2024484 h 3027364"/>
                <a:gd name="connsiteX3375" fmla="*/ 791394 w 2857500"/>
                <a:gd name="connsiteY3375" fmla="*/ 2020888 h 3027364"/>
                <a:gd name="connsiteX3376" fmla="*/ 2101850 w 2857500"/>
                <a:gd name="connsiteY3376" fmla="*/ 1978026 h 3027364"/>
                <a:gd name="connsiteX3377" fmla="*/ 2111375 w 2857500"/>
                <a:gd name="connsiteY3377" fmla="*/ 1986758 h 3027364"/>
                <a:gd name="connsiteX3378" fmla="*/ 2101850 w 2857500"/>
                <a:gd name="connsiteY3378" fmla="*/ 1995490 h 3027364"/>
                <a:gd name="connsiteX3379" fmla="*/ 2092325 w 2857500"/>
                <a:gd name="connsiteY3379" fmla="*/ 1986758 h 3027364"/>
                <a:gd name="connsiteX3380" fmla="*/ 2101850 w 2857500"/>
                <a:gd name="connsiteY3380" fmla="*/ 1978026 h 3027364"/>
                <a:gd name="connsiteX3381" fmla="*/ 2058987 w 2857500"/>
                <a:gd name="connsiteY3381" fmla="*/ 1978026 h 3027364"/>
                <a:gd name="connsiteX3382" fmla="*/ 2068512 w 2857500"/>
                <a:gd name="connsiteY3382" fmla="*/ 1986758 h 3027364"/>
                <a:gd name="connsiteX3383" fmla="*/ 2058987 w 2857500"/>
                <a:gd name="connsiteY3383" fmla="*/ 1995490 h 3027364"/>
                <a:gd name="connsiteX3384" fmla="*/ 2049462 w 2857500"/>
                <a:gd name="connsiteY3384" fmla="*/ 1986758 h 3027364"/>
                <a:gd name="connsiteX3385" fmla="*/ 2058987 w 2857500"/>
                <a:gd name="connsiteY3385" fmla="*/ 1978026 h 3027364"/>
                <a:gd name="connsiteX3386" fmla="*/ 2016125 w 2857500"/>
                <a:gd name="connsiteY3386" fmla="*/ 1978026 h 3027364"/>
                <a:gd name="connsiteX3387" fmla="*/ 2025650 w 2857500"/>
                <a:gd name="connsiteY3387" fmla="*/ 1986758 h 3027364"/>
                <a:gd name="connsiteX3388" fmla="*/ 2016125 w 2857500"/>
                <a:gd name="connsiteY3388" fmla="*/ 1995490 h 3027364"/>
                <a:gd name="connsiteX3389" fmla="*/ 2006600 w 2857500"/>
                <a:gd name="connsiteY3389" fmla="*/ 1986758 h 3027364"/>
                <a:gd name="connsiteX3390" fmla="*/ 2016125 w 2857500"/>
                <a:gd name="connsiteY3390" fmla="*/ 1978026 h 3027364"/>
                <a:gd name="connsiteX3391" fmla="*/ 1973262 w 2857500"/>
                <a:gd name="connsiteY3391" fmla="*/ 1978026 h 3027364"/>
                <a:gd name="connsiteX3392" fmla="*/ 1982787 w 2857500"/>
                <a:gd name="connsiteY3392" fmla="*/ 1986758 h 3027364"/>
                <a:gd name="connsiteX3393" fmla="*/ 1973262 w 2857500"/>
                <a:gd name="connsiteY3393" fmla="*/ 1995490 h 3027364"/>
                <a:gd name="connsiteX3394" fmla="*/ 1963737 w 2857500"/>
                <a:gd name="connsiteY3394" fmla="*/ 1986758 h 3027364"/>
                <a:gd name="connsiteX3395" fmla="*/ 1973262 w 2857500"/>
                <a:gd name="connsiteY3395" fmla="*/ 1978026 h 3027364"/>
                <a:gd name="connsiteX3396" fmla="*/ 1930400 w 2857500"/>
                <a:gd name="connsiteY3396" fmla="*/ 1978026 h 3027364"/>
                <a:gd name="connsiteX3397" fmla="*/ 1939925 w 2857500"/>
                <a:gd name="connsiteY3397" fmla="*/ 1986758 h 3027364"/>
                <a:gd name="connsiteX3398" fmla="*/ 1930400 w 2857500"/>
                <a:gd name="connsiteY3398" fmla="*/ 1995490 h 3027364"/>
                <a:gd name="connsiteX3399" fmla="*/ 1920875 w 2857500"/>
                <a:gd name="connsiteY3399" fmla="*/ 1986758 h 3027364"/>
                <a:gd name="connsiteX3400" fmla="*/ 1930400 w 2857500"/>
                <a:gd name="connsiteY3400" fmla="*/ 1978026 h 3027364"/>
                <a:gd name="connsiteX3401" fmla="*/ 1886744 w 2857500"/>
                <a:gd name="connsiteY3401" fmla="*/ 1978026 h 3027364"/>
                <a:gd name="connsiteX3402" fmla="*/ 1895476 w 2857500"/>
                <a:gd name="connsiteY3402" fmla="*/ 1986758 h 3027364"/>
                <a:gd name="connsiteX3403" fmla="*/ 1886744 w 2857500"/>
                <a:gd name="connsiteY3403" fmla="*/ 1995490 h 3027364"/>
                <a:gd name="connsiteX3404" fmla="*/ 1878012 w 2857500"/>
                <a:gd name="connsiteY3404" fmla="*/ 1986758 h 3027364"/>
                <a:gd name="connsiteX3405" fmla="*/ 1886744 w 2857500"/>
                <a:gd name="connsiteY3405" fmla="*/ 1978026 h 3027364"/>
                <a:gd name="connsiteX3406" fmla="*/ 1843882 w 2857500"/>
                <a:gd name="connsiteY3406" fmla="*/ 1978026 h 3027364"/>
                <a:gd name="connsiteX3407" fmla="*/ 1852614 w 2857500"/>
                <a:gd name="connsiteY3407" fmla="*/ 1986758 h 3027364"/>
                <a:gd name="connsiteX3408" fmla="*/ 1843882 w 2857500"/>
                <a:gd name="connsiteY3408" fmla="*/ 1995490 h 3027364"/>
                <a:gd name="connsiteX3409" fmla="*/ 1835150 w 2857500"/>
                <a:gd name="connsiteY3409" fmla="*/ 1986758 h 3027364"/>
                <a:gd name="connsiteX3410" fmla="*/ 1843882 w 2857500"/>
                <a:gd name="connsiteY3410" fmla="*/ 1978026 h 3027364"/>
                <a:gd name="connsiteX3411" fmla="*/ 1800505 w 2857500"/>
                <a:gd name="connsiteY3411" fmla="*/ 1978026 h 3027364"/>
                <a:gd name="connsiteX3412" fmla="*/ 1801018 w 2857500"/>
                <a:gd name="connsiteY3412" fmla="*/ 1978026 h 3027364"/>
                <a:gd name="connsiteX3413" fmla="*/ 1809750 w 2857500"/>
                <a:gd name="connsiteY3413" fmla="*/ 1986508 h 3027364"/>
                <a:gd name="connsiteX3414" fmla="*/ 1801018 w 2857500"/>
                <a:gd name="connsiteY3414" fmla="*/ 1995489 h 3027364"/>
                <a:gd name="connsiteX3415" fmla="*/ 1800505 w 2857500"/>
                <a:gd name="connsiteY3415" fmla="*/ 1995489 h 3027364"/>
                <a:gd name="connsiteX3416" fmla="*/ 1792287 w 2857500"/>
                <a:gd name="connsiteY3416" fmla="*/ 1986508 h 3027364"/>
                <a:gd name="connsiteX3417" fmla="*/ 1800505 w 2857500"/>
                <a:gd name="connsiteY3417" fmla="*/ 1978026 h 3027364"/>
                <a:gd name="connsiteX3418" fmla="*/ 1758156 w 2857500"/>
                <a:gd name="connsiteY3418" fmla="*/ 1978026 h 3027364"/>
                <a:gd name="connsiteX3419" fmla="*/ 1766888 w 2857500"/>
                <a:gd name="connsiteY3419" fmla="*/ 1986758 h 3027364"/>
                <a:gd name="connsiteX3420" fmla="*/ 1758156 w 2857500"/>
                <a:gd name="connsiteY3420" fmla="*/ 1995490 h 3027364"/>
                <a:gd name="connsiteX3421" fmla="*/ 1749424 w 2857500"/>
                <a:gd name="connsiteY3421" fmla="*/ 1986758 h 3027364"/>
                <a:gd name="connsiteX3422" fmla="*/ 1758156 w 2857500"/>
                <a:gd name="connsiteY3422" fmla="*/ 1978026 h 3027364"/>
                <a:gd name="connsiteX3423" fmla="*/ 1714499 w 2857500"/>
                <a:gd name="connsiteY3423" fmla="*/ 1978026 h 3027364"/>
                <a:gd name="connsiteX3424" fmla="*/ 1724024 w 2857500"/>
                <a:gd name="connsiteY3424" fmla="*/ 1986758 h 3027364"/>
                <a:gd name="connsiteX3425" fmla="*/ 1714499 w 2857500"/>
                <a:gd name="connsiteY3425" fmla="*/ 1995490 h 3027364"/>
                <a:gd name="connsiteX3426" fmla="*/ 1704974 w 2857500"/>
                <a:gd name="connsiteY3426" fmla="*/ 1986758 h 3027364"/>
                <a:gd name="connsiteX3427" fmla="*/ 1714499 w 2857500"/>
                <a:gd name="connsiteY3427" fmla="*/ 1978026 h 3027364"/>
                <a:gd name="connsiteX3428" fmla="*/ 1671637 w 2857500"/>
                <a:gd name="connsiteY3428" fmla="*/ 1978026 h 3027364"/>
                <a:gd name="connsiteX3429" fmla="*/ 1681162 w 2857500"/>
                <a:gd name="connsiteY3429" fmla="*/ 1986758 h 3027364"/>
                <a:gd name="connsiteX3430" fmla="*/ 1671637 w 2857500"/>
                <a:gd name="connsiteY3430" fmla="*/ 1995490 h 3027364"/>
                <a:gd name="connsiteX3431" fmla="*/ 1662112 w 2857500"/>
                <a:gd name="connsiteY3431" fmla="*/ 1986758 h 3027364"/>
                <a:gd name="connsiteX3432" fmla="*/ 1671637 w 2857500"/>
                <a:gd name="connsiteY3432" fmla="*/ 1978026 h 3027364"/>
                <a:gd name="connsiteX3433" fmla="*/ 1628774 w 2857500"/>
                <a:gd name="connsiteY3433" fmla="*/ 1978026 h 3027364"/>
                <a:gd name="connsiteX3434" fmla="*/ 1638299 w 2857500"/>
                <a:gd name="connsiteY3434" fmla="*/ 1986758 h 3027364"/>
                <a:gd name="connsiteX3435" fmla="*/ 1628774 w 2857500"/>
                <a:gd name="connsiteY3435" fmla="*/ 1995490 h 3027364"/>
                <a:gd name="connsiteX3436" fmla="*/ 1619249 w 2857500"/>
                <a:gd name="connsiteY3436" fmla="*/ 1986758 h 3027364"/>
                <a:gd name="connsiteX3437" fmla="*/ 1628774 w 2857500"/>
                <a:gd name="connsiteY3437" fmla="*/ 1978026 h 3027364"/>
                <a:gd name="connsiteX3438" fmla="*/ 1585912 w 2857500"/>
                <a:gd name="connsiteY3438" fmla="*/ 1978026 h 3027364"/>
                <a:gd name="connsiteX3439" fmla="*/ 1595437 w 2857500"/>
                <a:gd name="connsiteY3439" fmla="*/ 1986758 h 3027364"/>
                <a:gd name="connsiteX3440" fmla="*/ 1585912 w 2857500"/>
                <a:gd name="connsiteY3440" fmla="*/ 1995490 h 3027364"/>
                <a:gd name="connsiteX3441" fmla="*/ 1576387 w 2857500"/>
                <a:gd name="connsiteY3441" fmla="*/ 1986758 h 3027364"/>
                <a:gd name="connsiteX3442" fmla="*/ 1585912 w 2857500"/>
                <a:gd name="connsiteY3442" fmla="*/ 1978026 h 3027364"/>
                <a:gd name="connsiteX3443" fmla="*/ 1543049 w 2857500"/>
                <a:gd name="connsiteY3443" fmla="*/ 1978026 h 3027364"/>
                <a:gd name="connsiteX3444" fmla="*/ 1552574 w 2857500"/>
                <a:gd name="connsiteY3444" fmla="*/ 1986758 h 3027364"/>
                <a:gd name="connsiteX3445" fmla="*/ 1543049 w 2857500"/>
                <a:gd name="connsiteY3445" fmla="*/ 1995490 h 3027364"/>
                <a:gd name="connsiteX3446" fmla="*/ 1533524 w 2857500"/>
                <a:gd name="connsiteY3446" fmla="*/ 1986758 h 3027364"/>
                <a:gd name="connsiteX3447" fmla="*/ 1543049 w 2857500"/>
                <a:gd name="connsiteY3447" fmla="*/ 1978026 h 3027364"/>
                <a:gd name="connsiteX3448" fmla="*/ 1500187 w 2857500"/>
                <a:gd name="connsiteY3448" fmla="*/ 1978026 h 3027364"/>
                <a:gd name="connsiteX3449" fmla="*/ 1509712 w 2857500"/>
                <a:gd name="connsiteY3449" fmla="*/ 1986758 h 3027364"/>
                <a:gd name="connsiteX3450" fmla="*/ 1500187 w 2857500"/>
                <a:gd name="connsiteY3450" fmla="*/ 1995490 h 3027364"/>
                <a:gd name="connsiteX3451" fmla="*/ 1490662 w 2857500"/>
                <a:gd name="connsiteY3451" fmla="*/ 1986758 h 3027364"/>
                <a:gd name="connsiteX3452" fmla="*/ 1500187 w 2857500"/>
                <a:gd name="connsiteY3452" fmla="*/ 1978026 h 3027364"/>
                <a:gd name="connsiteX3453" fmla="*/ 1457052 w 2857500"/>
                <a:gd name="connsiteY3453" fmla="*/ 1978026 h 3027364"/>
                <a:gd name="connsiteX3454" fmla="*/ 1457596 w 2857500"/>
                <a:gd name="connsiteY3454" fmla="*/ 1978026 h 3027364"/>
                <a:gd name="connsiteX3455" fmla="*/ 1466849 w 2857500"/>
                <a:gd name="connsiteY3455" fmla="*/ 1986508 h 3027364"/>
                <a:gd name="connsiteX3456" fmla="*/ 1457596 w 2857500"/>
                <a:gd name="connsiteY3456" fmla="*/ 1995489 h 3027364"/>
                <a:gd name="connsiteX3457" fmla="*/ 1457052 w 2857500"/>
                <a:gd name="connsiteY3457" fmla="*/ 1995489 h 3027364"/>
                <a:gd name="connsiteX3458" fmla="*/ 1447799 w 2857500"/>
                <a:gd name="connsiteY3458" fmla="*/ 1986508 h 3027364"/>
                <a:gd name="connsiteX3459" fmla="*/ 1457052 w 2857500"/>
                <a:gd name="connsiteY3459" fmla="*/ 1978026 h 3027364"/>
                <a:gd name="connsiteX3460" fmla="*/ 1069975 w 2857500"/>
                <a:gd name="connsiteY3460" fmla="*/ 1978026 h 3027364"/>
                <a:gd name="connsiteX3461" fmla="*/ 1079500 w 2857500"/>
                <a:gd name="connsiteY3461" fmla="*/ 1986758 h 3027364"/>
                <a:gd name="connsiteX3462" fmla="*/ 1069975 w 2857500"/>
                <a:gd name="connsiteY3462" fmla="*/ 1995490 h 3027364"/>
                <a:gd name="connsiteX3463" fmla="*/ 1060450 w 2857500"/>
                <a:gd name="connsiteY3463" fmla="*/ 1986758 h 3027364"/>
                <a:gd name="connsiteX3464" fmla="*/ 1069975 w 2857500"/>
                <a:gd name="connsiteY3464" fmla="*/ 1978026 h 3027364"/>
                <a:gd name="connsiteX3465" fmla="*/ 1027112 w 2857500"/>
                <a:gd name="connsiteY3465" fmla="*/ 1978026 h 3027364"/>
                <a:gd name="connsiteX3466" fmla="*/ 1036637 w 2857500"/>
                <a:gd name="connsiteY3466" fmla="*/ 1986758 h 3027364"/>
                <a:gd name="connsiteX3467" fmla="*/ 1027112 w 2857500"/>
                <a:gd name="connsiteY3467" fmla="*/ 1995490 h 3027364"/>
                <a:gd name="connsiteX3468" fmla="*/ 1017587 w 2857500"/>
                <a:gd name="connsiteY3468" fmla="*/ 1986758 h 3027364"/>
                <a:gd name="connsiteX3469" fmla="*/ 1027112 w 2857500"/>
                <a:gd name="connsiteY3469" fmla="*/ 1978026 h 3027364"/>
                <a:gd name="connsiteX3470" fmla="*/ 984250 w 2857500"/>
                <a:gd name="connsiteY3470" fmla="*/ 1978026 h 3027364"/>
                <a:gd name="connsiteX3471" fmla="*/ 993775 w 2857500"/>
                <a:gd name="connsiteY3471" fmla="*/ 1986758 h 3027364"/>
                <a:gd name="connsiteX3472" fmla="*/ 984250 w 2857500"/>
                <a:gd name="connsiteY3472" fmla="*/ 1995490 h 3027364"/>
                <a:gd name="connsiteX3473" fmla="*/ 974725 w 2857500"/>
                <a:gd name="connsiteY3473" fmla="*/ 1986758 h 3027364"/>
                <a:gd name="connsiteX3474" fmla="*/ 984250 w 2857500"/>
                <a:gd name="connsiteY3474" fmla="*/ 1978026 h 3027364"/>
                <a:gd name="connsiteX3475" fmla="*/ 941387 w 2857500"/>
                <a:gd name="connsiteY3475" fmla="*/ 1978026 h 3027364"/>
                <a:gd name="connsiteX3476" fmla="*/ 950912 w 2857500"/>
                <a:gd name="connsiteY3476" fmla="*/ 1986758 h 3027364"/>
                <a:gd name="connsiteX3477" fmla="*/ 941387 w 2857500"/>
                <a:gd name="connsiteY3477" fmla="*/ 1995490 h 3027364"/>
                <a:gd name="connsiteX3478" fmla="*/ 931862 w 2857500"/>
                <a:gd name="connsiteY3478" fmla="*/ 1986758 h 3027364"/>
                <a:gd name="connsiteX3479" fmla="*/ 941387 w 2857500"/>
                <a:gd name="connsiteY3479" fmla="*/ 1978026 h 3027364"/>
                <a:gd name="connsiteX3480" fmla="*/ 898525 w 2857500"/>
                <a:gd name="connsiteY3480" fmla="*/ 1978026 h 3027364"/>
                <a:gd name="connsiteX3481" fmla="*/ 908050 w 2857500"/>
                <a:gd name="connsiteY3481" fmla="*/ 1986758 h 3027364"/>
                <a:gd name="connsiteX3482" fmla="*/ 898525 w 2857500"/>
                <a:gd name="connsiteY3482" fmla="*/ 1995490 h 3027364"/>
                <a:gd name="connsiteX3483" fmla="*/ 889000 w 2857500"/>
                <a:gd name="connsiteY3483" fmla="*/ 1986758 h 3027364"/>
                <a:gd name="connsiteX3484" fmla="*/ 898525 w 2857500"/>
                <a:gd name="connsiteY3484" fmla="*/ 1978026 h 3027364"/>
                <a:gd name="connsiteX3485" fmla="*/ 855662 w 2857500"/>
                <a:gd name="connsiteY3485" fmla="*/ 1978026 h 3027364"/>
                <a:gd name="connsiteX3486" fmla="*/ 865187 w 2857500"/>
                <a:gd name="connsiteY3486" fmla="*/ 1986758 h 3027364"/>
                <a:gd name="connsiteX3487" fmla="*/ 855662 w 2857500"/>
                <a:gd name="connsiteY3487" fmla="*/ 1995490 h 3027364"/>
                <a:gd name="connsiteX3488" fmla="*/ 846137 w 2857500"/>
                <a:gd name="connsiteY3488" fmla="*/ 1986758 h 3027364"/>
                <a:gd name="connsiteX3489" fmla="*/ 855662 w 2857500"/>
                <a:gd name="connsiteY3489" fmla="*/ 1978026 h 3027364"/>
                <a:gd name="connsiteX3490" fmla="*/ 812800 w 2857500"/>
                <a:gd name="connsiteY3490" fmla="*/ 1978026 h 3027364"/>
                <a:gd name="connsiteX3491" fmla="*/ 822325 w 2857500"/>
                <a:gd name="connsiteY3491" fmla="*/ 1986758 h 3027364"/>
                <a:gd name="connsiteX3492" fmla="*/ 812800 w 2857500"/>
                <a:gd name="connsiteY3492" fmla="*/ 1995490 h 3027364"/>
                <a:gd name="connsiteX3493" fmla="*/ 803275 w 2857500"/>
                <a:gd name="connsiteY3493" fmla="*/ 1986758 h 3027364"/>
                <a:gd name="connsiteX3494" fmla="*/ 812800 w 2857500"/>
                <a:gd name="connsiteY3494" fmla="*/ 1978026 h 3027364"/>
                <a:gd name="connsiteX3495" fmla="*/ 769523 w 2857500"/>
                <a:gd name="connsiteY3495" fmla="*/ 1978026 h 3027364"/>
                <a:gd name="connsiteX3496" fmla="*/ 770075 w 2857500"/>
                <a:gd name="connsiteY3496" fmla="*/ 1978026 h 3027364"/>
                <a:gd name="connsiteX3497" fmla="*/ 779462 w 2857500"/>
                <a:gd name="connsiteY3497" fmla="*/ 1986460 h 3027364"/>
                <a:gd name="connsiteX3498" fmla="*/ 774492 w 2857500"/>
                <a:gd name="connsiteY3498" fmla="*/ 1993901 h 3027364"/>
                <a:gd name="connsiteX3499" fmla="*/ 766762 w 2857500"/>
                <a:gd name="connsiteY3499" fmla="*/ 1978522 h 3027364"/>
                <a:gd name="connsiteX3500" fmla="*/ 769523 w 2857500"/>
                <a:gd name="connsiteY3500" fmla="*/ 1978026 h 3027364"/>
                <a:gd name="connsiteX3501" fmla="*/ 2187574 w 2857500"/>
                <a:gd name="connsiteY3501" fmla="*/ 1978025 h 3027364"/>
                <a:gd name="connsiteX3502" fmla="*/ 2197099 w 2857500"/>
                <a:gd name="connsiteY3502" fmla="*/ 1983514 h 3027364"/>
                <a:gd name="connsiteX3503" fmla="*/ 2195418 w 2857500"/>
                <a:gd name="connsiteY3503" fmla="*/ 1991996 h 3027364"/>
                <a:gd name="connsiteX3504" fmla="*/ 2187574 w 2857500"/>
                <a:gd name="connsiteY3504" fmla="*/ 1995488 h 3027364"/>
                <a:gd name="connsiteX3505" fmla="*/ 2178049 w 2857500"/>
                <a:gd name="connsiteY3505" fmla="*/ 1986507 h 3027364"/>
                <a:gd name="connsiteX3506" fmla="*/ 2187574 w 2857500"/>
                <a:gd name="connsiteY3506" fmla="*/ 1978025 h 3027364"/>
                <a:gd name="connsiteX3507" fmla="*/ 2144440 w 2857500"/>
                <a:gd name="connsiteY3507" fmla="*/ 1978025 h 3027364"/>
                <a:gd name="connsiteX3508" fmla="*/ 2144984 w 2857500"/>
                <a:gd name="connsiteY3508" fmla="*/ 1978025 h 3027364"/>
                <a:gd name="connsiteX3509" fmla="*/ 2154237 w 2857500"/>
                <a:gd name="connsiteY3509" fmla="*/ 1986507 h 3027364"/>
                <a:gd name="connsiteX3510" fmla="*/ 2144984 w 2857500"/>
                <a:gd name="connsiteY3510" fmla="*/ 1995488 h 3027364"/>
                <a:gd name="connsiteX3511" fmla="*/ 2144440 w 2857500"/>
                <a:gd name="connsiteY3511" fmla="*/ 1995488 h 3027364"/>
                <a:gd name="connsiteX3512" fmla="*/ 2135187 w 2857500"/>
                <a:gd name="connsiteY3512" fmla="*/ 1986507 h 3027364"/>
                <a:gd name="connsiteX3513" fmla="*/ 2144440 w 2857500"/>
                <a:gd name="connsiteY3513" fmla="*/ 1978025 h 3027364"/>
                <a:gd name="connsiteX3514" fmla="*/ 1414462 w 2857500"/>
                <a:gd name="connsiteY3514" fmla="*/ 1978025 h 3027364"/>
                <a:gd name="connsiteX3515" fmla="*/ 1423987 w 2857500"/>
                <a:gd name="connsiteY3515" fmla="*/ 1986757 h 3027364"/>
                <a:gd name="connsiteX3516" fmla="*/ 1414462 w 2857500"/>
                <a:gd name="connsiteY3516" fmla="*/ 1995489 h 3027364"/>
                <a:gd name="connsiteX3517" fmla="*/ 1404937 w 2857500"/>
                <a:gd name="connsiteY3517" fmla="*/ 1986757 h 3027364"/>
                <a:gd name="connsiteX3518" fmla="*/ 1414462 w 2857500"/>
                <a:gd name="connsiteY3518" fmla="*/ 1978025 h 3027364"/>
                <a:gd name="connsiteX3519" fmla="*/ 1370806 w 2857500"/>
                <a:gd name="connsiteY3519" fmla="*/ 1978025 h 3027364"/>
                <a:gd name="connsiteX3520" fmla="*/ 1379538 w 2857500"/>
                <a:gd name="connsiteY3520" fmla="*/ 1986757 h 3027364"/>
                <a:gd name="connsiteX3521" fmla="*/ 1370806 w 2857500"/>
                <a:gd name="connsiteY3521" fmla="*/ 1995489 h 3027364"/>
                <a:gd name="connsiteX3522" fmla="*/ 1362074 w 2857500"/>
                <a:gd name="connsiteY3522" fmla="*/ 1986757 h 3027364"/>
                <a:gd name="connsiteX3523" fmla="*/ 1370806 w 2857500"/>
                <a:gd name="connsiteY3523" fmla="*/ 1978025 h 3027364"/>
                <a:gd name="connsiteX3524" fmla="*/ 1328737 w 2857500"/>
                <a:gd name="connsiteY3524" fmla="*/ 1978025 h 3027364"/>
                <a:gd name="connsiteX3525" fmla="*/ 1338262 w 2857500"/>
                <a:gd name="connsiteY3525" fmla="*/ 1986757 h 3027364"/>
                <a:gd name="connsiteX3526" fmla="*/ 1328737 w 2857500"/>
                <a:gd name="connsiteY3526" fmla="*/ 1995489 h 3027364"/>
                <a:gd name="connsiteX3527" fmla="*/ 1319212 w 2857500"/>
                <a:gd name="connsiteY3527" fmla="*/ 1986757 h 3027364"/>
                <a:gd name="connsiteX3528" fmla="*/ 1328737 w 2857500"/>
                <a:gd name="connsiteY3528" fmla="*/ 1978025 h 3027364"/>
                <a:gd name="connsiteX3529" fmla="*/ 1285081 w 2857500"/>
                <a:gd name="connsiteY3529" fmla="*/ 1978025 h 3027364"/>
                <a:gd name="connsiteX3530" fmla="*/ 1293813 w 2857500"/>
                <a:gd name="connsiteY3530" fmla="*/ 1986757 h 3027364"/>
                <a:gd name="connsiteX3531" fmla="*/ 1285081 w 2857500"/>
                <a:gd name="connsiteY3531" fmla="*/ 1995489 h 3027364"/>
                <a:gd name="connsiteX3532" fmla="*/ 1276349 w 2857500"/>
                <a:gd name="connsiteY3532" fmla="*/ 1986757 h 3027364"/>
                <a:gd name="connsiteX3533" fmla="*/ 1285081 w 2857500"/>
                <a:gd name="connsiteY3533" fmla="*/ 1978025 h 3027364"/>
                <a:gd name="connsiteX3534" fmla="*/ 1242219 w 2857500"/>
                <a:gd name="connsiteY3534" fmla="*/ 1978025 h 3027364"/>
                <a:gd name="connsiteX3535" fmla="*/ 1250951 w 2857500"/>
                <a:gd name="connsiteY3535" fmla="*/ 1986757 h 3027364"/>
                <a:gd name="connsiteX3536" fmla="*/ 1242219 w 2857500"/>
                <a:gd name="connsiteY3536" fmla="*/ 1995489 h 3027364"/>
                <a:gd name="connsiteX3537" fmla="*/ 1233487 w 2857500"/>
                <a:gd name="connsiteY3537" fmla="*/ 1986757 h 3027364"/>
                <a:gd name="connsiteX3538" fmla="*/ 1242219 w 2857500"/>
                <a:gd name="connsiteY3538" fmla="*/ 1978025 h 3027364"/>
                <a:gd name="connsiteX3539" fmla="*/ 1198562 w 2857500"/>
                <a:gd name="connsiteY3539" fmla="*/ 1978025 h 3027364"/>
                <a:gd name="connsiteX3540" fmla="*/ 1208087 w 2857500"/>
                <a:gd name="connsiteY3540" fmla="*/ 1986757 h 3027364"/>
                <a:gd name="connsiteX3541" fmla="*/ 1198562 w 2857500"/>
                <a:gd name="connsiteY3541" fmla="*/ 1995489 h 3027364"/>
                <a:gd name="connsiteX3542" fmla="*/ 1189037 w 2857500"/>
                <a:gd name="connsiteY3542" fmla="*/ 1986757 h 3027364"/>
                <a:gd name="connsiteX3543" fmla="*/ 1198562 w 2857500"/>
                <a:gd name="connsiteY3543" fmla="*/ 1978025 h 3027364"/>
                <a:gd name="connsiteX3544" fmla="*/ 1155699 w 2857500"/>
                <a:gd name="connsiteY3544" fmla="*/ 1978025 h 3027364"/>
                <a:gd name="connsiteX3545" fmla="*/ 1165224 w 2857500"/>
                <a:gd name="connsiteY3545" fmla="*/ 1986757 h 3027364"/>
                <a:gd name="connsiteX3546" fmla="*/ 1155699 w 2857500"/>
                <a:gd name="connsiteY3546" fmla="*/ 1995489 h 3027364"/>
                <a:gd name="connsiteX3547" fmla="*/ 1146174 w 2857500"/>
                <a:gd name="connsiteY3547" fmla="*/ 1986757 h 3027364"/>
                <a:gd name="connsiteX3548" fmla="*/ 1155699 w 2857500"/>
                <a:gd name="connsiteY3548" fmla="*/ 1978025 h 3027364"/>
                <a:gd name="connsiteX3549" fmla="*/ 1112882 w 2857500"/>
                <a:gd name="connsiteY3549" fmla="*/ 1978025 h 3027364"/>
                <a:gd name="connsiteX3550" fmla="*/ 1113381 w 2857500"/>
                <a:gd name="connsiteY3550" fmla="*/ 1978025 h 3027364"/>
                <a:gd name="connsiteX3551" fmla="*/ 1122362 w 2857500"/>
                <a:gd name="connsiteY3551" fmla="*/ 1986507 h 3027364"/>
                <a:gd name="connsiteX3552" fmla="*/ 1113381 w 2857500"/>
                <a:gd name="connsiteY3552" fmla="*/ 1995488 h 3027364"/>
                <a:gd name="connsiteX3553" fmla="*/ 1112882 w 2857500"/>
                <a:gd name="connsiteY3553" fmla="*/ 1995488 h 3027364"/>
                <a:gd name="connsiteX3554" fmla="*/ 1104899 w 2857500"/>
                <a:gd name="connsiteY3554" fmla="*/ 1986507 h 3027364"/>
                <a:gd name="connsiteX3555" fmla="*/ 1112882 w 2857500"/>
                <a:gd name="connsiteY3555" fmla="*/ 1978025 h 3027364"/>
                <a:gd name="connsiteX3556" fmla="*/ 2205037 w 2857500"/>
                <a:gd name="connsiteY3556" fmla="*/ 1936750 h 3027364"/>
                <a:gd name="connsiteX3557" fmla="*/ 2202656 w 2857500"/>
                <a:gd name="connsiteY3557" fmla="*/ 1949450 h 3027364"/>
                <a:gd name="connsiteX3558" fmla="*/ 2200274 w 2857500"/>
                <a:gd name="connsiteY3558" fmla="*/ 1943862 h 3027364"/>
                <a:gd name="connsiteX3559" fmla="*/ 2205037 w 2857500"/>
                <a:gd name="connsiteY3559" fmla="*/ 1936750 h 3027364"/>
                <a:gd name="connsiteX3560" fmla="*/ 2166937 w 2857500"/>
                <a:gd name="connsiteY3560" fmla="*/ 1935163 h 3027364"/>
                <a:gd name="connsiteX3561" fmla="*/ 2176462 w 2857500"/>
                <a:gd name="connsiteY3561" fmla="*/ 1943895 h 3027364"/>
                <a:gd name="connsiteX3562" fmla="*/ 2166937 w 2857500"/>
                <a:gd name="connsiteY3562" fmla="*/ 1952627 h 3027364"/>
                <a:gd name="connsiteX3563" fmla="*/ 2157412 w 2857500"/>
                <a:gd name="connsiteY3563" fmla="*/ 1943895 h 3027364"/>
                <a:gd name="connsiteX3564" fmla="*/ 2166937 w 2857500"/>
                <a:gd name="connsiteY3564" fmla="*/ 1935163 h 3027364"/>
                <a:gd name="connsiteX3565" fmla="*/ 2124075 w 2857500"/>
                <a:gd name="connsiteY3565" fmla="*/ 1935163 h 3027364"/>
                <a:gd name="connsiteX3566" fmla="*/ 2133600 w 2857500"/>
                <a:gd name="connsiteY3566" fmla="*/ 1943895 h 3027364"/>
                <a:gd name="connsiteX3567" fmla="*/ 2124075 w 2857500"/>
                <a:gd name="connsiteY3567" fmla="*/ 1952627 h 3027364"/>
                <a:gd name="connsiteX3568" fmla="*/ 2114550 w 2857500"/>
                <a:gd name="connsiteY3568" fmla="*/ 1943895 h 3027364"/>
                <a:gd name="connsiteX3569" fmla="*/ 2124075 w 2857500"/>
                <a:gd name="connsiteY3569" fmla="*/ 1935163 h 3027364"/>
                <a:gd name="connsiteX3570" fmla="*/ 2081212 w 2857500"/>
                <a:gd name="connsiteY3570" fmla="*/ 1935163 h 3027364"/>
                <a:gd name="connsiteX3571" fmla="*/ 2090737 w 2857500"/>
                <a:gd name="connsiteY3571" fmla="*/ 1943895 h 3027364"/>
                <a:gd name="connsiteX3572" fmla="*/ 2081212 w 2857500"/>
                <a:gd name="connsiteY3572" fmla="*/ 1952627 h 3027364"/>
                <a:gd name="connsiteX3573" fmla="*/ 2071687 w 2857500"/>
                <a:gd name="connsiteY3573" fmla="*/ 1943895 h 3027364"/>
                <a:gd name="connsiteX3574" fmla="*/ 2081212 w 2857500"/>
                <a:gd name="connsiteY3574" fmla="*/ 1935163 h 3027364"/>
                <a:gd name="connsiteX3575" fmla="*/ 2038350 w 2857500"/>
                <a:gd name="connsiteY3575" fmla="*/ 1935163 h 3027364"/>
                <a:gd name="connsiteX3576" fmla="*/ 2047875 w 2857500"/>
                <a:gd name="connsiteY3576" fmla="*/ 1943895 h 3027364"/>
                <a:gd name="connsiteX3577" fmla="*/ 2038350 w 2857500"/>
                <a:gd name="connsiteY3577" fmla="*/ 1952627 h 3027364"/>
                <a:gd name="connsiteX3578" fmla="*/ 2028825 w 2857500"/>
                <a:gd name="connsiteY3578" fmla="*/ 1943895 h 3027364"/>
                <a:gd name="connsiteX3579" fmla="*/ 2038350 w 2857500"/>
                <a:gd name="connsiteY3579" fmla="*/ 1935163 h 3027364"/>
                <a:gd name="connsiteX3580" fmla="*/ 1994694 w 2857500"/>
                <a:gd name="connsiteY3580" fmla="*/ 1935163 h 3027364"/>
                <a:gd name="connsiteX3581" fmla="*/ 2003426 w 2857500"/>
                <a:gd name="connsiteY3581" fmla="*/ 1943895 h 3027364"/>
                <a:gd name="connsiteX3582" fmla="*/ 1994694 w 2857500"/>
                <a:gd name="connsiteY3582" fmla="*/ 1952627 h 3027364"/>
                <a:gd name="connsiteX3583" fmla="*/ 1985962 w 2857500"/>
                <a:gd name="connsiteY3583" fmla="*/ 1943895 h 3027364"/>
                <a:gd name="connsiteX3584" fmla="*/ 1994694 w 2857500"/>
                <a:gd name="connsiteY3584" fmla="*/ 1935163 h 3027364"/>
                <a:gd name="connsiteX3585" fmla="*/ 1951832 w 2857500"/>
                <a:gd name="connsiteY3585" fmla="*/ 1935163 h 3027364"/>
                <a:gd name="connsiteX3586" fmla="*/ 1960564 w 2857500"/>
                <a:gd name="connsiteY3586" fmla="*/ 1943895 h 3027364"/>
                <a:gd name="connsiteX3587" fmla="*/ 1951832 w 2857500"/>
                <a:gd name="connsiteY3587" fmla="*/ 1952627 h 3027364"/>
                <a:gd name="connsiteX3588" fmla="*/ 1943100 w 2857500"/>
                <a:gd name="connsiteY3588" fmla="*/ 1943895 h 3027364"/>
                <a:gd name="connsiteX3589" fmla="*/ 1951832 w 2857500"/>
                <a:gd name="connsiteY3589" fmla="*/ 1935163 h 3027364"/>
                <a:gd name="connsiteX3590" fmla="*/ 1908969 w 2857500"/>
                <a:gd name="connsiteY3590" fmla="*/ 1935163 h 3027364"/>
                <a:gd name="connsiteX3591" fmla="*/ 1917701 w 2857500"/>
                <a:gd name="connsiteY3591" fmla="*/ 1943895 h 3027364"/>
                <a:gd name="connsiteX3592" fmla="*/ 1908969 w 2857500"/>
                <a:gd name="connsiteY3592" fmla="*/ 1952627 h 3027364"/>
                <a:gd name="connsiteX3593" fmla="*/ 1900237 w 2857500"/>
                <a:gd name="connsiteY3593" fmla="*/ 1943895 h 3027364"/>
                <a:gd name="connsiteX3594" fmla="*/ 1908969 w 2857500"/>
                <a:gd name="connsiteY3594" fmla="*/ 1935163 h 3027364"/>
                <a:gd name="connsiteX3595" fmla="*/ 1866107 w 2857500"/>
                <a:gd name="connsiteY3595" fmla="*/ 1935163 h 3027364"/>
                <a:gd name="connsiteX3596" fmla="*/ 1874839 w 2857500"/>
                <a:gd name="connsiteY3596" fmla="*/ 1943895 h 3027364"/>
                <a:gd name="connsiteX3597" fmla="*/ 1866107 w 2857500"/>
                <a:gd name="connsiteY3597" fmla="*/ 1952627 h 3027364"/>
                <a:gd name="connsiteX3598" fmla="*/ 1857375 w 2857500"/>
                <a:gd name="connsiteY3598" fmla="*/ 1943895 h 3027364"/>
                <a:gd name="connsiteX3599" fmla="*/ 1866107 w 2857500"/>
                <a:gd name="connsiteY3599" fmla="*/ 1935163 h 3027364"/>
                <a:gd name="connsiteX3600" fmla="*/ 1822450 w 2857500"/>
                <a:gd name="connsiteY3600" fmla="*/ 1935163 h 3027364"/>
                <a:gd name="connsiteX3601" fmla="*/ 1831975 w 2857500"/>
                <a:gd name="connsiteY3601" fmla="*/ 1943895 h 3027364"/>
                <a:gd name="connsiteX3602" fmla="*/ 1822450 w 2857500"/>
                <a:gd name="connsiteY3602" fmla="*/ 1952627 h 3027364"/>
                <a:gd name="connsiteX3603" fmla="*/ 1812925 w 2857500"/>
                <a:gd name="connsiteY3603" fmla="*/ 1943895 h 3027364"/>
                <a:gd name="connsiteX3604" fmla="*/ 1822450 w 2857500"/>
                <a:gd name="connsiteY3604" fmla="*/ 1935163 h 3027364"/>
                <a:gd name="connsiteX3605" fmla="*/ 1779587 w 2857500"/>
                <a:gd name="connsiteY3605" fmla="*/ 1935163 h 3027364"/>
                <a:gd name="connsiteX3606" fmla="*/ 1789112 w 2857500"/>
                <a:gd name="connsiteY3606" fmla="*/ 1943895 h 3027364"/>
                <a:gd name="connsiteX3607" fmla="*/ 1779587 w 2857500"/>
                <a:gd name="connsiteY3607" fmla="*/ 1952627 h 3027364"/>
                <a:gd name="connsiteX3608" fmla="*/ 1770062 w 2857500"/>
                <a:gd name="connsiteY3608" fmla="*/ 1943895 h 3027364"/>
                <a:gd name="connsiteX3609" fmla="*/ 1779587 w 2857500"/>
                <a:gd name="connsiteY3609" fmla="*/ 1935163 h 3027364"/>
                <a:gd name="connsiteX3610" fmla="*/ 1736724 w 2857500"/>
                <a:gd name="connsiteY3610" fmla="*/ 1935163 h 3027364"/>
                <a:gd name="connsiteX3611" fmla="*/ 1746249 w 2857500"/>
                <a:gd name="connsiteY3611" fmla="*/ 1943895 h 3027364"/>
                <a:gd name="connsiteX3612" fmla="*/ 1736724 w 2857500"/>
                <a:gd name="connsiteY3612" fmla="*/ 1952627 h 3027364"/>
                <a:gd name="connsiteX3613" fmla="*/ 1727199 w 2857500"/>
                <a:gd name="connsiteY3613" fmla="*/ 1943895 h 3027364"/>
                <a:gd name="connsiteX3614" fmla="*/ 1736724 w 2857500"/>
                <a:gd name="connsiteY3614" fmla="*/ 1935163 h 3027364"/>
                <a:gd name="connsiteX3615" fmla="*/ 1693862 w 2857500"/>
                <a:gd name="connsiteY3615" fmla="*/ 1935163 h 3027364"/>
                <a:gd name="connsiteX3616" fmla="*/ 1703387 w 2857500"/>
                <a:gd name="connsiteY3616" fmla="*/ 1943895 h 3027364"/>
                <a:gd name="connsiteX3617" fmla="*/ 1693862 w 2857500"/>
                <a:gd name="connsiteY3617" fmla="*/ 1952627 h 3027364"/>
                <a:gd name="connsiteX3618" fmla="*/ 1684337 w 2857500"/>
                <a:gd name="connsiteY3618" fmla="*/ 1943895 h 3027364"/>
                <a:gd name="connsiteX3619" fmla="*/ 1693862 w 2857500"/>
                <a:gd name="connsiteY3619" fmla="*/ 1935163 h 3027364"/>
                <a:gd name="connsiteX3620" fmla="*/ 1650999 w 2857500"/>
                <a:gd name="connsiteY3620" fmla="*/ 1935163 h 3027364"/>
                <a:gd name="connsiteX3621" fmla="*/ 1660524 w 2857500"/>
                <a:gd name="connsiteY3621" fmla="*/ 1943895 h 3027364"/>
                <a:gd name="connsiteX3622" fmla="*/ 1650999 w 2857500"/>
                <a:gd name="connsiteY3622" fmla="*/ 1952627 h 3027364"/>
                <a:gd name="connsiteX3623" fmla="*/ 1641474 w 2857500"/>
                <a:gd name="connsiteY3623" fmla="*/ 1943895 h 3027364"/>
                <a:gd name="connsiteX3624" fmla="*/ 1650999 w 2857500"/>
                <a:gd name="connsiteY3624" fmla="*/ 1935163 h 3027364"/>
                <a:gd name="connsiteX3625" fmla="*/ 1608137 w 2857500"/>
                <a:gd name="connsiteY3625" fmla="*/ 1935163 h 3027364"/>
                <a:gd name="connsiteX3626" fmla="*/ 1617662 w 2857500"/>
                <a:gd name="connsiteY3626" fmla="*/ 1943895 h 3027364"/>
                <a:gd name="connsiteX3627" fmla="*/ 1608137 w 2857500"/>
                <a:gd name="connsiteY3627" fmla="*/ 1952627 h 3027364"/>
                <a:gd name="connsiteX3628" fmla="*/ 1598612 w 2857500"/>
                <a:gd name="connsiteY3628" fmla="*/ 1943895 h 3027364"/>
                <a:gd name="connsiteX3629" fmla="*/ 1608137 w 2857500"/>
                <a:gd name="connsiteY3629" fmla="*/ 1935163 h 3027364"/>
                <a:gd name="connsiteX3630" fmla="*/ 1565274 w 2857500"/>
                <a:gd name="connsiteY3630" fmla="*/ 1935163 h 3027364"/>
                <a:gd name="connsiteX3631" fmla="*/ 1574799 w 2857500"/>
                <a:gd name="connsiteY3631" fmla="*/ 1943895 h 3027364"/>
                <a:gd name="connsiteX3632" fmla="*/ 1565274 w 2857500"/>
                <a:gd name="connsiteY3632" fmla="*/ 1952627 h 3027364"/>
                <a:gd name="connsiteX3633" fmla="*/ 1555749 w 2857500"/>
                <a:gd name="connsiteY3633" fmla="*/ 1943895 h 3027364"/>
                <a:gd name="connsiteX3634" fmla="*/ 1565274 w 2857500"/>
                <a:gd name="connsiteY3634" fmla="*/ 1935163 h 3027364"/>
                <a:gd name="connsiteX3635" fmla="*/ 1522412 w 2857500"/>
                <a:gd name="connsiteY3635" fmla="*/ 1935163 h 3027364"/>
                <a:gd name="connsiteX3636" fmla="*/ 1531937 w 2857500"/>
                <a:gd name="connsiteY3636" fmla="*/ 1943895 h 3027364"/>
                <a:gd name="connsiteX3637" fmla="*/ 1522412 w 2857500"/>
                <a:gd name="connsiteY3637" fmla="*/ 1952627 h 3027364"/>
                <a:gd name="connsiteX3638" fmla="*/ 1512887 w 2857500"/>
                <a:gd name="connsiteY3638" fmla="*/ 1943895 h 3027364"/>
                <a:gd name="connsiteX3639" fmla="*/ 1522412 w 2857500"/>
                <a:gd name="connsiteY3639" fmla="*/ 1935163 h 3027364"/>
                <a:gd name="connsiteX3640" fmla="*/ 1478756 w 2857500"/>
                <a:gd name="connsiteY3640" fmla="*/ 1935163 h 3027364"/>
                <a:gd name="connsiteX3641" fmla="*/ 1487488 w 2857500"/>
                <a:gd name="connsiteY3641" fmla="*/ 1943895 h 3027364"/>
                <a:gd name="connsiteX3642" fmla="*/ 1478756 w 2857500"/>
                <a:gd name="connsiteY3642" fmla="*/ 1952627 h 3027364"/>
                <a:gd name="connsiteX3643" fmla="*/ 1470024 w 2857500"/>
                <a:gd name="connsiteY3643" fmla="*/ 1943895 h 3027364"/>
                <a:gd name="connsiteX3644" fmla="*/ 1478756 w 2857500"/>
                <a:gd name="connsiteY3644" fmla="*/ 1935163 h 3027364"/>
                <a:gd name="connsiteX3645" fmla="*/ 1436687 w 2857500"/>
                <a:gd name="connsiteY3645" fmla="*/ 1935163 h 3027364"/>
                <a:gd name="connsiteX3646" fmla="*/ 1446212 w 2857500"/>
                <a:gd name="connsiteY3646" fmla="*/ 1943895 h 3027364"/>
                <a:gd name="connsiteX3647" fmla="*/ 1436687 w 2857500"/>
                <a:gd name="connsiteY3647" fmla="*/ 1952627 h 3027364"/>
                <a:gd name="connsiteX3648" fmla="*/ 1427162 w 2857500"/>
                <a:gd name="connsiteY3648" fmla="*/ 1943895 h 3027364"/>
                <a:gd name="connsiteX3649" fmla="*/ 1436687 w 2857500"/>
                <a:gd name="connsiteY3649" fmla="*/ 1935163 h 3027364"/>
                <a:gd name="connsiteX3650" fmla="*/ 1393824 w 2857500"/>
                <a:gd name="connsiteY3650" fmla="*/ 1935163 h 3027364"/>
                <a:gd name="connsiteX3651" fmla="*/ 1403349 w 2857500"/>
                <a:gd name="connsiteY3651" fmla="*/ 1943895 h 3027364"/>
                <a:gd name="connsiteX3652" fmla="*/ 1393824 w 2857500"/>
                <a:gd name="connsiteY3652" fmla="*/ 1952627 h 3027364"/>
                <a:gd name="connsiteX3653" fmla="*/ 1384299 w 2857500"/>
                <a:gd name="connsiteY3653" fmla="*/ 1943895 h 3027364"/>
                <a:gd name="connsiteX3654" fmla="*/ 1393824 w 2857500"/>
                <a:gd name="connsiteY3654" fmla="*/ 1935163 h 3027364"/>
                <a:gd name="connsiteX3655" fmla="*/ 1350169 w 2857500"/>
                <a:gd name="connsiteY3655" fmla="*/ 1935163 h 3027364"/>
                <a:gd name="connsiteX3656" fmla="*/ 1358901 w 2857500"/>
                <a:gd name="connsiteY3656" fmla="*/ 1943895 h 3027364"/>
                <a:gd name="connsiteX3657" fmla="*/ 1350169 w 2857500"/>
                <a:gd name="connsiteY3657" fmla="*/ 1952627 h 3027364"/>
                <a:gd name="connsiteX3658" fmla="*/ 1341437 w 2857500"/>
                <a:gd name="connsiteY3658" fmla="*/ 1943895 h 3027364"/>
                <a:gd name="connsiteX3659" fmla="*/ 1350169 w 2857500"/>
                <a:gd name="connsiteY3659" fmla="*/ 1935163 h 3027364"/>
                <a:gd name="connsiteX3660" fmla="*/ 1307306 w 2857500"/>
                <a:gd name="connsiteY3660" fmla="*/ 1935163 h 3027364"/>
                <a:gd name="connsiteX3661" fmla="*/ 1316038 w 2857500"/>
                <a:gd name="connsiteY3661" fmla="*/ 1943895 h 3027364"/>
                <a:gd name="connsiteX3662" fmla="*/ 1307306 w 2857500"/>
                <a:gd name="connsiteY3662" fmla="*/ 1952627 h 3027364"/>
                <a:gd name="connsiteX3663" fmla="*/ 1298574 w 2857500"/>
                <a:gd name="connsiteY3663" fmla="*/ 1943895 h 3027364"/>
                <a:gd name="connsiteX3664" fmla="*/ 1307306 w 2857500"/>
                <a:gd name="connsiteY3664" fmla="*/ 1935163 h 3027364"/>
                <a:gd name="connsiteX3665" fmla="*/ 1263649 w 2857500"/>
                <a:gd name="connsiteY3665" fmla="*/ 1935163 h 3027364"/>
                <a:gd name="connsiteX3666" fmla="*/ 1273174 w 2857500"/>
                <a:gd name="connsiteY3666" fmla="*/ 1943895 h 3027364"/>
                <a:gd name="connsiteX3667" fmla="*/ 1263649 w 2857500"/>
                <a:gd name="connsiteY3667" fmla="*/ 1952627 h 3027364"/>
                <a:gd name="connsiteX3668" fmla="*/ 1254124 w 2857500"/>
                <a:gd name="connsiteY3668" fmla="*/ 1943895 h 3027364"/>
                <a:gd name="connsiteX3669" fmla="*/ 1263649 w 2857500"/>
                <a:gd name="connsiteY3669" fmla="*/ 1935163 h 3027364"/>
                <a:gd name="connsiteX3670" fmla="*/ 1221581 w 2857500"/>
                <a:gd name="connsiteY3670" fmla="*/ 1935163 h 3027364"/>
                <a:gd name="connsiteX3671" fmla="*/ 1230313 w 2857500"/>
                <a:gd name="connsiteY3671" fmla="*/ 1943895 h 3027364"/>
                <a:gd name="connsiteX3672" fmla="*/ 1221581 w 2857500"/>
                <a:gd name="connsiteY3672" fmla="*/ 1952627 h 3027364"/>
                <a:gd name="connsiteX3673" fmla="*/ 1212849 w 2857500"/>
                <a:gd name="connsiteY3673" fmla="*/ 1943895 h 3027364"/>
                <a:gd name="connsiteX3674" fmla="*/ 1221581 w 2857500"/>
                <a:gd name="connsiteY3674" fmla="*/ 1935163 h 3027364"/>
                <a:gd name="connsiteX3675" fmla="*/ 1177924 w 2857500"/>
                <a:gd name="connsiteY3675" fmla="*/ 1935163 h 3027364"/>
                <a:gd name="connsiteX3676" fmla="*/ 1187449 w 2857500"/>
                <a:gd name="connsiteY3676" fmla="*/ 1943895 h 3027364"/>
                <a:gd name="connsiteX3677" fmla="*/ 1177924 w 2857500"/>
                <a:gd name="connsiteY3677" fmla="*/ 1952627 h 3027364"/>
                <a:gd name="connsiteX3678" fmla="*/ 1168399 w 2857500"/>
                <a:gd name="connsiteY3678" fmla="*/ 1943895 h 3027364"/>
                <a:gd name="connsiteX3679" fmla="*/ 1177924 w 2857500"/>
                <a:gd name="connsiteY3679" fmla="*/ 1935163 h 3027364"/>
                <a:gd name="connsiteX3680" fmla="*/ 1135062 w 2857500"/>
                <a:gd name="connsiteY3680" fmla="*/ 1935163 h 3027364"/>
                <a:gd name="connsiteX3681" fmla="*/ 1144587 w 2857500"/>
                <a:gd name="connsiteY3681" fmla="*/ 1943895 h 3027364"/>
                <a:gd name="connsiteX3682" fmla="*/ 1135062 w 2857500"/>
                <a:gd name="connsiteY3682" fmla="*/ 1952627 h 3027364"/>
                <a:gd name="connsiteX3683" fmla="*/ 1125537 w 2857500"/>
                <a:gd name="connsiteY3683" fmla="*/ 1943895 h 3027364"/>
                <a:gd name="connsiteX3684" fmla="*/ 1135062 w 2857500"/>
                <a:gd name="connsiteY3684" fmla="*/ 1935163 h 3027364"/>
                <a:gd name="connsiteX3685" fmla="*/ 1092200 w 2857500"/>
                <a:gd name="connsiteY3685" fmla="*/ 1935163 h 3027364"/>
                <a:gd name="connsiteX3686" fmla="*/ 1101725 w 2857500"/>
                <a:gd name="connsiteY3686" fmla="*/ 1943895 h 3027364"/>
                <a:gd name="connsiteX3687" fmla="*/ 1092200 w 2857500"/>
                <a:gd name="connsiteY3687" fmla="*/ 1952627 h 3027364"/>
                <a:gd name="connsiteX3688" fmla="*/ 1082675 w 2857500"/>
                <a:gd name="connsiteY3688" fmla="*/ 1943895 h 3027364"/>
                <a:gd name="connsiteX3689" fmla="*/ 1092200 w 2857500"/>
                <a:gd name="connsiteY3689" fmla="*/ 1935163 h 3027364"/>
                <a:gd name="connsiteX3690" fmla="*/ 1049337 w 2857500"/>
                <a:gd name="connsiteY3690" fmla="*/ 1935163 h 3027364"/>
                <a:gd name="connsiteX3691" fmla="*/ 1058862 w 2857500"/>
                <a:gd name="connsiteY3691" fmla="*/ 1943895 h 3027364"/>
                <a:gd name="connsiteX3692" fmla="*/ 1049337 w 2857500"/>
                <a:gd name="connsiteY3692" fmla="*/ 1952627 h 3027364"/>
                <a:gd name="connsiteX3693" fmla="*/ 1039812 w 2857500"/>
                <a:gd name="connsiteY3693" fmla="*/ 1943895 h 3027364"/>
                <a:gd name="connsiteX3694" fmla="*/ 1049337 w 2857500"/>
                <a:gd name="connsiteY3694" fmla="*/ 1935163 h 3027364"/>
                <a:gd name="connsiteX3695" fmla="*/ 1006475 w 2857500"/>
                <a:gd name="connsiteY3695" fmla="*/ 1935163 h 3027364"/>
                <a:gd name="connsiteX3696" fmla="*/ 1016000 w 2857500"/>
                <a:gd name="connsiteY3696" fmla="*/ 1943895 h 3027364"/>
                <a:gd name="connsiteX3697" fmla="*/ 1006475 w 2857500"/>
                <a:gd name="connsiteY3697" fmla="*/ 1952627 h 3027364"/>
                <a:gd name="connsiteX3698" fmla="*/ 996950 w 2857500"/>
                <a:gd name="connsiteY3698" fmla="*/ 1943895 h 3027364"/>
                <a:gd name="connsiteX3699" fmla="*/ 1006475 w 2857500"/>
                <a:gd name="connsiteY3699" fmla="*/ 1935163 h 3027364"/>
                <a:gd name="connsiteX3700" fmla="*/ 963612 w 2857500"/>
                <a:gd name="connsiteY3700" fmla="*/ 1935163 h 3027364"/>
                <a:gd name="connsiteX3701" fmla="*/ 973137 w 2857500"/>
                <a:gd name="connsiteY3701" fmla="*/ 1943895 h 3027364"/>
                <a:gd name="connsiteX3702" fmla="*/ 963612 w 2857500"/>
                <a:gd name="connsiteY3702" fmla="*/ 1952627 h 3027364"/>
                <a:gd name="connsiteX3703" fmla="*/ 954087 w 2857500"/>
                <a:gd name="connsiteY3703" fmla="*/ 1943895 h 3027364"/>
                <a:gd name="connsiteX3704" fmla="*/ 963612 w 2857500"/>
                <a:gd name="connsiteY3704" fmla="*/ 1935163 h 3027364"/>
                <a:gd name="connsiteX3705" fmla="*/ 920750 w 2857500"/>
                <a:gd name="connsiteY3705" fmla="*/ 1935163 h 3027364"/>
                <a:gd name="connsiteX3706" fmla="*/ 930275 w 2857500"/>
                <a:gd name="connsiteY3706" fmla="*/ 1943895 h 3027364"/>
                <a:gd name="connsiteX3707" fmla="*/ 920750 w 2857500"/>
                <a:gd name="connsiteY3707" fmla="*/ 1952627 h 3027364"/>
                <a:gd name="connsiteX3708" fmla="*/ 911225 w 2857500"/>
                <a:gd name="connsiteY3708" fmla="*/ 1943895 h 3027364"/>
                <a:gd name="connsiteX3709" fmla="*/ 920750 w 2857500"/>
                <a:gd name="connsiteY3709" fmla="*/ 1935163 h 3027364"/>
                <a:gd name="connsiteX3710" fmla="*/ 877887 w 2857500"/>
                <a:gd name="connsiteY3710" fmla="*/ 1935163 h 3027364"/>
                <a:gd name="connsiteX3711" fmla="*/ 887412 w 2857500"/>
                <a:gd name="connsiteY3711" fmla="*/ 1943895 h 3027364"/>
                <a:gd name="connsiteX3712" fmla="*/ 877887 w 2857500"/>
                <a:gd name="connsiteY3712" fmla="*/ 1952627 h 3027364"/>
                <a:gd name="connsiteX3713" fmla="*/ 868362 w 2857500"/>
                <a:gd name="connsiteY3713" fmla="*/ 1943895 h 3027364"/>
                <a:gd name="connsiteX3714" fmla="*/ 877887 w 2857500"/>
                <a:gd name="connsiteY3714" fmla="*/ 1935163 h 3027364"/>
                <a:gd name="connsiteX3715" fmla="*/ 834232 w 2857500"/>
                <a:gd name="connsiteY3715" fmla="*/ 1935163 h 3027364"/>
                <a:gd name="connsiteX3716" fmla="*/ 842964 w 2857500"/>
                <a:gd name="connsiteY3716" fmla="*/ 1943895 h 3027364"/>
                <a:gd name="connsiteX3717" fmla="*/ 834232 w 2857500"/>
                <a:gd name="connsiteY3717" fmla="*/ 1952627 h 3027364"/>
                <a:gd name="connsiteX3718" fmla="*/ 825500 w 2857500"/>
                <a:gd name="connsiteY3718" fmla="*/ 1943895 h 3027364"/>
                <a:gd name="connsiteX3719" fmla="*/ 834232 w 2857500"/>
                <a:gd name="connsiteY3719" fmla="*/ 1935163 h 3027364"/>
                <a:gd name="connsiteX3720" fmla="*/ 791369 w 2857500"/>
                <a:gd name="connsiteY3720" fmla="*/ 1935163 h 3027364"/>
                <a:gd name="connsiteX3721" fmla="*/ 800101 w 2857500"/>
                <a:gd name="connsiteY3721" fmla="*/ 1943895 h 3027364"/>
                <a:gd name="connsiteX3722" fmla="*/ 791369 w 2857500"/>
                <a:gd name="connsiteY3722" fmla="*/ 1952627 h 3027364"/>
                <a:gd name="connsiteX3723" fmla="*/ 782637 w 2857500"/>
                <a:gd name="connsiteY3723" fmla="*/ 1943895 h 3027364"/>
                <a:gd name="connsiteX3724" fmla="*/ 791369 w 2857500"/>
                <a:gd name="connsiteY3724" fmla="*/ 1935163 h 3027364"/>
                <a:gd name="connsiteX3725" fmla="*/ 748369 w 2857500"/>
                <a:gd name="connsiteY3725" fmla="*/ 1935163 h 3027364"/>
                <a:gd name="connsiteX3726" fmla="*/ 757237 w 2857500"/>
                <a:gd name="connsiteY3726" fmla="*/ 1944159 h 3027364"/>
                <a:gd name="connsiteX3727" fmla="*/ 752310 w 2857500"/>
                <a:gd name="connsiteY3727" fmla="*/ 1952626 h 3027364"/>
                <a:gd name="connsiteX3728" fmla="*/ 742949 w 2857500"/>
                <a:gd name="connsiteY3728" fmla="*/ 1937280 h 3027364"/>
                <a:gd name="connsiteX3729" fmla="*/ 748369 w 2857500"/>
                <a:gd name="connsiteY3729" fmla="*/ 1935163 h 3027364"/>
                <a:gd name="connsiteX3730" fmla="*/ 2187574 w 2857500"/>
                <a:gd name="connsiteY3730" fmla="*/ 1890713 h 3027364"/>
                <a:gd name="connsiteX3731" fmla="*/ 2197099 w 2857500"/>
                <a:gd name="connsiteY3731" fmla="*/ 1900238 h 3027364"/>
                <a:gd name="connsiteX3732" fmla="*/ 2187574 w 2857500"/>
                <a:gd name="connsiteY3732" fmla="*/ 1909763 h 3027364"/>
                <a:gd name="connsiteX3733" fmla="*/ 2178049 w 2857500"/>
                <a:gd name="connsiteY3733" fmla="*/ 1900238 h 3027364"/>
                <a:gd name="connsiteX3734" fmla="*/ 2187574 w 2857500"/>
                <a:gd name="connsiteY3734" fmla="*/ 1890713 h 3027364"/>
                <a:gd name="connsiteX3735" fmla="*/ 2144440 w 2857500"/>
                <a:gd name="connsiteY3735" fmla="*/ 1890713 h 3027364"/>
                <a:gd name="connsiteX3736" fmla="*/ 2144984 w 2857500"/>
                <a:gd name="connsiteY3736" fmla="*/ 1890713 h 3027364"/>
                <a:gd name="connsiteX3737" fmla="*/ 2154237 w 2857500"/>
                <a:gd name="connsiteY3737" fmla="*/ 1900510 h 3027364"/>
                <a:gd name="connsiteX3738" fmla="*/ 2144984 w 2857500"/>
                <a:gd name="connsiteY3738" fmla="*/ 1909763 h 3027364"/>
                <a:gd name="connsiteX3739" fmla="*/ 2144440 w 2857500"/>
                <a:gd name="connsiteY3739" fmla="*/ 1909763 h 3027364"/>
                <a:gd name="connsiteX3740" fmla="*/ 2135187 w 2857500"/>
                <a:gd name="connsiteY3740" fmla="*/ 1900510 h 3027364"/>
                <a:gd name="connsiteX3741" fmla="*/ 2144440 w 2857500"/>
                <a:gd name="connsiteY3741" fmla="*/ 1890713 h 3027364"/>
                <a:gd name="connsiteX3742" fmla="*/ 2101850 w 2857500"/>
                <a:gd name="connsiteY3742" fmla="*/ 1890713 h 3027364"/>
                <a:gd name="connsiteX3743" fmla="*/ 2111375 w 2857500"/>
                <a:gd name="connsiteY3743" fmla="*/ 1900238 h 3027364"/>
                <a:gd name="connsiteX3744" fmla="*/ 2101850 w 2857500"/>
                <a:gd name="connsiteY3744" fmla="*/ 1909763 h 3027364"/>
                <a:gd name="connsiteX3745" fmla="*/ 2092325 w 2857500"/>
                <a:gd name="connsiteY3745" fmla="*/ 1900238 h 3027364"/>
                <a:gd name="connsiteX3746" fmla="*/ 2101850 w 2857500"/>
                <a:gd name="connsiteY3746" fmla="*/ 1890713 h 3027364"/>
                <a:gd name="connsiteX3747" fmla="*/ 2058987 w 2857500"/>
                <a:gd name="connsiteY3747" fmla="*/ 1890713 h 3027364"/>
                <a:gd name="connsiteX3748" fmla="*/ 2068512 w 2857500"/>
                <a:gd name="connsiteY3748" fmla="*/ 1900238 h 3027364"/>
                <a:gd name="connsiteX3749" fmla="*/ 2058987 w 2857500"/>
                <a:gd name="connsiteY3749" fmla="*/ 1909763 h 3027364"/>
                <a:gd name="connsiteX3750" fmla="*/ 2049462 w 2857500"/>
                <a:gd name="connsiteY3750" fmla="*/ 1900238 h 3027364"/>
                <a:gd name="connsiteX3751" fmla="*/ 2058987 w 2857500"/>
                <a:gd name="connsiteY3751" fmla="*/ 1890713 h 3027364"/>
                <a:gd name="connsiteX3752" fmla="*/ 2016125 w 2857500"/>
                <a:gd name="connsiteY3752" fmla="*/ 1890713 h 3027364"/>
                <a:gd name="connsiteX3753" fmla="*/ 2025650 w 2857500"/>
                <a:gd name="connsiteY3753" fmla="*/ 1900238 h 3027364"/>
                <a:gd name="connsiteX3754" fmla="*/ 2016125 w 2857500"/>
                <a:gd name="connsiteY3754" fmla="*/ 1909763 h 3027364"/>
                <a:gd name="connsiteX3755" fmla="*/ 2006600 w 2857500"/>
                <a:gd name="connsiteY3755" fmla="*/ 1900238 h 3027364"/>
                <a:gd name="connsiteX3756" fmla="*/ 2016125 w 2857500"/>
                <a:gd name="connsiteY3756" fmla="*/ 1890713 h 3027364"/>
                <a:gd name="connsiteX3757" fmla="*/ 1973262 w 2857500"/>
                <a:gd name="connsiteY3757" fmla="*/ 1890713 h 3027364"/>
                <a:gd name="connsiteX3758" fmla="*/ 1982787 w 2857500"/>
                <a:gd name="connsiteY3758" fmla="*/ 1900238 h 3027364"/>
                <a:gd name="connsiteX3759" fmla="*/ 1973262 w 2857500"/>
                <a:gd name="connsiteY3759" fmla="*/ 1909763 h 3027364"/>
                <a:gd name="connsiteX3760" fmla="*/ 1963737 w 2857500"/>
                <a:gd name="connsiteY3760" fmla="*/ 1900238 h 3027364"/>
                <a:gd name="connsiteX3761" fmla="*/ 1973262 w 2857500"/>
                <a:gd name="connsiteY3761" fmla="*/ 1890713 h 3027364"/>
                <a:gd name="connsiteX3762" fmla="*/ 1930400 w 2857500"/>
                <a:gd name="connsiteY3762" fmla="*/ 1890713 h 3027364"/>
                <a:gd name="connsiteX3763" fmla="*/ 1939925 w 2857500"/>
                <a:gd name="connsiteY3763" fmla="*/ 1900238 h 3027364"/>
                <a:gd name="connsiteX3764" fmla="*/ 1930400 w 2857500"/>
                <a:gd name="connsiteY3764" fmla="*/ 1909763 h 3027364"/>
                <a:gd name="connsiteX3765" fmla="*/ 1920875 w 2857500"/>
                <a:gd name="connsiteY3765" fmla="*/ 1900238 h 3027364"/>
                <a:gd name="connsiteX3766" fmla="*/ 1930400 w 2857500"/>
                <a:gd name="connsiteY3766" fmla="*/ 1890713 h 3027364"/>
                <a:gd name="connsiteX3767" fmla="*/ 1886744 w 2857500"/>
                <a:gd name="connsiteY3767" fmla="*/ 1890713 h 3027364"/>
                <a:gd name="connsiteX3768" fmla="*/ 1895476 w 2857500"/>
                <a:gd name="connsiteY3768" fmla="*/ 1900238 h 3027364"/>
                <a:gd name="connsiteX3769" fmla="*/ 1886744 w 2857500"/>
                <a:gd name="connsiteY3769" fmla="*/ 1909763 h 3027364"/>
                <a:gd name="connsiteX3770" fmla="*/ 1878012 w 2857500"/>
                <a:gd name="connsiteY3770" fmla="*/ 1900238 h 3027364"/>
                <a:gd name="connsiteX3771" fmla="*/ 1886744 w 2857500"/>
                <a:gd name="connsiteY3771" fmla="*/ 1890713 h 3027364"/>
                <a:gd name="connsiteX3772" fmla="*/ 1843882 w 2857500"/>
                <a:gd name="connsiteY3772" fmla="*/ 1890713 h 3027364"/>
                <a:gd name="connsiteX3773" fmla="*/ 1852614 w 2857500"/>
                <a:gd name="connsiteY3773" fmla="*/ 1900238 h 3027364"/>
                <a:gd name="connsiteX3774" fmla="*/ 1843882 w 2857500"/>
                <a:gd name="connsiteY3774" fmla="*/ 1909763 h 3027364"/>
                <a:gd name="connsiteX3775" fmla="*/ 1835150 w 2857500"/>
                <a:gd name="connsiteY3775" fmla="*/ 1900238 h 3027364"/>
                <a:gd name="connsiteX3776" fmla="*/ 1843882 w 2857500"/>
                <a:gd name="connsiteY3776" fmla="*/ 1890713 h 3027364"/>
                <a:gd name="connsiteX3777" fmla="*/ 1800505 w 2857500"/>
                <a:gd name="connsiteY3777" fmla="*/ 1890713 h 3027364"/>
                <a:gd name="connsiteX3778" fmla="*/ 1801018 w 2857500"/>
                <a:gd name="connsiteY3778" fmla="*/ 1890713 h 3027364"/>
                <a:gd name="connsiteX3779" fmla="*/ 1809750 w 2857500"/>
                <a:gd name="connsiteY3779" fmla="*/ 1900510 h 3027364"/>
                <a:gd name="connsiteX3780" fmla="*/ 1801018 w 2857500"/>
                <a:gd name="connsiteY3780" fmla="*/ 1909763 h 3027364"/>
                <a:gd name="connsiteX3781" fmla="*/ 1800505 w 2857500"/>
                <a:gd name="connsiteY3781" fmla="*/ 1909763 h 3027364"/>
                <a:gd name="connsiteX3782" fmla="*/ 1792287 w 2857500"/>
                <a:gd name="connsiteY3782" fmla="*/ 1900510 h 3027364"/>
                <a:gd name="connsiteX3783" fmla="*/ 1800505 w 2857500"/>
                <a:gd name="connsiteY3783" fmla="*/ 1890713 h 3027364"/>
                <a:gd name="connsiteX3784" fmla="*/ 1758156 w 2857500"/>
                <a:gd name="connsiteY3784" fmla="*/ 1890713 h 3027364"/>
                <a:gd name="connsiteX3785" fmla="*/ 1766888 w 2857500"/>
                <a:gd name="connsiteY3785" fmla="*/ 1900238 h 3027364"/>
                <a:gd name="connsiteX3786" fmla="*/ 1758156 w 2857500"/>
                <a:gd name="connsiteY3786" fmla="*/ 1909763 h 3027364"/>
                <a:gd name="connsiteX3787" fmla="*/ 1749424 w 2857500"/>
                <a:gd name="connsiteY3787" fmla="*/ 1900238 h 3027364"/>
                <a:gd name="connsiteX3788" fmla="*/ 1758156 w 2857500"/>
                <a:gd name="connsiteY3788" fmla="*/ 1890713 h 3027364"/>
                <a:gd name="connsiteX3789" fmla="*/ 1714499 w 2857500"/>
                <a:gd name="connsiteY3789" fmla="*/ 1890713 h 3027364"/>
                <a:gd name="connsiteX3790" fmla="*/ 1724024 w 2857500"/>
                <a:gd name="connsiteY3790" fmla="*/ 1900238 h 3027364"/>
                <a:gd name="connsiteX3791" fmla="*/ 1714499 w 2857500"/>
                <a:gd name="connsiteY3791" fmla="*/ 1909763 h 3027364"/>
                <a:gd name="connsiteX3792" fmla="*/ 1704974 w 2857500"/>
                <a:gd name="connsiteY3792" fmla="*/ 1900238 h 3027364"/>
                <a:gd name="connsiteX3793" fmla="*/ 1714499 w 2857500"/>
                <a:gd name="connsiteY3793" fmla="*/ 1890713 h 3027364"/>
                <a:gd name="connsiteX3794" fmla="*/ 1671637 w 2857500"/>
                <a:gd name="connsiteY3794" fmla="*/ 1890713 h 3027364"/>
                <a:gd name="connsiteX3795" fmla="*/ 1681162 w 2857500"/>
                <a:gd name="connsiteY3795" fmla="*/ 1900238 h 3027364"/>
                <a:gd name="connsiteX3796" fmla="*/ 1671637 w 2857500"/>
                <a:gd name="connsiteY3796" fmla="*/ 1909763 h 3027364"/>
                <a:gd name="connsiteX3797" fmla="*/ 1662112 w 2857500"/>
                <a:gd name="connsiteY3797" fmla="*/ 1900238 h 3027364"/>
                <a:gd name="connsiteX3798" fmla="*/ 1671637 w 2857500"/>
                <a:gd name="connsiteY3798" fmla="*/ 1890713 h 3027364"/>
                <a:gd name="connsiteX3799" fmla="*/ 1628774 w 2857500"/>
                <a:gd name="connsiteY3799" fmla="*/ 1890713 h 3027364"/>
                <a:gd name="connsiteX3800" fmla="*/ 1638299 w 2857500"/>
                <a:gd name="connsiteY3800" fmla="*/ 1900238 h 3027364"/>
                <a:gd name="connsiteX3801" fmla="*/ 1628774 w 2857500"/>
                <a:gd name="connsiteY3801" fmla="*/ 1909763 h 3027364"/>
                <a:gd name="connsiteX3802" fmla="*/ 1619249 w 2857500"/>
                <a:gd name="connsiteY3802" fmla="*/ 1900238 h 3027364"/>
                <a:gd name="connsiteX3803" fmla="*/ 1628774 w 2857500"/>
                <a:gd name="connsiteY3803" fmla="*/ 1890713 h 3027364"/>
                <a:gd name="connsiteX3804" fmla="*/ 1585912 w 2857500"/>
                <a:gd name="connsiteY3804" fmla="*/ 1890713 h 3027364"/>
                <a:gd name="connsiteX3805" fmla="*/ 1595437 w 2857500"/>
                <a:gd name="connsiteY3805" fmla="*/ 1900238 h 3027364"/>
                <a:gd name="connsiteX3806" fmla="*/ 1585912 w 2857500"/>
                <a:gd name="connsiteY3806" fmla="*/ 1909763 h 3027364"/>
                <a:gd name="connsiteX3807" fmla="*/ 1576387 w 2857500"/>
                <a:gd name="connsiteY3807" fmla="*/ 1900238 h 3027364"/>
                <a:gd name="connsiteX3808" fmla="*/ 1585912 w 2857500"/>
                <a:gd name="connsiteY3808" fmla="*/ 1890713 h 3027364"/>
                <a:gd name="connsiteX3809" fmla="*/ 1543049 w 2857500"/>
                <a:gd name="connsiteY3809" fmla="*/ 1890713 h 3027364"/>
                <a:gd name="connsiteX3810" fmla="*/ 1552574 w 2857500"/>
                <a:gd name="connsiteY3810" fmla="*/ 1900238 h 3027364"/>
                <a:gd name="connsiteX3811" fmla="*/ 1543049 w 2857500"/>
                <a:gd name="connsiteY3811" fmla="*/ 1909763 h 3027364"/>
                <a:gd name="connsiteX3812" fmla="*/ 1533524 w 2857500"/>
                <a:gd name="connsiteY3812" fmla="*/ 1900238 h 3027364"/>
                <a:gd name="connsiteX3813" fmla="*/ 1543049 w 2857500"/>
                <a:gd name="connsiteY3813" fmla="*/ 1890713 h 3027364"/>
                <a:gd name="connsiteX3814" fmla="*/ 1500187 w 2857500"/>
                <a:gd name="connsiteY3814" fmla="*/ 1890713 h 3027364"/>
                <a:gd name="connsiteX3815" fmla="*/ 1509712 w 2857500"/>
                <a:gd name="connsiteY3815" fmla="*/ 1900238 h 3027364"/>
                <a:gd name="connsiteX3816" fmla="*/ 1500187 w 2857500"/>
                <a:gd name="connsiteY3816" fmla="*/ 1909763 h 3027364"/>
                <a:gd name="connsiteX3817" fmla="*/ 1490662 w 2857500"/>
                <a:gd name="connsiteY3817" fmla="*/ 1900238 h 3027364"/>
                <a:gd name="connsiteX3818" fmla="*/ 1500187 w 2857500"/>
                <a:gd name="connsiteY3818" fmla="*/ 1890713 h 3027364"/>
                <a:gd name="connsiteX3819" fmla="*/ 1457052 w 2857500"/>
                <a:gd name="connsiteY3819" fmla="*/ 1890713 h 3027364"/>
                <a:gd name="connsiteX3820" fmla="*/ 1457596 w 2857500"/>
                <a:gd name="connsiteY3820" fmla="*/ 1890713 h 3027364"/>
                <a:gd name="connsiteX3821" fmla="*/ 1466849 w 2857500"/>
                <a:gd name="connsiteY3821" fmla="*/ 1900510 h 3027364"/>
                <a:gd name="connsiteX3822" fmla="*/ 1457596 w 2857500"/>
                <a:gd name="connsiteY3822" fmla="*/ 1909763 h 3027364"/>
                <a:gd name="connsiteX3823" fmla="*/ 1457052 w 2857500"/>
                <a:gd name="connsiteY3823" fmla="*/ 1909763 h 3027364"/>
                <a:gd name="connsiteX3824" fmla="*/ 1447799 w 2857500"/>
                <a:gd name="connsiteY3824" fmla="*/ 1900510 h 3027364"/>
                <a:gd name="connsiteX3825" fmla="*/ 1457052 w 2857500"/>
                <a:gd name="connsiteY3825" fmla="*/ 1890713 h 3027364"/>
                <a:gd name="connsiteX3826" fmla="*/ 1414462 w 2857500"/>
                <a:gd name="connsiteY3826" fmla="*/ 1890713 h 3027364"/>
                <a:gd name="connsiteX3827" fmla="*/ 1423987 w 2857500"/>
                <a:gd name="connsiteY3827" fmla="*/ 1900238 h 3027364"/>
                <a:gd name="connsiteX3828" fmla="*/ 1414462 w 2857500"/>
                <a:gd name="connsiteY3828" fmla="*/ 1909763 h 3027364"/>
                <a:gd name="connsiteX3829" fmla="*/ 1404937 w 2857500"/>
                <a:gd name="connsiteY3829" fmla="*/ 1900238 h 3027364"/>
                <a:gd name="connsiteX3830" fmla="*/ 1414462 w 2857500"/>
                <a:gd name="connsiteY3830" fmla="*/ 1890713 h 3027364"/>
                <a:gd name="connsiteX3831" fmla="*/ 1370806 w 2857500"/>
                <a:gd name="connsiteY3831" fmla="*/ 1890713 h 3027364"/>
                <a:gd name="connsiteX3832" fmla="*/ 1379538 w 2857500"/>
                <a:gd name="connsiteY3832" fmla="*/ 1900238 h 3027364"/>
                <a:gd name="connsiteX3833" fmla="*/ 1370806 w 2857500"/>
                <a:gd name="connsiteY3833" fmla="*/ 1909763 h 3027364"/>
                <a:gd name="connsiteX3834" fmla="*/ 1362074 w 2857500"/>
                <a:gd name="connsiteY3834" fmla="*/ 1900238 h 3027364"/>
                <a:gd name="connsiteX3835" fmla="*/ 1370806 w 2857500"/>
                <a:gd name="connsiteY3835" fmla="*/ 1890713 h 3027364"/>
                <a:gd name="connsiteX3836" fmla="*/ 1328737 w 2857500"/>
                <a:gd name="connsiteY3836" fmla="*/ 1890713 h 3027364"/>
                <a:gd name="connsiteX3837" fmla="*/ 1338262 w 2857500"/>
                <a:gd name="connsiteY3837" fmla="*/ 1900238 h 3027364"/>
                <a:gd name="connsiteX3838" fmla="*/ 1328737 w 2857500"/>
                <a:gd name="connsiteY3838" fmla="*/ 1909763 h 3027364"/>
                <a:gd name="connsiteX3839" fmla="*/ 1319212 w 2857500"/>
                <a:gd name="connsiteY3839" fmla="*/ 1900238 h 3027364"/>
                <a:gd name="connsiteX3840" fmla="*/ 1328737 w 2857500"/>
                <a:gd name="connsiteY3840" fmla="*/ 1890713 h 3027364"/>
                <a:gd name="connsiteX3841" fmla="*/ 1285081 w 2857500"/>
                <a:gd name="connsiteY3841" fmla="*/ 1890713 h 3027364"/>
                <a:gd name="connsiteX3842" fmla="*/ 1293813 w 2857500"/>
                <a:gd name="connsiteY3842" fmla="*/ 1900238 h 3027364"/>
                <a:gd name="connsiteX3843" fmla="*/ 1285081 w 2857500"/>
                <a:gd name="connsiteY3843" fmla="*/ 1909763 h 3027364"/>
                <a:gd name="connsiteX3844" fmla="*/ 1276349 w 2857500"/>
                <a:gd name="connsiteY3844" fmla="*/ 1900238 h 3027364"/>
                <a:gd name="connsiteX3845" fmla="*/ 1285081 w 2857500"/>
                <a:gd name="connsiteY3845" fmla="*/ 1890713 h 3027364"/>
                <a:gd name="connsiteX3846" fmla="*/ 1242219 w 2857500"/>
                <a:gd name="connsiteY3846" fmla="*/ 1890713 h 3027364"/>
                <a:gd name="connsiteX3847" fmla="*/ 1250951 w 2857500"/>
                <a:gd name="connsiteY3847" fmla="*/ 1900238 h 3027364"/>
                <a:gd name="connsiteX3848" fmla="*/ 1242219 w 2857500"/>
                <a:gd name="connsiteY3848" fmla="*/ 1909763 h 3027364"/>
                <a:gd name="connsiteX3849" fmla="*/ 1233487 w 2857500"/>
                <a:gd name="connsiteY3849" fmla="*/ 1900238 h 3027364"/>
                <a:gd name="connsiteX3850" fmla="*/ 1242219 w 2857500"/>
                <a:gd name="connsiteY3850" fmla="*/ 1890713 h 3027364"/>
                <a:gd name="connsiteX3851" fmla="*/ 1198562 w 2857500"/>
                <a:gd name="connsiteY3851" fmla="*/ 1890713 h 3027364"/>
                <a:gd name="connsiteX3852" fmla="*/ 1208087 w 2857500"/>
                <a:gd name="connsiteY3852" fmla="*/ 1900238 h 3027364"/>
                <a:gd name="connsiteX3853" fmla="*/ 1198562 w 2857500"/>
                <a:gd name="connsiteY3853" fmla="*/ 1909763 h 3027364"/>
                <a:gd name="connsiteX3854" fmla="*/ 1189037 w 2857500"/>
                <a:gd name="connsiteY3854" fmla="*/ 1900238 h 3027364"/>
                <a:gd name="connsiteX3855" fmla="*/ 1198562 w 2857500"/>
                <a:gd name="connsiteY3855" fmla="*/ 1890713 h 3027364"/>
                <a:gd name="connsiteX3856" fmla="*/ 1155699 w 2857500"/>
                <a:gd name="connsiteY3856" fmla="*/ 1890713 h 3027364"/>
                <a:gd name="connsiteX3857" fmla="*/ 1165224 w 2857500"/>
                <a:gd name="connsiteY3857" fmla="*/ 1900238 h 3027364"/>
                <a:gd name="connsiteX3858" fmla="*/ 1155699 w 2857500"/>
                <a:gd name="connsiteY3858" fmla="*/ 1909763 h 3027364"/>
                <a:gd name="connsiteX3859" fmla="*/ 1146174 w 2857500"/>
                <a:gd name="connsiteY3859" fmla="*/ 1900238 h 3027364"/>
                <a:gd name="connsiteX3860" fmla="*/ 1155699 w 2857500"/>
                <a:gd name="connsiteY3860" fmla="*/ 1890713 h 3027364"/>
                <a:gd name="connsiteX3861" fmla="*/ 1112882 w 2857500"/>
                <a:gd name="connsiteY3861" fmla="*/ 1890713 h 3027364"/>
                <a:gd name="connsiteX3862" fmla="*/ 1113381 w 2857500"/>
                <a:gd name="connsiteY3862" fmla="*/ 1890713 h 3027364"/>
                <a:gd name="connsiteX3863" fmla="*/ 1122362 w 2857500"/>
                <a:gd name="connsiteY3863" fmla="*/ 1900510 h 3027364"/>
                <a:gd name="connsiteX3864" fmla="*/ 1113381 w 2857500"/>
                <a:gd name="connsiteY3864" fmla="*/ 1909763 h 3027364"/>
                <a:gd name="connsiteX3865" fmla="*/ 1112882 w 2857500"/>
                <a:gd name="connsiteY3865" fmla="*/ 1909763 h 3027364"/>
                <a:gd name="connsiteX3866" fmla="*/ 1104899 w 2857500"/>
                <a:gd name="connsiteY3866" fmla="*/ 1900510 h 3027364"/>
                <a:gd name="connsiteX3867" fmla="*/ 1112882 w 2857500"/>
                <a:gd name="connsiteY3867" fmla="*/ 1890713 h 3027364"/>
                <a:gd name="connsiteX3868" fmla="*/ 1069975 w 2857500"/>
                <a:gd name="connsiteY3868" fmla="*/ 1890713 h 3027364"/>
                <a:gd name="connsiteX3869" fmla="*/ 1079500 w 2857500"/>
                <a:gd name="connsiteY3869" fmla="*/ 1900238 h 3027364"/>
                <a:gd name="connsiteX3870" fmla="*/ 1069975 w 2857500"/>
                <a:gd name="connsiteY3870" fmla="*/ 1909763 h 3027364"/>
                <a:gd name="connsiteX3871" fmla="*/ 1060450 w 2857500"/>
                <a:gd name="connsiteY3871" fmla="*/ 1900238 h 3027364"/>
                <a:gd name="connsiteX3872" fmla="*/ 1069975 w 2857500"/>
                <a:gd name="connsiteY3872" fmla="*/ 1890713 h 3027364"/>
                <a:gd name="connsiteX3873" fmla="*/ 1027112 w 2857500"/>
                <a:gd name="connsiteY3873" fmla="*/ 1890713 h 3027364"/>
                <a:gd name="connsiteX3874" fmla="*/ 1036637 w 2857500"/>
                <a:gd name="connsiteY3874" fmla="*/ 1900238 h 3027364"/>
                <a:gd name="connsiteX3875" fmla="*/ 1027112 w 2857500"/>
                <a:gd name="connsiteY3875" fmla="*/ 1909763 h 3027364"/>
                <a:gd name="connsiteX3876" fmla="*/ 1017587 w 2857500"/>
                <a:gd name="connsiteY3876" fmla="*/ 1900238 h 3027364"/>
                <a:gd name="connsiteX3877" fmla="*/ 1027112 w 2857500"/>
                <a:gd name="connsiteY3877" fmla="*/ 1890713 h 3027364"/>
                <a:gd name="connsiteX3878" fmla="*/ 984250 w 2857500"/>
                <a:gd name="connsiteY3878" fmla="*/ 1890713 h 3027364"/>
                <a:gd name="connsiteX3879" fmla="*/ 993775 w 2857500"/>
                <a:gd name="connsiteY3879" fmla="*/ 1900238 h 3027364"/>
                <a:gd name="connsiteX3880" fmla="*/ 984250 w 2857500"/>
                <a:gd name="connsiteY3880" fmla="*/ 1909763 h 3027364"/>
                <a:gd name="connsiteX3881" fmla="*/ 974725 w 2857500"/>
                <a:gd name="connsiteY3881" fmla="*/ 1900238 h 3027364"/>
                <a:gd name="connsiteX3882" fmla="*/ 984250 w 2857500"/>
                <a:gd name="connsiteY3882" fmla="*/ 1890713 h 3027364"/>
                <a:gd name="connsiteX3883" fmla="*/ 941387 w 2857500"/>
                <a:gd name="connsiteY3883" fmla="*/ 1890713 h 3027364"/>
                <a:gd name="connsiteX3884" fmla="*/ 950912 w 2857500"/>
                <a:gd name="connsiteY3884" fmla="*/ 1900238 h 3027364"/>
                <a:gd name="connsiteX3885" fmla="*/ 941387 w 2857500"/>
                <a:gd name="connsiteY3885" fmla="*/ 1909763 h 3027364"/>
                <a:gd name="connsiteX3886" fmla="*/ 931862 w 2857500"/>
                <a:gd name="connsiteY3886" fmla="*/ 1900238 h 3027364"/>
                <a:gd name="connsiteX3887" fmla="*/ 941387 w 2857500"/>
                <a:gd name="connsiteY3887" fmla="*/ 1890713 h 3027364"/>
                <a:gd name="connsiteX3888" fmla="*/ 898525 w 2857500"/>
                <a:gd name="connsiteY3888" fmla="*/ 1890713 h 3027364"/>
                <a:gd name="connsiteX3889" fmla="*/ 908050 w 2857500"/>
                <a:gd name="connsiteY3889" fmla="*/ 1900238 h 3027364"/>
                <a:gd name="connsiteX3890" fmla="*/ 898525 w 2857500"/>
                <a:gd name="connsiteY3890" fmla="*/ 1909763 h 3027364"/>
                <a:gd name="connsiteX3891" fmla="*/ 889000 w 2857500"/>
                <a:gd name="connsiteY3891" fmla="*/ 1900238 h 3027364"/>
                <a:gd name="connsiteX3892" fmla="*/ 898525 w 2857500"/>
                <a:gd name="connsiteY3892" fmla="*/ 1890713 h 3027364"/>
                <a:gd name="connsiteX3893" fmla="*/ 855662 w 2857500"/>
                <a:gd name="connsiteY3893" fmla="*/ 1890713 h 3027364"/>
                <a:gd name="connsiteX3894" fmla="*/ 865187 w 2857500"/>
                <a:gd name="connsiteY3894" fmla="*/ 1900238 h 3027364"/>
                <a:gd name="connsiteX3895" fmla="*/ 855662 w 2857500"/>
                <a:gd name="connsiteY3895" fmla="*/ 1909763 h 3027364"/>
                <a:gd name="connsiteX3896" fmla="*/ 846137 w 2857500"/>
                <a:gd name="connsiteY3896" fmla="*/ 1900238 h 3027364"/>
                <a:gd name="connsiteX3897" fmla="*/ 855662 w 2857500"/>
                <a:gd name="connsiteY3897" fmla="*/ 1890713 h 3027364"/>
                <a:gd name="connsiteX3898" fmla="*/ 812800 w 2857500"/>
                <a:gd name="connsiteY3898" fmla="*/ 1890713 h 3027364"/>
                <a:gd name="connsiteX3899" fmla="*/ 822325 w 2857500"/>
                <a:gd name="connsiteY3899" fmla="*/ 1900238 h 3027364"/>
                <a:gd name="connsiteX3900" fmla="*/ 812800 w 2857500"/>
                <a:gd name="connsiteY3900" fmla="*/ 1909763 h 3027364"/>
                <a:gd name="connsiteX3901" fmla="*/ 803275 w 2857500"/>
                <a:gd name="connsiteY3901" fmla="*/ 1900238 h 3027364"/>
                <a:gd name="connsiteX3902" fmla="*/ 812800 w 2857500"/>
                <a:gd name="connsiteY3902" fmla="*/ 1890713 h 3027364"/>
                <a:gd name="connsiteX3903" fmla="*/ 769665 w 2857500"/>
                <a:gd name="connsiteY3903" fmla="*/ 1890713 h 3027364"/>
                <a:gd name="connsiteX3904" fmla="*/ 770209 w 2857500"/>
                <a:gd name="connsiteY3904" fmla="*/ 1890713 h 3027364"/>
                <a:gd name="connsiteX3905" fmla="*/ 779462 w 2857500"/>
                <a:gd name="connsiteY3905" fmla="*/ 1900510 h 3027364"/>
                <a:gd name="connsiteX3906" fmla="*/ 770209 w 2857500"/>
                <a:gd name="connsiteY3906" fmla="*/ 1909763 h 3027364"/>
                <a:gd name="connsiteX3907" fmla="*/ 769665 w 2857500"/>
                <a:gd name="connsiteY3907" fmla="*/ 1909763 h 3027364"/>
                <a:gd name="connsiteX3908" fmla="*/ 760412 w 2857500"/>
                <a:gd name="connsiteY3908" fmla="*/ 1900510 h 3027364"/>
                <a:gd name="connsiteX3909" fmla="*/ 769665 w 2857500"/>
                <a:gd name="connsiteY3909" fmla="*/ 1890713 h 3027364"/>
                <a:gd name="connsiteX3910" fmla="*/ 726281 w 2857500"/>
                <a:gd name="connsiteY3910" fmla="*/ 1890713 h 3027364"/>
                <a:gd name="connsiteX3911" fmla="*/ 735013 w 2857500"/>
                <a:gd name="connsiteY3911" fmla="*/ 1900238 h 3027364"/>
                <a:gd name="connsiteX3912" fmla="*/ 726281 w 2857500"/>
                <a:gd name="connsiteY3912" fmla="*/ 1909763 h 3027364"/>
                <a:gd name="connsiteX3913" fmla="*/ 717549 w 2857500"/>
                <a:gd name="connsiteY3913" fmla="*/ 1900238 h 3027364"/>
                <a:gd name="connsiteX3914" fmla="*/ 726281 w 2857500"/>
                <a:gd name="connsiteY3914" fmla="*/ 1890713 h 3027364"/>
                <a:gd name="connsiteX3915" fmla="*/ 2124075 w 2857500"/>
                <a:gd name="connsiteY3915" fmla="*/ 1847851 h 3027364"/>
                <a:gd name="connsiteX3916" fmla="*/ 2133600 w 2857500"/>
                <a:gd name="connsiteY3916" fmla="*/ 1857376 h 3027364"/>
                <a:gd name="connsiteX3917" fmla="*/ 2124075 w 2857500"/>
                <a:gd name="connsiteY3917" fmla="*/ 1866901 h 3027364"/>
                <a:gd name="connsiteX3918" fmla="*/ 2114550 w 2857500"/>
                <a:gd name="connsiteY3918" fmla="*/ 1857376 h 3027364"/>
                <a:gd name="connsiteX3919" fmla="*/ 2124075 w 2857500"/>
                <a:gd name="connsiteY3919" fmla="*/ 1847851 h 3027364"/>
                <a:gd name="connsiteX3920" fmla="*/ 2081212 w 2857500"/>
                <a:gd name="connsiteY3920" fmla="*/ 1847851 h 3027364"/>
                <a:gd name="connsiteX3921" fmla="*/ 2090737 w 2857500"/>
                <a:gd name="connsiteY3921" fmla="*/ 1857376 h 3027364"/>
                <a:gd name="connsiteX3922" fmla="*/ 2081212 w 2857500"/>
                <a:gd name="connsiteY3922" fmla="*/ 1866901 h 3027364"/>
                <a:gd name="connsiteX3923" fmla="*/ 2071687 w 2857500"/>
                <a:gd name="connsiteY3923" fmla="*/ 1857376 h 3027364"/>
                <a:gd name="connsiteX3924" fmla="*/ 2081212 w 2857500"/>
                <a:gd name="connsiteY3924" fmla="*/ 1847851 h 3027364"/>
                <a:gd name="connsiteX3925" fmla="*/ 2038350 w 2857500"/>
                <a:gd name="connsiteY3925" fmla="*/ 1847851 h 3027364"/>
                <a:gd name="connsiteX3926" fmla="*/ 2047875 w 2857500"/>
                <a:gd name="connsiteY3926" fmla="*/ 1857376 h 3027364"/>
                <a:gd name="connsiteX3927" fmla="*/ 2038350 w 2857500"/>
                <a:gd name="connsiteY3927" fmla="*/ 1866901 h 3027364"/>
                <a:gd name="connsiteX3928" fmla="*/ 2028825 w 2857500"/>
                <a:gd name="connsiteY3928" fmla="*/ 1857376 h 3027364"/>
                <a:gd name="connsiteX3929" fmla="*/ 2038350 w 2857500"/>
                <a:gd name="connsiteY3929" fmla="*/ 1847851 h 3027364"/>
                <a:gd name="connsiteX3930" fmla="*/ 1994694 w 2857500"/>
                <a:gd name="connsiteY3930" fmla="*/ 1847851 h 3027364"/>
                <a:gd name="connsiteX3931" fmla="*/ 2003426 w 2857500"/>
                <a:gd name="connsiteY3931" fmla="*/ 1857376 h 3027364"/>
                <a:gd name="connsiteX3932" fmla="*/ 1994694 w 2857500"/>
                <a:gd name="connsiteY3932" fmla="*/ 1866901 h 3027364"/>
                <a:gd name="connsiteX3933" fmla="*/ 1985962 w 2857500"/>
                <a:gd name="connsiteY3933" fmla="*/ 1857376 h 3027364"/>
                <a:gd name="connsiteX3934" fmla="*/ 1994694 w 2857500"/>
                <a:gd name="connsiteY3934" fmla="*/ 1847851 h 3027364"/>
                <a:gd name="connsiteX3935" fmla="*/ 1951832 w 2857500"/>
                <a:gd name="connsiteY3935" fmla="*/ 1847851 h 3027364"/>
                <a:gd name="connsiteX3936" fmla="*/ 1960564 w 2857500"/>
                <a:gd name="connsiteY3936" fmla="*/ 1857376 h 3027364"/>
                <a:gd name="connsiteX3937" fmla="*/ 1951832 w 2857500"/>
                <a:gd name="connsiteY3937" fmla="*/ 1866901 h 3027364"/>
                <a:gd name="connsiteX3938" fmla="*/ 1943100 w 2857500"/>
                <a:gd name="connsiteY3938" fmla="*/ 1857376 h 3027364"/>
                <a:gd name="connsiteX3939" fmla="*/ 1951832 w 2857500"/>
                <a:gd name="connsiteY3939" fmla="*/ 1847851 h 3027364"/>
                <a:gd name="connsiteX3940" fmla="*/ 1908969 w 2857500"/>
                <a:gd name="connsiteY3940" fmla="*/ 1847851 h 3027364"/>
                <a:gd name="connsiteX3941" fmla="*/ 1917701 w 2857500"/>
                <a:gd name="connsiteY3941" fmla="*/ 1857376 h 3027364"/>
                <a:gd name="connsiteX3942" fmla="*/ 1908969 w 2857500"/>
                <a:gd name="connsiteY3942" fmla="*/ 1866901 h 3027364"/>
                <a:gd name="connsiteX3943" fmla="*/ 1900237 w 2857500"/>
                <a:gd name="connsiteY3943" fmla="*/ 1857376 h 3027364"/>
                <a:gd name="connsiteX3944" fmla="*/ 1908969 w 2857500"/>
                <a:gd name="connsiteY3944" fmla="*/ 1847851 h 3027364"/>
                <a:gd name="connsiteX3945" fmla="*/ 1866107 w 2857500"/>
                <a:gd name="connsiteY3945" fmla="*/ 1847851 h 3027364"/>
                <a:gd name="connsiteX3946" fmla="*/ 1874839 w 2857500"/>
                <a:gd name="connsiteY3946" fmla="*/ 1857376 h 3027364"/>
                <a:gd name="connsiteX3947" fmla="*/ 1866107 w 2857500"/>
                <a:gd name="connsiteY3947" fmla="*/ 1866901 h 3027364"/>
                <a:gd name="connsiteX3948" fmla="*/ 1857375 w 2857500"/>
                <a:gd name="connsiteY3948" fmla="*/ 1857376 h 3027364"/>
                <a:gd name="connsiteX3949" fmla="*/ 1866107 w 2857500"/>
                <a:gd name="connsiteY3949" fmla="*/ 1847851 h 3027364"/>
                <a:gd name="connsiteX3950" fmla="*/ 1822450 w 2857500"/>
                <a:gd name="connsiteY3950" fmla="*/ 1847851 h 3027364"/>
                <a:gd name="connsiteX3951" fmla="*/ 1831975 w 2857500"/>
                <a:gd name="connsiteY3951" fmla="*/ 1857376 h 3027364"/>
                <a:gd name="connsiteX3952" fmla="*/ 1822450 w 2857500"/>
                <a:gd name="connsiteY3952" fmla="*/ 1866901 h 3027364"/>
                <a:gd name="connsiteX3953" fmla="*/ 1812925 w 2857500"/>
                <a:gd name="connsiteY3953" fmla="*/ 1857376 h 3027364"/>
                <a:gd name="connsiteX3954" fmla="*/ 1822450 w 2857500"/>
                <a:gd name="connsiteY3954" fmla="*/ 1847851 h 3027364"/>
                <a:gd name="connsiteX3955" fmla="*/ 1779587 w 2857500"/>
                <a:gd name="connsiteY3955" fmla="*/ 1847851 h 3027364"/>
                <a:gd name="connsiteX3956" fmla="*/ 1789112 w 2857500"/>
                <a:gd name="connsiteY3956" fmla="*/ 1857376 h 3027364"/>
                <a:gd name="connsiteX3957" fmla="*/ 1779587 w 2857500"/>
                <a:gd name="connsiteY3957" fmla="*/ 1866901 h 3027364"/>
                <a:gd name="connsiteX3958" fmla="*/ 1770062 w 2857500"/>
                <a:gd name="connsiteY3958" fmla="*/ 1857376 h 3027364"/>
                <a:gd name="connsiteX3959" fmla="*/ 1779587 w 2857500"/>
                <a:gd name="connsiteY3959" fmla="*/ 1847851 h 3027364"/>
                <a:gd name="connsiteX3960" fmla="*/ 1736724 w 2857500"/>
                <a:gd name="connsiteY3960" fmla="*/ 1847851 h 3027364"/>
                <a:gd name="connsiteX3961" fmla="*/ 1746249 w 2857500"/>
                <a:gd name="connsiteY3961" fmla="*/ 1857376 h 3027364"/>
                <a:gd name="connsiteX3962" fmla="*/ 1736724 w 2857500"/>
                <a:gd name="connsiteY3962" fmla="*/ 1866901 h 3027364"/>
                <a:gd name="connsiteX3963" fmla="*/ 1727199 w 2857500"/>
                <a:gd name="connsiteY3963" fmla="*/ 1857376 h 3027364"/>
                <a:gd name="connsiteX3964" fmla="*/ 1736724 w 2857500"/>
                <a:gd name="connsiteY3964" fmla="*/ 1847851 h 3027364"/>
                <a:gd name="connsiteX3965" fmla="*/ 1693862 w 2857500"/>
                <a:gd name="connsiteY3965" fmla="*/ 1847851 h 3027364"/>
                <a:gd name="connsiteX3966" fmla="*/ 1703387 w 2857500"/>
                <a:gd name="connsiteY3966" fmla="*/ 1857376 h 3027364"/>
                <a:gd name="connsiteX3967" fmla="*/ 1693862 w 2857500"/>
                <a:gd name="connsiteY3967" fmla="*/ 1866901 h 3027364"/>
                <a:gd name="connsiteX3968" fmla="*/ 1684337 w 2857500"/>
                <a:gd name="connsiteY3968" fmla="*/ 1857376 h 3027364"/>
                <a:gd name="connsiteX3969" fmla="*/ 1693862 w 2857500"/>
                <a:gd name="connsiteY3969" fmla="*/ 1847851 h 3027364"/>
                <a:gd name="connsiteX3970" fmla="*/ 1650999 w 2857500"/>
                <a:gd name="connsiteY3970" fmla="*/ 1847851 h 3027364"/>
                <a:gd name="connsiteX3971" fmla="*/ 1660524 w 2857500"/>
                <a:gd name="connsiteY3971" fmla="*/ 1857376 h 3027364"/>
                <a:gd name="connsiteX3972" fmla="*/ 1650999 w 2857500"/>
                <a:gd name="connsiteY3972" fmla="*/ 1866901 h 3027364"/>
                <a:gd name="connsiteX3973" fmla="*/ 1641474 w 2857500"/>
                <a:gd name="connsiteY3973" fmla="*/ 1857376 h 3027364"/>
                <a:gd name="connsiteX3974" fmla="*/ 1650999 w 2857500"/>
                <a:gd name="connsiteY3974" fmla="*/ 1847851 h 3027364"/>
                <a:gd name="connsiteX3975" fmla="*/ 1608137 w 2857500"/>
                <a:gd name="connsiteY3975" fmla="*/ 1847851 h 3027364"/>
                <a:gd name="connsiteX3976" fmla="*/ 1617662 w 2857500"/>
                <a:gd name="connsiteY3976" fmla="*/ 1857376 h 3027364"/>
                <a:gd name="connsiteX3977" fmla="*/ 1608137 w 2857500"/>
                <a:gd name="connsiteY3977" fmla="*/ 1866901 h 3027364"/>
                <a:gd name="connsiteX3978" fmla="*/ 1598612 w 2857500"/>
                <a:gd name="connsiteY3978" fmla="*/ 1857376 h 3027364"/>
                <a:gd name="connsiteX3979" fmla="*/ 1608137 w 2857500"/>
                <a:gd name="connsiteY3979" fmla="*/ 1847851 h 3027364"/>
                <a:gd name="connsiteX3980" fmla="*/ 1565274 w 2857500"/>
                <a:gd name="connsiteY3980" fmla="*/ 1847851 h 3027364"/>
                <a:gd name="connsiteX3981" fmla="*/ 1574799 w 2857500"/>
                <a:gd name="connsiteY3981" fmla="*/ 1857376 h 3027364"/>
                <a:gd name="connsiteX3982" fmla="*/ 1565274 w 2857500"/>
                <a:gd name="connsiteY3982" fmla="*/ 1866901 h 3027364"/>
                <a:gd name="connsiteX3983" fmla="*/ 1555749 w 2857500"/>
                <a:gd name="connsiteY3983" fmla="*/ 1857376 h 3027364"/>
                <a:gd name="connsiteX3984" fmla="*/ 1565274 w 2857500"/>
                <a:gd name="connsiteY3984" fmla="*/ 1847851 h 3027364"/>
                <a:gd name="connsiteX3985" fmla="*/ 1522412 w 2857500"/>
                <a:gd name="connsiteY3985" fmla="*/ 1847851 h 3027364"/>
                <a:gd name="connsiteX3986" fmla="*/ 1531937 w 2857500"/>
                <a:gd name="connsiteY3986" fmla="*/ 1857376 h 3027364"/>
                <a:gd name="connsiteX3987" fmla="*/ 1522412 w 2857500"/>
                <a:gd name="connsiteY3987" fmla="*/ 1866901 h 3027364"/>
                <a:gd name="connsiteX3988" fmla="*/ 1512887 w 2857500"/>
                <a:gd name="connsiteY3988" fmla="*/ 1857376 h 3027364"/>
                <a:gd name="connsiteX3989" fmla="*/ 1522412 w 2857500"/>
                <a:gd name="connsiteY3989" fmla="*/ 1847851 h 3027364"/>
                <a:gd name="connsiteX3990" fmla="*/ 1478756 w 2857500"/>
                <a:gd name="connsiteY3990" fmla="*/ 1847851 h 3027364"/>
                <a:gd name="connsiteX3991" fmla="*/ 1487488 w 2857500"/>
                <a:gd name="connsiteY3991" fmla="*/ 1857376 h 3027364"/>
                <a:gd name="connsiteX3992" fmla="*/ 1478756 w 2857500"/>
                <a:gd name="connsiteY3992" fmla="*/ 1866901 h 3027364"/>
                <a:gd name="connsiteX3993" fmla="*/ 1470024 w 2857500"/>
                <a:gd name="connsiteY3993" fmla="*/ 1857376 h 3027364"/>
                <a:gd name="connsiteX3994" fmla="*/ 1478756 w 2857500"/>
                <a:gd name="connsiteY3994" fmla="*/ 1847851 h 3027364"/>
                <a:gd name="connsiteX3995" fmla="*/ 1092200 w 2857500"/>
                <a:gd name="connsiteY3995" fmla="*/ 1847851 h 3027364"/>
                <a:gd name="connsiteX3996" fmla="*/ 1101725 w 2857500"/>
                <a:gd name="connsiteY3996" fmla="*/ 1857376 h 3027364"/>
                <a:gd name="connsiteX3997" fmla="*/ 1092200 w 2857500"/>
                <a:gd name="connsiteY3997" fmla="*/ 1866901 h 3027364"/>
                <a:gd name="connsiteX3998" fmla="*/ 1082675 w 2857500"/>
                <a:gd name="connsiteY3998" fmla="*/ 1857376 h 3027364"/>
                <a:gd name="connsiteX3999" fmla="*/ 1092200 w 2857500"/>
                <a:gd name="connsiteY3999" fmla="*/ 1847851 h 3027364"/>
                <a:gd name="connsiteX4000" fmla="*/ 1049337 w 2857500"/>
                <a:gd name="connsiteY4000" fmla="*/ 1847851 h 3027364"/>
                <a:gd name="connsiteX4001" fmla="*/ 1058862 w 2857500"/>
                <a:gd name="connsiteY4001" fmla="*/ 1857376 h 3027364"/>
                <a:gd name="connsiteX4002" fmla="*/ 1049337 w 2857500"/>
                <a:gd name="connsiteY4002" fmla="*/ 1866901 h 3027364"/>
                <a:gd name="connsiteX4003" fmla="*/ 1039812 w 2857500"/>
                <a:gd name="connsiteY4003" fmla="*/ 1857376 h 3027364"/>
                <a:gd name="connsiteX4004" fmla="*/ 1049337 w 2857500"/>
                <a:gd name="connsiteY4004" fmla="*/ 1847851 h 3027364"/>
                <a:gd name="connsiteX4005" fmla="*/ 1006475 w 2857500"/>
                <a:gd name="connsiteY4005" fmla="*/ 1847851 h 3027364"/>
                <a:gd name="connsiteX4006" fmla="*/ 1016000 w 2857500"/>
                <a:gd name="connsiteY4006" fmla="*/ 1857376 h 3027364"/>
                <a:gd name="connsiteX4007" fmla="*/ 1006475 w 2857500"/>
                <a:gd name="connsiteY4007" fmla="*/ 1866901 h 3027364"/>
                <a:gd name="connsiteX4008" fmla="*/ 996950 w 2857500"/>
                <a:gd name="connsiteY4008" fmla="*/ 1857376 h 3027364"/>
                <a:gd name="connsiteX4009" fmla="*/ 1006475 w 2857500"/>
                <a:gd name="connsiteY4009" fmla="*/ 1847851 h 3027364"/>
                <a:gd name="connsiteX4010" fmla="*/ 963612 w 2857500"/>
                <a:gd name="connsiteY4010" fmla="*/ 1847851 h 3027364"/>
                <a:gd name="connsiteX4011" fmla="*/ 973137 w 2857500"/>
                <a:gd name="connsiteY4011" fmla="*/ 1857376 h 3027364"/>
                <a:gd name="connsiteX4012" fmla="*/ 963612 w 2857500"/>
                <a:gd name="connsiteY4012" fmla="*/ 1866901 h 3027364"/>
                <a:gd name="connsiteX4013" fmla="*/ 954087 w 2857500"/>
                <a:gd name="connsiteY4013" fmla="*/ 1857376 h 3027364"/>
                <a:gd name="connsiteX4014" fmla="*/ 963612 w 2857500"/>
                <a:gd name="connsiteY4014" fmla="*/ 1847851 h 3027364"/>
                <a:gd name="connsiteX4015" fmla="*/ 920750 w 2857500"/>
                <a:gd name="connsiteY4015" fmla="*/ 1847851 h 3027364"/>
                <a:gd name="connsiteX4016" fmla="*/ 930275 w 2857500"/>
                <a:gd name="connsiteY4016" fmla="*/ 1857376 h 3027364"/>
                <a:gd name="connsiteX4017" fmla="*/ 920750 w 2857500"/>
                <a:gd name="connsiteY4017" fmla="*/ 1866901 h 3027364"/>
                <a:gd name="connsiteX4018" fmla="*/ 911225 w 2857500"/>
                <a:gd name="connsiteY4018" fmla="*/ 1857376 h 3027364"/>
                <a:gd name="connsiteX4019" fmla="*/ 920750 w 2857500"/>
                <a:gd name="connsiteY4019" fmla="*/ 1847851 h 3027364"/>
                <a:gd name="connsiteX4020" fmla="*/ 877887 w 2857500"/>
                <a:gd name="connsiteY4020" fmla="*/ 1847851 h 3027364"/>
                <a:gd name="connsiteX4021" fmla="*/ 887412 w 2857500"/>
                <a:gd name="connsiteY4021" fmla="*/ 1857376 h 3027364"/>
                <a:gd name="connsiteX4022" fmla="*/ 877887 w 2857500"/>
                <a:gd name="connsiteY4022" fmla="*/ 1866901 h 3027364"/>
                <a:gd name="connsiteX4023" fmla="*/ 868362 w 2857500"/>
                <a:gd name="connsiteY4023" fmla="*/ 1857376 h 3027364"/>
                <a:gd name="connsiteX4024" fmla="*/ 877887 w 2857500"/>
                <a:gd name="connsiteY4024" fmla="*/ 1847851 h 3027364"/>
                <a:gd name="connsiteX4025" fmla="*/ 834232 w 2857500"/>
                <a:gd name="connsiteY4025" fmla="*/ 1847851 h 3027364"/>
                <a:gd name="connsiteX4026" fmla="*/ 842964 w 2857500"/>
                <a:gd name="connsiteY4026" fmla="*/ 1857376 h 3027364"/>
                <a:gd name="connsiteX4027" fmla="*/ 834232 w 2857500"/>
                <a:gd name="connsiteY4027" fmla="*/ 1866901 h 3027364"/>
                <a:gd name="connsiteX4028" fmla="*/ 825500 w 2857500"/>
                <a:gd name="connsiteY4028" fmla="*/ 1857376 h 3027364"/>
                <a:gd name="connsiteX4029" fmla="*/ 834232 w 2857500"/>
                <a:gd name="connsiteY4029" fmla="*/ 1847851 h 3027364"/>
                <a:gd name="connsiteX4030" fmla="*/ 791369 w 2857500"/>
                <a:gd name="connsiteY4030" fmla="*/ 1847851 h 3027364"/>
                <a:gd name="connsiteX4031" fmla="*/ 800101 w 2857500"/>
                <a:gd name="connsiteY4031" fmla="*/ 1857376 h 3027364"/>
                <a:gd name="connsiteX4032" fmla="*/ 791369 w 2857500"/>
                <a:gd name="connsiteY4032" fmla="*/ 1866901 h 3027364"/>
                <a:gd name="connsiteX4033" fmla="*/ 782637 w 2857500"/>
                <a:gd name="connsiteY4033" fmla="*/ 1857376 h 3027364"/>
                <a:gd name="connsiteX4034" fmla="*/ 791369 w 2857500"/>
                <a:gd name="connsiteY4034" fmla="*/ 1847851 h 3027364"/>
                <a:gd name="connsiteX4035" fmla="*/ 748506 w 2857500"/>
                <a:gd name="connsiteY4035" fmla="*/ 1847851 h 3027364"/>
                <a:gd name="connsiteX4036" fmla="*/ 757238 w 2857500"/>
                <a:gd name="connsiteY4036" fmla="*/ 1857376 h 3027364"/>
                <a:gd name="connsiteX4037" fmla="*/ 748506 w 2857500"/>
                <a:gd name="connsiteY4037" fmla="*/ 1866901 h 3027364"/>
                <a:gd name="connsiteX4038" fmla="*/ 739774 w 2857500"/>
                <a:gd name="connsiteY4038" fmla="*/ 1857376 h 3027364"/>
                <a:gd name="connsiteX4039" fmla="*/ 748506 w 2857500"/>
                <a:gd name="connsiteY4039" fmla="*/ 1847851 h 3027364"/>
                <a:gd name="connsiteX4040" fmla="*/ 705644 w 2857500"/>
                <a:gd name="connsiteY4040" fmla="*/ 1847851 h 3027364"/>
                <a:gd name="connsiteX4041" fmla="*/ 714376 w 2857500"/>
                <a:gd name="connsiteY4041" fmla="*/ 1857376 h 3027364"/>
                <a:gd name="connsiteX4042" fmla="*/ 705644 w 2857500"/>
                <a:gd name="connsiteY4042" fmla="*/ 1866901 h 3027364"/>
                <a:gd name="connsiteX4043" fmla="*/ 696912 w 2857500"/>
                <a:gd name="connsiteY4043" fmla="*/ 1857376 h 3027364"/>
                <a:gd name="connsiteX4044" fmla="*/ 705644 w 2857500"/>
                <a:gd name="connsiteY4044" fmla="*/ 1847851 h 3027364"/>
                <a:gd name="connsiteX4045" fmla="*/ 662806 w 2857500"/>
                <a:gd name="connsiteY4045" fmla="*/ 1847851 h 3027364"/>
                <a:gd name="connsiteX4046" fmla="*/ 671512 w 2857500"/>
                <a:gd name="connsiteY4046" fmla="*/ 1858057 h 3027364"/>
                <a:gd name="connsiteX4047" fmla="*/ 669976 w 2857500"/>
                <a:gd name="connsiteY4047" fmla="*/ 1863726 h 3027364"/>
                <a:gd name="connsiteX4048" fmla="*/ 655637 w 2857500"/>
                <a:gd name="connsiteY4048" fmla="*/ 1851820 h 3027364"/>
                <a:gd name="connsiteX4049" fmla="*/ 662806 w 2857500"/>
                <a:gd name="connsiteY4049" fmla="*/ 1847851 h 3027364"/>
                <a:gd name="connsiteX4050" fmla="*/ 2210071 w 2857500"/>
                <a:gd name="connsiteY4050" fmla="*/ 1847850 h 3027364"/>
                <a:gd name="connsiteX4051" fmla="*/ 2219324 w 2857500"/>
                <a:gd name="connsiteY4051" fmla="*/ 1857647 h 3027364"/>
                <a:gd name="connsiteX4052" fmla="*/ 2219324 w 2857500"/>
                <a:gd name="connsiteY4052" fmla="*/ 1858736 h 3027364"/>
                <a:gd name="connsiteX4053" fmla="*/ 2218780 w 2857500"/>
                <a:gd name="connsiteY4053" fmla="*/ 1859825 h 3027364"/>
                <a:gd name="connsiteX4054" fmla="*/ 2210071 w 2857500"/>
                <a:gd name="connsiteY4054" fmla="*/ 1866900 h 3027364"/>
                <a:gd name="connsiteX4055" fmla="*/ 2200274 w 2857500"/>
                <a:gd name="connsiteY4055" fmla="*/ 1857647 h 3027364"/>
                <a:gd name="connsiteX4056" fmla="*/ 2210071 w 2857500"/>
                <a:gd name="connsiteY4056" fmla="*/ 1847850 h 3027364"/>
                <a:gd name="connsiteX4057" fmla="*/ 2166937 w 2857500"/>
                <a:gd name="connsiteY4057" fmla="*/ 1847850 h 3027364"/>
                <a:gd name="connsiteX4058" fmla="*/ 2176462 w 2857500"/>
                <a:gd name="connsiteY4058" fmla="*/ 1857375 h 3027364"/>
                <a:gd name="connsiteX4059" fmla="*/ 2166937 w 2857500"/>
                <a:gd name="connsiteY4059" fmla="*/ 1866900 h 3027364"/>
                <a:gd name="connsiteX4060" fmla="*/ 2157412 w 2857500"/>
                <a:gd name="connsiteY4060" fmla="*/ 1857375 h 3027364"/>
                <a:gd name="connsiteX4061" fmla="*/ 2166937 w 2857500"/>
                <a:gd name="connsiteY4061" fmla="*/ 1847850 h 3027364"/>
                <a:gd name="connsiteX4062" fmla="*/ 1436687 w 2857500"/>
                <a:gd name="connsiteY4062" fmla="*/ 1847850 h 3027364"/>
                <a:gd name="connsiteX4063" fmla="*/ 1446212 w 2857500"/>
                <a:gd name="connsiteY4063" fmla="*/ 1857375 h 3027364"/>
                <a:gd name="connsiteX4064" fmla="*/ 1436687 w 2857500"/>
                <a:gd name="connsiteY4064" fmla="*/ 1866900 h 3027364"/>
                <a:gd name="connsiteX4065" fmla="*/ 1427162 w 2857500"/>
                <a:gd name="connsiteY4065" fmla="*/ 1857375 h 3027364"/>
                <a:gd name="connsiteX4066" fmla="*/ 1436687 w 2857500"/>
                <a:gd name="connsiteY4066" fmla="*/ 1847850 h 3027364"/>
                <a:gd name="connsiteX4067" fmla="*/ 1393824 w 2857500"/>
                <a:gd name="connsiteY4067" fmla="*/ 1847850 h 3027364"/>
                <a:gd name="connsiteX4068" fmla="*/ 1403349 w 2857500"/>
                <a:gd name="connsiteY4068" fmla="*/ 1857375 h 3027364"/>
                <a:gd name="connsiteX4069" fmla="*/ 1393824 w 2857500"/>
                <a:gd name="connsiteY4069" fmla="*/ 1866900 h 3027364"/>
                <a:gd name="connsiteX4070" fmla="*/ 1384299 w 2857500"/>
                <a:gd name="connsiteY4070" fmla="*/ 1857375 h 3027364"/>
                <a:gd name="connsiteX4071" fmla="*/ 1393824 w 2857500"/>
                <a:gd name="connsiteY4071" fmla="*/ 1847850 h 3027364"/>
                <a:gd name="connsiteX4072" fmla="*/ 1350169 w 2857500"/>
                <a:gd name="connsiteY4072" fmla="*/ 1847850 h 3027364"/>
                <a:gd name="connsiteX4073" fmla="*/ 1358901 w 2857500"/>
                <a:gd name="connsiteY4073" fmla="*/ 1857375 h 3027364"/>
                <a:gd name="connsiteX4074" fmla="*/ 1350169 w 2857500"/>
                <a:gd name="connsiteY4074" fmla="*/ 1866900 h 3027364"/>
                <a:gd name="connsiteX4075" fmla="*/ 1341437 w 2857500"/>
                <a:gd name="connsiteY4075" fmla="*/ 1857375 h 3027364"/>
                <a:gd name="connsiteX4076" fmla="*/ 1350169 w 2857500"/>
                <a:gd name="connsiteY4076" fmla="*/ 1847850 h 3027364"/>
                <a:gd name="connsiteX4077" fmla="*/ 1307306 w 2857500"/>
                <a:gd name="connsiteY4077" fmla="*/ 1847850 h 3027364"/>
                <a:gd name="connsiteX4078" fmla="*/ 1316038 w 2857500"/>
                <a:gd name="connsiteY4078" fmla="*/ 1857375 h 3027364"/>
                <a:gd name="connsiteX4079" fmla="*/ 1307306 w 2857500"/>
                <a:gd name="connsiteY4079" fmla="*/ 1866900 h 3027364"/>
                <a:gd name="connsiteX4080" fmla="*/ 1298574 w 2857500"/>
                <a:gd name="connsiteY4080" fmla="*/ 1857375 h 3027364"/>
                <a:gd name="connsiteX4081" fmla="*/ 1307306 w 2857500"/>
                <a:gd name="connsiteY4081" fmla="*/ 1847850 h 3027364"/>
                <a:gd name="connsiteX4082" fmla="*/ 1263649 w 2857500"/>
                <a:gd name="connsiteY4082" fmla="*/ 1847850 h 3027364"/>
                <a:gd name="connsiteX4083" fmla="*/ 1273174 w 2857500"/>
                <a:gd name="connsiteY4083" fmla="*/ 1857375 h 3027364"/>
                <a:gd name="connsiteX4084" fmla="*/ 1263649 w 2857500"/>
                <a:gd name="connsiteY4084" fmla="*/ 1866900 h 3027364"/>
                <a:gd name="connsiteX4085" fmla="*/ 1254124 w 2857500"/>
                <a:gd name="connsiteY4085" fmla="*/ 1857375 h 3027364"/>
                <a:gd name="connsiteX4086" fmla="*/ 1263649 w 2857500"/>
                <a:gd name="connsiteY4086" fmla="*/ 1847850 h 3027364"/>
                <a:gd name="connsiteX4087" fmla="*/ 1221581 w 2857500"/>
                <a:gd name="connsiteY4087" fmla="*/ 1847850 h 3027364"/>
                <a:gd name="connsiteX4088" fmla="*/ 1230313 w 2857500"/>
                <a:gd name="connsiteY4088" fmla="*/ 1857375 h 3027364"/>
                <a:gd name="connsiteX4089" fmla="*/ 1221581 w 2857500"/>
                <a:gd name="connsiteY4089" fmla="*/ 1866900 h 3027364"/>
                <a:gd name="connsiteX4090" fmla="*/ 1212849 w 2857500"/>
                <a:gd name="connsiteY4090" fmla="*/ 1857375 h 3027364"/>
                <a:gd name="connsiteX4091" fmla="*/ 1221581 w 2857500"/>
                <a:gd name="connsiteY4091" fmla="*/ 1847850 h 3027364"/>
                <a:gd name="connsiteX4092" fmla="*/ 1177924 w 2857500"/>
                <a:gd name="connsiteY4092" fmla="*/ 1847850 h 3027364"/>
                <a:gd name="connsiteX4093" fmla="*/ 1187449 w 2857500"/>
                <a:gd name="connsiteY4093" fmla="*/ 1857375 h 3027364"/>
                <a:gd name="connsiteX4094" fmla="*/ 1177924 w 2857500"/>
                <a:gd name="connsiteY4094" fmla="*/ 1866900 h 3027364"/>
                <a:gd name="connsiteX4095" fmla="*/ 1168399 w 2857500"/>
                <a:gd name="connsiteY4095" fmla="*/ 1857375 h 3027364"/>
                <a:gd name="connsiteX4096" fmla="*/ 1177924 w 2857500"/>
                <a:gd name="connsiteY4096" fmla="*/ 1847850 h 3027364"/>
                <a:gd name="connsiteX4097" fmla="*/ 1135062 w 2857500"/>
                <a:gd name="connsiteY4097" fmla="*/ 1847850 h 3027364"/>
                <a:gd name="connsiteX4098" fmla="*/ 1144587 w 2857500"/>
                <a:gd name="connsiteY4098" fmla="*/ 1857375 h 3027364"/>
                <a:gd name="connsiteX4099" fmla="*/ 1135062 w 2857500"/>
                <a:gd name="connsiteY4099" fmla="*/ 1866900 h 3027364"/>
                <a:gd name="connsiteX4100" fmla="*/ 1125537 w 2857500"/>
                <a:gd name="connsiteY4100" fmla="*/ 1857375 h 3027364"/>
                <a:gd name="connsiteX4101" fmla="*/ 1135062 w 2857500"/>
                <a:gd name="connsiteY4101" fmla="*/ 1847850 h 3027364"/>
                <a:gd name="connsiteX4102" fmla="*/ 2228850 w 2857500"/>
                <a:gd name="connsiteY4102" fmla="*/ 1804988 h 3027364"/>
                <a:gd name="connsiteX4103" fmla="*/ 2225146 w 2857500"/>
                <a:gd name="connsiteY4103" fmla="*/ 1822451 h 3027364"/>
                <a:gd name="connsiteX4104" fmla="*/ 2220912 w 2857500"/>
                <a:gd name="connsiteY4104" fmla="*/ 1814265 h 3027364"/>
                <a:gd name="connsiteX4105" fmla="*/ 2228850 w 2857500"/>
                <a:gd name="connsiteY4105" fmla="*/ 1804988 h 3027364"/>
                <a:gd name="connsiteX4106" fmla="*/ 2187574 w 2857500"/>
                <a:gd name="connsiteY4106" fmla="*/ 1804988 h 3027364"/>
                <a:gd name="connsiteX4107" fmla="*/ 2197099 w 2857500"/>
                <a:gd name="connsiteY4107" fmla="*/ 1814513 h 3027364"/>
                <a:gd name="connsiteX4108" fmla="*/ 2187574 w 2857500"/>
                <a:gd name="connsiteY4108" fmla="*/ 1824038 h 3027364"/>
                <a:gd name="connsiteX4109" fmla="*/ 2178049 w 2857500"/>
                <a:gd name="connsiteY4109" fmla="*/ 1814513 h 3027364"/>
                <a:gd name="connsiteX4110" fmla="*/ 2187574 w 2857500"/>
                <a:gd name="connsiteY4110" fmla="*/ 1804988 h 3027364"/>
                <a:gd name="connsiteX4111" fmla="*/ 2144984 w 2857500"/>
                <a:gd name="connsiteY4111" fmla="*/ 1804988 h 3027364"/>
                <a:gd name="connsiteX4112" fmla="*/ 2154237 w 2857500"/>
                <a:gd name="connsiteY4112" fmla="*/ 1814785 h 3027364"/>
                <a:gd name="connsiteX4113" fmla="*/ 2144984 w 2857500"/>
                <a:gd name="connsiteY4113" fmla="*/ 1824038 h 3027364"/>
                <a:gd name="connsiteX4114" fmla="*/ 2144440 w 2857500"/>
                <a:gd name="connsiteY4114" fmla="*/ 1824038 h 3027364"/>
                <a:gd name="connsiteX4115" fmla="*/ 2135187 w 2857500"/>
                <a:gd name="connsiteY4115" fmla="*/ 1814785 h 3027364"/>
                <a:gd name="connsiteX4116" fmla="*/ 2144440 w 2857500"/>
                <a:gd name="connsiteY4116" fmla="*/ 1805533 h 3027364"/>
                <a:gd name="connsiteX4117" fmla="*/ 2144984 w 2857500"/>
                <a:gd name="connsiteY4117" fmla="*/ 1804988 h 3027364"/>
                <a:gd name="connsiteX4118" fmla="*/ 2101850 w 2857500"/>
                <a:gd name="connsiteY4118" fmla="*/ 1804988 h 3027364"/>
                <a:gd name="connsiteX4119" fmla="*/ 2111375 w 2857500"/>
                <a:gd name="connsiteY4119" fmla="*/ 1814513 h 3027364"/>
                <a:gd name="connsiteX4120" fmla="*/ 2101850 w 2857500"/>
                <a:gd name="connsiteY4120" fmla="*/ 1824038 h 3027364"/>
                <a:gd name="connsiteX4121" fmla="*/ 2092325 w 2857500"/>
                <a:gd name="connsiteY4121" fmla="*/ 1814513 h 3027364"/>
                <a:gd name="connsiteX4122" fmla="*/ 2101850 w 2857500"/>
                <a:gd name="connsiteY4122" fmla="*/ 1804988 h 3027364"/>
                <a:gd name="connsiteX4123" fmla="*/ 2058987 w 2857500"/>
                <a:gd name="connsiteY4123" fmla="*/ 1804988 h 3027364"/>
                <a:gd name="connsiteX4124" fmla="*/ 2068512 w 2857500"/>
                <a:gd name="connsiteY4124" fmla="*/ 1814513 h 3027364"/>
                <a:gd name="connsiteX4125" fmla="*/ 2058987 w 2857500"/>
                <a:gd name="connsiteY4125" fmla="*/ 1824038 h 3027364"/>
                <a:gd name="connsiteX4126" fmla="*/ 2049462 w 2857500"/>
                <a:gd name="connsiteY4126" fmla="*/ 1814513 h 3027364"/>
                <a:gd name="connsiteX4127" fmla="*/ 2058987 w 2857500"/>
                <a:gd name="connsiteY4127" fmla="*/ 1804988 h 3027364"/>
                <a:gd name="connsiteX4128" fmla="*/ 2016125 w 2857500"/>
                <a:gd name="connsiteY4128" fmla="*/ 1804988 h 3027364"/>
                <a:gd name="connsiteX4129" fmla="*/ 2025650 w 2857500"/>
                <a:gd name="connsiteY4129" fmla="*/ 1814513 h 3027364"/>
                <a:gd name="connsiteX4130" fmla="*/ 2016125 w 2857500"/>
                <a:gd name="connsiteY4130" fmla="*/ 1824038 h 3027364"/>
                <a:gd name="connsiteX4131" fmla="*/ 2006600 w 2857500"/>
                <a:gd name="connsiteY4131" fmla="*/ 1814513 h 3027364"/>
                <a:gd name="connsiteX4132" fmla="*/ 2016125 w 2857500"/>
                <a:gd name="connsiteY4132" fmla="*/ 1804988 h 3027364"/>
                <a:gd name="connsiteX4133" fmla="*/ 1973262 w 2857500"/>
                <a:gd name="connsiteY4133" fmla="*/ 1804988 h 3027364"/>
                <a:gd name="connsiteX4134" fmla="*/ 1982787 w 2857500"/>
                <a:gd name="connsiteY4134" fmla="*/ 1814513 h 3027364"/>
                <a:gd name="connsiteX4135" fmla="*/ 1973262 w 2857500"/>
                <a:gd name="connsiteY4135" fmla="*/ 1824038 h 3027364"/>
                <a:gd name="connsiteX4136" fmla="*/ 1963737 w 2857500"/>
                <a:gd name="connsiteY4136" fmla="*/ 1814513 h 3027364"/>
                <a:gd name="connsiteX4137" fmla="*/ 1973262 w 2857500"/>
                <a:gd name="connsiteY4137" fmla="*/ 1804988 h 3027364"/>
                <a:gd name="connsiteX4138" fmla="*/ 1930400 w 2857500"/>
                <a:gd name="connsiteY4138" fmla="*/ 1804988 h 3027364"/>
                <a:gd name="connsiteX4139" fmla="*/ 1939925 w 2857500"/>
                <a:gd name="connsiteY4139" fmla="*/ 1814513 h 3027364"/>
                <a:gd name="connsiteX4140" fmla="*/ 1930400 w 2857500"/>
                <a:gd name="connsiteY4140" fmla="*/ 1824038 h 3027364"/>
                <a:gd name="connsiteX4141" fmla="*/ 1920875 w 2857500"/>
                <a:gd name="connsiteY4141" fmla="*/ 1814513 h 3027364"/>
                <a:gd name="connsiteX4142" fmla="*/ 1930400 w 2857500"/>
                <a:gd name="connsiteY4142" fmla="*/ 1804988 h 3027364"/>
                <a:gd name="connsiteX4143" fmla="*/ 1886744 w 2857500"/>
                <a:gd name="connsiteY4143" fmla="*/ 1804988 h 3027364"/>
                <a:gd name="connsiteX4144" fmla="*/ 1895476 w 2857500"/>
                <a:gd name="connsiteY4144" fmla="*/ 1814513 h 3027364"/>
                <a:gd name="connsiteX4145" fmla="*/ 1886744 w 2857500"/>
                <a:gd name="connsiteY4145" fmla="*/ 1824038 h 3027364"/>
                <a:gd name="connsiteX4146" fmla="*/ 1878012 w 2857500"/>
                <a:gd name="connsiteY4146" fmla="*/ 1814513 h 3027364"/>
                <a:gd name="connsiteX4147" fmla="*/ 1886744 w 2857500"/>
                <a:gd name="connsiteY4147" fmla="*/ 1804988 h 3027364"/>
                <a:gd name="connsiteX4148" fmla="*/ 1843882 w 2857500"/>
                <a:gd name="connsiteY4148" fmla="*/ 1804988 h 3027364"/>
                <a:gd name="connsiteX4149" fmla="*/ 1852614 w 2857500"/>
                <a:gd name="connsiteY4149" fmla="*/ 1814513 h 3027364"/>
                <a:gd name="connsiteX4150" fmla="*/ 1843882 w 2857500"/>
                <a:gd name="connsiteY4150" fmla="*/ 1824038 h 3027364"/>
                <a:gd name="connsiteX4151" fmla="*/ 1835150 w 2857500"/>
                <a:gd name="connsiteY4151" fmla="*/ 1814513 h 3027364"/>
                <a:gd name="connsiteX4152" fmla="*/ 1843882 w 2857500"/>
                <a:gd name="connsiteY4152" fmla="*/ 1804988 h 3027364"/>
                <a:gd name="connsiteX4153" fmla="*/ 1801018 w 2857500"/>
                <a:gd name="connsiteY4153" fmla="*/ 1804988 h 3027364"/>
                <a:gd name="connsiteX4154" fmla="*/ 1809750 w 2857500"/>
                <a:gd name="connsiteY4154" fmla="*/ 1814785 h 3027364"/>
                <a:gd name="connsiteX4155" fmla="*/ 1801018 w 2857500"/>
                <a:gd name="connsiteY4155" fmla="*/ 1824038 h 3027364"/>
                <a:gd name="connsiteX4156" fmla="*/ 1800505 w 2857500"/>
                <a:gd name="connsiteY4156" fmla="*/ 1824038 h 3027364"/>
                <a:gd name="connsiteX4157" fmla="*/ 1792287 w 2857500"/>
                <a:gd name="connsiteY4157" fmla="*/ 1814785 h 3027364"/>
                <a:gd name="connsiteX4158" fmla="*/ 1800505 w 2857500"/>
                <a:gd name="connsiteY4158" fmla="*/ 1805533 h 3027364"/>
                <a:gd name="connsiteX4159" fmla="*/ 1801018 w 2857500"/>
                <a:gd name="connsiteY4159" fmla="*/ 1804988 h 3027364"/>
                <a:gd name="connsiteX4160" fmla="*/ 1758156 w 2857500"/>
                <a:gd name="connsiteY4160" fmla="*/ 1804988 h 3027364"/>
                <a:gd name="connsiteX4161" fmla="*/ 1766888 w 2857500"/>
                <a:gd name="connsiteY4161" fmla="*/ 1814513 h 3027364"/>
                <a:gd name="connsiteX4162" fmla="*/ 1758156 w 2857500"/>
                <a:gd name="connsiteY4162" fmla="*/ 1824038 h 3027364"/>
                <a:gd name="connsiteX4163" fmla="*/ 1749424 w 2857500"/>
                <a:gd name="connsiteY4163" fmla="*/ 1814513 h 3027364"/>
                <a:gd name="connsiteX4164" fmla="*/ 1758156 w 2857500"/>
                <a:gd name="connsiteY4164" fmla="*/ 1804988 h 3027364"/>
                <a:gd name="connsiteX4165" fmla="*/ 1714499 w 2857500"/>
                <a:gd name="connsiteY4165" fmla="*/ 1804988 h 3027364"/>
                <a:gd name="connsiteX4166" fmla="*/ 1724024 w 2857500"/>
                <a:gd name="connsiteY4166" fmla="*/ 1814513 h 3027364"/>
                <a:gd name="connsiteX4167" fmla="*/ 1714499 w 2857500"/>
                <a:gd name="connsiteY4167" fmla="*/ 1824038 h 3027364"/>
                <a:gd name="connsiteX4168" fmla="*/ 1704974 w 2857500"/>
                <a:gd name="connsiteY4168" fmla="*/ 1814513 h 3027364"/>
                <a:gd name="connsiteX4169" fmla="*/ 1714499 w 2857500"/>
                <a:gd name="connsiteY4169" fmla="*/ 1804988 h 3027364"/>
                <a:gd name="connsiteX4170" fmla="*/ 1671637 w 2857500"/>
                <a:gd name="connsiteY4170" fmla="*/ 1804988 h 3027364"/>
                <a:gd name="connsiteX4171" fmla="*/ 1681162 w 2857500"/>
                <a:gd name="connsiteY4171" fmla="*/ 1814513 h 3027364"/>
                <a:gd name="connsiteX4172" fmla="*/ 1671637 w 2857500"/>
                <a:gd name="connsiteY4172" fmla="*/ 1824038 h 3027364"/>
                <a:gd name="connsiteX4173" fmla="*/ 1662112 w 2857500"/>
                <a:gd name="connsiteY4173" fmla="*/ 1814513 h 3027364"/>
                <a:gd name="connsiteX4174" fmla="*/ 1671637 w 2857500"/>
                <a:gd name="connsiteY4174" fmla="*/ 1804988 h 3027364"/>
                <a:gd name="connsiteX4175" fmla="*/ 1628774 w 2857500"/>
                <a:gd name="connsiteY4175" fmla="*/ 1804988 h 3027364"/>
                <a:gd name="connsiteX4176" fmla="*/ 1638299 w 2857500"/>
                <a:gd name="connsiteY4176" fmla="*/ 1814513 h 3027364"/>
                <a:gd name="connsiteX4177" fmla="*/ 1628774 w 2857500"/>
                <a:gd name="connsiteY4177" fmla="*/ 1824038 h 3027364"/>
                <a:gd name="connsiteX4178" fmla="*/ 1619249 w 2857500"/>
                <a:gd name="connsiteY4178" fmla="*/ 1814513 h 3027364"/>
                <a:gd name="connsiteX4179" fmla="*/ 1628774 w 2857500"/>
                <a:gd name="connsiteY4179" fmla="*/ 1804988 h 3027364"/>
                <a:gd name="connsiteX4180" fmla="*/ 1585912 w 2857500"/>
                <a:gd name="connsiteY4180" fmla="*/ 1804988 h 3027364"/>
                <a:gd name="connsiteX4181" fmla="*/ 1595437 w 2857500"/>
                <a:gd name="connsiteY4181" fmla="*/ 1814513 h 3027364"/>
                <a:gd name="connsiteX4182" fmla="*/ 1585912 w 2857500"/>
                <a:gd name="connsiteY4182" fmla="*/ 1824038 h 3027364"/>
                <a:gd name="connsiteX4183" fmla="*/ 1576387 w 2857500"/>
                <a:gd name="connsiteY4183" fmla="*/ 1814513 h 3027364"/>
                <a:gd name="connsiteX4184" fmla="*/ 1585912 w 2857500"/>
                <a:gd name="connsiteY4184" fmla="*/ 1804988 h 3027364"/>
                <a:gd name="connsiteX4185" fmla="*/ 1543049 w 2857500"/>
                <a:gd name="connsiteY4185" fmla="*/ 1804988 h 3027364"/>
                <a:gd name="connsiteX4186" fmla="*/ 1552574 w 2857500"/>
                <a:gd name="connsiteY4186" fmla="*/ 1814513 h 3027364"/>
                <a:gd name="connsiteX4187" fmla="*/ 1543049 w 2857500"/>
                <a:gd name="connsiteY4187" fmla="*/ 1824038 h 3027364"/>
                <a:gd name="connsiteX4188" fmla="*/ 1533524 w 2857500"/>
                <a:gd name="connsiteY4188" fmla="*/ 1814513 h 3027364"/>
                <a:gd name="connsiteX4189" fmla="*/ 1543049 w 2857500"/>
                <a:gd name="connsiteY4189" fmla="*/ 1804988 h 3027364"/>
                <a:gd name="connsiteX4190" fmla="*/ 1500187 w 2857500"/>
                <a:gd name="connsiteY4190" fmla="*/ 1804988 h 3027364"/>
                <a:gd name="connsiteX4191" fmla="*/ 1509712 w 2857500"/>
                <a:gd name="connsiteY4191" fmla="*/ 1814513 h 3027364"/>
                <a:gd name="connsiteX4192" fmla="*/ 1500187 w 2857500"/>
                <a:gd name="connsiteY4192" fmla="*/ 1824038 h 3027364"/>
                <a:gd name="connsiteX4193" fmla="*/ 1490662 w 2857500"/>
                <a:gd name="connsiteY4193" fmla="*/ 1814513 h 3027364"/>
                <a:gd name="connsiteX4194" fmla="*/ 1500187 w 2857500"/>
                <a:gd name="connsiteY4194" fmla="*/ 1804988 h 3027364"/>
                <a:gd name="connsiteX4195" fmla="*/ 1457596 w 2857500"/>
                <a:gd name="connsiteY4195" fmla="*/ 1804988 h 3027364"/>
                <a:gd name="connsiteX4196" fmla="*/ 1466849 w 2857500"/>
                <a:gd name="connsiteY4196" fmla="*/ 1814785 h 3027364"/>
                <a:gd name="connsiteX4197" fmla="*/ 1457596 w 2857500"/>
                <a:gd name="connsiteY4197" fmla="*/ 1824038 h 3027364"/>
                <a:gd name="connsiteX4198" fmla="*/ 1457052 w 2857500"/>
                <a:gd name="connsiteY4198" fmla="*/ 1824038 h 3027364"/>
                <a:gd name="connsiteX4199" fmla="*/ 1447799 w 2857500"/>
                <a:gd name="connsiteY4199" fmla="*/ 1814785 h 3027364"/>
                <a:gd name="connsiteX4200" fmla="*/ 1457052 w 2857500"/>
                <a:gd name="connsiteY4200" fmla="*/ 1805533 h 3027364"/>
                <a:gd name="connsiteX4201" fmla="*/ 1457596 w 2857500"/>
                <a:gd name="connsiteY4201" fmla="*/ 1804988 h 3027364"/>
                <a:gd name="connsiteX4202" fmla="*/ 1414462 w 2857500"/>
                <a:gd name="connsiteY4202" fmla="*/ 1804988 h 3027364"/>
                <a:gd name="connsiteX4203" fmla="*/ 1423987 w 2857500"/>
                <a:gd name="connsiteY4203" fmla="*/ 1814513 h 3027364"/>
                <a:gd name="connsiteX4204" fmla="*/ 1414462 w 2857500"/>
                <a:gd name="connsiteY4204" fmla="*/ 1824038 h 3027364"/>
                <a:gd name="connsiteX4205" fmla="*/ 1404937 w 2857500"/>
                <a:gd name="connsiteY4205" fmla="*/ 1814513 h 3027364"/>
                <a:gd name="connsiteX4206" fmla="*/ 1414462 w 2857500"/>
                <a:gd name="connsiteY4206" fmla="*/ 1804988 h 3027364"/>
                <a:gd name="connsiteX4207" fmla="*/ 1370806 w 2857500"/>
                <a:gd name="connsiteY4207" fmla="*/ 1804988 h 3027364"/>
                <a:gd name="connsiteX4208" fmla="*/ 1379538 w 2857500"/>
                <a:gd name="connsiteY4208" fmla="*/ 1814513 h 3027364"/>
                <a:gd name="connsiteX4209" fmla="*/ 1370806 w 2857500"/>
                <a:gd name="connsiteY4209" fmla="*/ 1824038 h 3027364"/>
                <a:gd name="connsiteX4210" fmla="*/ 1362074 w 2857500"/>
                <a:gd name="connsiteY4210" fmla="*/ 1814513 h 3027364"/>
                <a:gd name="connsiteX4211" fmla="*/ 1370806 w 2857500"/>
                <a:gd name="connsiteY4211" fmla="*/ 1804988 h 3027364"/>
                <a:gd name="connsiteX4212" fmla="*/ 1328737 w 2857500"/>
                <a:gd name="connsiteY4212" fmla="*/ 1804988 h 3027364"/>
                <a:gd name="connsiteX4213" fmla="*/ 1338262 w 2857500"/>
                <a:gd name="connsiteY4213" fmla="*/ 1814513 h 3027364"/>
                <a:gd name="connsiteX4214" fmla="*/ 1328737 w 2857500"/>
                <a:gd name="connsiteY4214" fmla="*/ 1824038 h 3027364"/>
                <a:gd name="connsiteX4215" fmla="*/ 1319212 w 2857500"/>
                <a:gd name="connsiteY4215" fmla="*/ 1814513 h 3027364"/>
                <a:gd name="connsiteX4216" fmla="*/ 1328737 w 2857500"/>
                <a:gd name="connsiteY4216" fmla="*/ 1804988 h 3027364"/>
                <a:gd name="connsiteX4217" fmla="*/ 1285081 w 2857500"/>
                <a:gd name="connsiteY4217" fmla="*/ 1804988 h 3027364"/>
                <a:gd name="connsiteX4218" fmla="*/ 1293813 w 2857500"/>
                <a:gd name="connsiteY4218" fmla="*/ 1814513 h 3027364"/>
                <a:gd name="connsiteX4219" fmla="*/ 1285081 w 2857500"/>
                <a:gd name="connsiteY4219" fmla="*/ 1824038 h 3027364"/>
                <a:gd name="connsiteX4220" fmla="*/ 1276349 w 2857500"/>
                <a:gd name="connsiteY4220" fmla="*/ 1814513 h 3027364"/>
                <a:gd name="connsiteX4221" fmla="*/ 1285081 w 2857500"/>
                <a:gd name="connsiteY4221" fmla="*/ 1804988 h 3027364"/>
                <a:gd name="connsiteX4222" fmla="*/ 1242219 w 2857500"/>
                <a:gd name="connsiteY4222" fmla="*/ 1804988 h 3027364"/>
                <a:gd name="connsiteX4223" fmla="*/ 1250951 w 2857500"/>
                <a:gd name="connsiteY4223" fmla="*/ 1814513 h 3027364"/>
                <a:gd name="connsiteX4224" fmla="*/ 1242219 w 2857500"/>
                <a:gd name="connsiteY4224" fmla="*/ 1824038 h 3027364"/>
                <a:gd name="connsiteX4225" fmla="*/ 1233487 w 2857500"/>
                <a:gd name="connsiteY4225" fmla="*/ 1814513 h 3027364"/>
                <a:gd name="connsiteX4226" fmla="*/ 1242219 w 2857500"/>
                <a:gd name="connsiteY4226" fmla="*/ 1804988 h 3027364"/>
                <a:gd name="connsiteX4227" fmla="*/ 1198562 w 2857500"/>
                <a:gd name="connsiteY4227" fmla="*/ 1804988 h 3027364"/>
                <a:gd name="connsiteX4228" fmla="*/ 1208087 w 2857500"/>
                <a:gd name="connsiteY4228" fmla="*/ 1814513 h 3027364"/>
                <a:gd name="connsiteX4229" fmla="*/ 1198562 w 2857500"/>
                <a:gd name="connsiteY4229" fmla="*/ 1824038 h 3027364"/>
                <a:gd name="connsiteX4230" fmla="*/ 1189037 w 2857500"/>
                <a:gd name="connsiteY4230" fmla="*/ 1814513 h 3027364"/>
                <a:gd name="connsiteX4231" fmla="*/ 1198562 w 2857500"/>
                <a:gd name="connsiteY4231" fmla="*/ 1804988 h 3027364"/>
                <a:gd name="connsiteX4232" fmla="*/ 1155699 w 2857500"/>
                <a:gd name="connsiteY4232" fmla="*/ 1804988 h 3027364"/>
                <a:gd name="connsiteX4233" fmla="*/ 1165224 w 2857500"/>
                <a:gd name="connsiteY4233" fmla="*/ 1814513 h 3027364"/>
                <a:gd name="connsiteX4234" fmla="*/ 1155699 w 2857500"/>
                <a:gd name="connsiteY4234" fmla="*/ 1824038 h 3027364"/>
                <a:gd name="connsiteX4235" fmla="*/ 1146174 w 2857500"/>
                <a:gd name="connsiteY4235" fmla="*/ 1814513 h 3027364"/>
                <a:gd name="connsiteX4236" fmla="*/ 1155699 w 2857500"/>
                <a:gd name="connsiteY4236" fmla="*/ 1804988 h 3027364"/>
                <a:gd name="connsiteX4237" fmla="*/ 1113381 w 2857500"/>
                <a:gd name="connsiteY4237" fmla="*/ 1804988 h 3027364"/>
                <a:gd name="connsiteX4238" fmla="*/ 1122362 w 2857500"/>
                <a:gd name="connsiteY4238" fmla="*/ 1814785 h 3027364"/>
                <a:gd name="connsiteX4239" fmla="*/ 1113381 w 2857500"/>
                <a:gd name="connsiteY4239" fmla="*/ 1824038 h 3027364"/>
                <a:gd name="connsiteX4240" fmla="*/ 1112882 w 2857500"/>
                <a:gd name="connsiteY4240" fmla="*/ 1824038 h 3027364"/>
                <a:gd name="connsiteX4241" fmla="*/ 1104899 w 2857500"/>
                <a:gd name="connsiteY4241" fmla="*/ 1814785 h 3027364"/>
                <a:gd name="connsiteX4242" fmla="*/ 1112882 w 2857500"/>
                <a:gd name="connsiteY4242" fmla="*/ 1805533 h 3027364"/>
                <a:gd name="connsiteX4243" fmla="*/ 1113381 w 2857500"/>
                <a:gd name="connsiteY4243" fmla="*/ 1804988 h 3027364"/>
                <a:gd name="connsiteX4244" fmla="*/ 1069975 w 2857500"/>
                <a:gd name="connsiteY4244" fmla="*/ 1804988 h 3027364"/>
                <a:gd name="connsiteX4245" fmla="*/ 1079500 w 2857500"/>
                <a:gd name="connsiteY4245" fmla="*/ 1814513 h 3027364"/>
                <a:gd name="connsiteX4246" fmla="*/ 1069975 w 2857500"/>
                <a:gd name="connsiteY4246" fmla="*/ 1824038 h 3027364"/>
                <a:gd name="connsiteX4247" fmla="*/ 1060450 w 2857500"/>
                <a:gd name="connsiteY4247" fmla="*/ 1814513 h 3027364"/>
                <a:gd name="connsiteX4248" fmla="*/ 1069975 w 2857500"/>
                <a:gd name="connsiteY4248" fmla="*/ 1804988 h 3027364"/>
                <a:gd name="connsiteX4249" fmla="*/ 1027112 w 2857500"/>
                <a:gd name="connsiteY4249" fmla="*/ 1804988 h 3027364"/>
                <a:gd name="connsiteX4250" fmla="*/ 1036637 w 2857500"/>
                <a:gd name="connsiteY4250" fmla="*/ 1814513 h 3027364"/>
                <a:gd name="connsiteX4251" fmla="*/ 1027112 w 2857500"/>
                <a:gd name="connsiteY4251" fmla="*/ 1824038 h 3027364"/>
                <a:gd name="connsiteX4252" fmla="*/ 1017587 w 2857500"/>
                <a:gd name="connsiteY4252" fmla="*/ 1814513 h 3027364"/>
                <a:gd name="connsiteX4253" fmla="*/ 1027112 w 2857500"/>
                <a:gd name="connsiteY4253" fmla="*/ 1804988 h 3027364"/>
                <a:gd name="connsiteX4254" fmla="*/ 984250 w 2857500"/>
                <a:gd name="connsiteY4254" fmla="*/ 1804988 h 3027364"/>
                <a:gd name="connsiteX4255" fmla="*/ 993775 w 2857500"/>
                <a:gd name="connsiteY4255" fmla="*/ 1814513 h 3027364"/>
                <a:gd name="connsiteX4256" fmla="*/ 984250 w 2857500"/>
                <a:gd name="connsiteY4256" fmla="*/ 1824038 h 3027364"/>
                <a:gd name="connsiteX4257" fmla="*/ 974725 w 2857500"/>
                <a:gd name="connsiteY4257" fmla="*/ 1814513 h 3027364"/>
                <a:gd name="connsiteX4258" fmla="*/ 984250 w 2857500"/>
                <a:gd name="connsiteY4258" fmla="*/ 1804988 h 3027364"/>
                <a:gd name="connsiteX4259" fmla="*/ 941387 w 2857500"/>
                <a:gd name="connsiteY4259" fmla="*/ 1804988 h 3027364"/>
                <a:gd name="connsiteX4260" fmla="*/ 950912 w 2857500"/>
                <a:gd name="connsiteY4260" fmla="*/ 1814513 h 3027364"/>
                <a:gd name="connsiteX4261" fmla="*/ 941387 w 2857500"/>
                <a:gd name="connsiteY4261" fmla="*/ 1824038 h 3027364"/>
                <a:gd name="connsiteX4262" fmla="*/ 931862 w 2857500"/>
                <a:gd name="connsiteY4262" fmla="*/ 1814513 h 3027364"/>
                <a:gd name="connsiteX4263" fmla="*/ 941387 w 2857500"/>
                <a:gd name="connsiteY4263" fmla="*/ 1804988 h 3027364"/>
                <a:gd name="connsiteX4264" fmla="*/ 898525 w 2857500"/>
                <a:gd name="connsiteY4264" fmla="*/ 1804988 h 3027364"/>
                <a:gd name="connsiteX4265" fmla="*/ 908050 w 2857500"/>
                <a:gd name="connsiteY4265" fmla="*/ 1814513 h 3027364"/>
                <a:gd name="connsiteX4266" fmla="*/ 898525 w 2857500"/>
                <a:gd name="connsiteY4266" fmla="*/ 1824038 h 3027364"/>
                <a:gd name="connsiteX4267" fmla="*/ 889000 w 2857500"/>
                <a:gd name="connsiteY4267" fmla="*/ 1814513 h 3027364"/>
                <a:gd name="connsiteX4268" fmla="*/ 898525 w 2857500"/>
                <a:gd name="connsiteY4268" fmla="*/ 1804988 h 3027364"/>
                <a:gd name="connsiteX4269" fmla="*/ 855662 w 2857500"/>
                <a:gd name="connsiteY4269" fmla="*/ 1804988 h 3027364"/>
                <a:gd name="connsiteX4270" fmla="*/ 865187 w 2857500"/>
                <a:gd name="connsiteY4270" fmla="*/ 1814513 h 3027364"/>
                <a:gd name="connsiteX4271" fmla="*/ 855662 w 2857500"/>
                <a:gd name="connsiteY4271" fmla="*/ 1824038 h 3027364"/>
                <a:gd name="connsiteX4272" fmla="*/ 846137 w 2857500"/>
                <a:gd name="connsiteY4272" fmla="*/ 1814513 h 3027364"/>
                <a:gd name="connsiteX4273" fmla="*/ 855662 w 2857500"/>
                <a:gd name="connsiteY4273" fmla="*/ 1804988 h 3027364"/>
                <a:gd name="connsiteX4274" fmla="*/ 812800 w 2857500"/>
                <a:gd name="connsiteY4274" fmla="*/ 1804988 h 3027364"/>
                <a:gd name="connsiteX4275" fmla="*/ 822325 w 2857500"/>
                <a:gd name="connsiteY4275" fmla="*/ 1814513 h 3027364"/>
                <a:gd name="connsiteX4276" fmla="*/ 812800 w 2857500"/>
                <a:gd name="connsiteY4276" fmla="*/ 1824038 h 3027364"/>
                <a:gd name="connsiteX4277" fmla="*/ 803275 w 2857500"/>
                <a:gd name="connsiteY4277" fmla="*/ 1814513 h 3027364"/>
                <a:gd name="connsiteX4278" fmla="*/ 812800 w 2857500"/>
                <a:gd name="connsiteY4278" fmla="*/ 1804988 h 3027364"/>
                <a:gd name="connsiteX4279" fmla="*/ 770209 w 2857500"/>
                <a:gd name="connsiteY4279" fmla="*/ 1804988 h 3027364"/>
                <a:gd name="connsiteX4280" fmla="*/ 779462 w 2857500"/>
                <a:gd name="connsiteY4280" fmla="*/ 1814785 h 3027364"/>
                <a:gd name="connsiteX4281" fmla="*/ 770209 w 2857500"/>
                <a:gd name="connsiteY4281" fmla="*/ 1824038 h 3027364"/>
                <a:gd name="connsiteX4282" fmla="*/ 769665 w 2857500"/>
                <a:gd name="connsiteY4282" fmla="*/ 1824038 h 3027364"/>
                <a:gd name="connsiteX4283" fmla="*/ 760412 w 2857500"/>
                <a:gd name="connsiteY4283" fmla="*/ 1814785 h 3027364"/>
                <a:gd name="connsiteX4284" fmla="*/ 769665 w 2857500"/>
                <a:gd name="connsiteY4284" fmla="*/ 1805533 h 3027364"/>
                <a:gd name="connsiteX4285" fmla="*/ 770209 w 2857500"/>
                <a:gd name="connsiteY4285" fmla="*/ 1804988 h 3027364"/>
                <a:gd name="connsiteX4286" fmla="*/ 726281 w 2857500"/>
                <a:gd name="connsiteY4286" fmla="*/ 1804988 h 3027364"/>
                <a:gd name="connsiteX4287" fmla="*/ 735013 w 2857500"/>
                <a:gd name="connsiteY4287" fmla="*/ 1814513 h 3027364"/>
                <a:gd name="connsiteX4288" fmla="*/ 726281 w 2857500"/>
                <a:gd name="connsiteY4288" fmla="*/ 1824038 h 3027364"/>
                <a:gd name="connsiteX4289" fmla="*/ 717549 w 2857500"/>
                <a:gd name="connsiteY4289" fmla="*/ 1814513 h 3027364"/>
                <a:gd name="connsiteX4290" fmla="*/ 726281 w 2857500"/>
                <a:gd name="connsiteY4290" fmla="*/ 1804988 h 3027364"/>
                <a:gd name="connsiteX4291" fmla="*/ 683419 w 2857500"/>
                <a:gd name="connsiteY4291" fmla="*/ 1804988 h 3027364"/>
                <a:gd name="connsiteX4292" fmla="*/ 692151 w 2857500"/>
                <a:gd name="connsiteY4292" fmla="*/ 1814513 h 3027364"/>
                <a:gd name="connsiteX4293" fmla="*/ 683419 w 2857500"/>
                <a:gd name="connsiteY4293" fmla="*/ 1824038 h 3027364"/>
                <a:gd name="connsiteX4294" fmla="*/ 674687 w 2857500"/>
                <a:gd name="connsiteY4294" fmla="*/ 1814513 h 3027364"/>
                <a:gd name="connsiteX4295" fmla="*/ 683419 w 2857500"/>
                <a:gd name="connsiteY4295" fmla="*/ 1804988 h 3027364"/>
                <a:gd name="connsiteX4296" fmla="*/ 640556 w 2857500"/>
                <a:gd name="connsiteY4296" fmla="*/ 1804988 h 3027364"/>
                <a:gd name="connsiteX4297" fmla="*/ 649288 w 2857500"/>
                <a:gd name="connsiteY4297" fmla="*/ 1814513 h 3027364"/>
                <a:gd name="connsiteX4298" fmla="*/ 640556 w 2857500"/>
                <a:gd name="connsiteY4298" fmla="*/ 1824038 h 3027364"/>
                <a:gd name="connsiteX4299" fmla="*/ 631824 w 2857500"/>
                <a:gd name="connsiteY4299" fmla="*/ 1814513 h 3027364"/>
                <a:gd name="connsiteX4300" fmla="*/ 640556 w 2857500"/>
                <a:gd name="connsiteY4300" fmla="*/ 1804988 h 3027364"/>
                <a:gd name="connsiteX4301" fmla="*/ 596900 w 2857500"/>
                <a:gd name="connsiteY4301" fmla="*/ 1804988 h 3027364"/>
                <a:gd name="connsiteX4302" fmla="*/ 606425 w 2857500"/>
                <a:gd name="connsiteY4302" fmla="*/ 1814514 h 3027364"/>
                <a:gd name="connsiteX4303" fmla="*/ 604837 w 2857500"/>
                <a:gd name="connsiteY4303" fmla="*/ 1819276 h 3027364"/>
                <a:gd name="connsiteX4304" fmla="*/ 588962 w 2857500"/>
                <a:gd name="connsiteY4304" fmla="*/ 1810280 h 3027364"/>
                <a:gd name="connsiteX4305" fmla="*/ 596900 w 2857500"/>
                <a:gd name="connsiteY4305" fmla="*/ 1804988 h 3027364"/>
                <a:gd name="connsiteX4306" fmla="*/ 2124075 w 2857500"/>
                <a:gd name="connsiteY4306" fmla="*/ 1762126 h 3027364"/>
                <a:gd name="connsiteX4307" fmla="*/ 2133600 w 2857500"/>
                <a:gd name="connsiteY4307" fmla="*/ 1771651 h 3027364"/>
                <a:gd name="connsiteX4308" fmla="*/ 2124075 w 2857500"/>
                <a:gd name="connsiteY4308" fmla="*/ 1781176 h 3027364"/>
                <a:gd name="connsiteX4309" fmla="*/ 2114550 w 2857500"/>
                <a:gd name="connsiteY4309" fmla="*/ 1771651 h 3027364"/>
                <a:gd name="connsiteX4310" fmla="*/ 2124075 w 2857500"/>
                <a:gd name="connsiteY4310" fmla="*/ 1762126 h 3027364"/>
                <a:gd name="connsiteX4311" fmla="*/ 2081212 w 2857500"/>
                <a:gd name="connsiteY4311" fmla="*/ 1762126 h 3027364"/>
                <a:gd name="connsiteX4312" fmla="*/ 2090737 w 2857500"/>
                <a:gd name="connsiteY4312" fmla="*/ 1771651 h 3027364"/>
                <a:gd name="connsiteX4313" fmla="*/ 2081212 w 2857500"/>
                <a:gd name="connsiteY4313" fmla="*/ 1781176 h 3027364"/>
                <a:gd name="connsiteX4314" fmla="*/ 2071687 w 2857500"/>
                <a:gd name="connsiteY4314" fmla="*/ 1771651 h 3027364"/>
                <a:gd name="connsiteX4315" fmla="*/ 2081212 w 2857500"/>
                <a:gd name="connsiteY4315" fmla="*/ 1762126 h 3027364"/>
                <a:gd name="connsiteX4316" fmla="*/ 2038350 w 2857500"/>
                <a:gd name="connsiteY4316" fmla="*/ 1762126 h 3027364"/>
                <a:gd name="connsiteX4317" fmla="*/ 2047875 w 2857500"/>
                <a:gd name="connsiteY4317" fmla="*/ 1771651 h 3027364"/>
                <a:gd name="connsiteX4318" fmla="*/ 2038350 w 2857500"/>
                <a:gd name="connsiteY4318" fmla="*/ 1781176 h 3027364"/>
                <a:gd name="connsiteX4319" fmla="*/ 2028825 w 2857500"/>
                <a:gd name="connsiteY4319" fmla="*/ 1771651 h 3027364"/>
                <a:gd name="connsiteX4320" fmla="*/ 2038350 w 2857500"/>
                <a:gd name="connsiteY4320" fmla="*/ 1762126 h 3027364"/>
                <a:gd name="connsiteX4321" fmla="*/ 1994694 w 2857500"/>
                <a:gd name="connsiteY4321" fmla="*/ 1762126 h 3027364"/>
                <a:gd name="connsiteX4322" fmla="*/ 2003426 w 2857500"/>
                <a:gd name="connsiteY4322" fmla="*/ 1771651 h 3027364"/>
                <a:gd name="connsiteX4323" fmla="*/ 1994694 w 2857500"/>
                <a:gd name="connsiteY4323" fmla="*/ 1781176 h 3027364"/>
                <a:gd name="connsiteX4324" fmla="*/ 1985962 w 2857500"/>
                <a:gd name="connsiteY4324" fmla="*/ 1771651 h 3027364"/>
                <a:gd name="connsiteX4325" fmla="*/ 1994694 w 2857500"/>
                <a:gd name="connsiteY4325" fmla="*/ 1762126 h 3027364"/>
                <a:gd name="connsiteX4326" fmla="*/ 1951832 w 2857500"/>
                <a:gd name="connsiteY4326" fmla="*/ 1762126 h 3027364"/>
                <a:gd name="connsiteX4327" fmla="*/ 1960564 w 2857500"/>
                <a:gd name="connsiteY4327" fmla="*/ 1771651 h 3027364"/>
                <a:gd name="connsiteX4328" fmla="*/ 1951832 w 2857500"/>
                <a:gd name="connsiteY4328" fmla="*/ 1781176 h 3027364"/>
                <a:gd name="connsiteX4329" fmla="*/ 1943100 w 2857500"/>
                <a:gd name="connsiteY4329" fmla="*/ 1771651 h 3027364"/>
                <a:gd name="connsiteX4330" fmla="*/ 1951832 w 2857500"/>
                <a:gd name="connsiteY4330" fmla="*/ 1762126 h 3027364"/>
                <a:gd name="connsiteX4331" fmla="*/ 1908969 w 2857500"/>
                <a:gd name="connsiteY4331" fmla="*/ 1762126 h 3027364"/>
                <a:gd name="connsiteX4332" fmla="*/ 1917701 w 2857500"/>
                <a:gd name="connsiteY4332" fmla="*/ 1771651 h 3027364"/>
                <a:gd name="connsiteX4333" fmla="*/ 1908969 w 2857500"/>
                <a:gd name="connsiteY4333" fmla="*/ 1781176 h 3027364"/>
                <a:gd name="connsiteX4334" fmla="*/ 1900237 w 2857500"/>
                <a:gd name="connsiteY4334" fmla="*/ 1771651 h 3027364"/>
                <a:gd name="connsiteX4335" fmla="*/ 1908969 w 2857500"/>
                <a:gd name="connsiteY4335" fmla="*/ 1762126 h 3027364"/>
                <a:gd name="connsiteX4336" fmla="*/ 1866107 w 2857500"/>
                <a:gd name="connsiteY4336" fmla="*/ 1762126 h 3027364"/>
                <a:gd name="connsiteX4337" fmla="*/ 1874839 w 2857500"/>
                <a:gd name="connsiteY4337" fmla="*/ 1771651 h 3027364"/>
                <a:gd name="connsiteX4338" fmla="*/ 1866107 w 2857500"/>
                <a:gd name="connsiteY4338" fmla="*/ 1781176 h 3027364"/>
                <a:gd name="connsiteX4339" fmla="*/ 1857375 w 2857500"/>
                <a:gd name="connsiteY4339" fmla="*/ 1771651 h 3027364"/>
                <a:gd name="connsiteX4340" fmla="*/ 1866107 w 2857500"/>
                <a:gd name="connsiteY4340" fmla="*/ 1762126 h 3027364"/>
                <a:gd name="connsiteX4341" fmla="*/ 1822450 w 2857500"/>
                <a:gd name="connsiteY4341" fmla="*/ 1762126 h 3027364"/>
                <a:gd name="connsiteX4342" fmla="*/ 1831975 w 2857500"/>
                <a:gd name="connsiteY4342" fmla="*/ 1771651 h 3027364"/>
                <a:gd name="connsiteX4343" fmla="*/ 1822450 w 2857500"/>
                <a:gd name="connsiteY4343" fmla="*/ 1781176 h 3027364"/>
                <a:gd name="connsiteX4344" fmla="*/ 1812925 w 2857500"/>
                <a:gd name="connsiteY4344" fmla="*/ 1771651 h 3027364"/>
                <a:gd name="connsiteX4345" fmla="*/ 1822450 w 2857500"/>
                <a:gd name="connsiteY4345" fmla="*/ 1762126 h 3027364"/>
                <a:gd name="connsiteX4346" fmla="*/ 1779587 w 2857500"/>
                <a:gd name="connsiteY4346" fmla="*/ 1762126 h 3027364"/>
                <a:gd name="connsiteX4347" fmla="*/ 1789112 w 2857500"/>
                <a:gd name="connsiteY4347" fmla="*/ 1771651 h 3027364"/>
                <a:gd name="connsiteX4348" fmla="*/ 1779587 w 2857500"/>
                <a:gd name="connsiteY4348" fmla="*/ 1781176 h 3027364"/>
                <a:gd name="connsiteX4349" fmla="*/ 1770062 w 2857500"/>
                <a:gd name="connsiteY4349" fmla="*/ 1771651 h 3027364"/>
                <a:gd name="connsiteX4350" fmla="*/ 1779587 w 2857500"/>
                <a:gd name="connsiteY4350" fmla="*/ 1762126 h 3027364"/>
                <a:gd name="connsiteX4351" fmla="*/ 1736724 w 2857500"/>
                <a:gd name="connsiteY4351" fmla="*/ 1762126 h 3027364"/>
                <a:gd name="connsiteX4352" fmla="*/ 1746249 w 2857500"/>
                <a:gd name="connsiteY4352" fmla="*/ 1771651 h 3027364"/>
                <a:gd name="connsiteX4353" fmla="*/ 1736724 w 2857500"/>
                <a:gd name="connsiteY4353" fmla="*/ 1781176 h 3027364"/>
                <a:gd name="connsiteX4354" fmla="*/ 1727199 w 2857500"/>
                <a:gd name="connsiteY4354" fmla="*/ 1771651 h 3027364"/>
                <a:gd name="connsiteX4355" fmla="*/ 1736724 w 2857500"/>
                <a:gd name="connsiteY4355" fmla="*/ 1762126 h 3027364"/>
                <a:gd name="connsiteX4356" fmla="*/ 1693862 w 2857500"/>
                <a:gd name="connsiteY4356" fmla="*/ 1762126 h 3027364"/>
                <a:gd name="connsiteX4357" fmla="*/ 1703387 w 2857500"/>
                <a:gd name="connsiteY4357" fmla="*/ 1771651 h 3027364"/>
                <a:gd name="connsiteX4358" fmla="*/ 1693862 w 2857500"/>
                <a:gd name="connsiteY4358" fmla="*/ 1781176 h 3027364"/>
                <a:gd name="connsiteX4359" fmla="*/ 1684337 w 2857500"/>
                <a:gd name="connsiteY4359" fmla="*/ 1771651 h 3027364"/>
                <a:gd name="connsiteX4360" fmla="*/ 1693862 w 2857500"/>
                <a:gd name="connsiteY4360" fmla="*/ 1762126 h 3027364"/>
                <a:gd name="connsiteX4361" fmla="*/ 1650999 w 2857500"/>
                <a:gd name="connsiteY4361" fmla="*/ 1762126 h 3027364"/>
                <a:gd name="connsiteX4362" fmla="*/ 1660524 w 2857500"/>
                <a:gd name="connsiteY4362" fmla="*/ 1771651 h 3027364"/>
                <a:gd name="connsiteX4363" fmla="*/ 1650999 w 2857500"/>
                <a:gd name="connsiteY4363" fmla="*/ 1781176 h 3027364"/>
                <a:gd name="connsiteX4364" fmla="*/ 1641474 w 2857500"/>
                <a:gd name="connsiteY4364" fmla="*/ 1771651 h 3027364"/>
                <a:gd name="connsiteX4365" fmla="*/ 1650999 w 2857500"/>
                <a:gd name="connsiteY4365" fmla="*/ 1762126 h 3027364"/>
                <a:gd name="connsiteX4366" fmla="*/ 1608137 w 2857500"/>
                <a:gd name="connsiteY4366" fmla="*/ 1762126 h 3027364"/>
                <a:gd name="connsiteX4367" fmla="*/ 1617662 w 2857500"/>
                <a:gd name="connsiteY4367" fmla="*/ 1771651 h 3027364"/>
                <a:gd name="connsiteX4368" fmla="*/ 1608137 w 2857500"/>
                <a:gd name="connsiteY4368" fmla="*/ 1781176 h 3027364"/>
                <a:gd name="connsiteX4369" fmla="*/ 1598612 w 2857500"/>
                <a:gd name="connsiteY4369" fmla="*/ 1771651 h 3027364"/>
                <a:gd name="connsiteX4370" fmla="*/ 1608137 w 2857500"/>
                <a:gd name="connsiteY4370" fmla="*/ 1762126 h 3027364"/>
                <a:gd name="connsiteX4371" fmla="*/ 1565274 w 2857500"/>
                <a:gd name="connsiteY4371" fmla="*/ 1762126 h 3027364"/>
                <a:gd name="connsiteX4372" fmla="*/ 1574799 w 2857500"/>
                <a:gd name="connsiteY4372" fmla="*/ 1771651 h 3027364"/>
                <a:gd name="connsiteX4373" fmla="*/ 1565274 w 2857500"/>
                <a:gd name="connsiteY4373" fmla="*/ 1781176 h 3027364"/>
                <a:gd name="connsiteX4374" fmla="*/ 1555749 w 2857500"/>
                <a:gd name="connsiteY4374" fmla="*/ 1771651 h 3027364"/>
                <a:gd name="connsiteX4375" fmla="*/ 1565274 w 2857500"/>
                <a:gd name="connsiteY4375" fmla="*/ 1762126 h 3027364"/>
                <a:gd name="connsiteX4376" fmla="*/ 1522412 w 2857500"/>
                <a:gd name="connsiteY4376" fmla="*/ 1762126 h 3027364"/>
                <a:gd name="connsiteX4377" fmla="*/ 1531937 w 2857500"/>
                <a:gd name="connsiteY4377" fmla="*/ 1771651 h 3027364"/>
                <a:gd name="connsiteX4378" fmla="*/ 1522412 w 2857500"/>
                <a:gd name="connsiteY4378" fmla="*/ 1781176 h 3027364"/>
                <a:gd name="connsiteX4379" fmla="*/ 1512887 w 2857500"/>
                <a:gd name="connsiteY4379" fmla="*/ 1771651 h 3027364"/>
                <a:gd name="connsiteX4380" fmla="*/ 1522412 w 2857500"/>
                <a:gd name="connsiteY4380" fmla="*/ 1762126 h 3027364"/>
                <a:gd name="connsiteX4381" fmla="*/ 1478756 w 2857500"/>
                <a:gd name="connsiteY4381" fmla="*/ 1762126 h 3027364"/>
                <a:gd name="connsiteX4382" fmla="*/ 1487488 w 2857500"/>
                <a:gd name="connsiteY4382" fmla="*/ 1771651 h 3027364"/>
                <a:gd name="connsiteX4383" fmla="*/ 1478756 w 2857500"/>
                <a:gd name="connsiteY4383" fmla="*/ 1781176 h 3027364"/>
                <a:gd name="connsiteX4384" fmla="*/ 1470024 w 2857500"/>
                <a:gd name="connsiteY4384" fmla="*/ 1771651 h 3027364"/>
                <a:gd name="connsiteX4385" fmla="*/ 1478756 w 2857500"/>
                <a:gd name="connsiteY4385" fmla="*/ 1762126 h 3027364"/>
                <a:gd name="connsiteX4386" fmla="*/ 1092200 w 2857500"/>
                <a:gd name="connsiteY4386" fmla="*/ 1762126 h 3027364"/>
                <a:gd name="connsiteX4387" fmla="*/ 1101725 w 2857500"/>
                <a:gd name="connsiteY4387" fmla="*/ 1771651 h 3027364"/>
                <a:gd name="connsiteX4388" fmla="*/ 1092200 w 2857500"/>
                <a:gd name="connsiteY4388" fmla="*/ 1781176 h 3027364"/>
                <a:gd name="connsiteX4389" fmla="*/ 1082675 w 2857500"/>
                <a:gd name="connsiteY4389" fmla="*/ 1771651 h 3027364"/>
                <a:gd name="connsiteX4390" fmla="*/ 1092200 w 2857500"/>
                <a:gd name="connsiteY4390" fmla="*/ 1762126 h 3027364"/>
                <a:gd name="connsiteX4391" fmla="*/ 1049337 w 2857500"/>
                <a:gd name="connsiteY4391" fmla="*/ 1762126 h 3027364"/>
                <a:gd name="connsiteX4392" fmla="*/ 1058862 w 2857500"/>
                <a:gd name="connsiteY4392" fmla="*/ 1771651 h 3027364"/>
                <a:gd name="connsiteX4393" fmla="*/ 1049337 w 2857500"/>
                <a:gd name="connsiteY4393" fmla="*/ 1781176 h 3027364"/>
                <a:gd name="connsiteX4394" fmla="*/ 1039812 w 2857500"/>
                <a:gd name="connsiteY4394" fmla="*/ 1771651 h 3027364"/>
                <a:gd name="connsiteX4395" fmla="*/ 1049337 w 2857500"/>
                <a:gd name="connsiteY4395" fmla="*/ 1762126 h 3027364"/>
                <a:gd name="connsiteX4396" fmla="*/ 1006475 w 2857500"/>
                <a:gd name="connsiteY4396" fmla="*/ 1762126 h 3027364"/>
                <a:gd name="connsiteX4397" fmla="*/ 1016000 w 2857500"/>
                <a:gd name="connsiteY4397" fmla="*/ 1771651 h 3027364"/>
                <a:gd name="connsiteX4398" fmla="*/ 1006475 w 2857500"/>
                <a:gd name="connsiteY4398" fmla="*/ 1781176 h 3027364"/>
                <a:gd name="connsiteX4399" fmla="*/ 996950 w 2857500"/>
                <a:gd name="connsiteY4399" fmla="*/ 1771651 h 3027364"/>
                <a:gd name="connsiteX4400" fmla="*/ 1006475 w 2857500"/>
                <a:gd name="connsiteY4400" fmla="*/ 1762126 h 3027364"/>
                <a:gd name="connsiteX4401" fmla="*/ 963612 w 2857500"/>
                <a:gd name="connsiteY4401" fmla="*/ 1762126 h 3027364"/>
                <a:gd name="connsiteX4402" fmla="*/ 973137 w 2857500"/>
                <a:gd name="connsiteY4402" fmla="*/ 1771651 h 3027364"/>
                <a:gd name="connsiteX4403" fmla="*/ 963612 w 2857500"/>
                <a:gd name="connsiteY4403" fmla="*/ 1781176 h 3027364"/>
                <a:gd name="connsiteX4404" fmla="*/ 954087 w 2857500"/>
                <a:gd name="connsiteY4404" fmla="*/ 1771651 h 3027364"/>
                <a:gd name="connsiteX4405" fmla="*/ 963612 w 2857500"/>
                <a:gd name="connsiteY4405" fmla="*/ 1762126 h 3027364"/>
                <a:gd name="connsiteX4406" fmla="*/ 920750 w 2857500"/>
                <a:gd name="connsiteY4406" fmla="*/ 1762126 h 3027364"/>
                <a:gd name="connsiteX4407" fmla="*/ 930275 w 2857500"/>
                <a:gd name="connsiteY4407" fmla="*/ 1771651 h 3027364"/>
                <a:gd name="connsiteX4408" fmla="*/ 920750 w 2857500"/>
                <a:gd name="connsiteY4408" fmla="*/ 1781176 h 3027364"/>
                <a:gd name="connsiteX4409" fmla="*/ 911225 w 2857500"/>
                <a:gd name="connsiteY4409" fmla="*/ 1771651 h 3027364"/>
                <a:gd name="connsiteX4410" fmla="*/ 920750 w 2857500"/>
                <a:gd name="connsiteY4410" fmla="*/ 1762126 h 3027364"/>
                <a:gd name="connsiteX4411" fmla="*/ 877887 w 2857500"/>
                <a:gd name="connsiteY4411" fmla="*/ 1762126 h 3027364"/>
                <a:gd name="connsiteX4412" fmla="*/ 887412 w 2857500"/>
                <a:gd name="connsiteY4412" fmla="*/ 1771651 h 3027364"/>
                <a:gd name="connsiteX4413" fmla="*/ 877887 w 2857500"/>
                <a:gd name="connsiteY4413" fmla="*/ 1781176 h 3027364"/>
                <a:gd name="connsiteX4414" fmla="*/ 868362 w 2857500"/>
                <a:gd name="connsiteY4414" fmla="*/ 1771651 h 3027364"/>
                <a:gd name="connsiteX4415" fmla="*/ 877887 w 2857500"/>
                <a:gd name="connsiteY4415" fmla="*/ 1762126 h 3027364"/>
                <a:gd name="connsiteX4416" fmla="*/ 834232 w 2857500"/>
                <a:gd name="connsiteY4416" fmla="*/ 1762126 h 3027364"/>
                <a:gd name="connsiteX4417" fmla="*/ 842964 w 2857500"/>
                <a:gd name="connsiteY4417" fmla="*/ 1771651 h 3027364"/>
                <a:gd name="connsiteX4418" fmla="*/ 834232 w 2857500"/>
                <a:gd name="connsiteY4418" fmla="*/ 1781176 h 3027364"/>
                <a:gd name="connsiteX4419" fmla="*/ 825500 w 2857500"/>
                <a:gd name="connsiteY4419" fmla="*/ 1771651 h 3027364"/>
                <a:gd name="connsiteX4420" fmla="*/ 834232 w 2857500"/>
                <a:gd name="connsiteY4420" fmla="*/ 1762126 h 3027364"/>
                <a:gd name="connsiteX4421" fmla="*/ 791369 w 2857500"/>
                <a:gd name="connsiteY4421" fmla="*/ 1762126 h 3027364"/>
                <a:gd name="connsiteX4422" fmla="*/ 800101 w 2857500"/>
                <a:gd name="connsiteY4422" fmla="*/ 1771651 h 3027364"/>
                <a:gd name="connsiteX4423" fmla="*/ 791369 w 2857500"/>
                <a:gd name="connsiteY4423" fmla="*/ 1781176 h 3027364"/>
                <a:gd name="connsiteX4424" fmla="*/ 782637 w 2857500"/>
                <a:gd name="connsiteY4424" fmla="*/ 1771651 h 3027364"/>
                <a:gd name="connsiteX4425" fmla="*/ 791369 w 2857500"/>
                <a:gd name="connsiteY4425" fmla="*/ 1762126 h 3027364"/>
                <a:gd name="connsiteX4426" fmla="*/ 748506 w 2857500"/>
                <a:gd name="connsiteY4426" fmla="*/ 1762126 h 3027364"/>
                <a:gd name="connsiteX4427" fmla="*/ 757238 w 2857500"/>
                <a:gd name="connsiteY4427" fmla="*/ 1771651 h 3027364"/>
                <a:gd name="connsiteX4428" fmla="*/ 748506 w 2857500"/>
                <a:gd name="connsiteY4428" fmla="*/ 1781176 h 3027364"/>
                <a:gd name="connsiteX4429" fmla="*/ 739774 w 2857500"/>
                <a:gd name="connsiteY4429" fmla="*/ 1771651 h 3027364"/>
                <a:gd name="connsiteX4430" fmla="*/ 748506 w 2857500"/>
                <a:gd name="connsiteY4430" fmla="*/ 1762126 h 3027364"/>
                <a:gd name="connsiteX4431" fmla="*/ 705644 w 2857500"/>
                <a:gd name="connsiteY4431" fmla="*/ 1762126 h 3027364"/>
                <a:gd name="connsiteX4432" fmla="*/ 714376 w 2857500"/>
                <a:gd name="connsiteY4432" fmla="*/ 1771651 h 3027364"/>
                <a:gd name="connsiteX4433" fmla="*/ 705644 w 2857500"/>
                <a:gd name="connsiteY4433" fmla="*/ 1781176 h 3027364"/>
                <a:gd name="connsiteX4434" fmla="*/ 696912 w 2857500"/>
                <a:gd name="connsiteY4434" fmla="*/ 1771651 h 3027364"/>
                <a:gd name="connsiteX4435" fmla="*/ 705644 w 2857500"/>
                <a:gd name="connsiteY4435" fmla="*/ 1762126 h 3027364"/>
                <a:gd name="connsiteX4436" fmla="*/ 661987 w 2857500"/>
                <a:gd name="connsiteY4436" fmla="*/ 1762126 h 3027364"/>
                <a:gd name="connsiteX4437" fmla="*/ 671512 w 2857500"/>
                <a:gd name="connsiteY4437" fmla="*/ 1771651 h 3027364"/>
                <a:gd name="connsiteX4438" fmla="*/ 661987 w 2857500"/>
                <a:gd name="connsiteY4438" fmla="*/ 1781176 h 3027364"/>
                <a:gd name="connsiteX4439" fmla="*/ 652462 w 2857500"/>
                <a:gd name="connsiteY4439" fmla="*/ 1771651 h 3027364"/>
                <a:gd name="connsiteX4440" fmla="*/ 661987 w 2857500"/>
                <a:gd name="connsiteY4440" fmla="*/ 1762126 h 3027364"/>
                <a:gd name="connsiteX4441" fmla="*/ 619124 w 2857500"/>
                <a:gd name="connsiteY4441" fmla="*/ 1762126 h 3027364"/>
                <a:gd name="connsiteX4442" fmla="*/ 628649 w 2857500"/>
                <a:gd name="connsiteY4442" fmla="*/ 1771651 h 3027364"/>
                <a:gd name="connsiteX4443" fmla="*/ 619124 w 2857500"/>
                <a:gd name="connsiteY4443" fmla="*/ 1781176 h 3027364"/>
                <a:gd name="connsiteX4444" fmla="*/ 609599 w 2857500"/>
                <a:gd name="connsiteY4444" fmla="*/ 1771651 h 3027364"/>
                <a:gd name="connsiteX4445" fmla="*/ 619124 w 2857500"/>
                <a:gd name="connsiteY4445" fmla="*/ 1762126 h 3027364"/>
                <a:gd name="connsiteX4446" fmla="*/ 577056 w 2857500"/>
                <a:gd name="connsiteY4446" fmla="*/ 1762126 h 3027364"/>
                <a:gd name="connsiteX4447" fmla="*/ 585788 w 2857500"/>
                <a:gd name="connsiteY4447" fmla="*/ 1771651 h 3027364"/>
                <a:gd name="connsiteX4448" fmla="*/ 577056 w 2857500"/>
                <a:gd name="connsiteY4448" fmla="*/ 1781176 h 3027364"/>
                <a:gd name="connsiteX4449" fmla="*/ 568324 w 2857500"/>
                <a:gd name="connsiteY4449" fmla="*/ 1771651 h 3027364"/>
                <a:gd name="connsiteX4450" fmla="*/ 577056 w 2857500"/>
                <a:gd name="connsiteY4450" fmla="*/ 1762126 h 3027364"/>
                <a:gd name="connsiteX4451" fmla="*/ 533127 w 2857500"/>
                <a:gd name="connsiteY4451" fmla="*/ 1762126 h 3027364"/>
                <a:gd name="connsiteX4452" fmla="*/ 542924 w 2857500"/>
                <a:gd name="connsiteY4452" fmla="*/ 1771379 h 3027364"/>
                <a:gd name="connsiteX4453" fmla="*/ 533127 w 2857500"/>
                <a:gd name="connsiteY4453" fmla="*/ 1781176 h 3027364"/>
                <a:gd name="connsiteX4454" fmla="*/ 532038 w 2857500"/>
                <a:gd name="connsiteY4454" fmla="*/ 1780632 h 3027364"/>
                <a:gd name="connsiteX4455" fmla="*/ 526595 w 2857500"/>
                <a:gd name="connsiteY4455" fmla="*/ 1777911 h 3027364"/>
                <a:gd name="connsiteX4456" fmla="*/ 523874 w 2857500"/>
                <a:gd name="connsiteY4456" fmla="*/ 1771379 h 3027364"/>
                <a:gd name="connsiteX4457" fmla="*/ 533127 w 2857500"/>
                <a:gd name="connsiteY4457" fmla="*/ 1762126 h 3027364"/>
                <a:gd name="connsiteX4458" fmla="*/ 2209799 w 2857500"/>
                <a:gd name="connsiteY4458" fmla="*/ 1762125 h 3027364"/>
                <a:gd name="connsiteX4459" fmla="*/ 2219324 w 2857500"/>
                <a:gd name="connsiteY4459" fmla="*/ 1771650 h 3027364"/>
                <a:gd name="connsiteX4460" fmla="*/ 2209799 w 2857500"/>
                <a:gd name="connsiteY4460" fmla="*/ 1781175 h 3027364"/>
                <a:gd name="connsiteX4461" fmla="*/ 2200274 w 2857500"/>
                <a:gd name="connsiteY4461" fmla="*/ 1771650 h 3027364"/>
                <a:gd name="connsiteX4462" fmla="*/ 2209799 w 2857500"/>
                <a:gd name="connsiteY4462" fmla="*/ 1762125 h 3027364"/>
                <a:gd name="connsiteX4463" fmla="*/ 2166937 w 2857500"/>
                <a:gd name="connsiteY4463" fmla="*/ 1762125 h 3027364"/>
                <a:gd name="connsiteX4464" fmla="*/ 2176462 w 2857500"/>
                <a:gd name="connsiteY4464" fmla="*/ 1771650 h 3027364"/>
                <a:gd name="connsiteX4465" fmla="*/ 2166937 w 2857500"/>
                <a:gd name="connsiteY4465" fmla="*/ 1781175 h 3027364"/>
                <a:gd name="connsiteX4466" fmla="*/ 2157412 w 2857500"/>
                <a:gd name="connsiteY4466" fmla="*/ 1771650 h 3027364"/>
                <a:gd name="connsiteX4467" fmla="*/ 2166937 w 2857500"/>
                <a:gd name="connsiteY4467" fmla="*/ 1762125 h 3027364"/>
                <a:gd name="connsiteX4468" fmla="*/ 1436687 w 2857500"/>
                <a:gd name="connsiteY4468" fmla="*/ 1762125 h 3027364"/>
                <a:gd name="connsiteX4469" fmla="*/ 1446212 w 2857500"/>
                <a:gd name="connsiteY4469" fmla="*/ 1771650 h 3027364"/>
                <a:gd name="connsiteX4470" fmla="*/ 1436687 w 2857500"/>
                <a:gd name="connsiteY4470" fmla="*/ 1781175 h 3027364"/>
                <a:gd name="connsiteX4471" fmla="*/ 1427162 w 2857500"/>
                <a:gd name="connsiteY4471" fmla="*/ 1771650 h 3027364"/>
                <a:gd name="connsiteX4472" fmla="*/ 1436687 w 2857500"/>
                <a:gd name="connsiteY4472" fmla="*/ 1762125 h 3027364"/>
                <a:gd name="connsiteX4473" fmla="*/ 1393824 w 2857500"/>
                <a:gd name="connsiteY4473" fmla="*/ 1762125 h 3027364"/>
                <a:gd name="connsiteX4474" fmla="*/ 1403349 w 2857500"/>
                <a:gd name="connsiteY4474" fmla="*/ 1771650 h 3027364"/>
                <a:gd name="connsiteX4475" fmla="*/ 1393824 w 2857500"/>
                <a:gd name="connsiteY4475" fmla="*/ 1781175 h 3027364"/>
                <a:gd name="connsiteX4476" fmla="*/ 1384299 w 2857500"/>
                <a:gd name="connsiteY4476" fmla="*/ 1771650 h 3027364"/>
                <a:gd name="connsiteX4477" fmla="*/ 1393824 w 2857500"/>
                <a:gd name="connsiteY4477" fmla="*/ 1762125 h 3027364"/>
                <a:gd name="connsiteX4478" fmla="*/ 1350169 w 2857500"/>
                <a:gd name="connsiteY4478" fmla="*/ 1762125 h 3027364"/>
                <a:gd name="connsiteX4479" fmla="*/ 1358901 w 2857500"/>
                <a:gd name="connsiteY4479" fmla="*/ 1771650 h 3027364"/>
                <a:gd name="connsiteX4480" fmla="*/ 1350169 w 2857500"/>
                <a:gd name="connsiteY4480" fmla="*/ 1781175 h 3027364"/>
                <a:gd name="connsiteX4481" fmla="*/ 1341437 w 2857500"/>
                <a:gd name="connsiteY4481" fmla="*/ 1771650 h 3027364"/>
                <a:gd name="connsiteX4482" fmla="*/ 1350169 w 2857500"/>
                <a:gd name="connsiteY4482" fmla="*/ 1762125 h 3027364"/>
                <a:gd name="connsiteX4483" fmla="*/ 1307306 w 2857500"/>
                <a:gd name="connsiteY4483" fmla="*/ 1762125 h 3027364"/>
                <a:gd name="connsiteX4484" fmla="*/ 1316038 w 2857500"/>
                <a:gd name="connsiteY4484" fmla="*/ 1771650 h 3027364"/>
                <a:gd name="connsiteX4485" fmla="*/ 1307306 w 2857500"/>
                <a:gd name="connsiteY4485" fmla="*/ 1781175 h 3027364"/>
                <a:gd name="connsiteX4486" fmla="*/ 1298574 w 2857500"/>
                <a:gd name="connsiteY4486" fmla="*/ 1771650 h 3027364"/>
                <a:gd name="connsiteX4487" fmla="*/ 1307306 w 2857500"/>
                <a:gd name="connsiteY4487" fmla="*/ 1762125 h 3027364"/>
                <a:gd name="connsiteX4488" fmla="*/ 1263649 w 2857500"/>
                <a:gd name="connsiteY4488" fmla="*/ 1762125 h 3027364"/>
                <a:gd name="connsiteX4489" fmla="*/ 1273174 w 2857500"/>
                <a:gd name="connsiteY4489" fmla="*/ 1771650 h 3027364"/>
                <a:gd name="connsiteX4490" fmla="*/ 1263649 w 2857500"/>
                <a:gd name="connsiteY4490" fmla="*/ 1781175 h 3027364"/>
                <a:gd name="connsiteX4491" fmla="*/ 1254124 w 2857500"/>
                <a:gd name="connsiteY4491" fmla="*/ 1771650 h 3027364"/>
                <a:gd name="connsiteX4492" fmla="*/ 1263649 w 2857500"/>
                <a:gd name="connsiteY4492" fmla="*/ 1762125 h 3027364"/>
                <a:gd name="connsiteX4493" fmla="*/ 1221581 w 2857500"/>
                <a:gd name="connsiteY4493" fmla="*/ 1762125 h 3027364"/>
                <a:gd name="connsiteX4494" fmla="*/ 1230313 w 2857500"/>
                <a:gd name="connsiteY4494" fmla="*/ 1771650 h 3027364"/>
                <a:gd name="connsiteX4495" fmla="*/ 1221581 w 2857500"/>
                <a:gd name="connsiteY4495" fmla="*/ 1781175 h 3027364"/>
                <a:gd name="connsiteX4496" fmla="*/ 1212849 w 2857500"/>
                <a:gd name="connsiteY4496" fmla="*/ 1771650 h 3027364"/>
                <a:gd name="connsiteX4497" fmla="*/ 1221581 w 2857500"/>
                <a:gd name="connsiteY4497" fmla="*/ 1762125 h 3027364"/>
                <a:gd name="connsiteX4498" fmla="*/ 1177924 w 2857500"/>
                <a:gd name="connsiteY4498" fmla="*/ 1762125 h 3027364"/>
                <a:gd name="connsiteX4499" fmla="*/ 1187449 w 2857500"/>
                <a:gd name="connsiteY4499" fmla="*/ 1771650 h 3027364"/>
                <a:gd name="connsiteX4500" fmla="*/ 1177924 w 2857500"/>
                <a:gd name="connsiteY4500" fmla="*/ 1781175 h 3027364"/>
                <a:gd name="connsiteX4501" fmla="*/ 1168399 w 2857500"/>
                <a:gd name="connsiteY4501" fmla="*/ 1771650 h 3027364"/>
                <a:gd name="connsiteX4502" fmla="*/ 1177924 w 2857500"/>
                <a:gd name="connsiteY4502" fmla="*/ 1762125 h 3027364"/>
                <a:gd name="connsiteX4503" fmla="*/ 1135062 w 2857500"/>
                <a:gd name="connsiteY4503" fmla="*/ 1762125 h 3027364"/>
                <a:gd name="connsiteX4504" fmla="*/ 1144587 w 2857500"/>
                <a:gd name="connsiteY4504" fmla="*/ 1771650 h 3027364"/>
                <a:gd name="connsiteX4505" fmla="*/ 1135062 w 2857500"/>
                <a:gd name="connsiteY4505" fmla="*/ 1781175 h 3027364"/>
                <a:gd name="connsiteX4506" fmla="*/ 1125537 w 2857500"/>
                <a:gd name="connsiteY4506" fmla="*/ 1771650 h 3027364"/>
                <a:gd name="connsiteX4507" fmla="*/ 1135062 w 2857500"/>
                <a:gd name="connsiteY4507" fmla="*/ 1762125 h 3027364"/>
                <a:gd name="connsiteX4508" fmla="*/ 2230165 w 2857500"/>
                <a:gd name="connsiteY4508" fmla="*/ 1719263 h 3027364"/>
                <a:gd name="connsiteX4509" fmla="*/ 2239962 w 2857500"/>
                <a:gd name="connsiteY4509" fmla="*/ 1728516 h 3027364"/>
                <a:gd name="connsiteX4510" fmla="*/ 2239962 w 2857500"/>
                <a:gd name="connsiteY4510" fmla="*/ 1729060 h 3027364"/>
                <a:gd name="connsiteX4511" fmla="*/ 2230165 w 2857500"/>
                <a:gd name="connsiteY4511" fmla="*/ 1738313 h 3027364"/>
                <a:gd name="connsiteX4512" fmla="*/ 2220912 w 2857500"/>
                <a:gd name="connsiteY4512" fmla="*/ 1729060 h 3027364"/>
                <a:gd name="connsiteX4513" fmla="*/ 2220912 w 2857500"/>
                <a:gd name="connsiteY4513" fmla="*/ 1728516 h 3027364"/>
                <a:gd name="connsiteX4514" fmla="*/ 2230165 w 2857500"/>
                <a:gd name="connsiteY4514" fmla="*/ 1719263 h 3027364"/>
                <a:gd name="connsiteX4515" fmla="*/ 2187302 w 2857500"/>
                <a:gd name="connsiteY4515" fmla="*/ 1719263 h 3027364"/>
                <a:gd name="connsiteX4516" fmla="*/ 2197099 w 2857500"/>
                <a:gd name="connsiteY4516" fmla="*/ 1728516 h 3027364"/>
                <a:gd name="connsiteX4517" fmla="*/ 2197099 w 2857500"/>
                <a:gd name="connsiteY4517" fmla="*/ 1729060 h 3027364"/>
                <a:gd name="connsiteX4518" fmla="*/ 2187302 w 2857500"/>
                <a:gd name="connsiteY4518" fmla="*/ 1738313 h 3027364"/>
                <a:gd name="connsiteX4519" fmla="*/ 2178049 w 2857500"/>
                <a:gd name="connsiteY4519" fmla="*/ 1729060 h 3027364"/>
                <a:gd name="connsiteX4520" fmla="*/ 2178049 w 2857500"/>
                <a:gd name="connsiteY4520" fmla="*/ 1728516 h 3027364"/>
                <a:gd name="connsiteX4521" fmla="*/ 2187302 w 2857500"/>
                <a:gd name="connsiteY4521" fmla="*/ 1719263 h 3027364"/>
                <a:gd name="connsiteX4522" fmla="*/ 2144440 w 2857500"/>
                <a:gd name="connsiteY4522" fmla="*/ 1719263 h 3027364"/>
                <a:gd name="connsiteX4523" fmla="*/ 2144984 w 2857500"/>
                <a:gd name="connsiteY4523" fmla="*/ 1719263 h 3027364"/>
                <a:gd name="connsiteX4524" fmla="*/ 2154237 w 2857500"/>
                <a:gd name="connsiteY4524" fmla="*/ 1728516 h 3027364"/>
                <a:gd name="connsiteX4525" fmla="*/ 2154237 w 2857500"/>
                <a:gd name="connsiteY4525" fmla="*/ 1729060 h 3027364"/>
                <a:gd name="connsiteX4526" fmla="*/ 2144984 w 2857500"/>
                <a:gd name="connsiteY4526" fmla="*/ 1738313 h 3027364"/>
                <a:gd name="connsiteX4527" fmla="*/ 2144440 w 2857500"/>
                <a:gd name="connsiteY4527" fmla="*/ 1738313 h 3027364"/>
                <a:gd name="connsiteX4528" fmla="*/ 2135187 w 2857500"/>
                <a:gd name="connsiteY4528" fmla="*/ 1729060 h 3027364"/>
                <a:gd name="connsiteX4529" fmla="*/ 2135187 w 2857500"/>
                <a:gd name="connsiteY4529" fmla="*/ 1728516 h 3027364"/>
                <a:gd name="connsiteX4530" fmla="*/ 2144440 w 2857500"/>
                <a:gd name="connsiteY4530" fmla="*/ 1719263 h 3027364"/>
                <a:gd name="connsiteX4531" fmla="*/ 2102122 w 2857500"/>
                <a:gd name="connsiteY4531" fmla="*/ 1719263 h 3027364"/>
                <a:gd name="connsiteX4532" fmla="*/ 2111375 w 2857500"/>
                <a:gd name="connsiteY4532" fmla="*/ 1728516 h 3027364"/>
                <a:gd name="connsiteX4533" fmla="*/ 2111375 w 2857500"/>
                <a:gd name="connsiteY4533" fmla="*/ 1729060 h 3027364"/>
                <a:gd name="connsiteX4534" fmla="*/ 2102122 w 2857500"/>
                <a:gd name="connsiteY4534" fmla="*/ 1738313 h 3027364"/>
                <a:gd name="connsiteX4535" fmla="*/ 2092325 w 2857500"/>
                <a:gd name="connsiteY4535" fmla="*/ 1729060 h 3027364"/>
                <a:gd name="connsiteX4536" fmla="*/ 2092325 w 2857500"/>
                <a:gd name="connsiteY4536" fmla="*/ 1728516 h 3027364"/>
                <a:gd name="connsiteX4537" fmla="*/ 2102122 w 2857500"/>
                <a:gd name="connsiteY4537" fmla="*/ 1719263 h 3027364"/>
                <a:gd name="connsiteX4538" fmla="*/ 2059259 w 2857500"/>
                <a:gd name="connsiteY4538" fmla="*/ 1719263 h 3027364"/>
                <a:gd name="connsiteX4539" fmla="*/ 2068512 w 2857500"/>
                <a:gd name="connsiteY4539" fmla="*/ 1728516 h 3027364"/>
                <a:gd name="connsiteX4540" fmla="*/ 2068512 w 2857500"/>
                <a:gd name="connsiteY4540" fmla="*/ 1729060 h 3027364"/>
                <a:gd name="connsiteX4541" fmla="*/ 2059259 w 2857500"/>
                <a:gd name="connsiteY4541" fmla="*/ 1738313 h 3027364"/>
                <a:gd name="connsiteX4542" fmla="*/ 2049462 w 2857500"/>
                <a:gd name="connsiteY4542" fmla="*/ 1729060 h 3027364"/>
                <a:gd name="connsiteX4543" fmla="*/ 2049462 w 2857500"/>
                <a:gd name="connsiteY4543" fmla="*/ 1728516 h 3027364"/>
                <a:gd name="connsiteX4544" fmla="*/ 2059259 w 2857500"/>
                <a:gd name="connsiteY4544" fmla="*/ 1719263 h 3027364"/>
                <a:gd name="connsiteX4545" fmla="*/ 2015853 w 2857500"/>
                <a:gd name="connsiteY4545" fmla="*/ 1719263 h 3027364"/>
                <a:gd name="connsiteX4546" fmla="*/ 2025650 w 2857500"/>
                <a:gd name="connsiteY4546" fmla="*/ 1728516 h 3027364"/>
                <a:gd name="connsiteX4547" fmla="*/ 2025106 w 2857500"/>
                <a:gd name="connsiteY4547" fmla="*/ 1729060 h 3027364"/>
                <a:gd name="connsiteX4548" fmla="*/ 2015853 w 2857500"/>
                <a:gd name="connsiteY4548" fmla="*/ 1738313 h 3027364"/>
                <a:gd name="connsiteX4549" fmla="*/ 2006600 w 2857500"/>
                <a:gd name="connsiteY4549" fmla="*/ 1729060 h 3027364"/>
                <a:gd name="connsiteX4550" fmla="*/ 2006600 w 2857500"/>
                <a:gd name="connsiteY4550" fmla="*/ 1728516 h 3027364"/>
                <a:gd name="connsiteX4551" fmla="*/ 2015853 w 2857500"/>
                <a:gd name="connsiteY4551" fmla="*/ 1719263 h 3027364"/>
                <a:gd name="connsiteX4552" fmla="*/ 1972990 w 2857500"/>
                <a:gd name="connsiteY4552" fmla="*/ 1719263 h 3027364"/>
                <a:gd name="connsiteX4553" fmla="*/ 1982787 w 2857500"/>
                <a:gd name="connsiteY4553" fmla="*/ 1728516 h 3027364"/>
                <a:gd name="connsiteX4554" fmla="*/ 1982787 w 2857500"/>
                <a:gd name="connsiteY4554" fmla="*/ 1729060 h 3027364"/>
                <a:gd name="connsiteX4555" fmla="*/ 1972990 w 2857500"/>
                <a:gd name="connsiteY4555" fmla="*/ 1738313 h 3027364"/>
                <a:gd name="connsiteX4556" fmla="*/ 1963737 w 2857500"/>
                <a:gd name="connsiteY4556" fmla="*/ 1729060 h 3027364"/>
                <a:gd name="connsiteX4557" fmla="*/ 1963737 w 2857500"/>
                <a:gd name="connsiteY4557" fmla="*/ 1728516 h 3027364"/>
                <a:gd name="connsiteX4558" fmla="*/ 1972990 w 2857500"/>
                <a:gd name="connsiteY4558" fmla="*/ 1719263 h 3027364"/>
                <a:gd name="connsiteX4559" fmla="*/ 1930128 w 2857500"/>
                <a:gd name="connsiteY4559" fmla="*/ 1719263 h 3027364"/>
                <a:gd name="connsiteX4560" fmla="*/ 1939925 w 2857500"/>
                <a:gd name="connsiteY4560" fmla="*/ 1728516 h 3027364"/>
                <a:gd name="connsiteX4561" fmla="*/ 1939925 w 2857500"/>
                <a:gd name="connsiteY4561" fmla="*/ 1729060 h 3027364"/>
                <a:gd name="connsiteX4562" fmla="*/ 1930128 w 2857500"/>
                <a:gd name="connsiteY4562" fmla="*/ 1738313 h 3027364"/>
                <a:gd name="connsiteX4563" fmla="*/ 1920875 w 2857500"/>
                <a:gd name="connsiteY4563" fmla="*/ 1729060 h 3027364"/>
                <a:gd name="connsiteX4564" fmla="*/ 1920875 w 2857500"/>
                <a:gd name="connsiteY4564" fmla="*/ 1728516 h 3027364"/>
                <a:gd name="connsiteX4565" fmla="*/ 1930128 w 2857500"/>
                <a:gd name="connsiteY4565" fmla="*/ 1719263 h 3027364"/>
                <a:gd name="connsiteX4566" fmla="*/ 1886993 w 2857500"/>
                <a:gd name="connsiteY4566" fmla="*/ 1719263 h 3027364"/>
                <a:gd name="connsiteX4567" fmla="*/ 1895475 w 2857500"/>
                <a:gd name="connsiteY4567" fmla="*/ 1728516 h 3027364"/>
                <a:gd name="connsiteX4568" fmla="*/ 1895475 w 2857500"/>
                <a:gd name="connsiteY4568" fmla="*/ 1729060 h 3027364"/>
                <a:gd name="connsiteX4569" fmla="*/ 1886993 w 2857500"/>
                <a:gd name="connsiteY4569" fmla="*/ 1738313 h 3027364"/>
                <a:gd name="connsiteX4570" fmla="*/ 1878012 w 2857500"/>
                <a:gd name="connsiteY4570" fmla="*/ 1729060 h 3027364"/>
                <a:gd name="connsiteX4571" fmla="*/ 1878012 w 2857500"/>
                <a:gd name="connsiteY4571" fmla="*/ 1728516 h 3027364"/>
                <a:gd name="connsiteX4572" fmla="*/ 1886993 w 2857500"/>
                <a:gd name="connsiteY4572" fmla="*/ 1719263 h 3027364"/>
                <a:gd name="connsiteX4573" fmla="*/ 1844131 w 2857500"/>
                <a:gd name="connsiteY4573" fmla="*/ 1719263 h 3027364"/>
                <a:gd name="connsiteX4574" fmla="*/ 1852613 w 2857500"/>
                <a:gd name="connsiteY4574" fmla="*/ 1728516 h 3027364"/>
                <a:gd name="connsiteX4575" fmla="*/ 1852613 w 2857500"/>
                <a:gd name="connsiteY4575" fmla="*/ 1729060 h 3027364"/>
                <a:gd name="connsiteX4576" fmla="*/ 1844131 w 2857500"/>
                <a:gd name="connsiteY4576" fmla="*/ 1738313 h 3027364"/>
                <a:gd name="connsiteX4577" fmla="*/ 1835150 w 2857500"/>
                <a:gd name="connsiteY4577" fmla="*/ 1729060 h 3027364"/>
                <a:gd name="connsiteX4578" fmla="*/ 1835150 w 2857500"/>
                <a:gd name="connsiteY4578" fmla="*/ 1728516 h 3027364"/>
                <a:gd name="connsiteX4579" fmla="*/ 1844131 w 2857500"/>
                <a:gd name="connsiteY4579" fmla="*/ 1719263 h 3027364"/>
                <a:gd name="connsiteX4580" fmla="*/ 1800505 w 2857500"/>
                <a:gd name="connsiteY4580" fmla="*/ 1719263 h 3027364"/>
                <a:gd name="connsiteX4581" fmla="*/ 1801018 w 2857500"/>
                <a:gd name="connsiteY4581" fmla="*/ 1719263 h 3027364"/>
                <a:gd name="connsiteX4582" fmla="*/ 1809750 w 2857500"/>
                <a:gd name="connsiteY4582" fmla="*/ 1728516 h 3027364"/>
                <a:gd name="connsiteX4583" fmla="*/ 1809750 w 2857500"/>
                <a:gd name="connsiteY4583" fmla="*/ 1729060 h 3027364"/>
                <a:gd name="connsiteX4584" fmla="*/ 1801018 w 2857500"/>
                <a:gd name="connsiteY4584" fmla="*/ 1738313 h 3027364"/>
                <a:gd name="connsiteX4585" fmla="*/ 1800505 w 2857500"/>
                <a:gd name="connsiteY4585" fmla="*/ 1738313 h 3027364"/>
                <a:gd name="connsiteX4586" fmla="*/ 1792287 w 2857500"/>
                <a:gd name="connsiteY4586" fmla="*/ 1729060 h 3027364"/>
                <a:gd name="connsiteX4587" fmla="*/ 1792287 w 2857500"/>
                <a:gd name="connsiteY4587" fmla="*/ 1728516 h 3027364"/>
                <a:gd name="connsiteX4588" fmla="*/ 1800505 w 2857500"/>
                <a:gd name="connsiteY4588" fmla="*/ 1719263 h 3027364"/>
                <a:gd name="connsiteX4589" fmla="*/ 1757906 w 2857500"/>
                <a:gd name="connsiteY4589" fmla="*/ 1719263 h 3027364"/>
                <a:gd name="connsiteX4590" fmla="*/ 1766887 w 2857500"/>
                <a:gd name="connsiteY4590" fmla="*/ 1728516 h 3027364"/>
                <a:gd name="connsiteX4591" fmla="*/ 1766887 w 2857500"/>
                <a:gd name="connsiteY4591" fmla="*/ 1729060 h 3027364"/>
                <a:gd name="connsiteX4592" fmla="*/ 1757906 w 2857500"/>
                <a:gd name="connsiteY4592" fmla="*/ 1738313 h 3027364"/>
                <a:gd name="connsiteX4593" fmla="*/ 1749424 w 2857500"/>
                <a:gd name="connsiteY4593" fmla="*/ 1729060 h 3027364"/>
                <a:gd name="connsiteX4594" fmla="*/ 1749424 w 2857500"/>
                <a:gd name="connsiteY4594" fmla="*/ 1728516 h 3027364"/>
                <a:gd name="connsiteX4595" fmla="*/ 1757906 w 2857500"/>
                <a:gd name="connsiteY4595" fmla="*/ 1719263 h 3027364"/>
                <a:gd name="connsiteX4596" fmla="*/ 1714227 w 2857500"/>
                <a:gd name="connsiteY4596" fmla="*/ 1719263 h 3027364"/>
                <a:gd name="connsiteX4597" fmla="*/ 1724024 w 2857500"/>
                <a:gd name="connsiteY4597" fmla="*/ 1728516 h 3027364"/>
                <a:gd name="connsiteX4598" fmla="*/ 1724024 w 2857500"/>
                <a:gd name="connsiteY4598" fmla="*/ 1729060 h 3027364"/>
                <a:gd name="connsiteX4599" fmla="*/ 1714227 w 2857500"/>
                <a:gd name="connsiteY4599" fmla="*/ 1738313 h 3027364"/>
                <a:gd name="connsiteX4600" fmla="*/ 1704974 w 2857500"/>
                <a:gd name="connsiteY4600" fmla="*/ 1729060 h 3027364"/>
                <a:gd name="connsiteX4601" fmla="*/ 1704974 w 2857500"/>
                <a:gd name="connsiteY4601" fmla="*/ 1728516 h 3027364"/>
                <a:gd name="connsiteX4602" fmla="*/ 1714227 w 2857500"/>
                <a:gd name="connsiteY4602" fmla="*/ 1719263 h 3027364"/>
                <a:gd name="connsiteX4603" fmla="*/ 1671909 w 2857500"/>
                <a:gd name="connsiteY4603" fmla="*/ 1719263 h 3027364"/>
                <a:gd name="connsiteX4604" fmla="*/ 1681162 w 2857500"/>
                <a:gd name="connsiteY4604" fmla="*/ 1728516 h 3027364"/>
                <a:gd name="connsiteX4605" fmla="*/ 1681162 w 2857500"/>
                <a:gd name="connsiteY4605" fmla="*/ 1729060 h 3027364"/>
                <a:gd name="connsiteX4606" fmla="*/ 1671909 w 2857500"/>
                <a:gd name="connsiteY4606" fmla="*/ 1738313 h 3027364"/>
                <a:gd name="connsiteX4607" fmla="*/ 1662112 w 2857500"/>
                <a:gd name="connsiteY4607" fmla="*/ 1729060 h 3027364"/>
                <a:gd name="connsiteX4608" fmla="*/ 1662112 w 2857500"/>
                <a:gd name="connsiteY4608" fmla="*/ 1728516 h 3027364"/>
                <a:gd name="connsiteX4609" fmla="*/ 1671909 w 2857500"/>
                <a:gd name="connsiteY4609" fmla="*/ 1719263 h 3027364"/>
                <a:gd name="connsiteX4610" fmla="*/ 1629046 w 2857500"/>
                <a:gd name="connsiteY4610" fmla="*/ 1719263 h 3027364"/>
                <a:gd name="connsiteX4611" fmla="*/ 1638299 w 2857500"/>
                <a:gd name="connsiteY4611" fmla="*/ 1728516 h 3027364"/>
                <a:gd name="connsiteX4612" fmla="*/ 1638299 w 2857500"/>
                <a:gd name="connsiteY4612" fmla="*/ 1729060 h 3027364"/>
                <a:gd name="connsiteX4613" fmla="*/ 1629046 w 2857500"/>
                <a:gd name="connsiteY4613" fmla="*/ 1738313 h 3027364"/>
                <a:gd name="connsiteX4614" fmla="*/ 1619249 w 2857500"/>
                <a:gd name="connsiteY4614" fmla="*/ 1729060 h 3027364"/>
                <a:gd name="connsiteX4615" fmla="*/ 1619249 w 2857500"/>
                <a:gd name="connsiteY4615" fmla="*/ 1728516 h 3027364"/>
                <a:gd name="connsiteX4616" fmla="*/ 1629046 w 2857500"/>
                <a:gd name="connsiteY4616" fmla="*/ 1719263 h 3027364"/>
                <a:gd name="connsiteX4617" fmla="*/ 1585912 w 2857500"/>
                <a:gd name="connsiteY4617" fmla="*/ 1719263 h 3027364"/>
                <a:gd name="connsiteX4618" fmla="*/ 1595437 w 2857500"/>
                <a:gd name="connsiteY4618" fmla="*/ 1728516 h 3027364"/>
                <a:gd name="connsiteX4619" fmla="*/ 1595437 w 2857500"/>
                <a:gd name="connsiteY4619" fmla="*/ 1729060 h 3027364"/>
                <a:gd name="connsiteX4620" fmla="*/ 1585912 w 2857500"/>
                <a:gd name="connsiteY4620" fmla="*/ 1738313 h 3027364"/>
                <a:gd name="connsiteX4621" fmla="*/ 1576387 w 2857500"/>
                <a:gd name="connsiteY4621" fmla="*/ 1729060 h 3027364"/>
                <a:gd name="connsiteX4622" fmla="*/ 1576387 w 2857500"/>
                <a:gd name="connsiteY4622" fmla="*/ 1728516 h 3027364"/>
                <a:gd name="connsiteX4623" fmla="*/ 1585912 w 2857500"/>
                <a:gd name="connsiteY4623" fmla="*/ 1719263 h 3027364"/>
                <a:gd name="connsiteX4624" fmla="*/ 1542777 w 2857500"/>
                <a:gd name="connsiteY4624" fmla="*/ 1719263 h 3027364"/>
                <a:gd name="connsiteX4625" fmla="*/ 1552574 w 2857500"/>
                <a:gd name="connsiteY4625" fmla="*/ 1728516 h 3027364"/>
                <a:gd name="connsiteX4626" fmla="*/ 1552574 w 2857500"/>
                <a:gd name="connsiteY4626" fmla="*/ 1729060 h 3027364"/>
                <a:gd name="connsiteX4627" fmla="*/ 1542777 w 2857500"/>
                <a:gd name="connsiteY4627" fmla="*/ 1738313 h 3027364"/>
                <a:gd name="connsiteX4628" fmla="*/ 1533524 w 2857500"/>
                <a:gd name="connsiteY4628" fmla="*/ 1729060 h 3027364"/>
                <a:gd name="connsiteX4629" fmla="*/ 1533524 w 2857500"/>
                <a:gd name="connsiteY4629" fmla="*/ 1728516 h 3027364"/>
                <a:gd name="connsiteX4630" fmla="*/ 1542777 w 2857500"/>
                <a:gd name="connsiteY4630" fmla="*/ 1719263 h 3027364"/>
                <a:gd name="connsiteX4631" fmla="*/ 1499915 w 2857500"/>
                <a:gd name="connsiteY4631" fmla="*/ 1719263 h 3027364"/>
                <a:gd name="connsiteX4632" fmla="*/ 1509712 w 2857500"/>
                <a:gd name="connsiteY4632" fmla="*/ 1728516 h 3027364"/>
                <a:gd name="connsiteX4633" fmla="*/ 1509712 w 2857500"/>
                <a:gd name="connsiteY4633" fmla="*/ 1729060 h 3027364"/>
                <a:gd name="connsiteX4634" fmla="*/ 1499915 w 2857500"/>
                <a:gd name="connsiteY4634" fmla="*/ 1738313 h 3027364"/>
                <a:gd name="connsiteX4635" fmla="*/ 1490662 w 2857500"/>
                <a:gd name="connsiteY4635" fmla="*/ 1729060 h 3027364"/>
                <a:gd name="connsiteX4636" fmla="*/ 1490662 w 2857500"/>
                <a:gd name="connsiteY4636" fmla="*/ 1728516 h 3027364"/>
                <a:gd name="connsiteX4637" fmla="*/ 1499915 w 2857500"/>
                <a:gd name="connsiteY4637" fmla="*/ 1719263 h 3027364"/>
                <a:gd name="connsiteX4638" fmla="*/ 1457052 w 2857500"/>
                <a:gd name="connsiteY4638" fmla="*/ 1719263 h 3027364"/>
                <a:gd name="connsiteX4639" fmla="*/ 1457596 w 2857500"/>
                <a:gd name="connsiteY4639" fmla="*/ 1719263 h 3027364"/>
                <a:gd name="connsiteX4640" fmla="*/ 1466849 w 2857500"/>
                <a:gd name="connsiteY4640" fmla="*/ 1728516 h 3027364"/>
                <a:gd name="connsiteX4641" fmla="*/ 1466849 w 2857500"/>
                <a:gd name="connsiteY4641" fmla="*/ 1729060 h 3027364"/>
                <a:gd name="connsiteX4642" fmla="*/ 1457596 w 2857500"/>
                <a:gd name="connsiteY4642" fmla="*/ 1738313 h 3027364"/>
                <a:gd name="connsiteX4643" fmla="*/ 1457052 w 2857500"/>
                <a:gd name="connsiteY4643" fmla="*/ 1738313 h 3027364"/>
                <a:gd name="connsiteX4644" fmla="*/ 1447799 w 2857500"/>
                <a:gd name="connsiteY4644" fmla="*/ 1729060 h 3027364"/>
                <a:gd name="connsiteX4645" fmla="*/ 1447799 w 2857500"/>
                <a:gd name="connsiteY4645" fmla="*/ 1728516 h 3027364"/>
                <a:gd name="connsiteX4646" fmla="*/ 1457052 w 2857500"/>
                <a:gd name="connsiteY4646" fmla="*/ 1719263 h 3027364"/>
                <a:gd name="connsiteX4647" fmla="*/ 1414734 w 2857500"/>
                <a:gd name="connsiteY4647" fmla="*/ 1719263 h 3027364"/>
                <a:gd name="connsiteX4648" fmla="*/ 1423987 w 2857500"/>
                <a:gd name="connsiteY4648" fmla="*/ 1728516 h 3027364"/>
                <a:gd name="connsiteX4649" fmla="*/ 1423987 w 2857500"/>
                <a:gd name="connsiteY4649" fmla="*/ 1729060 h 3027364"/>
                <a:gd name="connsiteX4650" fmla="*/ 1414734 w 2857500"/>
                <a:gd name="connsiteY4650" fmla="*/ 1738313 h 3027364"/>
                <a:gd name="connsiteX4651" fmla="*/ 1404937 w 2857500"/>
                <a:gd name="connsiteY4651" fmla="*/ 1729060 h 3027364"/>
                <a:gd name="connsiteX4652" fmla="*/ 1404937 w 2857500"/>
                <a:gd name="connsiteY4652" fmla="*/ 1728516 h 3027364"/>
                <a:gd name="connsiteX4653" fmla="*/ 1414734 w 2857500"/>
                <a:gd name="connsiteY4653" fmla="*/ 1719263 h 3027364"/>
                <a:gd name="connsiteX4654" fmla="*/ 1371055 w 2857500"/>
                <a:gd name="connsiteY4654" fmla="*/ 1719263 h 3027364"/>
                <a:gd name="connsiteX4655" fmla="*/ 1379537 w 2857500"/>
                <a:gd name="connsiteY4655" fmla="*/ 1728516 h 3027364"/>
                <a:gd name="connsiteX4656" fmla="*/ 1379537 w 2857500"/>
                <a:gd name="connsiteY4656" fmla="*/ 1729060 h 3027364"/>
                <a:gd name="connsiteX4657" fmla="*/ 1371055 w 2857500"/>
                <a:gd name="connsiteY4657" fmla="*/ 1738313 h 3027364"/>
                <a:gd name="connsiteX4658" fmla="*/ 1362573 w 2857500"/>
                <a:gd name="connsiteY4658" fmla="*/ 1729060 h 3027364"/>
                <a:gd name="connsiteX4659" fmla="*/ 1362074 w 2857500"/>
                <a:gd name="connsiteY4659" fmla="*/ 1728516 h 3027364"/>
                <a:gd name="connsiteX4660" fmla="*/ 1371055 w 2857500"/>
                <a:gd name="connsiteY4660" fmla="*/ 1719263 h 3027364"/>
                <a:gd name="connsiteX4661" fmla="*/ 1328465 w 2857500"/>
                <a:gd name="connsiteY4661" fmla="*/ 1719263 h 3027364"/>
                <a:gd name="connsiteX4662" fmla="*/ 1338262 w 2857500"/>
                <a:gd name="connsiteY4662" fmla="*/ 1728516 h 3027364"/>
                <a:gd name="connsiteX4663" fmla="*/ 1338262 w 2857500"/>
                <a:gd name="connsiteY4663" fmla="*/ 1729060 h 3027364"/>
                <a:gd name="connsiteX4664" fmla="*/ 1328465 w 2857500"/>
                <a:gd name="connsiteY4664" fmla="*/ 1738313 h 3027364"/>
                <a:gd name="connsiteX4665" fmla="*/ 1319212 w 2857500"/>
                <a:gd name="connsiteY4665" fmla="*/ 1729060 h 3027364"/>
                <a:gd name="connsiteX4666" fmla="*/ 1319212 w 2857500"/>
                <a:gd name="connsiteY4666" fmla="*/ 1728516 h 3027364"/>
                <a:gd name="connsiteX4667" fmla="*/ 1328465 w 2857500"/>
                <a:gd name="connsiteY4667" fmla="*/ 1719263 h 3027364"/>
                <a:gd name="connsiteX4668" fmla="*/ 1284831 w 2857500"/>
                <a:gd name="connsiteY4668" fmla="*/ 1719263 h 3027364"/>
                <a:gd name="connsiteX4669" fmla="*/ 1293812 w 2857500"/>
                <a:gd name="connsiteY4669" fmla="*/ 1728516 h 3027364"/>
                <a:gd name="connsiteX4670" fmla="*/ 1293812 w 2857500"/>
                <a:gd name="connsiteY4670" fmla="*/ 1729060 h 3027364"/>
                <a:gd name="connsiteX4671" fmla="*/ 1284831 w 2857500"/>
                <a:gd name="connsiteY4671" fmla="*/ 1738313 h 3027364"/>
                <a:gd name="connsiteX4672" fmla="*/ 1276349 w 2857500"/>
                <a:gd name="connsiteY4672" fmla="*/ 1729060 h 3027364"/>
                <a:gd name="connsiteX4673" fmla="*/ 1276349 w 2857500"/>
                <a:gd name="connsiteY4673" fmla="*/ 1728516 h 3027364"/>
                <a:gd name="connsiteX4674" fmla="*/ 1284831 w 2857500"/>
                <a:gd name="connsiteY4674" fmla="*/ 1719263 h 3027364"/>
                <a:gd name="connsiteX4675" fmla="*/ 1242468 w 2857500"/>
                <a:gd name="connsiteY4675" fmla="*/ 1719263 h 3027364"/>
                <a:gd name="connsiteX4676" fmla="*/ 1250950 w 2857500"/>
                <a:gd name="connsiteY4676" fmla="*/ 1728516 h 3027364"/>
                <a:gd name="connsiteX4677" fmla="*/ 1250950 w 2857500"/>
                <a:gd name="connsiteY4677" fmla="*/ 1729060 h 3027364"/>
                <a:gd name="connsiteX4678" fmla="*/ 1242468 w 2857500"/>
                <a:gd name="connsiteY4678" fmla="*/ 1738313 h 3027364"/>
                <a:gd name="connsiteX4679" fmla="*/ 1233487 w 2857500"/>
                <a:gd name="connsiteY4679" fmla="*/ 1729060 h 3027364"/>
                <a:gd name="connsiteX4680" fmla="*/ 1233487 w 2857500"/>
                <a:gd name="connsiteY4680" fmla="*/ 1728516 h 3027364"/>
                <a:gd name="connsiteX4681" fmla="*/ 1242468 w 2857500"/>
                <a:gd name="connsiteY4681" fmla="*/ 1719263 h 3027364"/>
                <a:gd name="connsiteX4682" fmla="*/ 1198834 w 2857500"/>
                <a:gd name="connsiteY4682" fmla="*/ 1719263 h 3027364"/>
                <a:gd name="connsiteX4683" fmla="*/ 1208087 w 2857500"/>
                <a:gd name="connsiteY4683" fmla="*/ 1728516 h 3027364"/>
                <a:gd name="connsiteX4684" fmla="*/ 1208087 w 2857500"/>
                <a:gd name="connsiteY4684" fmla="*/ 1729060 h 3027364"/>
                <a:gd name="connsiteX4685" fmla="*/ 1198834 w 2857500"/>
                <a:gd name="connsiteY4685" fmla="*/ 1738313 h 3027364"/>
                <a:gd name="connsiteX4686" fmla="*/ 1189037 w 2857500"/>
                <a:gd name="connsiteY4686" fmla="*/ 1729060 h 3027364"/>
                <a:gd name="connsiteX4687" fmla="*/ 1189037 w 2857500"/>
                <a:gd name="connsiteY4687" fmla="*/ 1728516 h 3027364"/>
                <a:gd name="connsiteX4688" fmla="*/ 1198834 w 2857500"/>
                <a:gd name="connsiteY4688" fmla="*/ 1719263 h 3027364"/>
                <a:gd name="connsiteX4689" fmla="*/ 1155971 w 2857500"/>
                <a:gd name="connsiteY4689" fmla="*/ 1719263 h 3027364"/>
                <a:gd name="connsiteX4690" fmla="*/ 1165224 w 2857500"/>
                <a:gd name="connsiteY4690" fmla="*/ 1728516 h 3027364"/>
                <a:gd name="connsiteX4691" fmla="*/ 1165224 w 2857500"/>
                <a:gd name="connsiteY4691" fmla="*/ 1729060 h 3027364"/>
                <a:gd name="connsiteX4692" fmla="*/ 1155971 w 2857500"/>
                <a:gd name="connsiteY4692" fmla="*/ 1738313 h 3027364"/>
                <a:gd name="connsiteX4693" fmla="*/ 1146174 w 2857500"/>
                <a:gd name="connsiteY4693" fmla="*/ 1729060 h 3027364"/>
                <a:gd name="connsiteX4694" fmla="*/ 1146174 w 2857500"/>
                <a:gd name="connsiteY4694" fmla="*/ 1728516 h 3027364"/>
                <a:gd name="connsiteX4695" fmla="*/ 1155971 w 2857500"/>
                <a:gd name="connsiteY4695" fmla="*/ 1719263 h 3027364"/>
                <a:gd name="connsiteX4696" fmla="*/ 1112882 w 2857500"/>
                <a:gd name="connsiteY4696" fmla="*/ 1719263 h 3027364"/>
                <a:gd name="connsiteX4697" fmla="*/ 1113381 w 2857500"/>
                <a:gd name="connsiteY4697" fmla="*/ 1719263 h 3027364"/>
                <a:gd name="connsiteX4698" fmla="*/ 1122362 w 2857500"/>
                <a:gd name="connsiteY4698" fmla="*/ 1728516 h 3027364"/>
                <a:gd name="connsiteX4699" fmla="*/ 1122362 w 2857500"/>
                <a:gd name="connsiteY4699" fmla="*/ 1729060 h 3027364"/>
                <a:gd name="connsiteX4700" fmla="*/ 1113381 w 2857500"/>
                <a:gd name="connsiteY4700" fmla="*/ 1738313 h 3027364"/>
                <a:gd name="connsiteX4701" fmla="*/ 1112882 w 2857500"/>
                <a:gd name="connsiteY4701" fmla="*/ 1738313 h 3027364"/>
                <a:gd name="connsiteX4702" fmla="*/ 1104899 w 2857500"/>
                <a:gd name="connsiteY4702" fmla="*/ 1729060 h 3027364"/>
                <a:gd name="connsiteX4703" fmla="*/ 1104899 w 2857500"/>
                <a:gd name="connsiteY4703" fmla="*/ 1728516 h 3027364"/>
                <a:gd name="connsiteX4704" fmla="*/ 1112882 w 2857500"/>
                <a:gd name="connsiteY4704" fmla="*/ 1719263 h 3027364"/>
                <a:gd name="connsiteX4705" fmla="*/ 1069703 w 2857500"/>
                <a:gd name="connsiteY4705" fmla="*/ 1719263 h 3027364"/>
                <a:gd name="connsiteX4706" fmla="*/ 1079500 w 2857500"/>
                <a:gd name="connsiteY4706" fmla="*/ 1728516 h 3027364"/>
                <a:gd name="connsiteX4707" fmla="*/ 1079500 w 2857500"/>
                <a:gd name="connsiteY4707" fmla="*/ 1729060 h 3027364"/>
                <a:gd name="connsiteX4708" fmla="*/ 1069703 w 2857500"/>
                <a:gd name="connsiteY4708" fmla="*/ 1738313 h 3027364"/>
                <a:gd name="connsiteX4709" fmla="*/ 1060450 w 2857500"/>
                <a:gd name="connsiteY4709" fmla="*/ 1729060 h 3027364"/>
                <a:gd name="connsiteX4710" fmla="*/ 1060450 w 2857500"/>
                <a:gd name="connsiteY4710" fmla="*/ 1728516 h 3027364"/>
                <a:gd name="connsiteX4711" fmla="*/ 1069703 w 2857500"/>
                <a:gd name="connsiteY4711" fmla="*/ 1719263 h 3027364"/>
                <a:gd name="connsiteX4712" fmla="*/ 1026840 w 2857500"/>
                <a:gd name="connsiteY4712" fmla="*/ 1719263 h 3027364"/>
                <a:gd name="connsiteX4713" fmla="*/ 1036637 w 2857500"/>
                <a:gd name="connsiteY4713" fmla="*/ 1728516 h 3027364"/>
                <a:gd name="connsiteX4714" fmla="*/ 1036637 w 2857500"/>
                <a:gd name="connsiteY4714" fmla="*/ 1729060 h 3027364"/>
                <a:gd name="connsiteX4715" fmla="*/ 1026840 w 2857500"/>
                <a:gd name="connsiteY4715" fmla="*/ 1738313 h 3027364"/>
                <a:gd name="connsiteX4716" fmla="*/ 1017587 w 2857500"/>
                <a:gd name="connsiteY4716" fmla="*/ 1729060 h 3027364"/>
                <a:gd name="connsiteX4717" fmla="*/ 1017587 w 2857500"/>
                <a:gd name="connsiteY4717" fmla="*/ 1728516 h 3027364"/>
                <a:gd name="connsiteX4718" fmla="*/ 1026840 w 2857500"/>
                <a:gd name="connsiteY4718" fmla="*/ 1719263 h 3027364"/>
                <a:gd name="connsiteX4719" fmla="*/ 984522 w 2857500"/>
                <a:gd name="connsiteY4719" fmla="*/ 1719263 h 3027364"/>
                <a:gd name="connsiteX4720" fmla="*/ 993775 w 2857500"/>
                <a:gd name="connsiteY4720" fmla="*/ 1728516 h 3027364"/>
                <a:gd name="connsiteX4721" fmla="*/ 993775 w 2857500"/>
                <a:gd name="connsiteY4721" fmla="*/ 1729060 h 3027364"/>
                <a:gd name="connsiteX4722" fmla="*/ 984522 w 2857500"/>
                <a:gd name="connsiteY4722" fmla="*/ 1738313 h 3027364"/>
                <a:gd name="connsiteX4723" fmla="*/ 974725 w 2857500"/>
                <a:gd name="connsiteY4723" fmla="*/ 1729060 h 3027364"/>
                <a:gd name="connsiteX4724" fmla="*/ 974725 w 2857500"/>
                <a:gd name="connsiteY4724" fmla="*/ 1728516 h 3027364"/>
                <a:gd name="connsiteX4725" fmla="*/ 984522 w 2857500"/>
                <a:gd name="connsiteY4725" fmla="*/ 1719263 h 3027364"/>
                <a:gd name="connsiteX4726" fmla="*/ 941659 w 2857500"/>
                <a:gd name="connsiteY4726" fmla="*/ 1719263 h 3027364"/>
                <a:gd name="connsiteX4727" fmla="*/ 950912 w 2857500"/>
                <a:gd name="connsiteY4727" fmla="*/ 1728516 h 3027364"/>
                <a:gd name="connsiteX4728" fmla="*/ 950912 w 2857500"/>
                <a:gd name="connsiteY4728" fmla="*/ 1729060 h 3027364"/>
                <a:gd name="connsiteX4729" fmla="*/ 941659 w 2857500"/>
                <a:gd name="connsiteY4729" fmla="*/ 1738313 h 3027364"/>
                <a:gd name="connsiteX4730" fmla="*/ 931862 w 2857500"/>
                <a:gd name="connsiteY4730" fmla="*/ 1729060 h 3027364"/>
                <a:gd name="connsiteX4731" fmla="*/ 931862 w 2857500"/>
                <a:gd name="connsiteY4731" fmla="*/ 1728516 h 3027364"/>
                <a:gd name="connsiteX4732" fmla="*/ 941659 w 2857500"/>
                <a:gd name="connsiteY4732" fmla="*/ 1719263 h 3027364"/>
                <a:gd name="connsiteX4733" fmla="*/ 898253 w 2857500"/>
                <a:gd name="connsiteY4733" fmla="*/ 1719263 h 3027364"/>
                <a:gd name="connsiteX4734" fmla="*/ 908050 w 2857500"/>
                <a:gd name="connsiteY4734" fmla="*/ 1728516 h 3027364"/>
                <a:gd name="connsiteX4735" fmla="*/ 907506 w 2857500"/>
                <a:gd name="connsiteY4735" fmla="*/ 1729060 h 3027364"/>
                <a:gd name="connsiteX4736" fmla="*/ 898253 w 2857500"/>
                <a:gd name="connsiteY4736" fmla="*/ 1738313 h 3027364"/>
                <a:gd name="connsiteX4737" fmla="*/ 889000 w 2857500"/>
                <a:gd name="connsiteY4737" fmla="*/ 1729060 h 3027364"/>
                <a:gd name="connsiteX4738" fmla="*/ 889000 w 2857500"/>
                <a:gd name="connsiteY4738" fmla="*/ 1728516 h 3027364"/>
                <a:gd name="connsiteX4739" fmla="*/ 898253 w 2857500"/>
                <a:gd name="connsiteY4739" fmla="*/ 1719263 h 3027364"/>
                <a:gd name="connsiteX4740" fmla="*/ 855390 w 2857500"/>
                <a:gd name="connsiteY4740" fmla="*/ 1719263 h 3027364"/>
                <a:gd name="connsiteX4741" fmla="*/ 865187 w 2857500"/>
                <a:gd name="connsiteY4741" fmla="*/ 1728516 h 3027364"/>
                <a:gd name="connsiteX4742" fmla="*/ 865187 w 2857500"/>
                <a:gd name="connsiteY4742" fmla="*/ 1729060 h 3027364"/>
                <a:gd name="connsiteX4743" fmla="*/ 855390 w 2857500"/>
                <a:gd name="connsiteY4743" fmla="*/ 1738313 h 3027364"/>
                <a:gd name="connsiteX4744" fmla="*/ 846137 w 2857500"/>
                <a:gd name="connsiteY4744" fmla="*/ 1729060 h 3027364"/>
                <a:gd name="connsiteX4745" fmla="*/ 846137 w 2857500"/>
                <a:gd name="connsiteY4745" fmla="*/ 1728516 h 3027364"/>
                <a:gd name="connsiteX4746" fmla="*/ 855390 w 2857500"/>
                <a:gd name="connsiteY4746" fmla="*/ 1719263 h 3027364"/>
                <a:gd name="connsiteX4747" fmla="*/ 812528 w 2857500"/>
                <a:gd name="connsiteY4747" fmla="*/ 1719263 h 3027364"/>
                <a:gd name="connsiteX4748" fmla="*/ 822325 w 2857500"/>
                <a:gd name="connsiteY4748" fmla="*/ 1728516 h 3027364"/>
                <a:gd name="connsiteX4749" fmla="*/ 822325 w 2857500"/>
                <a:gd name="connsiteY4749" fmla="*/ 1729060 h 3027364"/>
                <a:gd name="connsiteX4750" fmla="*/ 812528 w 2857500"/>
                <a:gd name="connsiteY4750" fmla="*/ 1738313 h 3027364"/>
                <a:gd name="connsiteX4751" fmla="*/ 803275 w 2857500"/>
                <a:gd name="connsiteY4751" fmla="*/ 1729060 h 3027364"/>
                <a:gd name="connsiteX4752" fmla="*/ 803275 w 2857500"/>
                <a:gd name="connsiteY4752" fmla="*/ 1728516 h 3027364"/>
                <a:gd name="connsiteX4753" fmla="*/ 812528 w 2857500"/>
                <a:gd name="connsiteY4753" fmla="*/ 1719263 h 3027364"/>
                <a:gd name="connsiteX4754" fmla="*/ 769665 w 2857500"/>
                <a:gd name="connsiteY4754" fmla="*/ 1719263 h 3027364"/>
                <a:gd name="connsiteX4755" fmla="*/ 770209 w 2857500"/>
                <a:gd name="connsiteY4755" fmla="*/ 1719263 h 3027364"/>
                <a:gd name="connsiteX4756" fmla="*/ 779462 w 2857500"/>
                <a:gd name="connsiteY4756" fmla="*/ 1728516 h 3027364"/>
                <a:gd name="connsiteX4757" fmla="*/ 779462 w 2857500"/>
                <a:gd name="connsiteY4757" fmla="*/ 1729060 h 3027364"/>
                <a:gd name="connsiteX4758" fmla="*/ 770209 w 2857500"/>
                <a:gd name="connsiteY4758" fmla="*/ 1738313 h 3027364"/>
                <a:gd name="connsiteX4759" fmla="*/ 769665 w 2857500"/>
                <a:gd name="connsiteY4759" fmla="*/ 1738313 h 3027364"/>
                <a:gd name="connsiteX4760" fmla="*/ 760412 w 2857500"/>
                <a:gd name="connsiteY4760" fmla="*/ 1729060 h 3027364"/>
                <a:gd name="connsiteX4761" fmla="*/ 760412 w 2857500"/>
                <a:gd name="connsiteY4761" fmla="*/ 1728516 h 3027364"/>
                <a:gd name="connsiteX4762" fmla="*/ 769665 w 2857500"/>
                <a:gd name="connsiteY4762" fmla="*/ 1719263 h 3027364"/>
                <a:gd name="connsiteX4763" fmla="*/ 726530 w 2857500"/>
                <a:gd name="connsiteY4763" fmla="*/ 1719263 h 3027364"/>
                <a:gd name="connsiteX4764" fmla="*/ 735012 w 2857500"/>
                <a:gd name="connsiteY4764" fmla="*/ 1728516 h 3027364"/>
                <a:gd name="connsiteX4765" fmla="*/ 735012 w 2857500"/>
                <a:gd name="connsiteY4765" fmla="*/ 1729060 h 3027364"/>
                <a:gd name="connsiteX4766" fmla="*/ 726530 w 2857500"/>
                <a:gd name="connsiteY4766" fmla="*/ 1738313 h 3027364"/>
                <a:gd name="connsiteX4767" fmla="*/ 717549 w 2857500"/>
                <a:gd name="connsiteY4767" fmla="*/ 1729060 h 3027364"/>
                <a:gd name="connsiteX4768" fmla="*/ 717549 w 2857500"/>
                <a:gd name="connsiteY4768" fmla="*/ 1728516 h 3027364"/>
                <a:gd name="connsiteX4769" fmla="*/ 726530 w 2857500"/>
                <a:gd name="connsiteY4769" fmla="*/ 1719263 h 3027364"/>
                <a:gd name="connsiteX4770" fmla="*/ 683418 w 2857500"/>
                <a:gd name="connsiteY4770" fmla="*/ 1719263 h 3027364"/>
                <a:gd name="connsiteX4771" fmla="*/ 692150 w 2857500"/>
                <a:gd name="connsiteY4771" fmla="*/ 1728516 h 3027364"/>
                <a:gd name="connsiteX4772" fmla="*/ 692150 w 2857500"/>
                <a:gd name="connsiteY4772" fmla="*/ 1729060 h 3027364"/>
                <a:gd name="connsiteX4773" fmla="*/ 683418 w 2857500"/>
                <a:gd name="connsiteY4773" fmla="*/ 1738313 h 3027364"/>
                <a:gd name="connsiteX4774" fmla="*/ 674687 w 2857500"/>
                <a:gd name="connsiteY4774" fmla="*/ 1729060 h 3027364"/>
                <a:gd name="connsiteX4775" fmla="*/ 674687 w 2857500"/>
                <a:gd name="connsiteY4775" fmla="*/ 1728516 h 3027364"/>
                <a:gd name="connsiteX4776" fmla="*/ 683418 w 2857500"/>
                <a:gd name="connsiteY4776" fmla="*/ 1719263 h 3027364"/>
                <a:gd name="connsiteX4777" fmla="*/ 640306 w 2857500"/>
                <a:gd name="connsiteY4777" fmla="*/ 1719263 h 3027364"/>
                <a:gd name="connsiteX4778" fmla="*/ 649287 w 2857500"/>
                <a:gd name="connsiteY4778" fmla="*/ 1728516 h 3027364"/>
                <a:gd name="connsiteX4779" fmla="*/ 649287 w 2857500"/>
                <a:gd name="connsiteY4779" fmla="*/ 1729060 h 3027364"/>
                <a:gd name="connsiteX4780" fmla="*/ 640306 w 2857500"/>
                <a:gd name="connsiteY4780" fmla="*/ 1738313 h 3027364"/>
                <a:gd name="connsiteX4781" fmla="*/ 631824 w 2857500"/>
                <a:gd name="connsiteY4781" fmla="*/ 1729060 h 3027364"/>
                <a:gd name="connsiteX4782" fmla="*/ 631824 w 2857500"/>
                <a:gd name="connsiteY4782" fmla="*/ 1728516 h 3027364"/>
                <a:gd name="connsiteX4783" fmla="*/ 640306 w 2857500"/>
                <a:gd name="connsiteY4783" fmla="*/ 1719263 h 3027364"/>
                <a:gd name="connsiteX4784" fmla="*/ 597444 w 2857500"/>
                <a:gd name="connsiteY4784" fmla="*/ 1719263 h 3027364"/>
                <a:gd name="connsiteX4785" fmla="*/ 606425 w 2857500"/>
                <a:gd name="connsiteY4785" fmla="*/ 1728516 h 3027364"/>
                <a:gd name="connsiteX4786" fmla="*/ 606425 w 2857500"/>
                <a:gd name="connsiteY4786" fmla="*/ 1729060 h 3027364"/>
                <a:gd name="connsiteX4787" fmla="*/ 597444 w 2857500"/>
                <a:gd name="connsiteY4787" fmla="*/ 1738313 h 3027364"/>
                <a:gd name="connsiteX4788" fmla="*/ 588962 w 2857500"/>
                <a:gd name="connsiteY4788" fmla="*/ 1729060 h 3027364"/>
                <a:gd name="connsiteX4789" fmla="*/ 588962 w 2857500"/>
                <a:gd name="connsiteY4789" fmla="*/ 1728516 h 3027364"/>
                <a:gd name="connsiteX4790" fmla="*/ 597444 w 2857500"/>
                <a:gd name="connsiteY4790" fmla="*/ 1719263 h 3027364"/>
                <a:gd name="connsiteX4791" fmla="*/ 554309 w 2857500"/>
                <a:gd name="connsiteY4791" fmla="*/ 1719263 h 3027364"/>
                <a:gd name="connsiteX4792" fmla="*/ 563562 w 2857500"/>
                <a:gd name="connsiteY4792" fmla="*/ 1728516 h 3027364"/>
                <a:gd name="connsiteX4793" fmla="*/ 563562 w 2857500"/>
                <a:gd name="connsiteY4793" fmla="*/ 1729060 h 3027364"/>
                <a:gd name="connsiteX4794" fmla="*/ 554309 w 2857500"/>
                <a:gd name="connsiteY4794" fmla="*/ 1738313 h 3027364"/>
                <a:gd name="connsiteX4795" fmla="*/ 544512 w 2857500"/>
                <a:gd name="connsiteY4795" fmla="*/ 1729060 h 3027364"/>
                <a:gd name="connsiteX4796" fmla="*/ 544512 w 2857500"/>
                <a:gd name="connsiteY4796" fmla="*/ 1728516 h 3027364"/>
                <a:gd name="connsiteX4797" fmla="*/ 554309 w 2857500"/>
                <a:gd name="connsiteY4797" fmla="*/ 1719263 h 3027364"/>
                <a:gd name="connsiteX4798" fmla="*/ 511446 w 2857500"/>
                <a:gd name="connsiteY4798" fmla="*/ 1719263 h 3027364"/>
                <a:gd name="connsiteX4799" fmla="*/ 520699 w 2857500"/>
                <a:gd name="connsiteY4799" fmla="*/ 1728516 h 3027364"/>
                <a:gd name="connsiteX4800" fmla="*/ 520699 w 2857500"/>
                <a:gd name="connsiteY4800" fmla="*/ 1729060 h 3027364"/>
                <a:gd name="connsiteX4801" fmla="*/ 511446 w 2857500"/>
                <a:gd name="connsiteY4801" fmla="*/ 1738313 h 3027364"/>
                <a:gd name="connsiteX4802" fmla="*/ 501649 w 2857500"/>
                <a:gd name="connsiteY4802" fmla="*/ 1729060 h 3027364"/>
                <a:gd name="connsiteX4803" fmla="*/ 501649 w 2857500"/>
                <a:gd name="connsiteY4803" fmla="*/ 1728516 h 3027364"/>
                <a:gd name="connsiteX4804" fmla="*/ 511446 w 2857500"/>
                <a:gd name="connsiteY4804" fmla="*/ 1719263 h 3027364"/>
                <a:gd name="connsiteX4805" fmla="*/ 468312 w 2857500"/>
                <a:gd name="connsiteY4805" fmla="*/ 1719263 h 3027364"/>
                <a:gd name="connsiteX4806" fmla="*/ 477837 w 2857500"/>
                <a:gd name="connsiteY4806" fmla="*/ 1728516 h 3027364"/>
                <a:gd name="connsiteX4807" fmla="*/ 477837 w 2857500"/>
                <a:gd name="connsiteY4807" fmla="*/ 1729060 h 3027364"/>
                <a:gd name="connsiteX4808" fmla="*/ 468312 w 2857500"/>
                <a:gd name="connsiteY4808" fmla="*/ 1738313 h 3027364"/>
                <a:gd name="connsiteX4809" fmla="*/ 458787 w 2857500"/>
                <a:gd name="connsiteY4809" fmla="*/ 1729060 h 3027364"/>
                <a:gd name="connsiteX4810" fmla="*/ 458787 w 2857500"/>
                <a:gd name="connsiteY4810" fmla="*/ 1728516 h 3027364"/>
                <a:gd name="connsiteX4811" fmla="*/ 468312 w 2857500"/>
                <a:gd name="connsiteY4811" fmla="*/ 1719263 h 3027364"/>
                <a:gd name="connsiteX4812" fmla="*/ 425177 w 2857500"/>
                <a:gd name="connsiteY4812" fmla="*/ 1719263 h 3027364"/>
                <a:gd name="connsiteX4813" fmla="*/ 434974 w 2857500"/>
                <a:gd name="connsiteY4813" fmla="*/ 1728569 h 3027364"/>
                <a:gd name="connsiteX4814" fmla="*/ 434974 w 2857500"/>
                <a:gd name="connsiteY4814" fmla="*/ 1729117 h 3027364"/>
                <a:gd name="connsiteX4815" fmla="*/ 432253 w 2857500"/>
                <a:gd name="connsiteY4815" fmla="*/ 1735138 h 3027364"/>
                <a:gd name="connsiteX4816" fmla="*/ 415924 w 2857500"/>
                <a:gd name="connsiteY4816" fmla="*/ 1727474 h 3027364"/>
                <a:gd name="connsiteX4817" fmla="*/ 425177 w 2857500"/>
                <a:gd name="connsiteY4817" fmla="*/ 1719263 h 3027364"/>
                <a:gd name="connsiteX4818" fmla="*/ 2124075 w 2857500"/>
                <a:gd name="connsiteY4818" fmla="*/ 1676401 h 3027364"/>
                <a:gd name="connsiteX4819" fmla="*/ 2133600 w 2857500"/>
                <a:gd name="connsiteY4819" fmla="*/ 1685926 h 3027364"/>
                <a:gd name="connsiteX4820" fmla="*/ 2124075 w 2857500"/>
                <a:gd name="connsiteY4820" fmla="*/ 1695451 h 3027364"/>
                <a:gd name="connsiteX4821" fmla="*/ 2114550 w 2857500"/>
                <a:gd name="connsiteY4821" fmla="*/ 1685926 h 3027364"/>
                <a:gd name="connsiteX4822" fmla="*/ 2124075 w 2857500"/>
                <a:gd name="connsiteY4822" fmla="*/ 1676401 h 3027364"/>
                <a:gd name="connsiteX4823" fmla="*/ 2081212 w 2857500"/>
                <a:gd name="connsiteY4823" fmla="*/ 1676401 h 3027364"/>
                <a:gd name="connsiteX4824" fmla="*/ 2090737 w 2857500"/>
                <a:gd name="connsiteY4824" fmla="*/ 1685926 h 3027364"/>
                <a:gd name="connsiteX4825" fmla="*/ 2081212 w 2857500"/>
                <a:gd name="connsiteY4825" fmla="*/ 1695451 h 3027364"/>
                <a:gd name="connsiteX4826" fmla="*/ 2071687 w 2857500"/>
                <a:gd name="connsiteY4826" fmla="*/ 1685926 h 3027364"/>
                <a:gd name="connsiteX4827" fmla="*/ 2081212 w 2857500"/>
                <a:gd name="connsiteY4827" fmla="*/ 1676401 h 3027364"/>
                <a:gd name="connsiteX4828" fmla="*/ 2038350 w 2857500"/>
                <a:gd name="connsiteY4828" fmla="*/ 1676401 h 3027364"/>
                <a:gd name="connsiteX4829" fmla="*/ 2047875 w 2857500"/>
                <a:gd name="connsiteY4829" fmla="*/ 1685926 h 3027364"/>
                <a:gd name="connsiteX4830" fmla="*/ 2038350 w 2857500"/>
                <a:gd name="connsiteY4830" fmla="*/ 1695451 h 3027364"/>
                <a:gd name="connsiteX4831" fmla="*/ 2028825 w 2857500"/>
                <a:gd name="connsiteY4831" fmla="*/ 1685926 h 3027364"/>
                <a:gd name="connsiteX4832" fmla="*/ 2038350 w 2857500"/>
                <a:gd name="connsiteY4832" fmla="*/ 1676401 h 3027364"/>
                <a:gd name="connsiteX4833" fmla="*/ 1994694 w 2857500"/>
                <a:gd name="connsiteY4833" fmla="*/ 1676401 h 3027364"/>
                <a:gd name="connsiteX4834" fmla="*/ 2003426 w 2857500"/>
                <a:gd name="connsiteY4834" fmla="*/ 1685926 h 3027364"/>
                <a:gd name="connsiteX4835" fmla="*/ 1994694 w 2857500"/>
                <a:gd name="connsiteY4835" fmla="*/ 1695451 h 3027364"/>
                <a:gd name="connsiteX4836" fmla="*/ 1985962 w 2857500"/>
                <a:gd name="connsiteY4836" fmla="*/ 1685926 h 3027364"/>
                <a:gd name="connsiteX4837" fmla="*/ 1994694 w 2857500"/>
                <a:gd name="connsiteY4837" fmla="*/ 1676401 h 3027364"/>
                <a:gd name="connsiteX4838" fmla="*/ 1951832 w 2857500"/>
                <a:gd name="connsiteY4838" fmla="*/ 1676401 h 3027364"/>
                <a:gd name="connsiteX4839" fmla="*/ 1960564 w 2857500"/>
                <a:gd name="connsiteY4839" fmla="*/ 1685926 h 3027364"/>
                <a:gd name="connsiteX4840" fmla="*/ 1951832 w 2857500"/>
                <a:gd name="connsiteY4840" fmla="*/ 1695451 h 3027364"/>
                <a:gd name="connsiteX4841" fmla="*/ 1943100 w 2857500"/>
                <a:gd name="connsiteY4841" fmla="*/ 1685926 h 3027364"/>
                <a:gd name="connsiteX4842" fmla="*/ 1951832 w 2857500"/>
                <a:gd name="connsiteY4842" fmla="*/ 1676401 h 3027364"/>
                <a:gd name="connsiteX4843" fmla="*/ 1908969 w 2857500"/>
                <a:gd name="connsiteY4843" fmla="*/ 1676401 h 3027364"/>
                <a:gd name="connsiteX4844" fmla="*/ 1917701 w 2857500"/>
                <a:gd name="connsiteY4844" fmla="*/ 1685926 h 3027364"/>
                <a:gd name="connsiteX4845" fmla="*/ 1908969 w 2857500"/>
                <a:gd name="connsiteY4845" fmla="*/ 1695451 h 3027364"/>
                <a:gd name="connsiteX4846" fmla="*/ 1900237 w 2857500"/>
                <a:gd name="connsiteY4846" fmla="*/ 1685926 h 3027364"/>
                <a:gd name="connsiteX4847" fmla="*/ 1908969 w 2857500"/>
                <a:gd name="connsiteY4847" fmla="*/ 1676401 h 3027364"/>
                <a:gd name="connsiteX4848" fmla="*/ 1866107 w 2857500"/>
                <a:gd name="connsiteY4848" fmla="*/ 1676401 h 3027364"/>
                <a:gd name="connsiteX4849" fmla="*/ 1874839 w 2857500"/>
                <a:gd name="connsiteY4849" fmla="*/ 1685926 h 3027364"/>
                <a:gd name="connsiteX4850" fmla="*/ 1866107 w 2857500"/>
                <a:gd name="connsiteY4850" fmla="*/ 1695451 h 3027364"/>
                <a:gd name="connsiteX4851" fmla="*/ 1857375 w 2857500"/>
                <a:gd name="connsiteY4851" fmla="*/ 1685926 h 3027364"/>
                <a:gd name="connsiteX4852" fmla="*/ 1866107 w 2857500"/>
                <a:gd name="connsiteY4852" fmla="*/ 1676401 h 3027364"/>
                <a:gd name="connsiteX4853" fmla="*/ 1822450 w 2857500"/>
                <a:gd name="connsiteY4853" fmla="*/ 1676401 h 3027364"/>
                <a:gd name="connsiteX4854" fmla="*/ 1831975 w 2857500"/>
                <a:gd name="connsiteY4854" fmla="*/ 1685926 h 3027364"/>
                <a:gd name="connsiteX4855" fmla="*/ 1822450 w 2857500"/>
                <a:gd name="connsiteY4855" fmla="*/ 1695451 h 3027364"/>
                <a:gd name="connsiteX4856" fmla="*/ 1812925 w 2857500"/>
                <a:gd name="connsiteY4856" fmla="*/ 1685926 h 3027364"/>
                <a:gd name="connsiteX4857" fmla="*/ 1822450 w 2857500"/>
                <a:gd name="connsiteY4857" fmla="*/ 1676401 h 3027364"/>
                <a:gd name="connsiteX4858" fmla="*/ 1779587 w 2857500"/>
                <a:gd name="connsiteY4858" fmla="*/ 1676401 h 3027364"/>
                <a:gd name="connsiteX4859" fmla="*/ 1789112 w 2857500"/>
                <a:gd name="connsiteY4859" fmla="*/ 1685926 h 3027364"/>
                <a:gd name="connsiteX4860" fmla="*/ 1779587 w 2857500"/>
                <a:gd name="connsiteY4860" fmla="*/ 1695451 h 3027364"/>
                <a:gd name="connsiteX4861" fmla="*/ 1770062 w 2857500"/>
                <a:gd name="connsiteY4861" fmla="*/ 1685926 h 3027364"/>
                <a:gd name="connsiteX4862" fmla="*/ 1779587 w 2857500"/>
                <a:gd name="connsiteY4862" fmla="*/ 1676401 h 3027364"/>
                <a:gd name="connsiteX4863" fmla="*/ 1736724 w 2857500"/>
                <a:gd name="connsiteY4863" fmla="*/ 1676401 h 3027364"/>
                <a:gd name="connsiteX4864" fmla="*/ 1746249 w 2857500"/>
                <a:gd name="connsiteY4864" fmla="*/ 1685926 h 3027364"/>
                <a:gd name="connsiteX4865" fmla="*/ 1736724 w 2857500"/>
                <a:gd name="connsiteY4865" fmla="*/ 1695451 h 3027364"/>
                <a:gd name="connsiteX4866" fmla="*/ 1727199 w 2857500"/>
                <a:gd name="connsiteY4866" fmla="*/ 1685926 h 3027364"/>
                <a:gd name="connsiteX4867" fmla="*/ 1736724 w 2857500"/>
                <a:gd name="connsiteY4867" fmla="*/ 1676401 h 3027364"/>
                <a:gd name="connsiteX4868" fmla="*/ 1693862 w 2857500"/>
                <a:gd name="connsiteY4868" fmla="*/ 1676401 h 3027364"/>
                <a:gd name="connsiteX4869" fmla="*/ 1703387 w 2857500"/>
                <a:gd name="connsiteY4869" fmla="*/ 1685926 h 3027364"/>
                <a:gd name="connsiteX4870" fmla="*/ 1693862 w 2857500"/>
                <a:gd name="connsiteY4870" fmla="*/ 1695451 h 3027364"/>
                <a:gd name="connsiteX4871" fmla="*/ 1684337 w 2857500"/>
                <a:gd name="connsiteY4871" fmla="*/ 1685926 h 3027364"/>
                <a:gd name="connsiteX4872" fmla="*/ 1693862 w 2857500"/>
                <a:gd name="connsiteY4872" fmla="*/ 1676401 h 3027364"/>
                <a:gd name="connsiteX4873" fmla="*/ 1650999 w 2857500"/>
                <a:gd name="connsiteY4873" fmla="*/ 1676401 h 3027364"/>
                <a:gd name="connsiteX4874" fmla="*/ 1660524 w 2857500"/>
                <a:gd name="connsiteY4874" fmla="*/ 1685926 h 3027364"/>
                <a:gd name="connsiteX4875" fmla="*/ 1650999 w 2857500"/>
                <a:gd name="connsiteY4875" fmla="*/ 1695451 h 3027364"/>
                <a:gd name="connsiteX4876" fmla="*/ 1641474 w 2857500"/>
                <a:gd name="connsiteY4876" fmla="*/ 1685926 h 3027364"/>
                <a:gd name="connsiteX4877" fmla="*/ 1650999 w 2857500"/>
                <a:gd name="connsiteY4877" fmla="*/ 1676401 h 3027364"/>
                <a:gd name="connsiteX4878" fmla="*/ 1608137 w 2857500"/>
                <a:gd name="connsiteY4878" fmla="*/ 1676401 h 3027364"/>
                <a:gd name="connsiteX4879" fmla="*/ 1617662 w 2857500"/>
                <a:gd name="connsiteY4879" fmla="*/ 1685926 h 3027364"/>
                <a:gd name="connsiteX4880" fmla="*/ 1608137 w 2857500"/>
                <a:gd name="connsiteY4880" fmla="*/ 1695451 h 3027364"/>
                <a:gd name="connsiteX4881" fmla="*/ 1598612 w 2857500"/>
                <a:gd name="connsiteY4881" fmla="*/ 1685926 h 3027364"/>
                <a:gd name="connsiteX4882" fmla="*/ 1608137 w 2857500"/>
                <a:gd name="connsiteY4882" fmla="*/ 1676401 h 3027364"/>
                <a:gd name="connsiteX4883" fmla="*/ 1565274 w 2857500"/>
                <a:gd name="connsiteY4883" fmla="*/ 1676401 h 3027364"/>
                <a:gd name="connsiteX4884" fmla="*/ 1574799 w 2857500"/>
                <a:gd name="connsiteY4884" fmla="*/ 1685926 h 3027364"/>
                <a:gd name="connsiteX4885" fmla="*/ 1565274 w 2857500"/>
                <a:gd name="connsiteY4885" fmla="*/ 1695451 h 3027364"/>
                <a:gd name="connsiteX4886" fmla="*/ 1555749 w 2857500"/>
                <a:gd name="connsiteY4886" fmla="*/ 1685926 h 3027364"/>
                <a:gd name="connsiteX4887" fmla="*/ 1565274 w 2857500"/>
                <a:gd name="connsiteY4887" fmla="*/ 1676401 h 3027364"/>
                <a:gd name="connsiteX4888" fmla="*/ 1522412 w 2857500"/>
                <a:gd name="connsiteY4888" fmla="*/ 1676401 h 3027364"/>
                <a:gd name="connsiteX4889" fmla="*/ 1531937 w 2857500"/>
                <a:gd name="connsiteY4889" fmla="*/ 1685926 h 3027364"/>
                <a:gd name="connsiteX4890" fmla="*/ 1522412 w 2857500"/>
                <a:gd name="connsiteY4890" fmla="*/ 1695451 h 3027364"/>
                <a:gd name="connsiteX4891" fmla="*/ 1512887 w 2857500"/>
                <a:gd name="connsiteY4891" fmla="*/ 1685926 h 3027364"/>
                <a:gd name="connsiteX4892" fmla="*/ 1522412 w 2857500"/>
                <a:gd name="connsiteY4892" fmla="*/ 1676401 h 3027364"/>
                <a:gd name="connsiteX4893" fmla="*/ 1478756 w 2857500"/>
                <a:gd name="connsiteY4893" fmla="*/ 1676401 h 3027364"/>
                <a:gd name="connsiteX4894" fmla="*/ 1487488 w 2857500"/>
                <a:gd name="connsiteY4894" fmla="*/ 1685926 h 3027364"/>
                <a:gd name="connsiteX4895" fmla="*/ 1478756 w 2857500"/>
                <a:gd name="connsiteY4895" fmla="*/ 1695451 h 3027364"/>
                <a:gd name="connsiteX4896" fmla="*/ 1470024 w 2857500"/>
                <a:gd name="connsiteY4896" fmla="*/ 1685926 h 3027364"/>
                <a:gd name="connsiteX4897" fmla="*/ 1478756 w 2857500"/>
                <a:gd name="connsiteY4897" fmla="*/ 1676401 h 3027364"/>
                <a:gd name="connsiteX4898" fmla="*/ 1092200 w 2857500"/>
                <a:gd name="connsiteY4898" fmla="*/ 1676401 h 3027364"/>
                <a:gd name="connsiteX4899" fmla="*/ 1101725 w 2857500"/>
                <a:gd name="connsiteY4899" fmla="*/ 1685926 h 3027364"/>
                <a:gd name="connsiteX4900" fmla="*/ 1092200 w 2857500"/>
                <a:gd name="connsiteY4900" fmla="*/ 1695451 h 3027364"/>
                <a:gd name="connsiteX4901" fmla="*/ 1082675 w 2857500"/>
                <a:gd name="connsiteY4901" fmla="*/ 1685926 h 3027364"/>
                <a:gd name="connsiteX4902" fmla="*/ 1092200 w 2857500"/>
                <a:gd name="connsiteY4902" fmla="*/ 1676401 h 3027364"/>
                <a:gd name="connsiteX4903" fmla="*/ 1049337 w 2857500"/>
                <a:gd name="connsiteY4903" fmla="*/ 1676401 h 3027364"/>
                <a:gd name="connsiteX4904" fmla="*/ 1058862 w 2857500"/>
                <a:gd name="connsiteY4904" fmla="*/ 1685926 h 3027364"/>
                <a:gd name="connsiteX4905" fmla="*/ 1049337 w 2857500"/>
                <a:gd name="connsiteY4905" fmla="*/ 1695451 h 3027364"/>
                <a:gd name="connsiteX4906" fmla="*/ 1039812 w 2857500"/>
                <a:gd name="connsiteY4906" fmla="*/ 1685926 h 3027364"/>
                <a:gd name="connsiteX4907" fmla="*/ 1049337 w 2857500"/>
                <a:gd name="connsiteY4907" fmla="*/ 1676401 h 3027364"/>
                <a:gd name="connsiteX4908" fmla="*/ 1006475 w 2857500"/>
                <a:gd name="connsiteY4908" fmla="*/ 1676401 h 3027364"/>
                <a:gd name="connsiteX4909" fmla="*/ 1016000 w 2857500"/>
                <a:gd name="connsiteY4909" fmla="*/ 1685926 h 3027364"/>
                <a:gd name="connsiteX4910" fmla="*/ 1006475 w 2857500"/>
                <a:gd name="connsiteY4910" fmla="*/ 1695451 h 3027364"/>
                <a:gd name="connsiteX4911" fmla="*/ 996950 w 2857500"/>
                <a:gd name="connsiteY4911" fmla="*/ 1685926 h 3027364"/>
                <a:gd name="connsiteX4912" fmla="*/ 1006475 w 2857500"/>
                <a:gd name="connsiteY4912" fmla="*/ 1676401 h 3027364"/>
                <a:gd name="connsiteX4913" fmla="*/ 963612 w 2857500"/>
                <a:gd name="connsiteY4913" fmla="*/ 1676401 h 3027364"/>
                <a:gd name="connsiteX4914" fmla="*/ 973137 w 2857500"/>
                <a:gd name="connsiteY4914" fmla="*/ 1685926 h 3027364"/>
                <a:gd name="connsiteX4915" fmla="*/ 963612 w 2857500"/>
                <a:gd name="connsiteY4915" fmla="*/ 1695451 h 3027364"/>
                <a:gd name="connsiteX4916" fmla="*/ 954087 w 2857500"/>
                <a:gd name="connsiteY4916" fmla="*/ 1685926 h 3027364"/>
                <a:gd name="connsiteX4917" fmla="*/ 963612 w 2857500"/>
                <a:gd name="connsiteY4917" fmla="*/ 1676401 h 3027364"/>
                <a:gd name="connsiteX4918" fmla="*/ 920750 w 2857500"/>
                <a:gd name="connsiteY4918" fmla="*/ 1676401 h 3027364"/>
                <a:gd name="connsiteX4919" fmla="*/ 930275 w 2857500"/>
                <a:gd name="connsiteY4919" fmla="*/ 1685926 h 3027364"/>
                <a:gd name="connsiteX4920" fmla="*/ 920750 w 2857500"/>
                <a:gd name="connsiteY4920" fmla="*/ 1695451 h 3027364"/>
                <a:gd name="connsiteX4921" fmla="*/ 911225 w 2857500"/>
                <a:gd name="connsiteY4921" fmla="*/ 1685926 h 3027364"/>
                <a:gd name="connsiteX4922" fmla="*/ 920750 w 2857500"/>
                <a:gd name="connsiteY4922" fmla="*/ 1676401 h 3027364"/>
                <a:gd name="connsiteX4923" fmla="*/ 877887 w 2857500"/>
                <a:gd name="connsiteY4923" fmla="*/ 1676401 h 3027364"/>
                <a:gd name="connsiteX4924" fmla="*/ 887412 w 2857500"/>
                <a:gd name="connsiteY4924" fmla="*/ 1685926 h 3027364"/>
                <a:gd name="connsiteX4925" fmla="*/ 877887 w 2857500"/>
                <a:gd name="connsiteY4925" fmla="*/ 1695451 h 3027364"/>
                <a:gd name="connsiteX4926" fmla="*/ 868362 w 2857500"/>
                <a:gd name="connsiteY4926" fmla="*/ 1685926 h 3027364"/>
                <a:gd name="connsiteX4927" fmla="*/ 877887 w 2857500"/>
                <a:gd name="connsiteY4927" fmla="*/ 1676401 h 3027364"/>
                <a:gd name="connsiteX4928" fmla="*/ 834232 w 2857500"/>
                <a:gd name="connsiteY4928" fmla="*/ 1676401 h 3027364"/>
                <a:gd name="connsiteX4929" fmla="*/ 842964 w 2857500"/>
                <a:gd name="connsiteY4929" fmla="*/ 1685926 h 3027364"/>
                <a:gd name="connsiteX4930" fmla="*/ 834232 w 2857500"/>
                <a:gd name="connsiteY4930" fmla="*/ 1695451 h 3027364"/>
                <a:gd name="connsiteX4931" fmla="*/ 825500 w 2857500"/>
                <a:gd name="connsiteY4931" fmla="*/ 1685926 h 3027364"/>
                <a:gd name="connsiteX4932" fmla="*/ 834232 w 2857500"/>
                <a:gd name="connsiteY4932" fmla="*/ 1676401 h 3027364"/>
                <a:gd name="connsiteX4933" fmla="*/ 791369 w 2857500"/>
                <a:gd name="connsiteY4933" fmla="*/ 1676401 h 3027364"/>
                <a:gd name="connsiteX4934" fmla="*/ 800101 w 2857500"/>
                <a:gd name="connsiteY4934" fmla="*/ 1685926 h 3027364"/>
                <a:gd name="connsiteX4935" fmla="*/ 791369 w 2857500"/>
                <a:gd name="connsiteY4935" fmla="*/ 1695451 h 3027364"/>
                <a:gd name="connsiteX4936" fmla="*/ 782637 w 2857500"/>
                <a:gd name="connsiteY4936" fmla="*/ 1685926 h 3027364"/>
                <a:gd name="connsiteX4937" fmla="*/ 791369 w 2857500"/>
                <a:gd name="connsiteY4937" fmla="*/ 1676401 h 3027364"/>
                <a:gd name="connsiteX4938" fmla="*/ 748506 w 2857500"/>
                <a:gd name="connsiteY4938" fmla="*/ 1676401 h 3027364"/>
                <a:gd name="connsiteX4939" fmla="*/ 757238 w 2857500"/>
                <a:gd name="connsiteY4939" fmla="*/ 1685926 h 3027364"/>
                <a:gd name="connsiteX4940" fmla="*/ 748506 w 2857500"/>
                <a:gd name="connsiteY4940" fmla="*/ 1695451 h 3027364"/>
                <a:gd name="connsiteX4941" fmla="*/ 739774 w 2857500"/>
                <a:gd name="connsiteY4941" fmla="*/ 1685926 h 3027364"/>
                <a:gd name="connsiteX4942" fmla="*/ 748506 w 2857500"/>
                <a:gd name="connsiteY4942" fmla="*/ 1676401 h 3027364"/>
                <a:gd name="connsiteX4943" fmla="*/ 705644 w 2857500"/>
                <a:gd name="connsiteY4943" fmla="*/ 1676401 h 3027364"/>
                <a:gd name="connsiteX4944" fmla="*/ 714376 w 2857500"/>
                <a:gd name="connsiteY4944" fmla="*/ 1685926 h 3027364"/>
                <a:gd name="connsiteX4945" fmla="*/ 705644 w 2857500"/>
                <a:gd name="connsiteY4945" fmla="*/ 1695451 h 3027364"/>
                <a:gd name="connsiteX4946" fmla="*/ 696912 w 2857500"/>
                <a:gd name="connsiteY4946" fmla="*/ 1685926 h 3027364"/>
                <a:gd name="connsiteX4947" fmla="*/ 705644 w 2857500"/>
                <a:gd name="connsiteY4947" fmla="*/ 1676401 h 3027364"/>
                <a:gd name="connsiteX4948" fmla="*/ 661987 w 2857500"/>
                <a:gd name="connsiteY4948" fmla="*/ 1676401 h 3027364"/>
                <a:gd name="connsiteX4949" fmla="*/ 671512 w 2857500"/>
                <a:gd name="connsiteY4949" fmla="*/ 1685926 h 3027364"/>
                <a:gd name="connsiteX4950" fmla="*/ 661987 w 2857500"/>
                <a:gd name="connsiteY4950" fmla="*/ 1695451 h 3027364"/>
                <a:gd name="connsiteX4951" fmla="*/ 652462 w 2857500"/>
                <a:gd name="connsiteY4951" fmla="*/ 1685926 h 3027364"/>
                <a:gd name="connsiteX4952" fmla="*/ 661987 w 2857500"/>
                <a:gd name="connsiteY4952" fmla="*/ 1676401 h 3027364"/>
                <a:gd name="connsiteX4953" fmla="*/ 619124 w 2857500"/>
                <a:gd name="connsiteY4953" fmla="*/ 1676401 h 3027364"/>
                <a:gd name="connsiteX4954" fmla="*/ 628649 w 2857500"/>
                <a:gd name="connsiteY4954" fmla="*/ 1685926 h 3027364"/>
                <a:gd name="connsiteX4955" fmla="*/ 619124 w 2857500"/>
                <a:gd name="connsiteY4955" fmla="*/ 1695451 h 3027364"/>
                <a:gd name="connsiteX4956" fmla="*/ 609599 w 2857500"/>
                <a:gd name="connsiteY4956" fmla="*/ 1685926 h 3027364"/>
                <a:gd name="connsiteX4957" fmla="*/ 619124 w 2857500"/>
                <a:gd name="connsiteY4957" fmla="*/ 1676401 h 3027364"/>
                <a:gd name="connsiteX4958" fmla="*/ 577056 w 2857500"/>
                <a:gd name="connsiteY4958" fmla="*/ 1676401 h 3027364"/>
                <a:gd name="connsiteX4959" fmla="*/ 585788 w 2857500"/>
                <a:gd name="connsiteY4959" fmla="*/ 1685926 h 3027364"/>
                <a:gd name="connsiteX4960" fmla="*/ 577056 w 2857500"/>
                <a:gd name="connsiteY4960" fmla="*/ 1695451 h 3027364"/>
                <a:gd name="connsiteX4961" fmla="*/ 568324 w 2857500"/>
                <a:gd name="connsiteY4961" fmla="*/ 1685926 h 3027364"/>
                <a:gd name="connsiteX4962" fmla="*/ 577056 w 2857500"/>
                <a:gd name="connsiteY4962" fmla="*/ 1676401 h 3027364"/>
                <a:gd name="connsiteX4963" fmla="*/ 533399 w 2857500"/>
                <a:gd name="connsiteY4963" fmla="*/ 1676401 h 3027364"/>
                <a:gd name="connsiteX4964" fmla="*/ 542924 w 2857500"/>
                <a:gd name="connsiteY4964" fmla="*/ 1685926 h 3027364"/>
                <a:gd name="connsiteX4965" fmla="*/ 533399 w 2857500"/>
                <a:gd name="connsiteY4965" fmla="*/ 1695451 h 3027364"/>
                <a:gd name="connsiteX4966" fmla="*/ 523874 w 2857500"/>
                <a:gd name="connsiteY4966" fmla="*/ 1685926 h 3027364"/>
                <a:gd name="connsiteX4967" fmla="*/ 533399 w 2857500"/>
                <a:gd name="connsiteY4967" fmla="*/ 1676401 h 3027364"/>
                <a:gd name="connsiteX4968" fmla="*/ 490537 w 2857500"/>
                <a:gd name="connsiteY4968" fmla="*/ 1676401 h 3027364"/>
                <a:gd name="connsiteX4969" fmla="*/ 500062 w 2857500"/>
                <a:gd name="connsiteY4969" fmla="*/ 1685926 h 3027364"/>
                <a:gd name="connsiteX4970" fmla="*/ 490537 w 2857500"/>
                <a:gd name="connsiteY4970" fmla="*/ 1695451 h 3027364"/>
                <a:gd name="connsiteX4971" fmla="*/ 481012 w 2857500"/>
                <a:gd name="connsiteY4971" fmla="*/ 1685926 h 3027364"/>
                <a:gd name="connsiteX4972" fmla="*/ 490537 w 2857500"/>
                <a:gd name="connsiteY4972" fmla="*/ 1676401 h 3027364"/>
                <a:gd name="connsiteX4973" fmla="*/ 447674 w 2857500"/>
                <a:gd name="connsiteY4973" fmla="*/ 1676401 h 3027364"/>
                <a:gd name="connsiteX4974" fmla="*/ 457199 w 2857500"/>
                <a:gd name="connsiteY4974" fmla="*/ 1685926 h 3027364"/>
                <a:gd name="connsiteX4975" fmla="*/ 447674 w 2857500"/>
                <a:gd name="connsiteY4975" fmla="*/ 1695451 h 3027364"/>
                <a:gd name="connsiteX4976" fmla="*/ 438149 w 2857500"/>
                <a:gd name="connsiteY4976" fmla="*/ 1685926 h 3027364"/>
                <a:gd name="connsiteX4977" fmla="*/ 447674 w 2857500"/>
                <a:gd name="connsiteY4977" fmla="*/ 1676401 h 3027364"/>
                <a:gd name="connsiteX4978" fmla="*/ 2252443 w 2857500"/>
                <a:gd name="connsiteY4978" fmla="*/ 1676400 h 3027364"/>
                <a:gd name="connsiteX4979" fmla="*/ 2259012 w 2857500"/>
                <a:gd name="connsiteY4979" fmla="*/ 1679122 h 3027364"/>
                <a:gd name="connsiteX4980" fmla="*/ 2255180 w 2857500"/>
                <a:gd name="connsiteY4980" fmla="*/ 1694906 h 3027364"/>
                <a:gd name="connsiteX4981" fmla="*/ 2252443 w 2857500"/>
                <a:gd name="connsiteY4981" fmla="*/ 1695450 h 3027364"/>
                <a:gd name="connsiteX4982" fmla="*/ 2243137 w 2857500"/>
                <a:gd name="connsiteY4982" fmla="*/ 1686197 h 3027364"/>
                <a:gd name="connsiteX4983" fmla="*/ 2252443 w 2857500"/>
                <a:gd name="connsiteY4983" fmla="*/ 1676400 h 3027364"/>
                <a:gd name="connsiteX4984" fmla="*/ 2209799 w 2857500"/>
                <a:gd name="connsiteY4984" fmla="*/ 1676400 h 3027364"/>
                <a:gd name="connsiteX4985" fmla="*/ 2219324 w 2857500"/>
                <a:gd name="connsiteY4985" fmla="*/ 1685925 h 3027364"/>
                <a:gd name="connsiteX4986" fmla="*/ 2209799 w 2857500"/>
                <a:gd name="connsiteY4986" fmla="*/ 1695450 h 3027364"/>
                <a:gd name="connsiteX4987" fmla="*/ 2200274 w 2857500"/>
                <a:gd name="connsiteY4987" fmla="*/ 1685925 h 3027364"/>
                <a:gd name="connsiteX4988" fmla="*/ 2209799 w 2857500"/>
                <a:gd name="connsiteY4988" fmla="*/ 1676400 h 3027364"/>
                <a:gd name="connsiteX4989" fmla="*/ 2166937 w 2857500"/>
                <a:gd name="connsiteY4989" fmla="*/ 1676400 h 3027364"/>
                <a:gd name="connsiteX4990" fmla="*/ 2176462 w 2857500"/>
                <a:gd name="connsiteY4990" fmla="*/ 1685925 h 3027364"/>
                <a:gd name="connsiteX4991" fmla="*/ 2166937 w 2857500"/>
                <a:gd name="connsiteY4991" fmla="*/ 1695450 h 3027364"/>
                <a:gd name="connsiteX4992" fmla="*/ 2157412 w 2857500"/>
                <a:gd name="connsiteY4992" fmla="*/ 1685925 h 3027364"/>
                <a:gd name="connsiteX4993" fmla="*/ 2166937 w 2857500"/>
                <a:gd name="connsiteY4993" fmla="*/ 1676400 h 3027364"/>
                <a:gd name="connsiteX4994" fmla="*/ 1436687 w 2857500"/>
                <a:gd name="connsiteY4994" fmla="*/ 1676400 h 3027364"/>
                <a:gd name="connsiteX4995" fmla="*/ 1446212 w 2857500"/>
                <a:gd name="connsiteY4995" fmla="*/ 1685925 h 3027364"/>
                <a:gd name="connsiteX4996" fmla="*/ 1436687 w 2857500"/>
                <a:gd name="connsiteY4996" fmla="*/ 1695450 h 3027364"/>
                <a:gd name="connsiteX4997" fmla="*/ 1427162 w 2857500"/>
                <a:gd name="connsiteY4997" fmla="*/ 1685925 h 3027364"/>
                <a:gd name="connsiteX4998" fmla="*/ 1436687 w 2857500"/>
                <a:gd name="connsiteY4998" fmla="*/ 1676400 h 3027364"/>
                <a:gd name="connsiteX4999" fmla="*/ 1393824 w 2857500"/>
                <a:gd name="connsiteY4999" fmla="*/ 1676400 h 3027364"/>
                <a:gd name="connsiteX5000" fmla="*/ 1403349 w 2857500"/>
                <a:gd name="connsiteY5000" fmla="*/ 1685925 h 3027364"/>
                <a:gd name="connsiteX5001" fmla="*/ 1393824 w 2857500"/>
                <a:gd name="connsiteY5001" fmla="*/ 1695450 h 3027364"/>
                <a:gd name="connsiteX5002" fmla="*/ 1384299 w 2857500"/>
                <a:gd name="connsiteY5002" fmla="*/ 1685925 h 3027364"/>
                <a:gd name="connsiteX5003" fmla="*/ 1393824 w 2857500"/>
                <a:gd name="connsiteY5003" fmla="*/ 1676400 h 3027364"/>
                <a:gd name="connsiteX5004" fmla="*/ 1350169 w 2857500"/>
                <a:gd name="connsiteY5004" fmla="*/ 1676400 h 3027364"/>
                <a:gd name="connsiteX5005" fmla="*/ 1358901 w 2857500"/>
                <a:gd name="connsiteY5005" fmla="*/ 1685925 h 3027364"/>
                <a:gd name="connsiteX5006" fmla="*/ 1350169 w 2857500"/>
                <a:gd name="connsiteY5006" fmla="*/ 1695450 h 3027364"/>
                <a:gd name="connsiteX5007" fmla="*/ 1341437 w 2857500"/>
                <a:gd name="connsiteY5007" fmla="*/ 1685925 h 3027364"/>
                <a:gd name="connsiteX5008" fmla="*/ 1350169 w 2857500"/>
                <a:gd name="connsiteY5008" fmla="*/ 1676400 h 3027364"/>
                <a:gd name="connsiteX5009" fmla="*/ 1307306 w 2857500"/>
                <a:gd name="connsiteY5009" fmla="*/ 1676400 h 3027364"/>
                <a:gd name="connsiteX5010" fmla="*/ 1316038 w 2857500"/>
                <a:gd name="connsiteY5010" fmla="*/ 1685925 h 3027364"/>
                <a:gd name="connsiteX5011" fmla="*/ 1307306 w 2857500"/>
                <a:gd name="connsiteY5011" fmla="*/ 1695450 h 3027364"/>
                <a:gd name="connsiteX5012" fmla="*/ 1298574 w 2857500"/>
                <a:gd name="connsiteY5012" fmla="*/ 1685925 h 3027364"/>
                <a:gd name="connsiteX5013" fmla="*/ 1307306 w 2857500"/>
                <a:gd name="connsiteY5013" fmla="*/ 1676400 h 3027364"/>
                <a:gd name="connsiteX5014" fmla="*/ 1263649 w 2857500"/>
                <a:gd name="connsiteY5014" fmla="*/ 1676400 h 3027364"/>
                <a:gd name="connsiteX5015" fmla="*/ 1273174 w 2857500"/>
                <a:gd name="connsiteY5015" fmla="*/ 1685925 h 3027364"/>
                <a:gd name="connsiteX5016" fmla="*/ 1263649 w 2857500"/>
                <a:gd name="connsiteY5016" fmla="*/ 1695450 h 3027364"/>
                <a:gd name="connsiteX5017" fmla="*/ 1254124 w 2857500"/>
                <a:gd name="connsiteY5017" fmla="*/ 1685925 h 3027364"/>
                <a:gd name="connsiteX5018" fmla="*/ 1263649 w 2857500"/>
                <a:gd name="connsiteY5018" fmla="*/ 1676400 h 3027364"/>
                <a:gd name="connsiteX5019" fmla="*/ 1221581 w 2857500"/>
                <a:gd name="connsiteY5019" fmla="*/ 1676400 h 3027364"/>
                <a:gd name="connsiteX5020" fmla="*/ 1230313 w 2857500"/>
                <a:gd name="connsiteY5020" fmla="*/ 1685925 h 3027364"/>
                <a:gd name="connsiteX5021" fmla="*/ 1221581 w 2857500"/>
                <a:gd name="connsiteY5021" fmla="*/ 1695450 h 3027364"/>
                <a:gd name="connsiteX5022" fmla="*/ 1212849 w 2857500"/>
                <a:gd name="connsiteY5022" fmla="*/ 1685925 h 3027364"/>
                <a:gd name="connsiteX5023" fmla="*/ 1221581 w 2857500"/>
                <a:gd name="connsiteY5023" fmla="*/ 1676400 h 3027364"/>
                <a:gd name="connsiteX5024" fmla="*/ 1177924 w 2857500"/>
                <a:gd name="connsiteY5024" fmla="*/ 1676400 h 3027364"/>
                <a:gd name="connsiteX5025" fmla="*/ 1187449 w 2857500"/>
                <a:gd name="connsiteY5025" fmla="*/ 1685925 h 3027364"/>
                <a:gd name="connsiteX5026" fmla="*/ 1177924 w 2857500"/>
                <a:gd name="connsiteY5026" fmla="*/ 1695450 h 3027364"/>
                <a:gd name="connsiteX5027" fmla="*/ 1168399 w 2857500"/>
                <a:gd name="connsiteY5027" fmla="*/ 1685925 h 3027364"/>
                <a:gd name="connsiteX5028" fmla="*/ 1177924 w 2857500"/>
                <a:gd name="connsiteY5028" fmla="*/ 1676400 h 3027364"/>
                <a:gd name="connsiteX5029" fmla="*/ 1135062 w 2857500"/>
                <a:gd name="connsiteY5029" fmla="*/ 1676400 h 3027364"/>
                <a:gd name="connsiteX5030" fmla="*/ 1144587 w 2857500"/>
                <a:gd name="connsiteY5030" fmla="*/ 1685925 h 3027364"/>
                <a:gd name="connsiteX5031" fmla="*/ 1135062 w 2857500"/>
                <a:gd name="connsiteY5031" fmla="*/ 1695450 h 3027364"/>
                <a:gd name="connsiteX5032" fmla="*/ 1125537 w 2857500"/>
                <a:gd name="connsiteY5032" fmla="*/ 1685925 h 3027364"/>
                <a:gd name="connsiteX5033" fmla="*/ 1135062 w 2857500"/>
                <a:gd name="connsiteY5033" fmla="*/ 1676400 h 3027364"/>
                <a:gd name="connsiteX5034" fmla="*/ 404812 w 2857500"/>
                <a:gd name="connsiteY5034" fmla="*/ 1676400 h 3027364"/>
                <a:gd name="connsiteX5035" fmla="*/ 414337 w 2857500"/>
                <a:gd name="connsiteY5035" fmla="*/ 1685925 h 3027364"/>
                <a:gd name="connsiteX5036" fmla="*/ 404812 w 2857500"/>
                <a:gd name="connsiteY5036" fmla="*/ 1695450 h 3027364"/>
                <a:gd name="connsiteX5037" fmla="*/ 395287 w 2857500"/>
                <a:gd name="connsiteY5037" fmla="*/ 1685925 h 3027364"/>
                <a:gd name="connsiteX5038" fmla="*/ 404812 w 2857500"/>
                <a:gd name="connsiteY5038" fmla="*/ 1676400 h 3027364"/>
                <a:gd name="connsiteX5039" fmla="*/ 361950 w 2857500"/>
                <a:gd name="connsiteY5039" fmla="*/ 1676400 h 3027364"/>
                <a:gd name="connsiteX5040" fmla="*/ 371475 w 2857500"/>
                <a:gd name="connsiteY5040" fmla="*/ 1685925 h 3027364"/>
                <a:gd name="connsiteX5041" fmla="*/ 361950 w 2857500"/>
                <a:gd name="connsiteY5041" fmla="*/ 1695450 h 3027364"/>
                <a:gd name="connsiteX5042" fmla="*/ 352425 w 2857500"/>
                <a:gd name="connsiteY5042" fmla="*/ 1685925 h 3027364"/>
                <a:gd name="connsiteX5043" fmla="*/ 361950 w 2857500"/>
                <a:gd name="connsiteY5043" fmla="*/ 1676400 h 3027364"/>
                <a:gd name="connsiteX5044" fmla="*/ 318389 w 2857500"/>
                <a:gd name="connsiteY5044" fmla="*/ 1676400 h 3027364"/>
                <a:gd name="connsiteX5045" fmla="*/ 327025 w 2857500"/>
                <a:gd name="connsiteY5045" fmla="*/ 1684338 h 3027364"/>
                <a:gd name="connsiteX5046" fmla="*/ 319913 w 2857500"/>
                <a:gd name="connsiteY5046" fmla="*/ 1680369 h 3027364"/>
                <a:gd name="connsiteX5047" fmla="*/ 314325 w 2857500"/>
                <a:gd name="connsiteY5047" fmla="*/ 1677392 h 3027364"/>
                <a:gd name="connsiteX5048" fmla="*/ 318389 w 2857500"/>
                <a:gd name="connsiteY5048" fmla="*/ 1676400 h 3027364"/>
                <a:gd name="connsiteX5049" fmla="*/ 2271712 w 2857500"/>
                <a:gd name="connsiteY5049" fmla="*/ 1633538 h 3027364"/>
                <a:gd name="connsiteX5050" fmla="*/ 2267176 w 2857500"/>
                <a:gd name="connsiteY5050" fmla="*/ 1649413 h 3027364"/>
                <a:gd name="connsiteX5051" fmla="*/ 2263774 w 2857500"/>
                <a:gd name="connsiteY5051" fmla="*/ 1642844 h 3027364"/>
                <a:gd name="connsiteX5052" fmla="*/ 2271712 w 2857500"/>
                <a:gd name="connsiteY5052" fmla="*/ 1633538 h 3027364"/>
                <a:gd name="connsiteX5053" fmla="*/ 2230437 w 2857500"/>
                <a:gd name="connsiteY5053" fmla="*/ 1633538 h 3027364"/>
                <a:gd name="connsiteX5054" fmla="*/ 2239962 w 2857500"/>
                <a:gd name="connsiteY5054" fmla="*/ 1643063 h 3027364"/>
                <a:gd name="connsiteX5055" fmla="*/ 2230437 w 2857500"/>
                <a:gd name="connsiteY5055" fmla="*/ 1652588 h 3027364"/>
                <a:gd name="connsiteX5056" fmla="*/ 2220912 w 2857500"/>
                <a:gd name="connsiteY5056" fmla="*/ 1643063 h 3027364"/>
                <a:gd name="connsiteX5057" fmla="*/ 2230437 w 2857500"/>
                <a:gd name="connsiteY5057" fmla="*/ 1633538 h 3027364"/>
                <a:gd name="connsiteX5058" fmla="*/ 2187574 w 2857500"/>
                <a:gd name="connsiteY5058" fmla="*/ 1633538 h 3027364"/>
                <a:gd name="connsiteX5059" fmla="*/ 2197099 w 2857500"/>
                <a:gd name="connsiteY5059" fmla="*/ 1643063 h 3027364"/>
                <a:gd name="connsiteX5060" fmla="*/ 2187574 w 2857500"/>
                <a:gd name="connsiteY5060" fmla="*/ 1652588 h 3027364"/>
                <a:gd name="connsiteX5061" fmla="*/ 2178049 w 2857500"/>
                <a:gd name="connsiteY5061" fmla="*/ 1643063 h 3027364"/>
                <a:gd name="connsiteX5062" fmla="*/ 2187574 w 2857500"/>
                <a:gd name="connsiteY5062" fmla="*/ 1633538 h 3027364"/>
                <a:gd name="connsiteX5063" fmla="*/ 2144440 w 2857500"/>
                <a:gd name="connsiteY5063" fmla="*/ 1633538 h 3027364"/>
                <a:gd name="connsiteX5064" fmla="*/ 2144984 w 2857500"/>
                <a:gd name="connsiteY5064" fmla="*/ 1633538 h 3027364"/>
                <a:gd name="connsiteX5065" fmla="*/ 2154237 w 2857500"/>
                <a:gd name="connsiteY5065" fmla="*/ 1643335 h 3027364"/>
                <a:gd name="connsiteX5066" fmla="*/ 2144984 w 2857500"/>
                <a:gd name="connsiteY5066" fmla="*/ 1652588 h 3027364"/>
                <a:gd name="connsiteX5067" fmla="*/ 2144440 w 2857500"/>
                <a:gd name="connsiteY5067" fmla="*/ 1652588 h 3027364"/>
                <a:gd name="connsiteX5068" fmla="*/ 2135187 w 2857500"/>
                <a:gd name="connsiteY5068" fmla="*/ 1643335 h 3027364"/>
                <a:gd name="connsiteX5069" fmla="*/ 2144440 w 2857500"/>
                <a:gd name="connsiteY5069" fmla="*/ 1633538 h 3027364"/>
                <a:gd name="connsiteX5070" fmla="*/ 2101850 w 2857500"/>
                <a:gd name="connsiteY5070" fmla="*/ 1633538 h 3027364"/>
                <a:gd name="connsiteX5071" fmla="*/ 2111375 w 2857500"/>
                <a:gd name="connsiteY5071" fmla="*/ 1643063 h 3027364"/>
                <a:gd name="connsiteX5072" fmla="*/ 2101850 w 2857500"/>
                <a:gd name="connsiteY5072" fmla="*/ 1652588 h 3027364"/>
                <a:gd name="connsiteX5073" fmla="*/ 2092325 w 2857500"/>
                <a:gd name="connsiteY5073" fmla="*/ 1643063 h 3027364"/>
                <a:gd name="connsiteX5074" fmla="*/ 2101850 w 2857500"/>
                <a:gd name="connsiteY5074" fmla="*/ 1633538 h 3027364"/>
                <a:gd name="connsiteX5075" fmla="*/ 2058987 w 2857500"/>
                <a:gd name="connsiteY5075" fmla="*/ 1633538 h 3027364"/>
                <a:gd name="connsiteX5076" fmla="*/ 2068512 w 2857500"/>
                <a:gd name="connsiteY5076" fmla="*/ 1643063 h 3027364"/>
                <a:gd name="connsiteX5077" fmla="*/ 2058987 w 2857500"/>
                <a:gd name="connsiteY5077" fmla="*/ 1652588 h 3027364"/>
                <a:gd name="connsiteX5078" fmla="*/ 2049462 w 2857500"/>
                <a:gd name="connsiteY5078" fmla="*/ 1643063 h 3027364"/>
                <a:gd name="connsiteX5079" fmla="*/ 2058987 w 2857500"/>
                <a:gd name="connsiteY5079" fmla="*/ 1633538 h 3027364"/>
                <a:gd name="connsiteX5080" fmla="*/ 2016125 w 2857500"/>
                <a:gd name="connsiteY5080" fmla="*/ 1633538 h 3027364"/>
                <a:gd name="connsiteX5081" fmla="*/ 2025650 w 2857500"/>
                <a:gd name="connsiteY5081" fmla="*/ 1643063 h 3027364"/>
                <a:gd name="connsiteX5082" fmla="*/ 2016125 w 2857500"/>
                <a:gd name="connsiteY5082" fmla="*/ 1652588 h 3027364"/>
                <a:gd name="connsiteX5083" fmla="*/ 2006600 w 2857500"/>
                <a:gd name="connsiteY5083" fmla="*/ 1643063 h 3027364"/>
                <a:gd name="connsiteX5084" fmla="*/ 2016125 w 2857500"/>
                <a:gd name="connsiteY5084" fmla="*/ 1633538 h 3027364"/>
                <a:gd name="connsiteX5085" fmla="*/ 1973262 w 2857500"/>
                <a:gd name="connsiteY5085" fmla="*/ 1633538 h 3027364"/>
                <a:gd name="connsiteX5086" fmla="*/ 1982787 w 2857500"/>
                <a:gd name="connsiteY5086" fmla="*/ 1643063 h 3027364"/>
                <a:gd name="connsiteX5087" fmla="*/ 1973262 w 2857500"/>
                <a:gd name="connsiteY5087" fmla="*/ 1652588 h 3027364"/>
                <a:gd name="connsiteX5088" fmla="*/ 1963737 w 2857500"/>
                <a:gd name="connsiteY5088" fmla="*/ 1643063 h 3027364"/>
                <a:gd name="connsiteX5089" fmla="*/ 1973262 w 2857500"/>
                <a:gd name="connsiteY5089" fmla="*/ 1633538 h 3027364"/>
                <a:gd name="connsiteX5090" fmla="*/ 1930400 w 2857500"/>
                <a:gd name="connsiteY5090" fmla="*/ 1633538 h 3027364"/>
                <a:gd name="connsiteX5091" fmla="*/ 1939925 w 2857500"/>
                <a:gd name="connsiteY5091" fmla="*/ 1643063 h 3027364"/>
                <a:gd name="connsiteX5092" fmla="*/ 1930400 w 2857500"/>
                <a:gd name="connsiteY5092" fmla="*/ 1652588 h 3027364"/>
                <a:gd name="connsiteX5093" fmla="*/ 1920875 w 2857500"/>
                <a:gd name="connsiteY5093" fmla="*/ 1643063 h 3027364"/>
                <a:gd name="connsiteX5094" fmla="*/ 1930400 w 2857500"/>
                <a:gd name="connsiteY5094" fmla="*/ 1633538 h 3027364"/>
                <a:gd name="connsiteX5095" fmla="*/ 1886744 w 2857500"/>
                <a:gd name="connsiteY5095" fmla="*/ 1633538 h 3027364"/>
                <a:gd name="connsiteX5096" fmla="*/ 1895476 w 2857500"/>
                <a:gd name="connsiteY5096" fmla="*/ 1643063 h 3027364"/>
                <a:gd name="connsiteX5097" fmla="*/ 1886744 w 2857500"/>
                <a:gd name="connsiteY5097" fmla="*/ 1652588 h 3027364"/>
                <a:gd name="connsiteX5098" fmla="*/ 1878012 w 2857500"/>
                <a:gd name="connsiteY5098" fmla="*/ 1643063 h 3027364"/>
                <a:gd name="connsiteX5099" fmla="*/ 1886744 w 2857500"/>
                <a:gd name="connsiteY5099" fmla="*/ 1633538 h 3027364"/>
                <a:gd name="connsiteX5100" fmla="*/ 1843882 w 2857500"/>
                <a:gd name="connsiteY5100" fmla="*/ 1633538 h 3027364"/>
                <a:gd name="connsiteX5101" fmla="*/ 1852614 w 2857500"/>
                <a:gd name="connsiteY5101" fmla="*/ 1643063 h 3027364"/>
                <a:gd name="connsiteX5102" fmla="*/ 1843882 w 2857500"/>
                <a:gd name="connsiteY5102" fmla="*/ 1652588 h 3027364"/>
                <a:gd name="connsiteX5103" fmla="*/ 1835150 w 2857500"/>
                <a:gd name="connsiteY5103" fmla="*/ 1643063 h 3027364"/>
                <a:gd name="connsiteX5104" fmla="*/ 1843882 w 2857500"/>
                <a:gd name="connsiteY5104" fmla="*/ 1633538 h 3027364"/>
                <a:gd name="connsiteX5105" fmla="*/ 1800505 w 2857500"/>
                <a:gd name="connsiteY5105" fmla="*/ 1633538 h 3027364"/>
                <a:gd name="connsiteX5106" fmla="*/ 1801018 w 2857500"/>
                <a:gd name="connsiteY5106" fmla="*/ 1633538 h 3027364"/>
                <a:gd name="connsiteX5107" fmla="*/ 1809750 w 2857500"/>
                <a:gd name="connsiteY5107" fmla="*/ 1643335 h 3027364"/>
                <a:gd name="connsiteX5108" fmla="*/ 1801018 w 2857500"/>
                <a:gd name="connsiteY5108" fmla="*/ 1652588 h 3027364"/>
                <a:gd name="connsiteX5109" fmla="*/ 1800505 w 2857500"/>
                <a:gd name="connsiteY5109" fmla="*/ 1652588 h 3027364"/>
                <a:gd name="connsiteX5110" fmla="*/ 1792287 w 2857500"/>
                <a:gd name="connsiteY5110" fmla="*/ 1643335 h 3027364"/>
                <a:gd name="connsiteX5111" fmla="*/ 1800505 w 2857500"/>
                <a:gd name="connsiteY5111" fmla="*/ 1633538 h 3027364"/>
                <a:gd name="connsiteX5112" fmla="*/ 1758156 w 2857500"/>
                <a:gd name="connsiteY5112" fmla="*/ 1633538 h 3027364"/>
                <a:gd name="connsiteX5113" fmla="*/ 1766888 w 2857500"/>
                <a:gd name="connsiteY5113" fmla="*/ 1643063 h 3027364"/>
                <a:gd name="connsiteX5114" fmla="*/ 1758156 w 2857500"/>
                <a:gd name="connsiteY5114" fmla="*/ 1652588 h 3027364"/>
                <a:gd name="connsiteX5115" fmla="*/ 1749424 w 2857500"/>
                <a:gd name="connsiteY5115" fmla="*/ 1643063 h 3027364"/>
                <a:gd name="connsiteX5116" fmla="*/ 1758156 w 2857500"/>
                <a:gd name="connsiteY5116" fmla="*/ 1633538 h 3027364"/>
                <a:gd name="connsiteX5117" fmla="*/ 1714499 w 2857500"/>
                <a:gd name="connsiteY5117" fmla="*/ 1633538 h 3027364"/>
                <a:gd name="connsiteX5118" fmla="*/ 1724024 w 2857500"/>
                <a:gd name="connsiteY5118" fmla="*/ 1643063 h 3027364"/>
                <a:gd name="connsiteX5119" fmla="*/ 1714499 w 2857500"/>
                <a:gd name="connsiteY5119" fmla="*/ 1652588 h 3027364"/>
                <a:gd name="connsiteX5120" fmla="*/ 1704974 w 2857500"/>
                <a:gd name="connsiteY5120" fmla="*/ 1643063 h 3027364"/>
                <a:gd name="connsiteX5121" fmla="*/ 1714499 w 2857500"/>
                <a:gd name="connsiteY5121" fmla="*/ 1633538 h 3027364"/>
                <a:gd name="connsiteX5122" fmla="*/ 1671637 w 2857500"/>
                <a:gd name="connsiteY5122" fmla="*/ 1633538 h 3027364"/>
                <a:gd name="connsiteX5123" fmla="*/ 1681162 w 2857500"/>
                <a:gd name="connsiteY5123" fmla="*/ 1643063 h 3027364"/>
                <a:gd name="connsiteX5124" fmla="*/ 1671637 w 2857500"/>
                <a:gd name="connsiteY5124" fmla="*/ 1652588 h 3027364"/>
                <a:gd name="connsiteX5125" fmla="*/ 1662112 w 2857500"/>
                <a:gd name="connsiteY5125" fmla="*/ 1643063 h 3027364"/>
                <a:gd name="connsiteX5126" fmla="*/ 1671637 w 2857500"/>
                <a:gd name="connsiteY5126" fmla="*/ 1633538 h 3027364"/>
                <a:gd name="connsiteX5127" fmla="*/ 1628774 w 2857500"/>
                <a:gd name="connsiteY5127" fmla="*/ 1633538 h 3027364"/>
                <a:gd name="connsiteX5128" fmla="*/ 1638299 w 2857500"/>
                <a:gd name="connsiteY5128" fmla="*/ 1643063 h 3027364"/>
                <a:gd name="connsiteX5129" fmla="*/ 1628774 w 2857500"/>
                <a:gd name="connsiteY5129" fmla="*/ 1652588 h 3027364"/>
                <a:gd name="connsiteX5130" fmla="*/ 1619249 w 2857500"/>
                <a:gd name="connsiteY5130" fmla="*/ 1643063 h 3027364"/>
                <a:gd name="connsiteX5131" fmla="*/ 1628774 w 2857500"/>
                <a:gd name="connsiteY5131" fmla="*/ 1633538 h 3027364"/>
                <a:gd name="connsiteX5132" fmla="*/ 1585912 w 2857500"/>
                <a:gd name="connsiteY5132" fmla="*/ 1633538 h 3027364"/>
                <a:gd name="connsiteX5133" fmla="*/ 1595437 w 2857500"/>
                <a:gd name="connsiteY5133" fmla="*/ 1643063 h 3027364"/>
                <a:gd name="connsiteX5134" fmla="*/ 1585912 w 2857500"/>
                <a:gd name="connsiteY5134" fmla="*/ 1652588 h 3027364"/>
                <a:gd name="connsiteX5135" fmla="*/ 1576387 w 2857500"/>
                <a:gd name="connsiteY5135" fmla="*/ 1643063 h 3027364"/>
                <a:gd name="connsiteX5136" fmla="*/ 1585912 w 2857500"/>
                <a:gd name="connsiteY5136" fmla="*/ 1633538 h 3027364"/>
                <a:gd name="connsiteX5137" fmla="*/ 1543049 w 2857500"/>
                <a:gd name="connsiteY5137" fmla="*/ 1633538 h 3027364"/>
                <a:gd name="connsiteX5138" fmla="*/ 1552574 w 2857500"/>
                <a:gd name="connsiteY5138" fmla="*/ 1643063 h 3027364"/>
                <a:gd name="connsiteX5139" fmla="*/ 1543049 w 2857500"/>
                <a:gd name="connsiteY5139" fmla="*/ 1652588 h 3027364"/>
                <a:gd name="connsiteX5140" fmla="*/ 1533524 w 2857500"/>
                <a:gd name="connsiteY5140" fmla="*/ 1643063 h 3027364"/>
                <a:gd name="connsiteX5141" fmla="*/ 1543049 w 2857500"/>
                <a:gd name="connsiteY5141" fmla="*/ 1633538 h 3027364"/>
                <a:gd name="connsiteX5142" fmla="*/ 1500187 w 2857500"/>
                <a:gd name="connsiteY5142" fmla="*/ 1633538 h 3027364"/>
                <a:gd name="connsiteX5143" fmla="*/ 1509712 w 2857500"/>
                <a:gd name="connsiteY5143" fmla="*/ 1643063 h 3027364"/>
                <a:gd name="connsiteX5144" fmla="*/ 1500187 w 2857500"/>
                <a:gd name="connsiteY5144" fmla="*/ 1652588 h 3027364"/>
                <a:gd name="connsiteX5145" fmla="*/ 1490662 w 2857500"/>
                <a:gd name="connsiteY5145" fmla="*/ 1643063 h 3027364"/>
                <a:gd name="connsiteX5146" fmla="*/ 1500187 w 2857500"/>
                <a:gd name="connsiteY5146" fmla="*/ 1633538 h 3027364"/>
                <a:gd name="connsiteX5147" fmla="*/ 1457052 w 2857500"/>
                <a:gd name="connsiteY5147" fmla="*/ 1633538 h 3027364"/>
                <a:gd name="connsiteX5148" fmla="*/ 1457596 w 2857500"/>
                <a:gd name="connsiteY5148" fmla="*/ 1633538 h 3027364"/>
                <a:gd name="connsiteX5149" fmla="*/ 1466849 w 2857500"/>
                <a:gd name="connsiteY5149" fmla="*/ 1643335 h 3027364"/>
                <a:gd name="connsiteX5150" fmla="*/ 1457596 w 2857500"/>
                <a:gd name="connsiteY5150" fmla="*/ 1652588 h 3027364"/>
                <a:gd name="connsiteX5151" fmla="*/ 1457052 w 2857500"/>
                <a:gd name="connsiteY5151" fmla="*/ 1652588 h 3027364"/>
                <a:gd name="connsiteX5152" fmla="*/ 1447799 w 2857500"/>
                <a:gd name="connsiteY5152" fmla="*/ 1643335 h 3027364"/>
                <a:gd name="connsiteX5153" fmla="*/ 1457052 w 2857500"/>
                <a:gd name="connsiteY5153" fmla="*/ 1633538 h 3027364"/>
                <a:gd name="connsiteX5154" fmla="*/ 1414462 w 2857500"/>
                <a:gd name="connsiteY5154" fmla="*/ 1633538 h 3027364"/>
                <a:gd name="connsiteX5155" fmla="*/ 1423987 w 2857500"/>
                <a:gd name="connsiteY5155" fmla="*/ 1643063 h 3027364"/>
                <a:gd name="connsiteX5156" fmla="*/ 1414462 w 2857500"/>
                <a:gd name="connsiteY5156" fmla="*/ 1652588 h 3027364"/>
                <a:gd name="connsiteX5157" fmla="*/ 1404937 w 2857500"/>
                <a:gd name="connsiteY5157" fmla="*/ 1643063 h 3027364"/>
                <a:gd name="connsiteX5158" fmla="*/ 1414462 w 2857500"/>
                <a:gd name="connsiteY5158" fmla="*/ 1633538 h 3027364"/>
                <a:gd name="connsiteX5159" fmla="*/ 1370806 w 2857500"/>
                <a:gd name="connsiteY5159" fmla="*/ 1633538 h 3027364"/>
                <a:gd name="connsiteX5160" fmla="*/ 1379538 w 2857500"/>
                <a:gd name="connsiteY5160" fmla="*/ 1643063 h 3027364"/>
                <a:gd name="connsiteX5161" fmla="*/ 1370806 w 2857500"/>
                <a:gd name="connsiteY5161" fmla="*/ 1652588 h 3027364"/>
                <a:gd name="connsiteX5162" fmla="*/ 1362074 w 2857500"/>
                <a:gd name="connsiteY5162" fmla="*/ 1643063 h 3027364"/>
                <a:gd name="connsiteX5163" fmla="*/ 1370806 w 2857500"/>
                <a:gd name="connsiteY5163" fmla="*/ 1633538 h 3027364"/>
                <a:gd name="connsiteX5164" fmla="*/ 1328737 w 2857500"/>
                <a:gd name="connsiteY5164" fmla="*/ 1633538 h 3027364"/>
                <a:gd name="connsiteX5165" fmla="*/ 1338262 w 2857500"/>
                <a:gd name="connsiteY5165" fmla="*/ 1643063 h 3027364"/>
                <a:gd name="connsiteX5166" fmla="*/ 1328737 w 2857500"/>
                <a:gd name="connsiteY5166" fmla="*/ 1652588 h 3027364"/>
                <a:gd name="connsiteX5167" fmla="*/ 1319212 w 2857500"/>
                <a:gd name="connsiteY5167" fmla="*/ 1643063 h 3027364"/>
                <a:gd name="connsiteX5168" fmla="*/ 1328737 w 2857500"/>
                <a:gd name="connsiteY5168" fmla="*/ 1633538 h 3027364"/>
                <a:gd name="connsiteX5169" fmla="*/ 1285081 w 2857500"/>
                <a:gd name="connsiteY5169" fmla="*/ 1633538 h 3027364"/>
                <a:gd name="connsiteX5170" fmla="*/ 1293813 w 2857500"/>
                <a:gd name="connsiteY5170" fmla="*/ 1643063 h 3027364"/>
                <a:gd name="connsiteX5171" fmla="*/ 1285081 w 2857500"/>
                <a:gd name="connsiteY5171" fmla="*/ 1652588 h 3027364"/>
                <a:gd name="connsiteX5172" fmla="*/ 1276349 w 2857500"/>
                <a:gd name="connsiteY5172" fmla="*/ 1643063 h 3027364"/>
                <a:gd name="connsiteX5173" fmla="*/ 1285081 w 2857500"/>
                <a:gd name="connsiteY5173" fmla="*/ 1633538 h 3027364"/>
                <a:gd name="connsiteX5174" fmla="*/ 1242219 w 2857500"/>
                <a:gd name="connsiteY5174" fmla="*/ 1633538 h 3027364"/>
                <a:gd name="connsiteX5175" fmla="*/ 1250951 w 2857500"/>
                <a:gd name="connsiteY5175" fmla="*/ 1643063 h 3027364"/>
                <a:gd name="connsiteX5176" fmla="*/ 1242219 w 2857500"/>
                <a:gd name="connsiteY5176" fmla="*/ 1652588 h 3027364"/>
                <a:gd name="connsiteX5177" fmla="*/ 1233487 w 2857500"/>
                <a:gd name="connsiteY5177" fmla="*/ 1643063 h 3027364"/>
                <a:gd name="connsiteX5178" fmla="*/ 1242219 w 2857500"/>
                <a:gd name="connsiteY5178" fmla="*/ 1633538 h 3027364"/>
                <a:gd name="connsiteX5179" fmla="*/ 1198562 w 2857500"/>
                <a:gd name="connsiteY5179" fmla="*/ 1633538 h 3027364"/>
                <a:gd name="connsiteX5180" fmla="*/ 1208087 w 2857500"/>
                <a:gd name="connsiteY5180" fmla="*/ 1643063 h 3027364"/>
                <a:gd name="connsiteX5181" fmla="*/ 1198562 w 2857500"/>
                <a:gd name="connsiteY5181" fmla="*/ 1652588 h 3027364"/>
                <a:gd name="connsiteX5182" fmla="*/ 1189037 w 2857500"/>
                <a:gd name="connsiteY5182" fmla="*/ 1643063 h 3027364"/>
                <a:gd name="connsiteX5183" fmla="*/ 1198562 w 2857500"/>
                <a:gd name="connsiteY5183" fmla="*/ 1633538 h 3027364"/>
                <a:gd name="connsiteX5184" fmla="*/ 1155699 w 2857500"/>
                <a:gd name="connsiteY5184" fmla="*/ 1633538 h 3027364"/>
                <a:gd name="connsiteX5185" fmla="*/ 1165224 w 2857500"/>
                <a:gd name="connsiteY5185" fmla="*/ 1643063 h 3027364"/>
                <a:gd name="connsiteX5186" fmla="*/ 1155699 w 2857500"/>
                <a:gd name="connsiteY5186" fmla="*/ 1652588 h 3027364"/>
                <a:gd name="connsiteX5187" fmla="*/ 1146174 w 2857500"/>
                <a:gd name="connsiteY5187" fmla="*/ 1643063 h 3027364"/>
                <a:gd name="connsiteX5188" fmla="*/ 1155699 w 2857500"/>
                <a:gd name="connsiteY5188" fmla="*/ 1633538 h 3027364"/>
                <a:gd name="connsiteX5189" fmla="*/ 1112882 w 2857500"/>
                <a:gd name="connsiteY5189" fmla="*/ 1633538 h 3027364"/>
                <a:gd name="connsiteX5190" fmla="*/ 1113381 w 2857500"/>
                <a:gd name="connsiteY5190" fmla="*/ 1633538 h 3027364"/>
                <a:gd name="connsiteX5191" fmla="*/ 1122362 w 2857500"/>
                <a:gd name="connsiteY5191" fmla="*/ 1643335 h 3027364"/>
                <a:gd name="connsiteX5192" fmla="*/ 1113381 w 2857500"/>
                <a:gd name="connsiteY5192" fmla="*/ 1652588 h 3027364"/>
                <a:gd name="connsiteX5193" fmla="*/ 1112882 w 2857500"/>
                <a:gd name="connsiteY5193" fmla="*/ 1652588 h 3027364"/>
                <a:gd name="connsiteX5194" fmla="*/ 1104899 w 2857500"/>
                <a:gd name="connsiteY5194" fmla="*/ 1643335 h 3027364"/>
                <a:gd name="connsiteX5195" fmla="*/ 1112882 w 2857500"/>
                <a:gd name="connsiteY5195" fmla="*/ 1633538 h 3027364"/>
                <a:gd name="connsiteX5196" fmla="*/ 1069975 w 2857500"/>
                <a:gd name="connsiteY5196" fmla="*/ 1633538 h 3027364"/>
                <a:gd name="connsiteX5197" fmla="*/ 1079500 w 2857500"/>
                <a:gd name="connsiteY5197" fmla="*/ 1643063 h 3027364"/>
                <a:gd name="connsiteX5198" fmla="*/ 1069975 w 2857500"/>
                <a:gd name="connsiteY5198" fmla="*/ 1652588 h 3027364"/>
                <a:gd name="connsiteX5199" fmla="*/ 1060450 w 2857500"/>
                <a:gd name="connsiteY5199" fmla="*/ 1643063 h 3027364"/>
                <a:gd name="connsiteX5200" fmla="*/ 1069975 w 2857500"/>
                <a:gd name="connsiteY5200" fmla="*/ 1633538 h 3027364"/>
                <a:gd name="connsiteX5201" fmla="*/ 1027112 w 2857500"/>
                <a:gd name="connsiteY5201" fmla="*/ 1633538 h 3027364"/>
                <a:gd name="connsiteX5202" fmla="*/ 1036637 w 2857500"/>
                <a:gd name="connsiteY5202" fmla="*/ 1643063 h 3027364"/>
                <a:gd name="connsiteX5203" fmla="*/ 1027112 w 2857500"/>
                <a:gd name="connsiteY5203" fmla="*/ 1652588 h 3027364"/>
                <a:gd name="connsiteX5204" fmla="*/ 1017587 w 2857500"/>
                <a:gd name="connsiteY5204" fmla="*/ 1643063 h 3027364"/>
                <a:gd name="connsiteX5205" fmla="*/ 1027112 w 2857500"/>
                <a:gd name="connsiteY5205" fmla="*/ 1633538 h 3027364"/>
                <a:gd name="connsiteX5206" fmla="*/ 984250 w 2857500"/>
                <a:gd name="connsiteY5206" fmla="*/ 1633538 h 3027364"/>
                <a:gd name="connsiteX5207" fmla="*/ 993775 w 2857500"/>
                <a:gd name="connsiteY5207" fmla="*/ 1643063 h 3027364"/>
                <a:gd name="connsiteX5208" fmla="*/ 984250 w 2857500"/>
                <a:gd name="connsiteY5208" fmla="*/ 1652588 h 3027364"/>
                <a:gd name="connsiteX5209" fmla="*/ 974725 w 2857500"/>
                <a:gd name="connsiteY5209" fmla="*/ 1643063 h 3027364"/>
                <a:gd name="connsiteX5210" fmla="*/ 984250 w 2857500"/>
                <a:gd name="connsiteY5210" fmla="*/ 1633538 h 3027364"/>
                <a:gd name="connsiteX5211" fmla="*/ 941387 w 2857500"/>
                <a:gd name="connsiteY5211" fmla="*/ 1633538 h 3027364"/>
                <a:gd name="connsiteX5212" fmla="*/ 950912 w 2857500"/>
                <a:gd name="connsiteY5212" fmla="*/ 1643063 h 3027364"/>
                <a:gd name="connsiteX5213" fmla="*/ 941387 w 2857500"/>
                <a:gd name="connsiteY5213" fmla="*/ 1652588 h 3027364"/>
                <a:gd name="connsiteX5214" fmla="*/ 931862 w 2857500"/>
                <a:gd name="connsiteY5214" fmla="*/ 1643063 h 3027364"/>
                <a:gd name="connsiteX5215" fmla="*/ 941387 w 2857500"/>
                <a:gd name="connsiteY5215" fmla="*/ 1633538 h 3027364"/>
                <a:gd name="connsiteX5216" fmla="*/ 898525 w 2857500"/>
                <a:gd name="connsiteY5216" fmla="*/ 1633538 h 3027364"/>
                <a:gd name="connsiteX5217" fmla="*/ 908050 w 2857500"/>
                <a:gd name="connsiteY5217" fmla="*/ 1643063 h 3027364"/>
                <a:gd name="connsiteX5218" fmla="*/ 898525 w 2857500"/>
                <a:gd name="connsiteY5218" fmla="*/ 1652588 h 3027364"/>
                <a:gd name="connsiteX5219" fmla="*/ 889000 w 2857500"/>
                <a:gd name="connsiteY5219" fmla="*/ 1643063 h 3027364"/>
                <a:gd name="connsiteX5220" fmla="*/ 898525 w 2857500"/>
                <a:gd name="connsiteY5220" fmla="*/ 1633538 h 3027364"/>
                <a:gd name="connsiteX5221" fmla="*/ 855662 w 2857500"/>
                <a:gd name="connsiteY5221" fmla="*/ 1633538 h 3027364"/>
                <a:gd name="connsiteX5222" fmla="*/ 865187 w 2857500"/>
                <a:gd name="connsiteY5222" fmla="*/ 1643063 h 3027364"/>
                <a:gd name="connsiteX5223" fmla="*/ 855662 w 2857500"/>
                <a:gd name="connsiteY5223" fmla="*/ 1652588 h 3027364"/>
                <a:gd name="connsiteX5224" fmla="*/ 846137 w 2857500"/>
                <a:gd name="connsiteY5224" fmla="*/ 1643063 h 3027364"/>
                <a:gd name="connsiteX5225" fmla="*/ 855662 w 2857500"/>
                <a:gd name="connsiteY5225" fmla="*/ 1633538 h 3027364"/>
                <a:gd name="connsiteX5226" fmla="*/ 812800 w 2857500"/>
                <a:gd name="connsiteY5226" fmla="*/ 1633538 h 3027364"/>
                <a:gd name="connsiteX5227" fmla="*/ 822325 w 2857500"/>
                <a:gd name="connsiteY5227" fmla="*/ 1643063 h 3027364"/>
                <a:gd name="connsiteX5228" fmla="*/ 812800 w 2857500"/>
                <a:gd name="connsiteY5228" fmla="*/ 1652588 h 3027364"/>
                <a:gd name="connsiteX5229" fmla="*/ 803275 w 2857500"/>
                <a:gd name="connsiteY5229" fmla="*/ 1643063 h 3027364"/>
                <a:gd name="connsiteX5230" fmla="*/ 812800 w 2857500"/>
                <a:gd name="connsiteY5230" fmla="*/ 1633538 h 3027364"/>
                <a:gd name="connsiteX5231" fmla="*/ 769665 w 2857500"/>
                <a:gd name="connsiteY5231" fmla="*/ 1633538 h 3027364"/>
                <a:gd name="connsiteX5232" fmla="*/ 770209 w 2857500"/>
                <a:gd name="connsiteY5232" fmla="*/ 1633538 h 3027364"/>
                <a:gd name="connsiteX5233" fmla="*/ 779462 w 2857500"/>
                <a:gd name="connsiteY5233" fmla="*/ 1643335 h 3027364"/>
                <a:gd name="connsiteX5234" fmla="*/ 770209 w 2857500"/>
                <a:gd name="connsiteY5234" fmla="*/ 1652588 h 3027364"/>
                <a:gd name="connsiteX5235" fmla="*/ 769665 w 2857500"/>
                <a:gd name="connsiteY5235" fmla="*/ 1652588 h 3027364"/>
                <a:gd name="connsiteX5236" fmla="*/ 760412 w 2857500"/>
                <a:gd name="connsiteY5236" fmla="*/ 1643335 h 3027364"/>
                <a:gd name="connsiteX5237" fmla="*/ 769665 w 2857500"/>
                <a:gd name="connsiteY5237" fmla="*/ 1633538 h 3027364"/>
                <a:gd name="connsiteX5238" fmla="*/ 726281 w 2857500"/>
                <a:gd name="connsiteY5238" fmla="*/ 1633538 h 3027364"/>
                <a:gd name="connsiteX5239" fmla="*/ 735013 w 2857500"/>
                <a:gd name="connsiteY5239" fmla="*/ 1643063 h 3027364"/>
                <a:gd name="connsiteX5240" fmla="*/ 726281 w 2857500"/>
                <a:gd name="connsiteY5240" fmla="*/ 1652588 h 3027364"/>
                <a:gd name="connsiteX5241" fmla="*/ 717549 w 2857500"/>
                <a:gd name="connsiteY5241" fmla="*/ 1643063 h 3027364"/>
                <a:gd name="connsiteX5242" fmla="*/ 726281 w 2857500"/>
                <a:gd name="connsiteY5242" fmla="*/ 1633538 h 3027364"/>
                <a:gd name="connsiteX5243" fmla="*/ 683419 w 2857500"/>
                <a:gd name="connsiteY5243" fmla="*/ 1633538 h 3027364"/>
                <a:gd name="connsiteX5244" fmla="*/ 692151 w 2857500"/>
                <a:gd name="connsiteY5244" fmla="*/ 1643063 h 3027364"/>
                <a:gd name="connsiteX5245" fmla="*/ 683419 w 2857500"/>
                <a:gd name="connsiteY5245" fmla="*/ 1652588 h 3027364"/>
                <a:gd name="connsiteX5246" fmla="*/ 674687 w 2857500"/>
                <a:gd name="connsiteY5246" fmla="*/ 1643063 h 3027364"/>
                <a:gd name="connsiteX5247" fmla="*/ 683419 w 2857500"/>
                <a:gd name="connsiteY5247" fmla="*/ 1633538 h 3027364"/>
                <a:gd name="connsiteX5248" fmla="*/ 640556 w 2857500"/>
                <a:gd name="connsiteY5248" fmla="*/ 1633538 h 3027364"/>
                <a:gd name="connsiteX5249" fmla="*/ 649288 w 2857500"/>
                <a:gd name="connsiteY5249" fmla="*/ 1643063 h 3027364"/>
                <a:gd name="connsiteX5250" fmla="*/ 640556 w 2857500"/>
                <a:gd name="connsiteY5250" fmla="*/ 1652588 h 3027364"/>
                <a:gd name="connsiteX5251" fmla="*/ 631824 w 2857500"/>
                <a:gd name="connsiteY5251" fmla="*/ 1643063 h 3027364"/>
                <a:gd name="connsiteX5252" fmla="*/ 640556 w 2857500"/>
                <a:gd name="connsiteY5252" fmla="*/ 1633538 h 3027364"/>
                <a:gd name="connsiteX5253" fmla="*/ 597694 w 2857500"/>
                <a:gd name="connsiteY5253" fmla="*/ 1633538 h 3027364"/>
                <a:gd name="connsiteX5254" fmla="*/ 606426 w 2857500"/>
                <a:gd name="connsiteY5254" fmla="*/ 1643063 h 3027364"/>
                <a:gd name="connsiteX5255" fmla="*/ 597694 w 2857500"/>
                <a:gd name="connsiteY5255" fmla="*/ 1652588 h 3027364"/>
                <a:gd name="connsiteX5256" fmla="*/ 588962 w 2857500"/>
                <a:gd name="connsiteY5256" fmla="*/ 1643063 h 3027364"/>
                <a:gd name="connsiteX5257" fmla="*/ 597694 w 2857500"/>
                <a:gd name="connsiteY5257" fmla="*/ 1633538 h 3027364"/>
                <a:gd name="connsiteX5258" fmla="*/ 554037 w 2857500"/>
                <a:gd name="connsiteY5258" fmla="*/ 1633538 h 3027364"/>
                <a:gd name="connsiteX5259" fmla="*/ 563562 w 2857500"/>
                <a:gd name="connsiteY5259" fmla="*/ 1643063 h 3027364"/>
                <a:gd name="connsiteX5260" fmla="*/ 554037 w 2857500"/>
                <a:gd name="connsiteY5260" fmla="*/ 1652588 h 3027364"/>
                <a:gd name="connsiteX5261" fmla="*/ 544512 w 2857500"/>
                <a:gd name="connsiteY5261" fmla="*/ 1643063 h 3027364"/>
                <a:gd name="connsiteX5262" fmla="*/ 554037 w 2857500"/>
                <a:gd name="connsiteY5262" fmla="*/ 1633538 h 3027364"/>
                <a:gd name="connsiteX5263" fmla="*/ 511174 w 2857500"/>
                <a:gd name="connsiteY5263" fmla="*/ 1633538 h 3027364"/>
                <a:gd name="connsiteX5264" fmla="*/ 520699 w 2857500"/>
                <a:gd name="connsiteY5264" fmla="*/ 1643063 h 3027364"/>
                <a:gd name="connsiteX5265" fmla="*/ 511174 w 2857500"/>
                <a:gd name="connsiteY5265" fmla="*/ 1652588 h 3027364"/>
                <a:gd name="connsiteX5266" fmla="*/ 501649 w 2857500"/>
                <a:gd name="connsiteY5266" fmla="*/ 1643063 h 3027364"/>
                <a:gd name="connsiteX5267" fmla="*/ 511174 w 2857500"/>
                <a:gd name="connsiteY5267" fmla="*/ 1633538 h 3027364"/>
                <a:gd name="connsiteX5268" fmla="*/ 468312 w 2857500"/>
                <a:gd name="connsiteY5268" fmla="*/ 1633538 h 3027364"/>
                <a:gd name="connsiteX5269" fmla="*/ 477837 w 2857500"/>
                <a:gd name="connsiteY5269" fmla="*/ 1643063 h 3027364"/>
                <a:gd name="connsiteX5270" fmla="*/ 468312 w 2857500"/>
                <a:gd name="connsiteY5270" fmla="*/ 1652588 h 3027364"/>
                <a:gd name="connsiteX5271" fmla="*/ 458787 w 2857500"/>
                <a:gd name="connsiteY5271" fmla="*/ 1643063 h 3027364"/>
                <a:gd name="connsiteX5272" fmla="*/ 468312 w 2857500"/>
                <a:gd name="connsiteY5272" fmla="*/ 1633538 h 3027364"/>
                <a:gd name="connsiteX5273" fmla="*/ 425177 w 2857500"/>
                <a:gd name="connsiteY5273" fmla="*/ 1633538 h 3027364"/>
                <a:gd name="connsiteX5274" fmla="*/ 434974 w 2857500"/>
                <a:gd name="connsiteY5274" fmla="*/ 1643335 h 3027364"/>
                <a:gd name="connsiteX5275" fmla="*/ 425177 w 2857500"/>
                <a:gd name="connsiteY5275" fmla="*/ 1652588 h 3027364"/>
                <a:gd name="connsiteX5276" fmla="*/ 415924 w 2857500"/>
                <a:gd name="connsiteY5276" fmla="*/ 1643335 h 3027364"/>
                <a:gd name="connsiteX5277" fmla="*/ 425177 w 2857500"/>
                <a:gd name="connsiteY5277" fmla="*/ 1633538 h 3027364"/>
                <a:gd name="connsiteX5278" fmla="*/ 382587 w 2857500"/>
                <a:gd name="connsiteY5278" fmla="*/ 1633538 h 3027364"/>
                <a:gd name="connsiteX5279" fmla="*/ 392112 w 2857500"/>
                <a:gd name="connsiteY5279" fmla="*/ 1643063 h 3027364"/>
                <a:gd name="connsiteX5280" fmla="*/ 382587 w 2857500"/>
                <a:gd name="connsiteY5280" fmla="*/ 1652588 h 3027364"/>
                <a:gd name="connsiteX5281" fmla="*/ 373062 w 2857500"/>
                <a:gd name="connsiteY5281" fmla="*/ 1643063 h 3027364"/>
                <a:gd name="connsiteX5282" fmla="*/ 382587 w 2857500"/>
                <a:gd name="connsiteY5282" fmla="*/ 1633538 h 3027364"/>
                <a:gd name="connsiteX5283" fmla="*/ 339725 w 2857500"/>
                <a:gd name="connsiteY5283" fmla="*/ 1633538 h 3027364"/>
                <a:gd name="connsiteX5284" fmla="*/ 349250 w 2857500"/>
                <a:gd name="connsiteY5284" fmla="*/ 1643063 h 3027364"/>
                <a:gd name="connsiteX5285" fmla="*/ 339725 w 2857500"/>
                <a:gd name="connsiteY5285" fmla="*/ 1652588 h 3027364"/>
                <a:gd name="connsiteX5286" fmla="*/ 330200 w 2857500"/>
                <a:gd name="connsiteY5286" fmla="*/ 1643063 h 3027364"/>
                <a:gd name="connsiteX5287" fmla="*/ 339725 w 2857500"/>
                <a:gd name="connsiteY5287" fmla="*/ 1633538 h 3027364"/>
                <a:gd name="connsiteX5288" fmla="*/ 296862 w 2857500"/>
                <a:gd name="connsiteY5288" fmla="*/ 1633538 h 3027364"/>
                <a:gd name="connsiteX5289" fmla="*/ 306387 w 2857500"/>
                <a:gd name="connsiteY5289" fmla="*/ 1643063 h 3027364"/>
                <a:gd name="connsiteX5290" fmla="*/ 296862 w 2857500"/>
                <a:gd name="connsiteY5290" fmla="*/ 1652588 h 3027364"/>
                <a:gd name="connsiteX5291" fmla="*/ 287337 w 2857500"/>
                <a:gd name="connsiteY5291" fmla="*/ 1643063 h 3027364"/>
                <a:gd name="connsiteX5292" fmla="*/ 296862 w 2857500"/>
                <a:gd name="connsiteY5292" fmla="*/ 1633538 h 3027364"/>
                <a:gd name="connsiteX5293" fmla="*/ 254219 w 2857500"/>
                <a:gd name="connsiteY5293" fmla="*/ 1633538 h 3027364"/>
                <a:gd name="connsiteX5294" fmla="*/ 263525 w 2857500"/>
                <a:gd name="connsiteY5294" fmla="*/ 1643063 h 3027364"/>
                <a:gd name="connsiteX5295" fmla="*/ 262978 w 2857500"/>
                <a:gd name="connsiteY5295" fmla="*/ 1646238 h 3027364"/>
                <a:gd name="connsiteX5296" fmla="*/ 247650 w 2857500"/>
                <a:gd name="connsiteY5296" fmla="*/ 1636184 h 3027364"/>
                <a:gd name="connsiteX5297" fmla="*/ 254219 w 2857500"/>
                <a:gd name="connsiteY5297" fmla="*/ 1633538 h 3027364"/>
                <a:gd name="connsiteX5298" fmla="*/ 2124075 w 2857500"/>
                <a:gd name="connsiteY5298" fmla="*/ 1590676 h 3027364"/>
                <a:gd name="connsiteX5299" fmla="*/ 2133600 w 2857500"/>
                <a:gd name="connsiteY5299" fmla="*/ 1599408 h 3027364"/>
                <a:gd name="connsiteX5300" fmla="*/ 2124075 w 2857500"/>
                <a:gd name="connsiteY5300" fmla="*/ 1608140 h 3027364"/>
                <a:gd name="connsiteX5301" fmla="*/ 2114550 w 2857500"/>
                <a:gd name="connsiteY5301" fmla="*/ 1599408 h 3027364"/>
                <a:gd name="connsiteX5302" fmla="*/ 2124075 w 2857500"/>
                <a:gd name="connsiteY5302" fmla="*/ 1590676 h 3027364"/>
                <a:gd name="connsiteX5303" fmla="*/ 2081212 w 2857500"/>
                <a:gd name="connsiteY5303" fmla="*/ 1590676 h 3027364"/>
                <a:gd name="connsiteX5304" fmla="*/ 2090737 w 2857500"/>
                <a:gd name="connsiteY5304" fmla="*/ 1599408 h 3027364"/>
                <a:gd name="connsiteX5305" fmla="*/ 2081212 w 2857500"/>
                <a:gd name="connsiteY5305" fmla="*/ 1608140 h 3027364"/>
                <a:gd name="connsiteX5306" fmla="*/ 2071687 w 2857500"/>
                <a:gd name="connsiteY5306" fmla="*/ 1599408 h 3027364"/>
                <a:gd name="connsiteX5307" fmla="*/ 2081212 w 2857500"/>
                <a:gd name="connsiteY5307" fmla="*/ 1590676 h 3027364"/>
                <a:gd name="connsiteX5308" fmla="*/ 2038350 w 2857500"/>
                <a:gd name="connsiteY5308" fmla="*/ 1590676 h 3027364"/>
                <a:gd name="connsiteX5309" fmla="*/ 2047875 w 2857500"/>
                <a:gd name="connsiteY5309" fmla="*/ 1599408 h 3027364"/>
                <a:gd name="connsiteX5310" fmla="*/ 2038350 w 2857500"/>
                <a:gd name="connsiteY5310" fmla="*/ 1608140 h 3027364"/>
                <a:gd name="connsiteX5311" fmla="*/ 2028825 w 2857500"/>
                <a:gd name="connsiteY5311" fmla="*/ 1599408 h 3027364"/>
                <a:gd name="connsiteX5312" fmla="*/ 2038350 w 2857500"/>
                <a:gd name="connsiteY5312" fmla="*/ 1590676 h 3027364"/>
                <a:gd name="connsiteX5313" fmla="*/ 1994694 w 2857500"/>
                <a:gd name="connsiteY5313" fmla="*/ 1590676 h 3027364"/>
                <a:gd name="connsiteX5314" fmla="*/ 2003426 w 2857500"/>
                <a:gd name="connsiteY5314" fmla="*/ 1599408 h 3027364"/>
                <a:gd name="connsiteX5315" fmla="*/ 1994694 w 2857500"/>
                <a:gd name="connsiteY5315" fmla="*/ 1608140 h 3027364"/>
                <a:gd name="connsiteX5316" fmla="*/ 1985962 w 2857500"/>
                <a:gd name="connsiteY5316" fmla="*/ 1599408 h 3027364"/>
                <a:gd name="connsiteX5317" fmla="*/ 1994694 w 2857500"/>
                <a:gd name="connsiteY5317" fmla="*/ 1590676 h 3027364"/>
                <a:gd name="connsiteX5318" fmla="*/ 1951832 w 2857500"/>
                <a:gd name="connsiteY5318" fmla="*/ 1590676 h 3027364"/>
                <a:gd name="connsiteX5319" fmla="*/ 1960564 w 2857500"/>
                <a:gd name="connsiteY5319" fmla="*/ 1599408 h 3027364"/>
                <a:gd name="connsiteX5320" fmla="*/ 1951832 w 2857500"/>
                <a:gd name="connsiteY5320" fmla="*/ 1608140 h 3027364"/>
                <a:gd name="connsiteX5321" fmla="*/ 1943100 w 2857500"/>
                <a:gd name="connsiteY5321" fmla="*/ 1599408 h 3027364"/>
                <a:gd name="connsiteX5322" fmla="*/ 1951832 w 2857500"/>
                <a:gd name="connsiteY5322" fmla="*/ 1590676 h 3027364"/>
                <a:gd name="connsiteX5323" fmla="*/ 1908969 w 2857500"/>
                <a:gd name="connsiteY5323" fmla="*/ 1590676 h 3027364"/>
                <a:gd name="connsiteX5324" fmla="*/ 1917701 w 2857500"/>
                <a:gd name="connsiteY5324" fmla="*/ 1599408 h 3027364"/>
                <a:gd name="connsiteX5325" fmla="*/ 1908969 w 2857500"/>
                <a:gd name="connsiteY5325" fmla="*/ 1608140 h 3027364"/>
                <a:gd name="connsiteX5326" fmla="*/ 1900237 w 2857500"/>
                <a:gd name="connsiteY5326" fmla="*/ 1599408 h 3027364"/>
                <a:gd name="connsiteX5327" fmla="*/ 1908969 w 2857500"/>
                <a:gd name="connsiteY5327" fmla="*/ 1590676 h 3027364"/>
                <a:gd name="connsiteX5328" fmla="*/ 1866107 w 2857500"/>
                <a:gd name="connsiteY5328" fmla="*/ 1590676 h 3027364"/>
                <a:gd name="connsiteX5329" fmla="*/ 1874839 w 2857500"/>
                <a:gd name="connsiteY5329" fmla="*/ 1599408 h 3027364"/>
                <a:gd name="connsiteX5330" fmla="*/ 1866107 w 2857500"/>
                <a:gd name="connsiteY5330" fmla="*/ 1608140 h 3027364"/>
                <a:gd name="connsiteX5331" fmla="*/ 1857375 w 2857500"/>
                <a:gd name="connsiteY5331" fmla="*/ 1599408 h 3027364"/>
                <a:gd name="connsiteX5332" fmla="*/ 1866107 w 2857500"/>
                <a:gd name="connsiteY5332" fmla="*/ 1590676 h 3027364"/>
                <a:gd name="connsiteX5333" fmla="*/ 1822450 w 2857500"/>
                <a:gd name="connsiteY5333" fmla="*/ 1590676 h 3027364"/>
                <a:gd name="connsiteX5334" fmla="*/ 1831975 w 2857500"/>
                <a:gd name="connsiteY5334" fmla="*/ 1599408 h 3027364"/>
                <a:gd name="connsiteX5335" fmla="*/ 1822450 w 2857500"/>
                <a:gd name="connsiteY5335" fmla="*/ 1608140 h 3027364"/>
                <a:gd name="connsiteX5336" fmla="*/ 1812925 w 2857500"/>
                <a:gd name="connsiteY5336" fmla="*/ 1599408 h 3027364"/>
                <a:gd name="connsiteX5337" fmla="*/ 1822450 w 2857500"/>
                <a:gd name="connsiteY5337" fmla="*/ 1590676 h 3027364"/>
                <a:gd name="connsiteX5338" fmla="*/ 1779587 w 2857500"/>
                <a:gd name="connsiteY5338" fmla="*/ 1590676 h 3027364"/>
                <a:gd name="connsiteX5339" fmla="*/ 1789112 w 2857500"/>
                <a:gd name="connsiteY5339" fmla="*/ 1599408 h 3027364"/>
                <a:gd name="connsiteX5340" fmla="*/ 1779587 w 2857500"/>
                <a:gd name="connsiteY5340" fmla="*/ 1608140 h 3027364"/>
                <a:gd name="connsiteX5341" fmla="*/ 1770062 w 2857500"/>
                <a:gd name="connsiteY5341" fmla="*/ 1599408 h 3027364"/>
                <a:gd name="connsiteX5342" fmla="*/ 1779587 w 2857500"/>
                <a:gd name="connsiteY5342" fmla="*/ 1590676 h 3027364"/>
                <a:gd name="connsiteX5343" fmla="*/ 1736724 w 2857500"/>
                <a:gd name="connsiteY5343" fmla="*/ 1590676 h 3027364"/>
                <a:gd name="connsiteX5344" fmla="*/ 1746249 w 2857500"/>
                <a:gd name="connsiteY5344" fmla="*/ 1599408 h 3027364"/>
                <a:gd name="connsiteX5345" fmla="*/ 1736724 w 2857500"/>
                <a:gd name="connsiteY5345" fmla="*/ 1608140 h 3027364"/>
                <a:gd name="connsiteX5346" fmla="*/ 1727199 w 2857500"/>
                <a:gd name="connsiteY5346" fmla="*/ 1599408 h 3027364"/>
                <a:gd name="connsiteX5347" fmla="*/ 1736724 w 2857500"/>
                <a:gd name="connsiteY5347" fmla="*/ 1590676 h 3027364"/>
                <a:gd name="connsiteX5348" fmla="*/ 1693862 w 2857500"/>
                <a:gd name="connsiteY5348" fmla="*/ 1590676 h 3027364"/>
                <a:gd name="connsiteX5349" fmla="*/ 1703387 w 2857500"/>
                <a:gd name="connsiteY5349" fmla="*/ 1599408 h 3027364"/>
                <a:gd name="connsiteX5350" fmla="*/ 1693862 w 2857500"/>
                <a:gd name="connsiteY5350" fmla="*/ 1608140 h 3027364"/>
                <a:gd name="connsiteX5351" fmla="*/ 1684337 w 2857500"/>
                <a:gd name="connsiteY5351" fmla="*/ 1599408 h 3027364"/>
                <a:gd name="connsiteX5352" fmla="*/ 1693862 w 2857500"/>
                <a:gd name="connsiteY5352" fmla="*/ 1590676 h 3027364"/>
                <a:gd name="connsiteX5353" fmla="*/ 1650999 w 2857500"/>
                <a:gd name="connsiteY5353" fmla="*/ 1590676 h 3027364"/>
                <a:gd name="connsiteX5354" fmla="*/ 1660524 w 2857500"/>
                <a:gd name="connsiteY5354" fmla="*/ 1599408 h 3027364"/>
                <a:gd name="connsiteX5355" fmla="*/ 1650999 w 2857500"/>
                <a:gd name="connsiteY5355" fmla="*/ 1608140 h 3027364"/>
                <a:gd name="connsiteX5356" fmla="*/ 1641474 w 2857500"/>
                <a:gd name="connsiteY5356" fmla="*/ 1599408 h 3027364"/>
                <a:gd name="connsiteX5357" fmla="*/ 1650999 w 2857500"/>
                <a:gd name="connsiteY5357" fmla="*/ 1590676 h 3027364"/>
                <a:gd name="connsiteX5358" fmla="*/ 1608137 w 2857500"/>
                <a:gd name="connsiteY5358" fmla="*/ 1590676 h 3027364"/>
                <a:gd name="connsiteX5359" fmla="*/ 1617662 w 2857500"/>
                <a:gd name="connsiteY5359" fmla="*/ 1599408 h 3027364"/>
                <a:gd name="connsiteX5360" fmla="*/ 1608137 w 2857500"/>
                <a:gd name="connsiteY5360" fmla="*/ 1608140 h 3027364"/>
                <a:gd name="connsiteX5361" fmla="*/ 1598612 w 2857500"/>
                <a:gd name="connsiteY5361" fmla="*/ 1599408 h 3027364"/>
                <a:gd name="connsiteX5362" fmla="*/ 1608137 w 2857500"/>
                <a:gd name="connsiteY5362" fmla="*/ 1590676 h 3027364"/>
                <a:gd name="connsiteX5363" fmla="*/ 1565274 w 2857500"/>
                <a:gd name="connsiteY5363" fmla="*/ 1590676 h 3027364"/>
                <a:gd name="connsiteX5364" fmla="*/ 1574799 w 2857500"/>
                <a:gd name="connsiteY5364" fmla="*/ 1599408 h 3027364"/>
                <a:gd name="connsiteX5365" fmla="*/ 1565274 w 2857500"/>
                <a:gd name="connsiteY5365" fmla="*/ 1608140 h 3027364"/>
                <a:gd name="connsiteX5366" fmla="*/ 1555749 w 2857500"/>
                <a:gd name="connsiteY5366" fmla="*/ 1599408 h 3027364"/>
                <a:gd name="connsiteX5367" fmla="*/ 1565274 w 2857500"/>
                <a:gd name="connsiteY5367" fmla="*/ 1590676 h 3027364"/>
                <a:gd name="connsiteX5368" fmla="*/ 1522412 w 2857500"/>
                <a:gd name="connsiteY5368" fmla="*/ 1590676 h 3027364"/>
                <a:gd name="connsiteX5369" fmla="*/ 1531937 w 2857500"/>
                <a:gd name="connsiteY5369" fmla="*/ 1599408 h 3027364"/>
                <a:gd name="connsiteX5370" fmla="*/ 1522412 w 2857500"/>
                <a:gd name="connsiteY5370" fmla="*/ 1608140 h 3027364"/>
                <a:gd name="connsiteX5371" fmla="*/ 1512887 w 2857500"/>
                <a:gd name="connsiteY5371" fmla="*/ 1599408 h 3027364"/>
                <a:gd name="connsiteX5372" fmla="*/ 1522412 w 2857500"/>
                <a:gd name="connsiteY5372" fmla="*/ 1590676 h 3027364"/>
                <a:gd name="connsiteX5373" fmla="*/ 1478756 w 2857500"/>
                <a:gd name="connsiteY5373" fmla="*/ 1590676 h 3027364"/>
                <a:gd name="connsiteX5374" fmla="*/ 1487488 w 2857500"/>
                <a:gd name="connsiteY5374" fmla="*/ 1599408 h 3027364"/>
                <a:gd name="connsiteX5375" fmla="*/ 1478756 w 2857500"/>
                <a:gd name="connsiteY5375" fmla="*/ 1608140 h 3027364"/>
                <a:gd name="connsiteX5376" fmla="*/ 1470024 w 2857500"/>
                <a:gd name="connsiteY5376" fmla="*/ 1599408 h 3027364"/>
                <a:gd name="connsiteX5377" fmla="*/ 1478756 w 2857500"/>
                <a:gd name="connsiteY5377" fmla="*/ 1590676 h 3027364"/>
                <a:gd name="connsiteX5378" fmla="*/ 1092200 w 2857500"/>
                <a:gd name="connsiteY5378" fmla="*/ 1590676 h 3027364"/>
                <a:gd name="connsiteX5379" fmla="*/ 1101725 w 2857500"/>
                <a:gd name="connsiteY5379" fmla="*/ 1599408 h 3027364"/>
                <a:gd name="connsiteX5380" fmla="*/ 1092200 w 2857500"/>
                <a:gd name="connsiteY5380" fmla="*/ 1608140 h 3027364"/>
                <a:gd name="connsiteX5381" fmla="*/ 1082675 w 2857500"/>
                <a:gd name="connsiteY5381" fmla="*/ 1599408 h 3027364"/>
                <a:gd name="connsiteX5382" fmla="*/ 1092200 w 2857500"/>
                <a:gd name="connsiteY5382" fmla="*/ 1590676 h 3027364"/>
                <a:gd name="connsiteX5383" fmla="*/ 1049337 w 2857500"/>
                <a:gd name="connsiteY5383" fmla="*/ 1590676 h 3027364"/>
                <a:gd name="connsiteX5384" fmla="*/ 1058862 w 2857500"/>
                <a:gd name="connsiteY5384" fmla="*/ 1599408 h 3027364"/>
                <a:gd name="connsiteX5385" fmla="*/ 1049337 w 2857500"/>
                <a:gd name="connsiteY5385" fmla="*/ 1608140 h 3027364"/>
                <a:gd name="connsiteX5386" fmla="*/ 1039812 w 2857500"/>
                <a:gd name="connsiteY5386" fmla="*/ 1599408 h 3027364"/>
                <a:gd name="connsiteX5387" fmla="*/ 1049337 w 2857500"/>
                <a:gd name="connsiteY5387" fmla="*/ 1590676 h 3027364"/>
                <a:gd name="connsiteX5388" fmla="*/ 1006475 w 2857500"/>
                <a:gd name="connsiteY5388" fmla="*/ 1590676 h 3027364"/>
                <a:gd name="connsiteX5389" fmla="*/ 1016000 w 2857500"/>
                <a:gd name="connsiteY5389" fmla="*/ 1599408 h 3027364"/>
                <a:gd name="connsiteX5390" fmla="*/ 1006475 w 2857500"/>
                <a:gd name="connsiteY5390" fmla="*/ 1608140 h 3027364"/>
                <a:gd name="connsiteX5391" fmla="*/ 996950 w 2857500"/>
                <a:gd name="connsiteY5391" fmla="*/ 1599408 h 3027364"/>
                <a:gd name="connsiteX5392" fmla="*/ 1006475 w 2857500"/>
                <a:gd name="connsiteY5392" fmla="*/ 1590676 h 3027364"/>
                <a:gd name="connsiteX5393" fmla="*/ 963612 w 2857500"/>
                <a:gd name="connsiteY5393" fmla="*/ 1590676 h 3027364"/>
                <a:gd name="connsiteX5394" fmla="*/ 973137 w 2857500"/>
                <a:gd name="connsiteY5394" fmla="*/ 1599408 h 3027364"/>
                <a:gd name="connsiteX5395" fmla="*/ 963612 w 2857500"/>
                <a:gd name="connsiteY5395" fmla="*/ 1608140 h 3027364"/>
                <a:gd name="connsiteX5396" fmla="*/ 954087 w 2857500"/>
                <a:gd name="connsiteY5396" fmla="*/ 1599408 h 3027364"/>
                <a:gd name="connsiteX5397" fmla="*/ 963612 w 2857500"/>
                <a:gd name="connsiteY5397" fmla="*/ 1590676 h 3027364"/>
                <a:gd name="connsiteX5398" fmla="*/ 920750 w 2857500"/>
                <a:gd name="connsiteY5398" fmla="*/ 1590676 h 3027364"/>
                <a:gd name="connsiteX5399" fmla="*/ 930275 w 2857500"/>
                <a:gd name="connsiteY5399" fmla="*/ 1599408 h 3027364"/>
                <a:gd name="connsiteX5400" fmla="*/ 920750 w 2857500"/>
                <a:gd name="connsiteY5400" fmla="*/ 1608140 h 3027364"/>
                <a:gd name="connsiteX5401" fmla="*/ 911225 w 2857500"/>
                <a:gd name="connsiteY5401" fmla="*/ 1599408 h 3027364"/>
                <a:gd name="connsiteX5402" fmla="*/ 920750 w 2857500"/>
                <a:gd name="connsiteY5402" fmla="*/ 1590676 h 3027364"/>
                <a:gd name="connsiteX5403" fmla="*/ 877887 w 2857500"/>
                <a:gd name="connsiteY5403" fmla="*/ 1590676 h 3027364"/>
                <a:gd name="connsiteX5404" fmla="*/ 887412 w 2857500"/>
                <a:gd name="connsiteY5404" fmla="*/ 1599408 h 3027364"/>
                <a:gd name="connsiteX5405" fmla="*/ 877887 w 2857500"/>
                <a:gd name="connsiteY5405" fmla="*/ 1608140 h 3027364"/>
                <a:gd name="connsiteX5406" fmla="*/ 868362 w 2857500"/>
                <a:gd name="connsiteY5406" fmla="*/ 1599408 h 3027364"/>
                <a:gd name="connsiteX5407" fmla="*/ 877887 w 2857500"/>
                <a:gd name="connsiteY5407" fmla="*/ 1590676 h 3027364"/>
                <a:gd name="connsiteX5408" fmla="*/ 834232 w 2857500"/>
                <a:gd name="connsiteY5408" fmla="*/ 1590676 h 3027364"/>
                <a:gd name="connsiteX5409" fmla="*/ 842964 w 2857500"/>
                <a:gd name="connsiteY5409" fmla="*/ 1599408 h 3027364"/>
                <a:gd name="connsiteX5410" fmla="*/ 834232 w 2857500"/>
                <a:gd name="connsiteY5410" fmla="*/ 1608140 h 3027364"/>
                <a:gd name="connsiteX5411" fmla="*/ 825500 w 2857500"/>
                <a:gd name="connsiteY5411" fmla="*/ 1599408 h 3027364"/>
                <a:gd name="connsiteX5412" fmla="*/ 834232 w 2857500"/>
                <a:gd name="connsiteY5412" fmla="*/ 1590676 h 3027364"/>
                <a:gd name="connsiteX5413" fmla="*/ 791369 w 2857500"/>
                <a:gd name="connsiteY5413" fmla="*/ 1590676 h 3027364"/>
                <a:gd name="connsiteX5414" fmla="*/ 800101 w 2857500"/>
                <a:gd name="connsiteY5414" fmla="*/ 1599408 h 3027364"/>
                <a:gd name="connsiteX5415" fmla="*/ 791369 w 2857500"/>
                <a:gd name="connsiteY5415" fmla="*/ 1608140 h 3027364"/>
                <a:gd name="connsiteX5416" fmla="*/ 782637 w 2857500"/>
                <a:gd name="connsiteY5416" fmla="*/ 1599408 h 3027364"/>
                <a:gd name="connsiteX5417" fmla="*/ 791369 w 2857500"/>
                <a:gd name="connsiteY5417" fmla="*/ 1590676 h 3027364"/>
                <a:gd name="connsiteX5418" fmla="*/ 748506 w 2857500"/>
                <a:gd name="connsiteY5418" fmla="*/ 1590676 h 3027364"/>
                <a:gd name="connsiteX5419" fmla="*/ 757238 w 2857500"/>
                <a:gd name="connsiteY5419" fmla="*/ 1599408 h 3027364"/>
                <a:gd name="connsiteX5420" fmla="*/ 748506 w 2857500"/>
                <a:gd name="connsiteY5420" fmla="*/ 1608140 h 3027364"/>
                <a:gd name="connsiteX5421" fmla="*/ 739774 w 2857500"/>
                <a:gd name="connsiteY5421" fmla="*/ 1599408 h 3027364"/>
                <a:gd name="connsiteX5422" fmla="*/ 748506 w 2857500"/>
                <a:gd name="connsiteY5422" fmla="*/ 1590676 h 3027364"/>
                <a:gd name="connsiteX5423" fmla="*/ 705644 w 2857500"/>
                <a:gd name="connsiteY5423" fmla="*/ 1590676 h 3027364"/>
                <a:gd name="connsiteX5424" fmla="*/ 714376 w 2857500"/>
                <a:gd name="connsiteY5424" fmla="*/ 1599408 h 3027364"/>
                <a:gd name="connsiteX5425" fmla="*/ 705644 w 2857500"/>
                <a:gd name="connsiteY5425" fmla="*/ 1608140 h 3027364"/>
                <a:gd name="connsiteX5426" fmla="*/ 696912 w 2857500"/>
                <a:gd name="connsiteY5426" fmla="*/ 1599408 h 3027364"/>
                <a:gd name="connsiteX5427" fmla="*/ 705644 w 2857500"/>
                <a:gd name="connsiteY5427" fmla="*/ 1590676 h 3027364"/>
                <a:gd name="connsiteX5428" fmla="*/ 661987 w 2857500"/>
                <a:gd name="connsiteY5428" fmla="*/ 1590676 h 3027364"/>
                <a:gd name="connsiteX5429" fmla="*/ 671512 w 2857500"/>
                <a:gd name="connsiteY5429" fmla="*/ 1599408 h 3027364"/>
                <a:gd name="connsiteX5430" fmla="*/ 661987 w 2857500"/>
                <a:gd name="connsiteY5430" fmla="*/ 1608140 h 3027364"/>
                <a:gd name="connsiteX5431" fmla="*/ 652462 w 2857500"/>
                <a:gd name="connsiteY5431" fmla="*/ 1599408 h 3027364"/>
                <a:gd name="connsiteX5432" fmla="*/ 661987 w 2857500"/>
                <a:gd name="connsiteY5432" fmla="*/ 1590676 h 3027364"/>
                <a:gd name="connsiteX5433" fmla="*/ 619124 w 2857500"/>
                <a:gd name="connsiteY5433" fmla="*/ 1590676 h 3027364"/>
                <a:gd name="connsiteX5434" fmla="*/ 628649 w 2857500"/>
                <a:gd name="connsiteY5434" fmla="*/ 1599408 h 3027364"/>
                <a:gd name="connsiteX5435" fmla="*/ 619124 w 2857500"/>
                <a:gd name="connsiteY5435" fmla="*/ 1608140 h 3027364"/>
                <a:gd name="connsiteX5436" fmla="*/ 609599 w 2857500"/>
                <a:gd name="connsiteY5436" fmla="*/ 1599408 h 3027364"/>
                <a:gd name="connsiteX5437" fmla="*/ 619124 w 2857500"/>
                <a:gd name="connsiteY5437" fmla="*/ 1590676 h 3027364"/>
                <a:gd name="connsiteX5438" fmla="*/ 577056 w 2857500"/>
                <a:gd name="connsiteY5438" fmla="*/ 1590676 h 3027364"/>
                <a:gd name="connsiteX5439" fmla="*/ 585788 w 2857500"/>
                <a:gd name="connsiteY5439" fmla="*/ 1599408 h 3027364"/>
                <a:gd name="connsiteX5440" fmla="*/ 577056 w 2857500"/>
                <a:gd name="connsiteY5440" fmla="*/ 1608140 h 3027364"/>
                <a:gd name="connsiteX5441" fmla="*/ 568324 w 2857500"/>
                <a:gd name="connsiteY5441" fmla="*/ 1599408 h 3027364"/>
                <a:gd name="connsiteX5442" fmla="*/ 577056 w 2857500"/>
                <a:gd name="connsiteY5442" fmla="*/ 1590676 h 3027364"/>
                <a:gd name="connsiteX5443" fmla="*/ 533399 w 2857500"/>
                <a:gd name="connsiteY5443" fmla="*/ 1590676 h 3027364"/>
                <a:gd name="connsiteX5444" fmla="*/ 542924 w 2857500"/>
                <a:gd name="connsiteY5444" fmla="*/ 1599408 h 3027364"/>
                <a:gd name="connsiteX5445" fmla="*/ 533399 w 2857500"/>
                <a:gd name="connsiteY5445" fmla="*/ 1608140 h 3027364"/>
                <a:gd name="connsiteX5446" fmla="*/ 523874 w 2857500"/>
                <a:gd name="connsiteY5446" fmla="*/ 1599408 h 3027364"/>
                <a:gd name="connsiteX5447" fmla="*/ 533399 w 2857500"/>
                <a:gd name="connsiteY5447" fmla="*/ 1590676 h 3027364"/>
                <a:gd name="connsiteX5448" fmla="*/ 490537 w 2857500"/>
                <a:gd name="connsiteY5448" fmla="*/ 1590676 h 3027364"/>
                <a:gd name="connsiteX5449" fmla="*/ 500062 w 2857500"/>
                <a:gd name="connsiteY5449" fmla="*/ 1599408 h 3027364"/>
                <a:gd name="connsiteX5450" fmla="*/ 490537 w 2857500"/>
                <a:gd name="connsiteY5450" fmla="*/ 1608140 h 3027364"/>
                <a:gd name="connsiteX5451" fmla="*/ 481012 w 2857500"/>
                <a:gd name="connsiteY5451" fmla="*/ 1599408 h 3027364"/>
                <a:gd name="connsiteX5452" fmla="*/ 490537 w 2857500"/>
                <a:gd name="connsiteY5452" fmla="*/ 1590676 h 3027364"/>
                <a:gd name="connsiteX5453" fmla="*/ 447674 w 2857500"/>
                <a:gd name="connsiteY5453" fmla="*/ 1590676 h 3027364"/>
                <a:gd name="connsiteX5454" fmla="*/ 457199 w 2857500"/>
                <a:gd name="connsiteY5454" fmla="*/ 1599408 h 3027364"/>
                <a:gd name="connsiteX5455" fmla="*/ 447674 w 2857500"/>
                <a:gd name="connsiteY5455" fmla="*/ 1608140 h 3027364"/>
                <a:gd name="connsiteX5456" fmla="*/ 438149 w 2857500"/>
                <a:gd name="connsiteY5456" fmla="*/ 1599408 h 3027364"/>
                <a:gd name="connsiteX5457" fmla="*/ 447674 w 2857500"/>
                <a:gd name="connsiteY5457" fmla="*/ 1590676 h 3027364"/>
                <a:gd name="connsiteX5458" fmla="*/ 2252662 w 2857500"/>
                <a:gd name="connsiteY5458" fmla="*/ 1590675 h 3027364"/>
                <a:gd name="connsiteX5459" fmla="*/ 2262187 w 2857500"/>
                <a:gd name="connsiteY5459" fmla="*/ 1599407 h 3027364"/>
                <a:gd name="connsiteX5460" fmla="*/ 2252662 w 2857500"/>
                <a:gd name="connsiteY5460" fmla="*/ 1608139 h 3027364"/>
                <a:gd name="connsiteX5461" fmla="*/ 2243137 w 2857500"/>
                <a:gd name="connsiteY5461" fmla="*/ 1599407 h 3027364"/>
                <a:gd name="connsiteX5462" fmla="*/ 2252662 w 2857500"/>
                <a:gd name="connsiteY5462" fmla="*/ 1590675 h 3027364"/>
                <a:gd name="connsiteX5463" fmla="*/ 2209799 w 2857500"/>
                <a:gd name="connsiteY5463" fmla="*/ 1590675 h 3027364"/>
                <a:gd name="connsiteX5464" fmla="*/ 2219324 w 2857500"/>
                <a:gd name="connsiteY5464" fmla="*/ 1599407 h 3027364"/>
                <a:gd name="connsiteX5465" fmla="*/ 2209799 w 2857500"/>
                <a:gd name="connsiteY5465" fmla="*/ 1608139 h 3027364"/>
                <a:gd name="connsiteX5466" fmla="*/ 2200274 w 2857500"/>
                <a:gd name="connsiteY5466" fmla="*/ 1599407 h 3027364"/>
                <a:gd name="connsiteX5467" fmla="*/ 2209799 w 2857500"/>
                <a:gd name="connsiteY5467" fmla="*/ 1590675 h 3027364"/>
                <a:gd name="connsiteX5468" fmla="*/ 2166937 w 2857500"/>
                <a:gd name="connsiteY5468" fmla="*/ 1590675 h 3027364"/>
                <a:gd name="connsiteX5469" fmla="*/ 2176462 w 2857500"/>
                <a:gd name="connsiteY5469" fmla="*/ 1599407 h 3027364"/>
                <a:gd name="connsiteX5470" fmla="*/ 2166937 w 2857500"/>
                <a:gd name="connsiteY5470" fmla="*/ 1608139 h 3027364"/>
                <a:gd name="connsiteX5471" fmla="*/ 2157412 w 2857500"/>
                <a:gd name="connsiteY5471" fmla="*/ 1599407 h 3027364"/>
                <a:gd name="connsiteX5472" fmla="*/ 2166937 w 2857500"/>
                <a:gd name="connsiteY5472" fmla="*/ 1590675 h 3027364"/>
                <a:gd name="connsiteX5473" fmla="*/ 1436687 w 2857500"/>
                <a:gd name="connsiteY5473" fmla="*/ 1590675 h 3027364"/>
                <a:gd name="connsiteX5474" fmla="*/ 1446212 w 2857500"/>
                <a:gd name="connsiteY5474" fmla="*/ 1599407 h 3027364"/>
                <a:gd name="connsiteX5475" fmla="*/ 1436687 w 2857500"/>
                <a:gd name="connsiteY5475" fmla="*/ 1608139 h 3027364"/>
                <a:gd name="connsiteX5476" fmla="*/ 1427162 w 2857500"/>
                <a:gd name="connsiteY5476" fmla="*/ 1599407 h 3027364"/>
                <a:gd name="connsiteX5477" fmla="*/ 1436687 w 2857500"/>
                <a:gd name="connsiteY5477" fmla="*/ 1590675 h 3027364"/>
                <a:gd name="connsiteX5478" fmla="*/ 1393824 w 2857500"/>
                <a:gd name="connsiteY5478" fmla="*/ 1590675 h 3027364"/>
                <a:gd name="connsiteX5479" fmla="*/ 1403349 w 2857500"/>
                <a:gd name="connsiteY5479" fmla="*/ 1599407 h 3027364"/>
                <a:gd name="connsiteX5480" fmla="*/ 1393824 w 2857500"/>
                <a:gd name="connsiteY5480" fmla="*/ 1608139 h 3027364"/>
                <a:gd name="connsiteX5481" fmla="*/ 1384299 w 2857500"/>
                <a:gd name="connsiteY5481" fmla="*/ 1599407 h 3027364"/>
                <a:gd name="connsiteX5482" fmla="*/ 1393824 w 2857500"/>
                <a:gd name="connsiteY5482" fmla="*/ 1590675 h 3027364"/>
                <a:gd name="connsiteX5483" fmla="*/ 1350169 w 2857500"/>
                <a:gd name="connsiteY5483" fmla="*/ 1590675 h 3027364"/>
                <a:gd name="connsiteX5484" fmla="*/ 1358901 w 2857500"/>
                <a:gd name="connsiteY5484" fmla="*/ 1599407 h 3027364"/>
                <a:gd name="connsiteX5485" fmla="*/ 1350169 w 2857500"/>
                <a:gd name="connsiteY5485" fmla="*/ 1608139 h 3027364"/>
                <a:gd name="connsiteX5486" fmla="*/ 1341437 w 2857500"/>
                <a:gd name="connsiteY5486" fmla="*/ 1599407 h 3027364"/>
                <a:gd name="connsiteX5487" fmla="*/ 1350169 w 2857500"/>
                <a:gd name="connsiteY5487" fmla="*/ 1590675 h 3027364"/>
                <a:gd name="connsiteX5488" fmla="*/ 1307306 w 2857500"/>
                <a:gd name="connsiteY5488" fmla="*/ 1590675 h 3027364"/>
                <a:gd name="connsiteX5489" fmla="*/ 1316038 w 2857500"/>
                <a:gd name="connsiteY5489" fmla="*/ 1599407 h 3027364"/>
                <a:gd name="connsiteX5490" fmla="*/ 1307306 w 2857500"/>
                <a:gd name="connsiteY5490" fmla="*/ 1608139 h 3027364"/>
                <a:gd name="connsiteX5491" fmla="*/ 1298574 w 2857500"/>
                <a:gd name="connsiteY5491" fmla="*/ 1599407 h 3027364"/>
                <a:gd name="connsiteX5492" fmla="*/ 1307306 w 2857500"/>
                <a:gd name="connsiteY5492" fmla="*/ 1590675 h 3027364"/>
                <a:gd name="connsiteX5493" fmla="*/ 1263649 w 2857500"/>
                <a:gd name="connsiteY5493" fmla="*/ 1590675 h 3027364"/>
                <a:gd name="connsiteX5494" fmla="*/ 1273174 w 2857500"/>
                <a:gd name="connsiteY5494" fmla="*/ 1599407 h 3027364"/>
                <a:gd name="connsiteX5495" fmla="*/ 1263649 w 2857500"/>
                <a:gd name="connsiteY5495" fmla="*/ 1608139 h 3027364"/>
                <a:gd name="connsiteX5496" fmla="*/ 1254124 w 2857500"/>
                <a:gd name="connsiteY5496" fmla="*/ 1599407 h 3027364"/>
                <a:gd name="connsiteX5497" fmla="*/ 1263649 w 2857500"/>
                <a:gd name="connsiteY5497" fmla="*/ 1590675 h 3027364"/>
                <a:gd name="connsiteX5498" fmla="*/ 1221581 w 2857500"/>
                <a:gd name="connsiteY5498" fmla="*/ 1590675 h 3027364"/>
                <a:gd name="connsiteX5499" fmla="*/ 1230313 w 2857500"/>
                <a:gd name="connsiteY5499" fmla="*/ 1599407 h 3027364"/>
                <a:gd name="connsiteX5500" fmla="*/ 1221581 w 2857500"/>
                <a:gd name="connsiteY5500" fmla="*/ 1608139 h 3027364"/>
                <a:gd name="connsiteX5501" fmla="*/ 1212849 w 2857500"/>
                <a:gd name="connsiteY5501" fmla="*/ 1599407 h 3027364"/>
                <a:gd name="connsiteX5502" fmla="*/ 1221581 w 2857500"/>
                <a:gd name="connsiteY5502" fmla="*/ 1590675 h 3027364"/>
                <a:gd name="connsiteX5503" fmla="*/ 1177924 w 2857500"/>
                <a:gd name="connsiteY5503" fmla="*/ 1590675 h 3027364"/>
                <a:gd name="connsiteX5504" fmla="*/ 1187449 w 2857500"/>
                <a:gd name="connsiteY5504" fmla="*/ 1599407 h 3027364"/>
                <a:gd name="connsiteX5505" fmla="*/ 1177924 w 2857500"/>
                <a:gd name="connsiteY5505" fmla="*/ 1608139 h 3027364"/>
                <a:gd name="connsiteX5506" fmla="*/ 1168399 w 2857500"/>
                <a:gd name="connsiteY5506" fmla="*/ 1599407 h 3027364"/>
                <a:gd name="connsiteX5507" fmla="*/ 1177924 w 2857500"/>
                <a:gd name="connsiteY5507" fmla="*/ 1590675 h 3027364"/>
                <a:gd name="connsiteX5508" fmla="*/ 1135062 w 2857500"/>
                <a:gd name="connsiteY5508" fmla="*/ 1590675 h 3027364"/>
                <a:gd name="connsiteX5509" fmla="*/ 1144587 w 2857500"/>
                <a:gd name="connsiteY5509" fmla="*/ 1599407 h 3027364"/>
                <a:gd name="connsiteX5510" fmla="*/ 1135062 w 2857500"/>
                <a:gd name="connsiteY5510" fmla="*/ 1608139 h 3027364"/>
                <a:gd name="connsiteX5511" fmla="*/ 1125537 w 2857500"/>
                <a:gd name="connsiteY5511" fmla="*/ 1599407 h 3027364"/>
                <a:gd name="connsiteX5512" fmla="*/ 1135062 w 2857500"/>
                <a:gd name="connsiteY5512" fmla="*/ 1590675 h 3027364"/>
                <a:gd name="connsiteX5513" fmla="*/ 404812 w 2857500"/>
                <a:gd name="connsiteY5513" fmla="*/ 1590675 h 3027364"/>
                <a:gd name="connsiteX5514" fmla="*/ 414337 w 2857500"/>
                <a:gd name="connsiteY5514" fmla="*/ 1599407 h 3027364"/>
                <a:gd name="connsiteX5515" fmla="*/ 404812 w 2857500"/>
                <a:gd name="connsiteY5515" fmla="*/ 1608139 h 3027364"/>
                <a:gd name="connsiteX5516" fmla="*/ 395287 w 2857500"/>
                <a:gd name="connsiteY5516" fmla="*/ 1599407 h 3027364"/>
                <a:gd name="connsiteX5517" fmla="*/ 404812 w 2857500"/>
                <a:gd name="connsiteY5517" fmla="*/ 1590675 h 3027364"/>
                <a:gd name="connsiteX5518" fmla="*/ 361950 w 2857500"/>
                <a:gd name="connsiteY5518" fmla="*/ 1590675 h 3027364"/>
                <a:gd name="connsiteX5519" fmla="*/ 371475 w 2857500"/>
                <a:gd name="connsiteY5519" fmla="*/ 1599407 h 3027364"/>
                <a:gd name="connsiteX5520" fmla="*/ 361950 w 2857500"/>
                <a:gd name="connsiteY5520" fmla="*/ 1608139 h 3027364"/>
                <a:gd name="connsiteX5521" fmla="*/ 352425 w 2857500"/>
                <a:gd name="connsiteY5521" fmla="*/ 1599407 h 3027364"/>
                <a:gd name="connsiteX5522" fmla="*/ 361950 w 2857500"/>
                <a:gd name="connsiteY5522" fmla="*/ 1590675 h 3027364"/>
                <a:gd name="connsiteX5523" fmla="*/ 319087 w 2857500"/>
                <a:gd name="connsiteY5523" fmla="*/ 1590675 h 3027364"/>
                <a:gd name="connsiteX5524" fmla="*/ 328612 w 2857500"/>
                <a:gd name="connsiteY5524" fmla="*/ 1599407 h 3027364"/>
                <a:gd name="connsiteX5525" fmla="*/ 319087 w 2857500"/>
                <a:gd name="connsiteY5525" fmla="*/ 1608139 h 3027364"/>
                <a:gd name="connsiteX5526" fmla="*/ 309562 w 2857500"/>
                <a:gd name="connsiteY5526" fmla="*/ 1599407 h 3027364"/>
                <a:gd name="connsiteX5527" fmla="*/ 319087 w 2857500"/>
                <a:gd name="connsiteY5527" fmla="*/ 1590675 h 3027364"/>
                <a:gd name="connsiteX5528" fmla="*/ 276225 w 2857500"/>
                <a:gd name="connsiteY5528" fmla="*/ 1590675 h 3027364"/>
                <a:gd name="connsiteX5529" fmla="*/ 285750 w 2857500"/>
                <a:gd name="connsiteY5529" fmla="*/ 1599407 h 3027364"/>
                <a:gd name="connsiteX5530" fmla="*/ 276225 w 2857500"/>
                <a:gd name="connsiteY5530" fmla="*/ 1608139 h 3027364"/>
                <a:gd name="connsiteX5531" fmla="*/ 266700 w 2857500"/>
                <a:gd name="connsiteY5531" fmla="*/ 1599407 h 3027364"/>
                <a:gd name="connsiteX5532" fmla="*/ 276225 w 2857500"/>
                <a:gd name="connsiteY5532" fmla="*/ 1590675 h 3027364"/>
                <a:gd name="connsiteX5533" fmla="*/ 232569 w 2857500"/>
                <a:gd name="connsiteY5533" fmla="*/ 1590675 h 3027364"/>
                <a:gd name="connsiteX5534" fmla="*/ 241301 w 2857500"/>
                <a:gd name="connsiteY5534" fmla="*/ 1599407 h 3027364"/>
                <a:gd name="connsiteX5535" fmla="*/ 232569 w 2857500"/>
                <a:gd name="connsiteY5535" fmla="*/ 1608139 h 3027364"/>
                <a:gd name="connsiteX5536" fmla="*/ 223837 w 2857500"/>
                <a:gd name="connsiteY5536" fmla="*/ 1599407 h 3027364"/>
                <a:gd name="connsiteX5537" fmla="*/ 232569 w 2857500"/>
                <a:gd name="connsiteY5537" fmla="*/ 1590675 h 3027364"/>
                <a:gd name="connsiteX5538" fmla="*/ 2273299 w 2857500"/>
                <a:gd name="connsiteY5538" fmla="*/ 1547813 h 3027364"/>
                <a:gd name="connsiteX5539" fmla="*/ 2282824 w 2857500"/>
                <a:gd name="connsiteY5539" fmla="*/ 1557338 h 3027364"/>
                <a:gd name="connsiteX5540" fmla="*/ 2273299 w 2857500"/>
                <a:gd name="connsiteY5540" fmla="*/ 1566863 h 3027364"/>
                <a:gd name="connsiteX5541" fmla="*/ 2263774 w 2857500"/>
                <a:gd name="connsiteY5541" fmla="*/ 1557338 h 3027364"/>
                <a:gd name="connsiteX5542" fmla="*/ 2273299 w 2857500"/>
                <a:gd name="connsiteY5542" fmla="*/ 1547813 h 3027364"/>
                <a:gd name="connsiteX5543" fmla="*/ 2230437 w 2857500"/>
                <a:gd name="connsiteY5543" fmla="*/ 1547813 h 3027364"/>
                <a:gd name="connsiteX5544" fmla="*/ 2239962 w 2857500"/>
                <a:gd name="connsiteY5544" fmla="*/ 1557338 h 3027364"/>
                <a:gd name="connsiteX5545" fmla="*/ 2230437 w 2857500"/>
                <a:gd name="connsiteY5545" fmla="*/ 1566863 h 3027364"/>
                <a:gd name="connsiteX5546" fmla="*/ 2220912 w 2857500"/>
                <a:gd name="connsiteY5546" fmla="*/ 1557338 h 3027364"/>
                <a:gd name="connsiteX5547" fmla="*/ 2230437 w 2857500"/>
                <a:gd name="connsiteY5547" fmla="*/ 1547813 h 3027364"/>
                <a:gd name="connsiteX5548" fmla="*/ 2187574 w 2857500"/>
                <a:gd name="connsiteY5548" fmla="*/ 1547813 h 3027364"/>
                <a:gd name="connsiteX5549" fmla="*/ 2197099 w 2857500"/>
                <a:gd name="connsiteY5549" fmla="*/ 1557338 h 3027364"/>
                <a:gd name="connsiteX5550" fmla="*/ 2187574 w 2857500"/>
                <a:gd name="connsiteY5550" fmla="*/ 1566863 h 3027364"/>
                <a:gd name="connsiteX5551" fmla="*/ 2178049 w 2857500"/>
                <a:gd name="connsiteY5551" fmla="*/ 1557338 h 3027364"/>
                <a:gd name="connsiteX5552" fmla="*/ 2187574 w 2857500"/>
                <a:gd name="connsiteY5552" fmla="*/ 1547813 h 3027364"/>
                <a:gd name="connsiteX5553" fmla="*/ 2144440 w 2857500"/>
                <a:gd name="connsiteY5553" fmla="*/ 1547813 h 3027364"/>
                <a:gd name="connsiteX5554" fmla="*/ 2144984 w 2857500"/>
                <a:gd name="connsiteY5554" fmla="*/ 1547813 h 3027364"/>
                <a:gd name="connsiteX5555" fmla="*/ 2154237 w 2857500"/>
                <a:gd name="connsiteY5555" fmla="*/ 1557066 h 3027364"/>
                <a:gd name="connsiteX5556" fmla="*/ 2144984 w 2857500"/>
                <a:gd name="connsiteY5556" fmla="*/ 1566863 h 3027364"/>
                <a:gd name="connsiteX5557" fmla="*/ 2144440 w 2857500"/>
                <a:gd name="connsiteY5557" fmla="*/ 1566863 h 3027364"/>
                <a:gd name="connsiteX5558" fmla="*/ 2135187 w 2857500"/>
                <a:gd name="connsiteY5558" fmla="*/ 1557066 h 3027364"/>
                <a:gd name="connsiteX5559" fmla="*/ 2144440 w 2857500"/>
                <a:gd name="connsiteY5559" fmla="*/ 1547813 h 3027364"/>
                <a:gd name="connsiteX5560" fmla="*/ 2101850 w 2857500"/>
                <a:gd name="connsiteY5560" fmla="*/ 1547813 h 3027364"/>
                <a:gd name="connsiteX5561" fmla="*/ 2111375 w 2857500"/>
                <a:gd name="connsiteY5561" fmla="*/ 1557338 h 3027364"/>
                <a:gd name="connsiteX5562" fmla="*/ 2101850 w 2857500"/>
                <a:gd name="connsiteY5562" fmla="*/ 1566863 h 3027364"/>
                <a:gd name="connsiteX5563" fmla="*/ 2092325 w 2857500"/>
                <a:gd name="connsiteY5563" fmla="*/ 1557338 h 3027364"/>
                <a:gd name="connsiteX5564" fmla="*/ 2101850 w 2857500"/>
                <a:gd name="connsiteY5564" fmla="*/ 1547813 h 3027364"/>
                <a:gd name="connsiteX5565" fmla="*/ 2058987 w 2857500"/>
                <a:gd name="connsiteY5565" fmla="*/ 1547813 h 3027364"/>
                <a:gd name="connsiteX5566" fmla="*/ 2068512 w 2857500"/>
                <a:gd name="connsiteY5566" fmla="*/ 1557338 h 3027364"/>
                <a:gd name="connsiteX5567" fmla="*/ 2058987 w 2857500"/>
                <a:gd name="connsiteY5567" fmla="*/ 1566863 h 3027364"/>
                <a:gd name="connsiteX5568" fmla="*/ 2049462 w 2857500"/>
                <a:gd name="connsiteY5568" fmla="*/ 1557338 h 3027364"/>
                <a:gd name="connsiteX5569" fmla="*/ 2058987 w 2857500"/>
                <a:gd name="connsiteY5569" fmla="*/ 1547813 h 3027364"/>
                <a:gd name="connsiteX5570" fmla="*/ 2016125 w 2857500"/>
                <a:gd name="connsiteY5570" fmla="*/ 1547813 h 3027364"/>
                <a:gd name="connsiteX5571" fmla="*/ 2025650 w 2857500"/>
                <a:gd name="connsiteY5571" fmla="*/ 1557338 h 3027364"/>
                <a:gd name="connsiteX5572" fmla="*/ 2016125 w 2857500"/>
                <a:gd name="connsiteY5572" fmla="*/ 1566863 h 3027364"/>
                <a:gd name="connsiteX5573" fmla="*/ 2006600 w 2857500"/>
                <a:gd name="connsiteY5573" fmla="*/ 1557338 h 3027364"/>
                <a:gd name="connsiteX5574" fmla="*/ 2016125 w 2857500"/>
                <a:gd name="connsiteY5574" fmla="*/ 1547813 h 3027364"/>
                <a:gd name="connsiteX5575" fmla="*/ 1973262 w 2857500"/>
                <a:gd name="connsiteY5575" fmla="*/ 1547813 h 3027364"/>
                <a:gd name="connsiteX5576" fmla="*/ 1982787 w 2857500"/>
                <a:gd name="connsiteY5576" fmla="*/ 1557338 h 3027364"/>
                <a:gd name="connsiteX5577" fmla="*/ 1973262 w 2857500"/>
                <a:gd name="connsiteY5577" fmla="*/ 1566863 h 3027364"/>
                <a:gd name="connsiteX5578" fmla="*/ 1963737 w 2857500"/>
                <a:gd name="connsiteY5578" fmla="*/ 1557338 h 3027364"/>
                <a:gd name="connsiteX5579" fmla="*/ 1973262 w 2857500"/>
                <a:gd name="connsiteY5579" fmla="*/ 1547813 h 3027364"/>
                <a:gd name="connsiteX5580" fmla="*/ 1930400 w 2857500"/>
                <a:gd name="connsiteY5580" fmla="*/ 1547813 h 3027364"/>
                <a:gd name="connsiteX5581" fmla="*/ 1939925 w 2857500"/>
                <a:gd name="connsiteY5581" fmla="*/ 1557338 h 3027364"/>
                <a:gd name="connsiteX5582" fmla="*/ 1930400 w 2857500"/>
                <a:gd name="connsiteY5582" fmla="*/ 1566863 h 3027364"/>
                <a:gd name="connsiteX5583" fmla="*/ 1920875 w 2857500"/>
                <a:gd name="connsiteY5583" fmla="*/ 1557338 h 3027364"/>
                <a:gd name="connsiteX5584" fmla="*/ 1930400 w 2857500"/>
                <a:gd name="connsiteY5584" fmla="*/ 1547813 h 3027364"/>
                <a:gd name="connsiteX5585" fmla="*/ 1886744 w 2857500"/>
                <a:gd name="connsiteY5585" fmla="*/ 1547813 h 3027364"/>
                <a:gd name="connsiteX5586" fmla="*/ 1895476 w 2857500"/>
                <a:gd name="connsiteY5586" fmla="*/ 1557338 h 3027364"/>
                <a:gd name="connsiteX5587" fmla="*/ 1886744 w 2857500"/>
                <a:gd name="connsiteY5587" fmla="*/ 1566863 h 3027364"/>
                <a:gd name="connsiteX5588" fmla="*/ 1878012 w 2857500"/>
                <a:gd name="connsiteY5588" fmla="*/ 1557338 h 3027364"/>
                <a:gd name="connsiteX5589" fmla="*/ 1886744 w 2857500"/>
                <a:gd name="connsiteY5589" fmla="*/ 1547813 h 3027364"/>
                <a:gd name="connsiteX5590" fmla="*/ 1843882 w 2857500"/>
                <a:gd name="connsiteY5590" fmla="*/ 1547813 h 3027364"/>
                <a:gd name="connsiteX5591" fmla="*/ 1852614 w 2857500"/>
                <a:gd name="connsiteY5591" fmla="*/ 1557338 h 3027364"/>
                <a:gd name="connsiteX5592" fmla="*/ 1843882 w 2857500"/>
                <a:gd name="connsiteY5592" fmla="*/ 1566863 h 3027364"/>
                <a:gd name="connsiteX5593" fmla="*/ 1835150 w 2857500"/>
                <a:gd name="connsiteY5593" fmla="*/ 1557338 h 3027364"/>
                <a:gd name="connsiteX5594" fmla="*/ 1843882 w 2857500"/>
                <a:gd name="connsiteY5594" fmla="*/ 1547813 h 3027364"/>
                <a:gd name="connsiteX5595" fmla="*/ 1800505 w 2857500"/>
                <a:gd name="connsiteY5595" fmla="*/ 1547813 h 3027364"/>
                <a:gd name="connsiteX5596" fmla="*/ 1801018 w 2857500"/>
                <a:gd name="connsiteY5596" fmla="*/ 1547813 h 3027364"/>
                <a:gd name="connsiteX5597" fmla="*/ 1809750 w 2857500"/>
                <a:gd name="connsiteY5597" fmla="*/ 1557066 h 3027364"/>
                <a:gd name="connsiteX5598" fmla="*/ 1801018 w 2857500"/>
                <a:gd name="connsiteY5598" fmla="*/ 1566863 h 3027364"/>
                <a:gd name="connsiteX5599" fmla="*/ 1800505 w 2857500"/>
                <a:gd name="connsiteY5599" fmla="*/ 1566863 h 3027364"/>
                <a:gd name="connsiteX5600" fmla="*/ 1792287 w 2857500"/>
                <a:gd name="connsiteY5600" fmla="*/ 1557066 h 3027364"/>
                <a:gd name="connsiteX5601" fmla="*/ 1800505 w 2857500"/>
                <a:gd name="connsiteY5601" fmla="*/ 1547813 h 3027364"/>
                <a:gd name="connsiteX5602" fmla="*/ 1758156 w 2857500"/>
                <a:gd name="connsiteY5602" fmla="*/ 1547813 h 3027364"/>
                <a:gd name="connsiteX5603" fmla="*/ 1766888 w 2857500"/>
                <a:gd name="connsiteY5603" fmla="*/ 1557338 h 3027364"/>
                <a:gd name="connsiteX5604" fmla="*/ 1758156 w 2857500"/>
                <a:gd name="connsiteY5604" fmla="*/ 1566863 h 3027364"/>
                <a:gd name="connsiteX5605" fmla="*/ 1749424 w 2857500"/>
                <a:gd name="connsiteY5605" fmla="*/ 1557338 h 3027364"/>
                <a:gd name="connsiteX5606" fmla="*/ 1758156 w 2857500"/>
                <a:gd name="connsiteY5606" fmla="*/ 1547813 h 3027364"/>
                <a:gd name="connsiteX5607" fmla="*/ 1714499 w 2857500"/>
                <a:gd name="connsiteY5607" fmla="*/ 1547813 h 3027364"/>
                <a:gd name="connsiteX5608" fmla="*/ 1724024 w 2857500"/>
                <a:gd name="connsiteY5608" fmla="*/ 1557338 h 3027364"/>
                <a:gd name="connsiteX5609" fmla="*/ 1714499 w 2857500"/>
                <a:gd name="connsiteY5609" fmla="*/ 1566863 h 3027364"/>
                <a:gd name="connsiteX5610" fmla="*/ 1704974 w 2857500"/>
                <a:gd name="connsiteY5610" fmla="*/ 1557338 h 3027364"/>
                <a:gd name="connsiteX5611" fmla="*/ 1714499 w 2857500"/>
                <a:gd name="connsiteY5611" fmla="*/ 1547813 h 3027364"/>
                <a:gd name="connsiteX5612" fmla="*/ 1671637 w 2857500"/>
                <a:gd name="connsiteY5612" fmla="*/ 1547813 h 3027364"/>
                <a:gd name="connsiteX5613" fmla="*/ 1681162 w 2857500"/>
                <a:gd name="connsiteY5613" fmla="*/ 1557338 h 3027364"/>
                <a:gd name="connsiteX5614" fmla="*/ 1671637 w 2857500"/>
                <a:gd name="connsiteY5614" fmla="*/ 1566863 h 3027364"/>
                <a:gd name="connsiteX5615" fmla="*/ 1662112 w 2857500"/>
                <a:gd name="connsiteY5615" fmla="*/ 1557338 h 3027364"/>
                <a:gd name="connsiteX5616" fmla="*/ 1671637 w 2857500"/>
                <a:gd name="connsiteY5616" fmla="*/ 1547813 h 3027364"/>
                <a:gd name="connsiteX5617" fmla="*/ 1628774 w 2857500"/>
                <a:gd name="connsiteY5617" fmla="*/ 1547813 h 3027364"/>
                <a:gd name="connsiteX5618" fmla="*/ 1638299 w 2857500"/>
                <a:gd name="connsiteY5618" fmla="*/ 1557338 h 3027364"/>
                <a:gd name="connsiteX5619" fmla="*/ 1628774 w 2857500"/>
                <a:gd name="connsiteY5619" fmla="*/ 1566863 h 3027364"/>
                <a:gd name="connsiteX5620" fmla="*/ 1619249 w 2857500"/>
                <a:gd name="connsiteY5620" fmla="*/ 1557338 h 3027364"/>
                <a:gd name="connsiteX5621" fmla="*/ 1628774 w 2857500"/>
                <a:gd name="connsiteY5621" fmla="*/ 1547813 h 3027364"/>
                <a:gd name="connsiteX5622" fmla="*/ 1585912 w 2857500"/>
                <a:gd name="connsiteY5622" fmla="*/ 1547813 h 3027364"/>
                <a:gd name="connsiteX5623" fmla="*/ 1595437 w 2857500"/>
                <a:gd name="connsiteY5623" fmla="*/ 1557338 h 3027364"/>
                <a:gd name="connsiteX5624" fmla="*/ 1585912 w 2857500"/>
                <a:gd name="connsiteY5624" fmla="*/ 1566863 h 3027364"/>
                <a:gd name="connsiteX5625" fmla="*/ 1576387 w 2857500"/>
                <a:gd name="connsiteY5625" fmla="*/ 1557338 h 3027364"/>
                <a:gd name="connsiteX5626" fmla="*/ 1585912 w 2857500"/>
                <a:gd name="connsiteY5626" fmla="*/ 1547813 h 3027364"/>
                <a:gd name="connsiteX5627" fmla="*/ 1543049 w 2857500"/>
                <a:gd name="connsiteY5627" fmla="*/ 1547813 h 3027364"/>
                <a:gd name="connsiteX5628" fmla="*/ 1552574 w 2857500"/>
                <a:gd name="connsiteY5628" fmla="*/ 1557338 h 3027364"/>
                <a:gd name="connsiteX5629" fmla="*/ 1543049 w 2857500"/>
                <a:gd name="connsiteY5629" fmla="*/ 1566863 h 3027364"/>
                <a:gd name="connsiteX5630" fmla="*/ 1533524 w 2857500"/>
                <a:gd name="connsiteY5630" fmla="*/ 1557338 h 3027364"/>
                <a:gd name="connsiteX5631" fmla="*/ 1543049 w 2857500"/>
                <a:gd name="connsiteY5631" fmla="*/ 1547813 h 3027364"/>
                <a:gd name="connsiteX5632" fmla="*/ 1500187 w 2857500"/>
                <a:gd name="connsiteY5632" fmla="*/ 1547813 h 3027364"/>
                <a:gd name="connsiteX5633" fmla="*/ 1509712 w 2857500"/>
                <a:gd name="connsiteY5633" fmla="*/ 1557338 h 3027364"/>
                <a:gd name="connsiteX5634" fmla="*/ 1500187 w 2857500"/>
                <a:gd name="connsiteY5634" fmla="*/ 1566863 h 3027364"/>
                <a:gd name="connsiteX5635" fmla="*/ 1490662 w 2857500"/>
                <a:gd name="connsiteY5635" fmla="*/ 1557338 h 3027364"/>
                <a:gd name="connsiteX5636" fmla="*/ 1500187 w 2857500"/>
                <a:gd name="connsiteY5636" fmla="*/ 1547813 h 3027364"/>
                <a:gd name="connsiteX5637" fmla="*/ 1457052 w 2857500"/>
                <a:gd name="connsiteY5637" fmla="*/ 1547813 h 3027364"/>
                <a:gd name="connsiteX5638" fmla="*/ 1457596 w 2857500"/>
                <a:gd name="connsiteY5638" fmla="*/ 1547813 h 3027364"/>
                <a:gd name="connsiteX5639" fmla="*/ 1466849 w 2857500"/>
                <a:gd name="connsiteY5639" fmla="*/ 1557066 h 3027364"/>
                <a:gd name="connsiteX5640" fmla="*/ 1457596 w 2857500"/>
                <a:gd name="connsiteY5640" fmla="*/ 1566863 h 3027364"/>
                <a:gd name="connsiteX5641" fmla="*/ 1457052 w 2857500"/>
                <a:gd name="connsiteY5641" fmla="*/ 1566863 h 3027364"/>
                <a:gd name="connsiteX5642" fmla="*/ 1447799 w 2857500"/>
                <a:gd name="connsiteY5642" fmla="*/ 1557066 h 3027364"/>
                <a:gd name="connsiteX5643" fmla="*/ 1457052 w 2857500"/>
                <a:gd name="connsiteY5643" fmla="*/ 1547813 h 3027364"/>
                <a:gd name="connsiteX5644" fmla="*/ 1414462 w 2857500"/>
                <a:gd name="connsiteY5644" fmla="*/ 1547813 h 3027364"/>
                <a:gd name="connsiteX5645" fmla="*/ 1423987 w 2857500"/>
                <a:gd name="connsiteY5645" fmla="*/ 1557338 h 3027364"/>
                <a:gd name="connsiteX5646" fmla="*/ 1414462 w 2857500"/>
                <a:gd name="connsiteY5646" fmla="*/ 1566863 h 3027364"/>
                <a:gd name="connsiteX5647" fmla="*/ 1404937 w 2857500"/>
                <a:gd name="connsiteY5647" fmla="*/ 1557338 h 3027364"/>
                <a:gd name="connsiteX5648" fmla="*/ 1414462 w 2857500"/>
                <a:gd name="connsiteY5648" fmla="*/ 1547813 h 3027364"/>
                <a:gd name="connsiteX5649" fmla="*/ 1370806 w 2857500"/>
                <a:gd name="connsiteY5649" fmla="*/ 1547813 h 3027364"/>
                <a:gd name="connsiteX5650" fmla="*/ 1379538 w 2857500"/>
                <a:gd name="connsiteY5650" fmla="*/ 1557338 h 3027364"/>
                <a:gd name="connsiteX5651" fmla="*/ 1370806 w 2857500"/>
                <a:gd name="connsiteY5651" fmla="*/ 1566863 h 3027364"/>
                <a:gd name="connsiteX5652" fmla="*/ 1362074 w 2857500"/>
                <a:gd name="connsiteY5652" fmla="*/ 1557338 h 3027364"/>
                <a:gd name="connsiteX5653" fmla="*/ 1370806 w 2857500"/>
                <a:gd name="connsiteY5653" fmla="*/ 1547813 h 3027364"/>
                <a:gd name="connsiteX5654" fmla="*/ 1328737 w 2857500"/>
                <a:gd name="connsiteY5654" fmla="*/ 1547813 h 3027364"/>
                <a:gd name="connsiteX5655" fmla="*/ 1338262 w 2857500"/>
                <a:gd name="connsiteY5655" fmla="*/ 1557338 h 3027364"/>
                <a:gd name="connsiteX5656" fmla="*/ 1328737 w 2857500"/>
                <a:gd name="connsiteY5656" fmla="*/ 1566863 h 3027364"/>
                <a:gd name="connsiteX5657" fmla="*/ 1319212 w 2857500"/>
                <a:gd name="connsiteY5657" fmla="*/ 1557338 h 3027364"/>
                <a:gd name="connsiteX5658" fmla="*/ 1328737 w 2857500"/>
                <a:gd name="connsiteY5658" fmla="*/ 1547813 h 3027364"/>
                <a:gd name="connsiteX5659" fmla="*/ 1285081 w 2857500"/>
                <a:gd name="connsiteY5659" fmla="*/ 1547813 h 3027364"/>
                <a:gd name="connsiteX5660" fmla="*/ 1293813 w 2857500"/>
                <a:gd name="connsiteY5660" fmla="*/ 1557338 h 3027364"/>
                <a:gd name="connsiteX5661" fmla="*/ 1285081 w 2857500"/>
                <a:gd name="connsiteY5661" fmla="*/ 1566863 h 3027364"/>
                <a:gd name="connsiteX5662" fmla="*/ 1276349 w 2857500"/>
                <a:gd name="connsiteY5662" fmla="*/ 1557338 h 3027364"/>
                <a:gd name="connsiteX5663" fmla="*/ 1285081 w 2857500"/>
                <a:gd name="connsiteY5663" fmla="*/ 1547813 h 3027364"/>
                <a:gd name="connsiteX5664" fmla="*/ 1242219 w 2857500"/>
                <a:gd name="connsiteY5664" fmla="*/ 1547813 h 3027364"/>
                <a:gd name="connsiteX5665" fmla="*/ 1250951 w 2857500"/>
                <a:gd name="connsiteY5665" fmla="*/ 1557338 h 3027364"/>
                <a:gd name="connsiteX5666" fmla="*/ 1242219 w 2857500"/>
                <a:gd name="connsiteY5666" fmla="*/ 1566863 h 3027364"/>
                <a:gd name="connsiteX5667" fmla="*/ 1233487 w 2857500"/>
                <a:gd name="connsiteY5667" fmla="*/ 1557338 h 3027364"/>
                <a:gd name="connsiteX5668" fmla="*/ 1242219 w 2857500"/>
                <a:gd name="connsiteY5668" fmla="*/ 1547813 h 3027364"/>
                <a:gd name="connsiteX5669" fmla="*/ 1198562 w 2857500"/>
                <a:gd name="connsiteY5669" fmla="*/ 1547813 h 3027364"/>
                <a:gd name="connsiteX5670" fmla="*/ 1208087 w 2857500"/>
                <a:gd name="connsiteY5670" fmla="*/ 1557338 h 3027364"/>
                <a:gd name="connsiteX5671" fmla="*/ 1198562 w 2857500"/>
                <a:gd name="connsiteY5671" fmla="*/ 1566863 h 3027364"/>
                <a:gd name="connsiteX5672" fmla="*/ 1189037 w 2857500"/>
                <a:gd name="connsiteY5672" fmla="*/ 1557338 h 3027364"/>
                <a:gd name="connsiteX5673" fmla="*/ 1198562 w 2857500"/>
                <a:gd name="connsiteY5673" fmla="*/ 1547813 h 3027364"/>
                <a:gd name="connsiteX5674" fmla="*/ 1155699 w 2857500"/>
                <a:gd name="connsiteY5674" fmla="*/ 1547813 h 3027364"/>
                <a:gd name="connsiteX5675" fmla="*/ 1165224 w 2857500"/>
                <a:gd name="connsiteY5675" fmla="*/ 1557338 h 3027364"/>
                <a:gd name="connsiteX5676" fmla="*/ 1155699 w 2857500"/>
                <a:gd name="connsiteY5676" fmla="*/ 1566863 h 3027364"/>
                <a:gd name="connsiteX5677" fmla="*/ 1146174 w 2857500"/>
                <a:gd name="connsiteY5677" fmla="*/ 1557338 h 3027364"/>
                <a:gd name="connsiteX5678" fmla="*/ 1155699 w 2857500"/>
                <a:gd name="connsiteY5678" fmla="*/ 1547813 h 3027364"/>
                <a:gd name="connsiteX5679" fmla="*/ 1112882 w 2857500"/>
                <a:gd name="connsiteY5679" fmla="*/ 1547813 h 3027364"/>
                <a:gd name="connsiteX5680" fmla="*/ 1113381 w 2857500"/>
                <a:gd name="connsiteY5680" fmla="*/ 1547813 h 3027364"/>
                <a:gd name="connsiteX5681" fmla="*/ 1122362 w 2857500"/>
                <a:gd name="connsiteY5681" fmla="*/ 1557066 h 3027364"/>
                <a:gd name="connsiteX5682" fmla="*/ 1113381 w 2857500"/>
                <a:gd name="connsiteY5682" fmla="*/ 1566863 h 3027364"/>
                <a:gd name="connsiteX5683" fmla="*/ 1112882 w 2857500"/>
                <a:gd name="connsiteY5683" fmla="*/ 1566863 h 3027364"/>
                <a:gd name="connsiteX5684" fmla="*/ 1104899 w 2857500"/>
                <a:gd name="connsiteY5684" fmla="*/ 1557066 h 3027364"/>
                <a:gd name="connsiteX5685" fmla="*/ 1112882 w 2857500"/>
                <a:gd name="connsiteY5685" fmla="*/ 1547813 h 3027364"/>
                <a:gd name="connsiteX5686" fmla="*/ 1069975 w 2857500"/>
                <a:gd name="connsiteY5686" fmla="*/ 1547813 h 3027364"/>
                <a:gd name="connsiteX5687" fmla="*/ 1079500 w 2857500"/>
                <a:gd name="connsiteY5687" fmla="*/ 1557338 h 3027364"/>
                <a:gd name="connsiteX5688" fmla="*/ 1069975 w 2857500"/>
                <a:gd name="connsiteY5688" fmla="*/ 1566863 h 3027364"/>
                <a:gd name="connsiteX5689" fmla="*/ 1060450 w 2857500"/>
                <a:gd name="connsiteY5689" fmla="*/ 1557338 h 3027364"/>
                <a:gd name="connsiteX5690" fmla="*/ 1069975 w 2857500"/>
                <a:gd name="connsiteY5690" fmla="*/ 1547813 h 3027364"/>
                <a:gd name="connsiteX5691" fmla="*/ 1027112 w 2857500"/>
                <a:gd name="connsiteY5691" fmla="*/ 1547813 h 3027364"/>
                <a:gd name="connsiteX5692" fmla="*/ 1036637 w 2857500"/>
                <a:gd name="connsiteY5692" fmla="*/ 1557338 h 3027364"/>
                <a:gd name="connsiteX5693" fmla="*/ 1027112 w 2857500"/>
                <a:gd name="connsiteY5693" fmla="*/ 1566863 h 3027364"/>
                <a:gd name="connsiteX5694" fmla="*/ 1017587 w 2857500"/>
                <a:gd name="connsiteY5694" fmla="*/ 1557338 h 3027364"/>
                <a:gd name="connsiteX5695" fmla="*/ 1027112 w 2857500"/>
                <a:gd name="connsiteY5695" fmla="*/ 1547813 h 3027364"/>
                <a:gd name="connsiteX5696" fmla="*/ 984250 w 2857500"/>
                <a:gd name="connsiteY5696" fmla="*/ 1547813 h 3027364"/>
                <a:gd name="connsiteX5697" fmla="*/ 993775 w 2857500"/>
                <a:gd name="connsiteY5697" fmla="*/ 1557338 h 3027364"/>
                <a:gd name="connsiteX5698" fmla="*/ 984250 w 2857500"/>
                <a:gd name="connsiteY5698" fmla="*/ 1566863 h 3027364"/>
                <a:gd name="connsiteX5699" fmla="*/ 974725 w 2857500"/>
                <a:gd name="connsiteY5699" fmla="*/ 1557338 h 3027364"/>
                <a:gd name="connsiteX5700" fmla="*/ 984250 w 2857500"/>
                <a:gd name="connsiteY5700" fmla="*/ 1547813 h 3027364"/>
                <a:gd name="connsiteX5701" fmla="*/ 941387 w 2857500"/>
                <a:gd name="connsiteY5701" fmla="*/ 1547813 h 3027364"/>
                <a:gd name="connsiteX5702" fmla="*/ 950912 w 2857500"/>
                <a:gd name="connsiteY5702" fmla="*/ 1557338 h 3027364"/>
                <a:gd name="connsiteX5703" fmla="*/ 941387 w 2857500"/>
                <a:gd name="connsiteY5703" fmla="*/ 1566863 h 3027364"/>
                <a:gd name="connsiteX5704" fmla="*/ 931862 w 2857500"/>
                <a:gd name="connsiteY5704" fmla="*/ 1557338 h 3027364"/>
                <a:gd name="connsiteX5705" fmla="*/ 941387 w 2857500"/>
                <a:gd name="connsiteY5705" fmla="*/ 1547813 h 3027364"/>
                <a:gd name="connsiteX5706" fmla="*/ 898525 w 2857500"/>
                <a:gd name="connsiteY5706" fmla="*/ 1547813 h 3027364"/>
                <a:gd name="connsiteX5707" fmla="*/ 908050 w 2857500"/>
                <a:gd name="connsiteY5707" fmla="*/ 1557338 h 3027364"/>
                <a:gd name="connsiteX5708" fmla="*/ 898525 w 2857500"/>
                <a:gd name="connsiteY5708" fmla="*/ 1566863 h 3027364"/>
                <a:gd name="connsiteX5709" fmla="*/ 889000 w 2857500"/>
                <a:gd name="connsiteY5709" fmla="*/ 1557338 h 3027364"/>
                <a:gd name="connsiteX5710" fmla="*/ 898525 w 2857500"/>
                <a:gd name="connsiteY5710" fmla="*/ 1547813 h 3027364"/>
                <a:gd name="connsiteX5711" fmla="*/ 855662 w 2857500"/>
                <a:gd name="connsiteY5711" fmla="*/ 1547813 h 3027364"/>
                <a:gd name="connsiteX5712" fmla="*/ 865187 w 2857500"/>
                <a:gd name="connsiteY5712" fmla="*/ 1557338 h 3027364"/>
                <a:gd name="connsiteX5713" fmla="*/ 855662 w 2857500"/>
                <a:gd name="connsiteY5713" fmla="*/ 1566863 h 3027364"/>
                <a:gd name="connsiteX5714" fmla="*/ 846137 w 2857500"/>
                <a:gd name="connsiteY5714" fmla="*/ 1557338 h 3027364"/>
                <a:gd name="connsiteX5715" fmla="*/ 855662 w 2857500"/>
                <a:gd name="connsiteY5715" fmla="*/ 1547813 h 3027364"/>
                <a:gd name="connsiteX5716" fmla="*/ 812800 w 2857500"/>
                <a:gd name="connsiteY5716" fmla="*/ 1547813 h 3027364"/>
                <a:gd name="connsiteX5717" fmla="*/ 822325 w 2857500"/>
                <a:gd name="connsiteY5717" fmla="*/ 1557338 h 3027364"/>
                <a:gd name="connsiteX5718" fmla="*/ 812800 w 2857500"/>
                <a:gd name="connsiteY5718" fmla="*/ 1566863 h 3027364"/>
                <a:gd name="connsiteX5719" fmla="*/ 803275 w 2857500"/>
                <a:gd name="connsiteY5719" fmla="*/ 1557338 h 3027364"/>
                <a:gd name="connsiteX5720" fmla="*/ 812800 w 2857500"/>
                <a:gd name="connsiteY5720" fmla="*/ 1547813 h 3027364"/>
                <a:gd name="connsiteX5721" fmla="*/ 769665 w 2857500"/>
                <a:gd name="connsiteY5721" fmla="*/ 1547813 h 3027364"/>
                <a:gd name="connsiteX5722" fmla="*/ 770209 w 2857500"/>
                <a:gd name="connsiteY5722" fmla="*/ 1547813 h 3027364"/>
                <a:gd name="connsiteX5723" fmla="*/ 779462 w 2857500"/>
                <a:gd name="connsiteY5723" fmla="*/ 1557066 h 3027364"/>
                <a:gd name="connsiteX5724" fmla="*/ 770209 w 2857500"/>
                <a:gd name="connsiteY5724" fmla="*/ 1566863 h 3027364"/>
                <a:gd name="connsiteX5725" fmla="*/ 769665 w 2857500"/>
                <a:gd name="connsiteY5725" fmla="*/ 1566863 h 3027364"/>
                <a:gd name="connsiteX5726" fmla="*/ 760412 w 2857500"/>
                <a:gd name="connsiteY5726" fmla="*/ 1557066 h 3027364"/>
                <a:gd name="connsiteX5727" fmla="*/ 769665 w 2857500"/>
                <a:gd name="connsiteY5727" fmla="*/ 1547813 h 3027364"/>
                <a:gd name="connsiteX5728" fmla="*/ 726281 w 2857500"/>
                <a:gd name="connsiteY5728" fmla="*/ 1547813 h 3027364"/>
                <a:gd name="connsiteX5729" fmla="*/ 735013 w 2857500"/>
                <a:gd name="connsiteY5729" fmla="*/ 1557338 h 3027364"/>
                <a:gd name="connsiteX5730" fmla="*/ 726281 w 2857500"/>
                <a:gd name="connsiteY5730" fmla="*/ 1566863 h 3027364"/>
                <a:gd name="connsiteX5731" fmla="*/ 717549 w 2857500"/>
                <a:gd name="connsiteY5731" fmla="*/ 1557338 h 3027364"/>
                <a:gd name="connsiteX5732" fmla="*/ 726281 w 2857500"/>
                <a:gd name="connsiteY5732" fmla="*/ 1547813 h 3027364"/>
                <a:gd name="connsiteX5733" fmla="*/ 683419 w 2857500"/>
                <a:gd name="connsiteY5733" fmla="*/ 1547813 h 3027364"/>
                <a:gd name="connsiteX5734" fmla="*/ 692151 w 2857500"/>
                <a:gd name="connsiteY5734" fmla="*/ 1557338 h 3027364"/>
                <a:gd name="connsiteX5735" fmla="*/ 683419 w 2857500"/>
                <a:gd name="connsiteY5735" fmla="*/ 1566863 h 3027364"/>
                <a:gd name="connsiteX5736" fmla="*/ 674687 w 2857500"/>
                <a:gd name="connsiteY5736" fmla="*/ 1557338 h 3027364"/>
                <a:gd name="connsiteX5737" fmla="*/ 683419 w 2857500"/>
                <a:gd name="connsiteY5737" fmla="*/ 1547813 h 3027364"/>
                <a:gd name="connsiteX5738" fmla="*/ 640556 w 2857500"/>
                <a:gd name="connsiteY5738" fmla="*/ 1547813 h 3027364"/>
                <a:gd name="connsiteX5739" fmla="*/ 649288 w 2857500"/>
                <a:gd name="connsiteY5739" fmla="*/ 1557338 h 3027364"/>
                <a:gd name="connsiteX5740" fmla="*/ 640556 w 2857500"/>
                <a:gd name="connsiteY5740" fmla="*/ 1566863 h 3027364"/>
                <a:gd name="connsiteX5741" fmla="*/ 631824 w 2857500"/>
                <a:gd name="connsiteY5741" fmla="*/ 1557338 h 3027364"/>
                <a:gd name="connsiteX5742" fmla="*/ 640556 w 2857500"/>
                <a:gd name="connsiteY5742" fmla="*/ 1547813 h 3027364"/>
                <a:gd name="connsiteX5743" fmla="*/ 597694 w 2857500"/>
                <a:gd name="connsiteY5743" fmla="*/ 1547813 h 3027364"/>
                <a:gd name="connsiteX5744" fmla="*/ 606426 w 2857500"/>
                <a:gd name="connsiteY5744" fmla="*/ 1557338 h 3027364"/>
                <a:gd name="connsiteX5745" fmla="*/ 597694 w 2857500"/>
                <a:gd name="connsiteY5745" fmla="*/ 1566863 h 3027364"/>
                <a:gd name="connsiteX5746" fmla="*/ 588962 w 2857500"/>
                <a:gd name="connsiteY5746" fmla="*/ 1557338 h 3027364"/>
                <a:gd name="connsiteX5747" fmla="*/ 597694 w 2857500"/>
                <a:gd name="connsiteY5747" fmla="*/ 1547813 h 3027364"/>
                <a:gd name="connsiteX5748" fmla="*/ 554037 w 2857500"/>
                <a:gd name="connsiteY5748" fmla="*/ 1547813 h 3027364"/>
                <a:gd name="connsiteX5749" fmla="*/ 563562 w 2857500"/>
                <a:gd name="connsiteY5749" fmla="*/ 1557338 h 3027364"/>
                <a:gd name="connsiteX5750" fmla="*/ 554037 w 2857500"/>
                <a:gd name="connsiteY5750" fmla="*/ 1566863 h 3027364"/>
                <a:gd name="connsiteX5751" fmla="*/ 544512 w 2857500"/>
                <a:gd name="connsiteY5751" fmla="*/ 1557338 h 3027364"/>
                <a:gd name="connsiteX5752" fmla="*/ 554037 w 2857500"/>
                <a:gd name="connsiteY5752" fmla="*/ 1547813 h 3027364"/>
                <a:gd name="connsiteX5753" fmla="*/ 511174 w 2857500"/>
                <a:gd name="connsiteY5753" fmla="*/ 1547813 h 3027364"/>
                <a:gd name="connsiteX5754" fmla="*/ 520699 w 2857500"/>
                <a:gd name="connsiteY5754" fmla="*/ 1557338 h 3027364"/>
                <a:gd name="connsiteX5755" fmla="*/ 511174 w 2857500"/>
                <a:gd name="connsiteY5755" fmla="*/ 1566863 h 3027364"/>
                <a:gd name="connsiteX5756" fmla="*/ 501649 w 2857500"/>
                <a:gd name="connsiteY5756" fmla="*/ 1557338 h 3027364"/>
                <a:gd name="connsiteX5757" fmla="*/ 511174 w 2857500"/>
                <a:gd name="connsiteY5757" fmla="*/ 1547813 h 3027364"/>
                <a:gd name="connsiteX5758" fmla="*/ 468312 w 2857500"/>
                <a:gd name="connsiteY5758" fmla="*/ 1547813 h 3027364"/>
                <a:gd name="connsiteX5759" fmla="*/ 477837 w 2857500"/>
                <a:gd name="connsiteY5759" fmla="*/ 1557338 h 3027364"/>
                <a:gd name="connsiteX5760" fmla="*/ 468312 w 2857500"/>
                <a:gd name="connsiteY5760" fmla="*/ 1566863 h 3027364"/>
                <a:gd name="connsiteX5761" fmla="*/ 458787 w 2857500"/>
                <a:gd name="connsiteY5761" fmla="*/ 1557338 h 3027364"/>
                <a:gd name="connsiteX5762" fmla="*/ 468312 w 2857500"/>
                <a:gd name="connsiteY5762" fmla="*/ 1547813 h 3027364"/>
                <a:gd name="connsiteX5763" fmla="*/ 425177 w 2857500"/>
                <a:gd name="connsiteY5763" fmla="*/ 1547813 h 3027364"/>
                <a:gd name="connsiteX5764" fmla="*/ 434974 w 2857500"/>
                <a:gd name="connsiteY5764" fmla="*/ 1557066 h 3027364"/>
                <a:gd name="connsiteX5765" fmla="*/ 425177 w 2857500"/>
                <a:gd name="connsiteY5765" fmla="*/ 1566863 h 3027364"/>
                <a:gd name="connsiteX5766" fmla="*/ 415924 w 2857500"/>
                <a:gd name="connsiteY5766" fmla="*/ 1557066 h 3027364"/>
                <a:gd name="connsiteX5767" fmla="*/ 425177 w 2857500"/>
                <a:gd name="connsiteY5767" fmla="*/ 1547813 h 3027364"/>
                <a:gd name="connsiteX5768" fmla="*/ 382587 w 2857500"/>
                <a:gd name="connsiteY5768" fmla="*/ 1547813 h 3027364"/>
                <a:gd name="connsiteX5769" fmla="*/ 392112 w 2857500"/>
                <a:gd name="connsiteY5769" fmla="*/ 1557338 h 3027364"/>
                <a:gd name="connsiteX5770" fmla="*/ 382587 w 2857500"/>
                <a:gd name="connsiteY5770" fmla="*/ 1566863 h 3027364"/>
                <a:gd name="connsiteX5771" fmla="*/ 373062 w 2857500"/>
                <a:gd name="connsiteY5771" fmla="*/ 1557338 h 3027364"/>
                <a:gd name="connsiteX5772" fmla="*/ 382587 w 2857500"/>
                <a:gd name="connsiteY5772" fmla="*/ 1547813 h 3027364"/>
                <a:gd name="connsiteX5773" fmla="*/ 339725 w 2857500"/>
                <a:gd name="connsiteY5773" fmla="*/ 1547813 h 3027364"/>
                <a:gd name="connsiteX5774" fmla="*/ 349250 w 2857500"/>
                <a:gd name="connsiteY5774" fmla="*/ 1557338 h 3027364"/>
                <a:gd name="connsiteX5775" fmla="*/ 339725 w 2857500"/>
                <a:gd name="connsiteY5775" fmla="*/ 1566863 h 3027364"/>
                <a:gd name="connsiteX5776" fmla="*/ 330200 w 2857500"/>
                <a:gd name="connsiteY5776" fmla="*/ 1557338 h 3027364"/>
                <a:gd name="connsiteX5777" fmla="*/ 339725 w 2857500"/>
                <a:gd name="connsiteY5777" fmla="*/ 1547813 h 3027364"/>
                <a:gd name="connsiteX5778" fmla="*/ 296862 w 2857500"/>
                <a:gd name="connsiteY5778" fmla="*/ 1547813 h 3027364"/>
                <a:gd name="connsiteX5779" fmla="*/ 306387 w 2857500"/>
                <a:gd name="connsiteY5779" fmla="*/ 1557338 h 3027364"/>
                <a:gd name="connsiteX5780" fmla="*/ 296862 w 2857500"/>
                <a:gd name="connsiteY5780" fmla="*/ 1566863 h 3027364"/>
                <a:gd name="connsiteX5781" fmla="*/ 287337 w 2857500"/>
                <a:gd name="connsiteY5781" fmla="*/ 1557338 h 3027364"/>
                <a:gd name="connsiteX5782" fmla="*/ 296862 w 2857500"/>
                <a:gd name="connsiteY5782" fmla="*/ 1547813 h 3027364"/>
                <a:gd name="connsiteX5783" fmla="*/ 254000 w 2857500"/>
                <a:gd name="connsiteY5783" fmla="*/ 1547813 h 3027364"/>
                <a:gd name="connsiteX5784" fmla="*/ 263525 w 2857500"/>
                <a:gd name="connsiteY5784" fmla="*/ 1557338 h 3027364"/>
                <a:gd name="connsiteX5785" fmla="*/ 254000 w 2857500"/>
                <a:gd name="connsiteY5785" fmla="*/ 1566863 h 3027364"/>
                <a:gd name="connsiteX5786" fmla="*/ 244475 w 2857500"/>
                <a:gd name="connsiteY5786" fmla="*/ 1557338 h 3027364"/>
                <a:gd name="connsiteX5787" fmla="*/ 254000 w 2857500"/>
                <a:gd name="connsiteY5787" fmla="*/ 1547813 h 3027364"/>
                <a:gd name="connsiteX5788" fmla="*/ 211137 w 2857500"/>
                <a:gd name="connsiteY5788" fmla="*/ 1547813 h 3027364"/>
                <a:gd name="connsiteX5789" fmla="*/ 220662 w 2857500"/>
                <a:gd name="connsiteY5789" fmla="*/ 1557338 h 3027364"/>
                <a:gd name="connsiteX5790" fmla="*/ 211137 w 2857500"/>
                <a:gd name="connsiteY5790" fmla="*/ 1566863 h 3027364"/>
                <a:gd name="connsiteX5791" fmla="*/ 201612 w 2857500"/>
                <a:gd name="connsiteY5791" fmla="*/ 1557338 h 3027364"/>
                <a:gd name="connsiteX5792" fmla="*/ 211137 w 2857500"/>
                <a:gd name="connsiteY5792" fmla="*/ 1547813 h 3027364"/>
                <a:gd name="connsiteX5793" fmla="*/ 168003 w 2857500"/>
                <a:gd name="connsiteY5793" fmla="*/ 1547813 h 3027364"/>
                <a:gd name="connsiteX5794" fmla="*/ 177800 w 2857500"/>
                <a:gd name="connsiteY5794" fmla="*/ 1557066 h 3027364"/>
                <a:gd name="connsiteX5795" fmla="*/ 168003 w 2857500"/>
                <a:gd name="connsiteY5795" fmla="*/ 1566863 h 3027364"/>
                <a:gd name="connsiteX5796" fmla="*/ 164193 w 2857500"/>
                <a:gd name="connsiteY5796" fmla="*/ 1565775 h 3027364"/>
                <a:gd name="connsiteX5797" fmla="*/ 159839 w 2857500"/>
                <a:gd name="connsiteY5797" fmla="*/ 1561420 h 3027364"/>
                <a:gd name="connsiteX5798" fmla="*/ 158750 w 2857500"/>
                <a:gd name="connsiteY5798" fmla="*/ 1557066 h 3027364"/>
                <a:gd name="connsiteX5799" fmla="*/ 168003 w 2857500"/>
                <a:gd name="connsiteY5799" fmla="*/ 1547813 h 3027364"/>
                <a:gd name="connsiteX5800" fmla="*/ 2124075 w 2857500"/>
                <a:gd name="connsiteY5800" fmla="*/ 1504951 h 3027364"/>
                <a:gd name="connsiteX5801" fmla="*/ 2133600 w 2857500"/>
                <a:gd name="connsiteY5801" fmla="*/ 1513683 h 3027364"/>
                <a:gd name="connsiteX5802" fmla="*/ 2124075 w 2857500"/>
                <a:gd name="connsiteY5802" fmla="*/ 1522415 h 3027364"/>
                <a:gd name="connsiteX5803" fmla="*/ 2114550 w 2857500"/>
                <a:gd name="connsiteY5803" fmla="*/ 1513683 h 3027364"/>
                <a:gd name="connsiteX5804" fmla="*/ 2124075 w 2857500"/>
                <a:gd name="connsiteY5804" fmla="*/ 1504951 h 3027364"/>
                <a:gd name="connsiteX5805" fmla="*/ 2081212 w 2857500"/>
                <a:gd name="connsiteY5805" fmla="*/ 1504951 h 3027364"/>
                <a:gd name="connsiteX5806" fmla="*/ 2090737 w 2857500"/>
                <a:gd name="connsiteY5806" fmla="*/ 1513683 h 3027364"/>
                <a:gd name="connsiteX5807" fmla="*/ 2081212 w 2857500"/>
                <a:gd name="connsiteY5807" fmla="*/ 1522415 h 3027364"/>
                <a:gd name="connsiteX5808" fmla="*/ 2071687 w 2857500"/>
                <a:gd name="connsiteY5808" fmla="*/ 1513683 h 3027364"/>
                <a:gd name="connsiteX5809" fmla="*/ 2081212 w 2857500"/>
                <a:gd name="connsiteY5809" fmla="*/ 1504951 h 3027364"/>
                <a:gd name="connsiteX5810" fmla="*/ 2038350 w 2857500"/>
                <a:gd name="connsiteY5810" fmla="*/ 1504951 h 3027364"/>
                <a:gd name="connsiteX5811" fmla="*/ 2047875 w 2857500"/>
                <a:gd name="connsiteY5811" fmla="*/ 1513683 h 3027364"/>
                <a:gd name="connsiteX5812" fmla="*/ 2038350 w 2857500"/>
                <a:gd name="connsiteY5812" fmla="*/ 1522415 h 3027364"/>
                <a:gd name="connsiteX5813" fmla="*/ 2028825 w 2857500"/>
                <a:gd name="connsiteY5813" fmla="*/ 1513683 h 3027364"/>
                <a:gd name="connsiteX5814" fmla="*/ 2038350 w 2857500"/>
                <a:gd name="connsiteY5814" fmla="*/ 1504951 h 3027364"/>
                <a:gd name="connsiteX5815" fmla="*/ 1994694 w 2857500"/>
                <a:gd name="connsiteY5815" fmla="*/ 1504951 h 3027364"/>
                <a:gd name="connsiteX5816" fmla="*/ 2003426 w 2857500"/>
                <a:gd name="connsiteY5816" fmla="*/ 1513683 h 3027364"/>
                <a:gd name="connsiteX5817" fmla="*/ 1994694 w 2857500"/>
                <a:gd name="connsiteY5817" fmla="*/ 1522415 h 3027364"/>
                <a:gd name="connsiteX5818" fmla="*/ 1985962 w 2857500"/>
                <a:gd name="connsiteY5818" fmla="*/ 1513683 h 3027364"/>
                <a:gd name="connsiteX5819" fmla="*/ 1994694 w 2857500"/>
                <a:gd name="connsiteY5819" fmla="*/ 1504951 h 3027364"/>
                <a:gd name="connsiteX5820" fmla="*/ 1951832 w 2857500"/>
                <a:gd name="connsiteY5820" fmla="*/ 1504951 h 3027364"/>
                <a:gd name="connsiteX5821" fmla="*/ 1960564 w 2857500"/>
                <a:gd name="connsiteY5821" fmla="*/ 1513683 h 3027364"/>
                <a:gd name="connsiteX5822" fmla="*/ 1951832 w 2857500"/>
                <a:gd name="connsiteY5822" fmla="*/ 1522415 h 3027364"/>
                <a:gd name="connsiteX5823" fmla="*/ 1943100 w 2857500"/>
                <a:gd name="connsiteY5823" fmla="*/ 1513683 h 3027364"/>
                <a:gd name="connsiteX5824" fmla="*/ 1951832 w 2857500"/>
                <a:gd name="connsiteY5824" fmla="*/ 1504951 h 3027364"/>
                <a:gd name="connsiteX5825" fmla="*/ 1908969 w 2857500"/>
                <a:gd name="connsiteY5825" fmla="*/ 1504951 h 3027364"/>
                <a:gd name="connsiteX5826" fmla="*/ 1917701 w 2857500"/>
                <a:gd name="connsiteY5826" fmla="*/ 1513683 h 3027364"/>
                <a:gd name="connsiteX5827" fmla="*/ 1908969 w 2857500"/>
                <a:gd name="connsiteY5827" fmla="*/ 1522415 h 3027364"/>
                <a:gd name="connsiteX5828" fmla="*/ 1900237 w 2857500"/>
                <a:gd name="connsiteY5828" fmla="*/ 1513683 h 3027364"/>
                <a:gd name="connsiteX5829" fmla="*/ 1908969 w 2857500"/>
                <a:gd name="connsiteY5829" fmla="*/ 1504951 h 3027364"/>
                <a:gd name="connsiteX5830" fmla="*/ 1866107 w 2857500"/>
                <a:gd name="connsiteY5830" fmla="*/ 1504951 h 3027364"/>
                <a:gd name="connsiteX5831" fmla="*/ 1874839 w 2857500"/>
                <a:gd name="connsiteY5831" fmla="*/ 1513683 h 3027364"/>
                <a:gd name="connsiteX5832" fmla="*/ 1866107 w 2857500"/>
                <a:gd name="connsiteY5832" fmla="*/ 1522415 h 3027364"/>
                <a:gd name="connsiteX5833" fmla="*/ 1857375 w 2857500"/>
                <a:gd name="connsiteY5833" fmla="*/ 1513683 h 3027364"/>
                <a:gd name="connsiteX5834" fmla="*/ 1866107 w 2857500"/>
                <a:gd name="connsiteY5834" fmla="*/ 1504951 h 3027364"/>
                <a:gd name="connsiteX5835" fmla="*/ 1822450 w 2857500"/>
                <a:gd name="connsiteY5835" fmla="*/ 1504951 h 3027364"/>
                <a:gd name="connsiteX5836" fmla="*/ 1831975 w 2857500"/>
                <a:gd name="connsiteY5836" fmla="*/ 1513683 h 3027364"/>
                <a:gd name="connsiteX5837" fmla="*/ 1822450 w 2857500"/>
                <a:gd name="connsiteY5837" fmla="*/ 1522415 h 3027364"/>
                <a:gd name="connsiteX5838" fmla="*/ 1812925 w 2857500"/>
                <a:gd name="connsiteY5838" fmla="*/ 1513683 h 3027364"/>
                <a:gd name="connsiteX5839" fmla="*/ 1822450 w 2857500"/>
                <a:gd name="connsiteY5839" fmla="*/ 1504951 h 3027364"/>
                <a:gd name="connsiteX5840" fmla="*/ 1779587 w 2857500"/>
                <a:gd name="connsiteY5840" fmla="*/ 1504951 h 3027364"/>
                <a:gd name="connsiteX5841" fmla="*/ 1789112 w 2857500"/>
                <a:gd name="connsiteY5841" fmla="*/ 1513683 h 3027364"/>
                <a:gd name="connsiteX5842" fmla="*/ 1779587 w 2857500"/>
                <a:gd name="connsiteY5842" fmla="*/ 1522415 h 3027364"/>
                <a:gd name="connsiteX5843" fmla="*/ 1770062 w 2857500"/>
                <a:gd name="connsiteY5843" fmla="*/ 1513683 h 3027364"/>
                <a:gd name="connsiteX5844" fmla="*/ 1779587 w 2857500"/>
                <a:gd name="connsiteY5844" fmla="*/ 1504951 h 3027364"/>
                <a:gd name="connsiteX5845" fmla="*/ 1736724 w 2857500"/>
                <a:gd name="connsiteY5845" fmla="*/ 1504951 h 3027364"/>
                <a:gd name="connsiteX5846" fmla="*/ 1746249 w 2857500"/>
                <a:gd name="connsiteY5846" fmla="*/ 1513683 h 3027364"/>
                <a:gd name="connsiteX5847" fmla="*/ 1736724 w 2857500"/>
                <a:gd name="connsiteY5847" fmla="*/ 1522415 h 3027364"/>
                <a:gd name="connsiteX5848" fmla="*/ 1727199 w 2857500"/>
                <a:gd name="connsiteY5848" fmla="*/ 1513683 h 3027364"/>
                <a:gd name="connsiteX5849" fmla="*/ 1736724 w 2857500"/>
                <a:gd name="connsiteY5849" fmla="*/ 1504951 h 3027364"/>
                <a:gd name="connsiteX5850" fmla="*/ 1693862 w 2857500"/>
                <a:gd name="connsiteY5850" fmla="*/ 1504951 h 3027364"/>
                <a:gd name="connsiteX5851" fmla="*/ 1703387 w 2857500"/>
                <a:gd name="connsiteY5851" fmla="*/ 1513683 h 3027364"/>
                <a:gd name="connsiteX5852" fmla="*/ 1693862 w 2857500"/>
                <a:gd name="connsiteY5852" fmla="*/ 1522415 h 3027364"/>
                <a:gd name="connsiteX5853" fmla="*/ 1684337 w 2857500"/>
                <a:gd name="connsiteY5853" fmla="*/ 1513683 h 3027364"/>
                <a:gd name="connsiteX5854" fmla="*/ 1693862 w 2857500"/>
                <a:gd name="connsiteY5854" fmla="*/ 1504951 h 3027364"/>
                <a:gd name="connsiteX5855" fmla="*/ 1650999 w 2857500"/>
                <a:gd name="connsiteY5855" fmla="*/ 1504951 h 3027364"/>
                <a:gd name="connsiteX5856" fmla="*/ 1660524 w 2857500"/>
                <a:gd name="connsiteY5856" fmla="*/ 1513683 h 3027364"/>
                <a:gd name="connsiteX5857" fmla="*/ 1650999 w 2857500"/>
                <a:gd name="connsiteY5857" fmla="*/ 1522415 h 3027364"/>
                <a:gd name="connsiteX5858" fmla="*/ 1641474 w 2857500"/>
                <a:gd name="connsiteY5858" fmla="*/ 1513683 h 3027364"/>
                <a:gd name="connsiteX5859" fmla="*/ 1650999 w 2857500"/>
                <a:gd name="connsiteY5859" fmla="*/ 1504951 h 3027364"/>
                <a:gd name="connsiteX5860" fmla="*/ 1608137 w 2857500"/>
                <a:gd name="connsiteY5860" fmla="*/ 1504951 h 3027364"/>
                <a:gd name="connsiteX5861" fmla="*/ 1617662 w 2857500"/>
                <a:gd name="connsiteY5861" fmla="*/ 1513683 h 3027364"/>
                <a:gd name="connsiteX5862" fmla="*/ 1608137 w 2857500"/>
                <a:gd name="connsiteY5862" fmla="*/ 1522415 h 3027364"/>
                <a:gd name="connsiteX5863" fmla="*/ 1598612 w 2857500"/>
                <a:gd name="connsiteY5863" fmla="*/ 1513683 h 3027364"/>
                <a:gd name="connsiteX5864" fmla="*/ 1608137 w 2857500"/>
                <a:gd name="connsiteY5864" fmla="*/ 1504951 h 3027364"/>
                <a:gd name="connsiteX5865" fmla="*/ 1565274 w 2857500"/>
                <a:gd name="connsiteY5865" fmla="*/ 1504951 h 3027364"/>
                <a:gd name="connsiteX5866" fmla="*/ 1574799 w 2857500"/>
                <a:gd name="connsiteY5866" fmla="*/ 1513683 h 3027364"/>
                <a:gd name="connsiteX5867" fmla="*/ 1565274 w 2857500"/>
                <a:gd name="connsiteY5867" fmla="*/ 1522415 h 3027364"/>
                <a:gd name="connsiteX5868" fmla="*/ 1555749 w 2857500"/>
                <a:gd name="connsiteY5868" fmla="*/ 1513683 h 3027364"/>
                <a:gd name="connsiteX5869" fmla="*/ 1565274 w 2857500"/>
                <a:gd name="connsiteY5869" fmla="*/ 1504951 h 3027364"/>
                <a:gd name="connsiteX5870" fmla="*/ 1522412 w 2857500"/>
                <a:gd name="connsiteY5870" fmla="*/ 1504951 h 3027364"/>
                <a:gd name="connsiteX5871" fmla="*/ 1531937 w 2857500"/>
                <a:gd name="connsiteY5871" fmla="*/ 1513683 h 3027364"/>
                <a:gd name="connsiteX5872" fmla="*/ 1522412 w 2857500"/>
                <a:gd name="connsiteY5872" fmla="*/ 1522415 h 3027364"/>
                <a:gd name="connsiteX5873" fmla="*/ 1512887 w 2857500"/>
                <a:gd name="connsiteY5873" fmla="*/ 1513683 h 3027364"/>
                <a:gd name="connsiteX5874" fmla="*/ 1522412 w 2857500"/>
                <a:gd name="connsiteY5874" fmla="*/ 1504951 h 3027364"/>
                <a:gd name="connsiteX5875" fmla="*/ 1478756 w 2857500"/>
                <a:gd name="connsiteY5875" fmla="*/ 1504951 h 3027364"/>
                <a:gd name="connsiteX5876" fmla="*/ 1487488 w 2857500"/>
                <a:gd name="connsiteY5876" fmla="*/ 1513683 h 3027364"/>
                <a:gd name="connsiteX5877" fmla="*/ 1478756 w 2857500"/>
                <a:gd name="connsiteY5877" fmla="*/ 1522415 h 3027364"/>
                <a:gd name="connsiteX5878" fmla="*/ 1470024 w 2857500"/>
                <a:gd name="connsiteY5878" fmla="*/ 1513683 h 3027364"/>
                <a:gd name="connsiteX5879" fmla="*/ 1478756 w 2857500"/>
                <a:gd name="connsiteY5879" fmla="*/ 1504951 h 3027364"/>
                <a:gd name="connsiteX5880" fmla="*/ 1092200 w 2857500"/>
                <a:gd name="connsiteY5880" fmla="*/ 1504951 h 3027364"/>
                <a:gd name="connsiteX5881" fmla="*/ 1101725 w 2857500"/>
                <a:gd name="connsiteY5881" fmla="*/ 1513683 h 3027364"/>
                <a:gd name="connsiteX5882" fmla="*/ 1092200 w 2857500"/>
                <a:gd name="connsiteY5882" fmla="*/ 1522415 h 3027364"/>
                <a:gd name="connsiteX5883" fmla="*/ 1082675 w 2857500"/>
                <a:gd name="connsiteY5883" fmla="*/ 1513683 h 3027364"/>
                <a:gd name="connsiteX5884" fmla="*/ 1092200 w 2857500"/>
                <a:gd name="connsiteY5884" fmla="*/ 1504951 h 3027364"/>
                <a:gd name="connsiteX5885" fmla="*/ 1049337 w 2857500"/>
                <a:gd name="connsiteY5885" fmla="*/ 1504951 h 3027364"/>
                <a:gd name="connsiteX5886" fmla="*/ 1058862 w 2857500"/>
                <a:gd name="connsiteY5886" fmla="*/ 1513683 h 3027364"/>
                <a:gd name="connsiteX5887" fmla="*/ 1049337 w 2857500"/>
                <a:gd name="connsiteY5887" fmla="*/ 1522415 h 3027364"/>
                <a:gd name="connsiteX5888" fmla="*/ 1039812 w 2857500"/>
                <a:gd name="connsiteY5888" fmla="*/ 1513683 h 3027364"/>
                <a:gd name="connsiteX5889" fmla="*/ 1049337 w 2857500"/>
                <a:gd name="connsiteY5889" fmla="*/ 1504951 h 3027364"/>
                <a:gd name="connsiteX5890" fmla="*/ 1006475 w 2857500"/>
                <a:gd name="connsiteY5890" fmla="*/ 1504951 h 3027364"/>
                <a:gd name="connsiteX5891" fmla="*/ 1016000 w 2857500"/>
                <a:gd name="connsiteY5891" fmla="*/ 1513683 h 3027364"/>
                <a:gd name="connsiteX5892" fmla="*/ 1006475 w 2857500"/>
                <a:gd name="connsiteY5892" fmla="*/ 1522415 h 3027364"/>
                <a:gd name="connsiteX5893" fmla="*/ 996950 w 2857500"/>
                <a:gd name="connsiteY5893" fmla="*/ 1513683 h 3027364"/>
                <a:gd name="connsiteX5894" fmla="*/ 1006475 w 2857500"/>
                <a:gd name="connsiteY5894" fmla="*/ 1504951 h 3027364"/>
                <a:gd name="connsiteX5895" fmla="*/ 963612 w 2857500"/>
                <a:gd name="connsiteY5895" fmla="*/ 1504951 h 3027364"/>
                <a:gd name="connsiteX5896" fmla="*/ 973137 w 2857500"/>
                <a:gd name="connsiteY5896" fmla="*/ 1513683 h 3027364"/>
                <a:gd name="connsiteX5897" fmla="*/ 963612 w 2857500"/>
                <a:gd name="connsiteY5897" fmla="*/ 1522415 h 3027364"/>
                <a:gd name="connsiteX5898" fmla="*/ 954087 w 2857500"/>
                <a:gd name="connsiteY5898" fmla="*/ 1513683 h 3027364"/>
                <a:gd name="connsiteX5899" fmla="*/ 963612 w 2857500"/>
                <a:gd name="connsiteY5899" fmla="*/ 1504951 h 3027364"/>
                <a:gd name="connsiteX5900" fmla="*/ 920750 w 2857500"/>
                <a:gd name="connsiteY5900" fmla="*/ 1504951 h 3027364"/>
                <a:gd name="connsiteX5901" fmla="*/ 930275 w 2857500"/>
                <a:gd name="connsiteY5901" fmla="*/ 1513683 h 3027364"/>
                <a:gd name="connsiteX5902" fmla="*/ 920750 w 2857500"/>
                <a:gd name="connsiteY5902" fmla="*/ 1522415 h 3027364"/>
                <a:gd name="connsiteX5903" fmla="*/ 911225 w 2857500"/>
                <a:gd name="connsiteY5903" fmla="*/ 1513683 h 3027364"/>
                <a:gd name="connsiteX5904" fmla="*/ 920750 w 2857500"/>
                <a:gd name="connsiteY5904" fmla="*/ 1504951 h 3027364"/>
                <a:gd name="connsiteX5905" fmla="*/ 877887 w 2857500"/>
                <a:gd name="connsiteY5905" fmla="*/ 1504951 h 3027364"/>
                <a:gd name="connsiteX5906" fmla="*/ 887412 w 2857500"/>
                <a:gd name="connsiteY5906" fmla="*/ 1513683 h 3027364"/>
                <a:gd name="connsiteX5907" fmla="*/ 877887 w 2857500"/>
                <a:gd name="connsiteY5907" fmla="*/ 1522415 h 3027364"/>
                <a:gd name="connsiteX5908" fmla="*/ 868362 w 2857500"/>
                <a:gd name="connsiteY5908" fmla="*/ 1513683 h 3027364"/>
                <a:gd name="connsiteX5909" fmla="*/ 877887 w 2857500"/>
                <a:gd name="connsiteY5909" fmla="*/ 1504951 h 3027364"/>
                <a:gd name="connsiteX5910" fmla="*/ 834232 w 2857500"/>
                <a:gd name="connsiteY5910" fmla="*/ 1504951 h 3027364"/>
                <a:gd name="connsiteX5911" fmla="*/ 842964 w 2857500"/>
                <a:gd name="connsiteY5911" fmla="*/ 1513683 h 3027364"/>
                <a:gd name="connsiteX5912" fmla="*/ 834232 w 2857500"/>
                <a:gd name="connsiteY5912" fmla="*/ 1522415 h 3027364"/>
                <a:gd name="connsiteX5913" fmla="*/ 825500 w 2857500"/>
                <a:gd name="connsiteY5913" fmla="*/ 1513683 h 3027364"/>
                <a:gd name="connsiteX5914" fmla="*/ 834232 w 2857500"/>
                <a:gd name="connsiteY5914" fmla="*/ 1504951 h 3027364"/>
                <a:gd name="connsiteX5915" fmla="*/ 791369 w 2857500"/>
                <a:gd name="connsiteY5915" fmla="*/ 1504951 h 3027364"/>
                <a:gd name="connsiteX5916" fmla="*/ 800101 w 2857500"/>
                <a:gd name="connsiteY5916" fmla="*/ 1513683 h 3027364"/>
                <a:gd name="connsiteX5917" fmla="*/ 791369 w 2857500"/>
                <a:gd name="connsiteY5917" fmla="*/ 1522415 h 3027364"/>
                <a:gd name="connsiteX5918" fmla="*/ 782637 w 2857500"/>
                <a:gd name="connsiteY5918" fmla="*/ 1513683 h 3027364"/>
                <a:gd name="connsiteX5919" fmla="*/ 791369 w 2857500"/>
                <a:gd name="connsiteY5919" fmla="*/ 1504951 h 3027364"/>
                <a:gd name="connsiteX5920" fmla="*/ 748506 w 2857500"/>
                <a:gd name="connsiteY5920" fmla="*/ 1504951 h 3027364"/>
                <a:gd name="connsiteX5921" fmla="*/ 757238 w 2857500"/>
                <a:gd name="connsiteY5921" fmla="*/ 1513683 h 3027364"/>
                <a:gd name="connsiteX5922" fmla="*/ 748506 w 2857500"/>
                <a:gd name="connsiteY5922" fmla="*/ 1522415 h 3027364"/>
                <a:gd name="connsiteX5923" fmla="*/ 739774 w 2857500"/>
                <a:gd name="connsiteY5923" fmla="*/ 1513683 h 3027364"/>
                <a:gd name="connsiteX5924" fmla="*/ 748506 w 2857500"/>
                <a:gd name="connsiteY5924" fmla="*/ 1504951 h 3027364"/>
                <a:gd name="connsiteX5925" fmla="*/ 705644 w 2857500"/>
                <a:gd name="connsiteY5925" fmla="*/ 1504951 h 3027364"/>
                <a:gd name="connsiteX5926" fmla="*/ 714376 w 2857500"/>
                <a:gd name="connsiteY5926" fmla="*/ 1513683 h 3027364"/>
                <a:gd name="connsiteX5927" fmla="*/ 705644 w 2857500"/>
                <a:gd name="connsiteY5927" fmla="*/ 1522415 h 3027364"/>
                <a:gd name="connsiteX5928" fmla="*/ 696912 w 2857500"/>
                <a:gd name="connsiteY5928" fmla="*/ 1513683 h 3027364"/>
                <a:gd name="connsiteX5929" fmla="*/ 705644 w 2857500"/>
                <a:gd name="connsiteY5929" fmla="*/ 1504951 h 3027364"/>
                <a:gd name="connsiteX5930" fmla="*/ 661987 w 2857500"/>
                <a:gd name="connsiteY5930" fmla="*/ 1504951 h 3027364"/>
                <a:gd name="connsiteX5931" fmla="*/ 671512 w 2857500"/>
                <a:gd name="connsiteY5931" fmla="*/ 1513683 h 3027364"/>
                <a:gd name="connsiteX5932" fmla="*/ 661987 w 2857500"/>
                <a:gd name="connsiteY5932" fmla="*/ 1522415 h 3027364"/>
                <a:gd name="connsiteX5933" fmla="*/ 652462 w 2857500"/>
                <a:gd name="connsiteY5933" fmla="*/ 1513683 h 3027364"/>
                <a:gd name="connsiteX5934" fmla="*/ 661987 w 2857500"/>
                <a:gd name="connsiteY5934" fmla="*/ 1504951 h 3027364"/>
                <a:gd name="connsiteX5935" fmla="*/ 619124 w 2857500"/>
                <a:gd name="connsiteY5935" fmla="*/ 1504951 h 3027364"/>
                <a:gd name="connsiteX5936" fmla="*/ 628649 w 2857500"/>
                <a:gd name="connsiteY5936" fmla="*/ 1513683 h 3027364"/>
                <a:gd name="connsiteX5937" fmla="*/ 619124 w 2857500"/>
                <a:gd name="connsiteY5937" fmla="*/ 1522415 h 3027364"/>
                <a:gd name="connsiteX5938" fmla="*/ 609599 w 2857500"/>
                <a:gd name="connsiteY5938" fmla="*/ 1513683 h 3027364"/>
                <a:gd name="connsiteX5939" fmla="*/ 619124 w 2857500"/>
                <a:gd name="connsiteY5939" fmla="*/ 1504951 h 3027364"/>
                <a:gd name="connsiteX5940" fmla="*/ 577056 w 2857500"/>
                <a:gd name="connsiteY5940" fmla="*/ 1504951 h 3027364"/>
                <a:gd name="connsiteX5941" fmla="*/ 585788 w 2857500"/>
                <a:gd name="connsiteY5941" fmla="*/ 1513683 h 3027364"/>
                <a:gd name="connsiteX5942" fmla="*/ 577056 w 2857500"/>
                <a:gd name="connsiteY5942" fmla="*/ 1522415 h 3027364"/>
                <a:gd name="connsiteX5943" fmla="*/ 568324 w 2857500"/>
                <a:gd name="connsiteY5943" fmla="*/ 1513683 h 3027364"/>
                <a:gd name="connsiteX5944" fmla="*/ 577056 w 2857500"/>
                <a:gd name="connsiteY5944" fmla="*/ 1504951 h 3027364"/>
                <a:gd name="connsiteX5945" fmla="*/ 533399 w 2857500"/>
                <a:gd name="connsiteY5945" fmla="*/ 1504951 h 3027364"/>
                <a:gd name="connsiteX5946" fmla="*/ 542924 w 2857500"/>
                <a:gd name="connsiteY5946" fmla="*/ 1513683 h 3027364"/>
                <a:gd name="connsiteX5947" fmla="*/ 533399 w 2857500"/>
                <a:gd name="connsiteY5947" fmla="*/ 1522415 h 3027364"/>
                <a:gd name="connsiteX5948" fmla="*/ 523874 w 2857500"/>
                <a:gd name="connsiteY5948" fmla="*/ 1513683 h 3027364"/>
                <a:gd name="connsiteX5949" fmla="*/ 533399 w 2857500"/>
                <a:gd name="connsiteY5949" fmla="*/ 1504951 h 3027364"/>
                <a:gd name="connsiteX5950" fmla="*/ 490537 w 2857500"/>
                <a:gd name="connsiteY5950" fmla="*/ 1504951 h 3027364"/>
                <a:gd name="connsiteX5951" fmla="*/ 500062 w 2857500"/>
                <a:gd name="connsiteY5951" fmla="*/ 1513683 h 3027364"/>
                <a:gd name="connsiteX5952" fmla="*/ 490537 w 2857500"/>
                <a:gd name="connsiteY5952" fmla="*/ 1522415 h 3027364"/>
                <a:gd name="connsiteX5953" fmla="*/ 481012 w 2857500"/>
                <a:gd name="connsiteY5953" fmla="*/ 1513683 h 3027364"/>
                <a:gd name="connsiteX5954" fmla="*/ 490537 w 2857500"/>
                <a:gd name="connsiteY5954" fmla="*/ 1504951 h 3027364"/>
                <a:gd name="connsiteX5955" fmla="*/ 447674 w 2857500"/>
                <a:gd name="connsiteY5955" fmla="*/ 1504951 h 3027364"/>
                <a:gd name="connsiteX5956" fmla="*/ 457199 w 2857500"/>
                <a:gd name="connsiteY5956" fmla="*/ 1513683 h 3027364"/>
                <a:gd name="connsiteX5957" fmla="*/ 447674 w 2857500"/>
                <a:gd name="connsiteY5957" fmla="*/ 1522415 h 3027364"/>
                <a:gd name="connsiteX5958" fmla="*/ 438149 w 2857500"/>
                <a:gd name="connsiteY5958" fmla="*/ 1513683 h 3027364"/>
                <a:gd name="connsiteX5959" fmla="*/ 447674 w 2857500"/>
                <a:gd name="connsiteY5959" fmla="*/ 1504951 h 3027364"/>
                <a:gd name="connsiteX5960" fmla="*/ 2295524 w 2857500"/>
                <a:gd name="connsiteY5960" fmla="*/ 1504950 h 3027364"/>
                <a:gd name="connsiteX5961" fmla="*/ 2305049 w 2857500"/>
                <a:gd name="connsiteY5961" fmla="*/ 1513682 h 3027364"/>
                <a:gd name="connsiteX5962" fmla="*/ 2295524 w 2857500"/>
                <a:gd name="connsiteY5962" fmla="*/ 1522414 h 3027364"/>
                <a:gd name="connsiteX5963" fmla="*/ 2285999 w 2857500"/>
                <a:gd name="connsiteY5963" fmla="*/ 1513682 h 3027364"/>
                <a:gd name="connsiteX5964" fmla="*/ 2295524 w 2857500"/>
                <a:gd name="connsiteY5964" fmla="*/ 1504950 h 3027364"/>
                <a:gd name="connsiteX5965" fmla="*/ 2252662 w 2857500"/>
                <a:gd name="connsiteY5965" fmla="*/ 1504950 h 3027364"/>
                <a:gd name="connsiteX5966" fmla="*/ 2262187 w 2857500"/>
                <a:gd name="connsiteY5966" fmla="*/ 1513682 h 3027364"/>
                <a:gd name="connsiteX5967" fmla="*/ 2252662 w 2857500"/>
                <a:gd name="connsiteY5967" fmla="*/ 1522414 h 3027364"/>
                <a:gd name="connsiteX5968" fmla="*/ 2243137 w 2857500"/>
                <a:gd name="connsiteY5968" fmla="*/ 1513682 h 3027364"/>
                <a:gd name="connsiteX5969" fmla="*/ 2252662 w 2857500"/>
                <a:gd name="connsiteY5969" fmla="*/ 1504950 h 3027364"/>
                <a:gd name="connsiteX5970" fmla="*/ 2209799 w 2857500"/>
                <a:gd name="connsiteY5970" fmla="*/ 1504950 h 3027364"/>
                <a:gd name="connsiteX5971" fmla="*/ 2219324 w 2857500"/>
                <a:gd name="connsiteY5971" fmla="*/ 1513682 h 3027364"/>
                <a:gd name="connsiteX5972" fmla="*/ 2209799 w 2857500"/>
                <a:gd name="connsiteY5972" fmla="*/ 1522414 h 3027364"/>
                <a:gd name="connsiteX5973" fmla="*/ 2200274 w 2857500"/>
                <a:gd name="connsiteY5973" fmla="*/ 1513682 h 3027364"/>
                <a:gd name="connsiteX5974" fmla="*/ 2209799 w 2857500"/>
                <a:gd name="connsiteY5974" fmla="*/ 1504950 h 3027364"/>
                <a:gd name="connsiteX5975" fmla="*/ 2166937 w 2857500"/>
                <a:gd name="connsiteY5975" fmla="*/ 1504950 h 3027364"/>
                <a:gd name="connsiteX5976" fmla="*/ 2176462 w 2857500"/>
                <a:gd name="connsiteY5976" fmla="*/ 1513682 h 3027364"/>
                <a:gd name="connsiteX5977" fmla="*/ 2166937 w 2857500"/>
                <a:gd name="connsiteY5977" fmla="*/ 1522414 h 3027364"/>
                <a:gd name="connsiteX5978" fmla="*/ 2157412 w 2857500"/>
                <a:gd name="connsiteY5978" fmla="*/ 1513682 h 3027364"/>
                <a:gd name="connsiteX5979" fmla="*/ 2166937 w 2857500"/>
                <a:gd name="connsiteY5979" fmla="*/ 1504950 h 3027364"/>
                <a:gd name="connsiteX5980" fmla="*/ 1436687 w 2857500"/>
                <a:gd name="connsiteY5980" fmla="*/ 1504950 h 3027364"/>
                <a:gd name="connsiteX5981" fmla="*/ 1446212 w 2857500"/>
                <a:gd name="connsiteY5981" fmla="*/ 1513682 h 3027364"/>
                <a:gd name="connsiteX5982" fmla="*/ 1436687 w 2857500"/>
                <a:gd name="connsiteY5982" fmla="*/ 1522414 h 3027364"/>
                <a:gd name="connsiteX5983" fmla="*/ 1427162 w 2857500"/>
                <a:gd name="connsiteY5983" fmla="*/ 1513682 h 3027364"/>
                <a:gd name="connsiteX5984" fmla="*/ 1436687 w 2857500"/>
                <a:gd name="connsiteY5984" fmla="*/ 1504950 h 3027364"/>
                <a:gd name="connsiteX5985" fmla="*/ 1393824 w 2857500"/>
                <a:gd name="connsiteY5985" fmla="*/ 1504950 h 3027364"/>
                <a:gd name="connsiteX5986" fmla="*/ 1403349 w 2857500"/>
                <a:gd name="connsiteY5986" fmla="*/ 1513682 h 3027364"/>
                <a:gd name="connsiteX5987" fmla="*/ 1393824 w 2857500"/>
                <a:gd name="connsiteY5987" fmla="*/ 1522414 h 3027364"/>
                <a:gd name="connsiteX5988" fmla="*/ 1384299 w 2857500"/>
                <a:gd name="connsiteY5988" fmla="*/ 1513682 h 3027364"/>
                <a:gd name="connsiteX5989" fmla="*/ 1393824 w 2857500"/>
                <a:gd name="connsiteY5989" fmla="*/ 1504950 h 3027364"/>
                <a:gd name="connsiteX5990" fmla="*/ 1350169 w 2857500"/>
                <a:gd name="connsiteY5990" fmla="*/ 1504950 h 3027364"/>
                <a:gd name="connsiteX5991" fmla="*/ 1358901 w 2857500"/>
                <a:gd name="connsiteY5991" fmla="*/ 1513682 h 3027364"/>
                <a:gd name="connsiteX5992" fmla="*/ 1350169 w 2857500"/>
                <a:gd name="connsiteY5992" fmla="*/ 1522414 h 3027364"/>
                <a:gd name="connsiteX5993" fmla="*/ 1341437 w 2857500"/>
                <a:gd name="connsiteY5993" fmla="*/ 1513682 h 3027364"/>
                <a:gd name="connsiteX5994" fmla="*/ 1350169 w 2857500"/>
                <a:gd name="connsiteY5994" fmla="*/ 1504950 h 3027364"/>
                <a:gd name="connsiteX5995" fmla="*/ 1307306 w 2857500"/>
                <a:gd name="connsiteY5995" fmla="*/ 1504950 h 3027364"/>
                <a:gd name="connsiteX5996" fmla="*/ 1316038 w 2857500"/>
                <a:gd name="connsiteY5996" fmla="*/ 1513682 h 3027364"/>
                <a:gd name="connsiteX5997" fmla="*/ 1307306 w 2857500"/>
                <a:gd name="connsiteY5997" fmla="*/ 1522414 h 3027364"/>
                <a:gd name="connsiteX5998" fmla="*/ 1298574 w 2857500"/>
                <a:gd name="connsiteY5998" fmla="*/ 1513682 h 3027364"/>
                <a:gd name="connsiteX5999" fmla="*/ 1307306 w 2857500"/>
                <a:gd name="connsiteY5999" fmla="*/ 1504950 h 3027364"/>
                <a:gd name="connsiteX6000" fmla="*/ 1263649 w 2857500"/>
                <a:gd name="connsiteY6000" fmla="*/ 1504950 h 3027364"/>
                <a:gd name="connsiteX6001" fmla="*/ 1273174 w 2857500"/>
                <a:gd name="connsiteY6001" fmla="*/ 1513682 h 3027364"/>
                <a:gd name="connsiteX6002" fmla="*/ 1263649 w 2857500"/>
                <a:gd name="connsiteY6002" fmla="*/ 1522414 h 3027364"/>
                <a:gd name="connsiteX6003" fmla="*/ 1254124 w 2857500"/>
                <a:gd name="connsiteY6003" fmla="*/ 1513682 h 3027364"/>
                <a:gd name="connsiteX6004" fmla="*/ 1263649 w 2857500"/>
                <a:gd name="connsiteY6004" fmla="*/ 1504950 h 3027364"/>
                <a:gd name="connsiteX6005" fmla="*/ 1221581 w 2857500"/>
                <a:gd name="connsiteY6005" fmla="*/ 1504950 h 3027364"/>
                <a:gd name="connsiteX6006" fmla="*/ 1230313 w 2857500"/>
                <a:gd name="connsiteY6006" fmla="*/ 1513682 h 3027364"/>
                <a:gd name="connsiteX6007" fmla="*/ 1221581 w 2857500"/>
                <a:gd name="connsiteY6007" fmla="*/ 1522414 h 3027364"/>
                <a:gd name="connsiteX6008" fmla="*/ 1212849 w 2857500"/>
                <a:gd name="connsiteY6008" fmla="*/ 1513682 h 3027364"/>
                <a:gd name="connsiteX6009" fmla="*/ 1221581 w 2857500"/>
                <a:gd name="connsiteY6009" fmla="*/ 1504950 h 3027364"/>
                <a:gd name="connsiteX6010" fmla="*/ 1177924 w 2857500"/>
                <a:gd name="connsiteY6010" fmla="*/ 1504950 h 3027364"/>
                <a:gd name="connsiteX6011" fmla="*/ 1187449 w 2857500"/>
                <a:gd name="connsiteY6011" fmla="*/ 1513682 h 3027364"/>
                <a:gd name="connsiteX6012" fmla="*/ 1177924 w 2857500"/>
                <a:gd name="connsiteY6012" fmla="*/ 1522414 h 3027364"/>
                <a:gd name="connsiteX6013" fmla="*/ 1168399 w 2857500"/>
                <a:gd name="connsiteY6013" fmla="*/ 1513682 h 3027364"/>
                <a:gd name="connsiteX6014" fmla="*/ 1177924 w 2857500"/>
                <a:gd name="connsiteY6014" fmla="*/ 1504950 h 3027364"/>
                <a:gd name="connsiteX6015" fmla="*/ 1135062 w 2857500"/>
                <a:gd name="connsiteY6015" fmla="*/ 1504950 h 3027364"/>
                <a:gd name="connsiteX6016" fmla="*/ 1144587 w 2857500"/>
                <a:gd name="connsiteY6016" fmla="*/ 1513682 h 3027364"/>
                <a:gd name="connsiteX6017" fmla="*/ 1135062 w 2857500"/>
                <a:gd name="connsiteY6017" fmla="*/ 1522414 h 3027364"/>
                <a:gd name="connsiteX6018" fmla="*/ 1125537 w 2857500"/>
                <a:gd name="connsiteY6018" fmla="*/ 1513682 h 3027364"/>
                <a:gd name="connsiteX6019" fmla="*/ 1135062 w 2857500"/>
                <a:gd name="connsiteY6019" fmla="*/ 1504950 h 3027364"/>
                <a:gd name="connsiteX6020" fmla="*/ 404812 w 2857500"/>
                <a:gd name="connsiteY6020" fmla="*/ 1504950 h 3027364"/>
                <a:gd name="connsiteX6021" fmla="*/ 414337 w 2857500"/>
                <a:gd name="connsiteY6021" fmla="*/ 1513682 h 3027364"/>
                <a:gd name="connsiteX6022" fmla="*/ 404812 w 2857500"/>
                <a:gd name="connsiteY6022" fmla="*/ 1522414 h 3027364"/>
                <a:gd name="connsiteX6023" fmla="*/ 395287 w 2857500"/>
                <a:gd name="connsiteY6023" fmla="*/ 1513682 h 3027364"/>
                <a:gd name="connsiteX6024" fmla="*/ 404812 w 2857500"/>
                <a:gd name="connsiteY6024" fmla="*/ 1504950 h 3027364"/>
                <a:gd name="connsiteX6025" fmla="*/ 361950 w 2857500"/>
                <a:gd name="connsiteY6025" fmla="*/ 1504950 h 3027364"/>
                <a:gd name="connsiteX6026" fmla="*/ 371475 w 2857500"/>
                <a:gd name="connsiteY6026" fmla="*/ 1513682 h 3027364"/>
                <a:gd name="connsiteX6027" fmla="*/ 361950 w 2857500"/>
                <a:gd name="connsiteY6027" fmla="*/ 1522414 h 3027364"/>
                <a:gd name="connsiteX6028" fmla="*/ 352425 w 2857500"/>
                <a:gd name="connsiteY6028" fmla="*/ 1513682 h 3027364"/>
                <a:gd name="connsiteX6029" fmla="*/ 361950 w 2857500"/>
                <a:gd name="connsiteY6029" fmla="*/ 1504950 h 3027364"/>
                <a:gd name="connsiteX6030" fmla="*/ 319087 w 2857500"/>
                <a:gd name="connsiteY6030" fmla="*/ 1504950 h 3027364"/>
                <a:gd name="connsiteX6031" fmla="*/ 328612 w 2857500"/>
                <a:gd name="connsiteY6031" fmla="*/ 1513682 h 3027364"/>
                <a:gd name="connsiteX6032" fmla="*/ 319087 w 2857500"/>
                <a:gd name="connsiteY6032" fmla="*/ 1522414 h 3027364"/>
                <a:gd name="connsiteX6033" fmla="*/ 309562 w 2857500"/>
                <a:gd name="connsiteY6033" fmla="*/ 1513682 h 3027364"/>
                <a:gd name="connsiteX6034" fmla="*/ 319087 w 2857500"/>
                <a:gd name="connsiteY6034" fmla="*/ 1504950 h 3027364"/>
                <a:gd name="connsiteX6035" fmla="*/ 276225 w 2857500"/>
                <a:gd name="connsiteY6035" fmla="*/ 1504950 h 3027364"/>
                <a:gd name="connsiteX6036" fmla="*/ 285750 w 2857500"/>
                <a:gd name="connsiteY6036" fmla="*/ 1513682 h 3027364"/>
                <a:gd name="connsiteX6037" fmla="*/ 276225 w 2857500"/>
                <a:gd name="connsiteY6037" fmla="*/ 1522414 h 3027364"/>
                <a:gd name="connsiteX6038" fmla="*/ 266700 w 2857500"/>
                <a:gd name="connsiteY6038" fmla="*/ 1513682 h 3027364"/>
                <a:gd name="connsiteX6039" fmla="*/ 276225 w 2857500"/>
                <a:gd name="connsiteY6039" fmla="*/ 1504950 h 3027364"/>
                <a:gd name="connsiteX6040" fmla="*/ 232569 w 2857500"/>
                <a:gd name="connsiteY6040" fmla="*/ 1504950 h 3027364"/>
                <a:gd name="connsiteX6041" fmla="*/ 241301 w 2857500"/>
                <a:gd name="connsiteY6041" fmla="*/ 1513682 h 3027364"/>
                <a:gd name="connsiteX6042" fmla="*/ 232569 w 2857500"/>
                <a:gd name="connsiteY6042" fmla="*/ 1522414 h 3027364"/>
                <a:gd name="connsiteX6043" fmla="*/ 223837 w 2857500"/>
                <a:gd name="connsiteY6043" fmla="*/ 1513682 h 3027364"/>
                <a:gd name="connsiteX6044" fmla="*/ 232569 w 2857500"/>
                <a:gd name="connsiteY6044" fmla="*/ 1504950 h 3027364"/>
                <a:gd name="connsiteX6045" fmla="*/ 189707 w 2857500"/>
                <a:gd name="connsiteY6045" fmla="*/ 1504950 h 3027364"/>
                <a:gd name="connsiteX6046" fmla="*/ 198439 w 2857500"/>
                <a:gd name="connsiteY6046" fmla="*/ 1513682 h 3027364"/>
                <a:gd name="connsiteX6047" fmla="*/ 189707 w 2857500"/>
                <a:gd name="connsiteY6047" fmla="*/ 1522414 h 3027364"/>
                <a:gd name="connsiteX6048" fmla="*/ 180975 w 2857500"/>
                <a:gd name="connsiteY6048" fmla="*/ 1513682 h 3027364"/>
                <a:gd name="connsiteX6049" fmla="*/ 189707 w 2857500"/>
                <a:gd name="connsiteY6049" fmla="*/ 1504950 h 3027364"/>
                <a:gd name="connsiteX6050" fmla="*/ 146050 w 2857500"/>
                <a:gd name="connsiteY6050" fmla="*/ 1504950 h 3027364"/>
                <a:gd name="connsiteX6051" fmla="*/ 155575 w 2857500"/>
                <a:gd name="connsiteY6051" fmla="*/ 1513682 h 3027364"/>
                <a:gd name="connsiteX6052" fmla="*/ 146050 w 2857500"/>
                <a:gd name="connsiteY6052" fmla="*/ 1522414 h 3027364"/>
                <a:gd name="connsiteX6053" fmla="*/ 136525 w 2857500"/>
                <a:gd name="connsiteY6053" fmla="*/ 1513682 h 3027364"/>
                <a:gd name="connsiteX6054" fmla="*/ 146050 w 2857500"/>
                <a:gd name="connsiteY6054" fmla="*/ 1504950 h 3027364"/>
                <a:gd name="connsiteX6055" fmla="*/ 2316162 w 2857500"/>
                <a:gd name="connsiteY6055" fmla="*/ 1462088 h 3027364"/>
                <a:gd name="connsiteX6056" fmla="*/ 2325687 w 2857500"/>
                <a:gd name="connsiteY6056" fmla="*/ 1470820 h 3027364"/>
                <a:gd name="connsiteX6057" fmla="*/ 2316162 w 2857500"/>
                <a:gd name="connsiteY6057" fmla="*/ 1479552 h 3027364"/>
                <a:gd name="connsiteX6058" fmla="*/ 2306637 w 2857500"/>
                <a:gd name="connsiteY6058" fmla="*/ 1470820 h 3027364"/>
                <a:gd name="connsiteX6059" fmla="*/ 2316162 w 2857500"/>
                <a:gd name="connsiteY6059" fmla="*/ 1462088 h 3027364"/>
                <a:gd name="connsiteX6060" fmla="*/ 2273299 w 2857500"/>
                <a:gd name="connsiteY6060" fmla="*/ 1462088 h 3027364"/>
                <a:gd name="connsiteX6061" fmla="*/ 2282824 w 2857500"/>
                <a:gd name="connsiteY6061" fmla="*/ 1470820 h 3027364"/>
                <a:gd name="connsiteX6062" fmla="*/ 2273299 w 2857500"/>
                <a:gd name="connsiteY6062" fmla="*/ 1479552 h 3027364"/>
                <a:gd name="connsiteX6063" fmla="*/ 2263774 w 2857500"/>
                <a:gd name="connsiteY6063" fmla="*/ 1470820 h 3027364"/>
                <a:gd name="connsiteX6064" fmla="*/ 2273299 w 2857500"/>
                <a:gd name="connsiteY6064" fmla="*/ 1462088 h 3027364"/>
                <a:gd name="connsiteX6065" fmla="*/ 2230437 w 2857500"/>
                <a:gd name="connsiteY6065" fmla="*/ 1462088 h 3027364"/>
                <a:gd name="connsiteX6066" fmla="*/ 2239962 w 2857500"/>
                <a:gd name="connsiteY6066" fmla="*/ 1470820 h 3027364"/>
                <a:gd name="connsiteX6067" fmla="*/ 2230437 w 2857500"/>
                <a:gd name="connsiteY6067" fmla="*/ 1479552 h 3027364"/>
                <a:gd name="connsiteX6068" fmla="*/ 2220912 w 2857500"/>
                <a:gd name="connsiteY6068" fmla="*/ 1470820 h 3027364"/>
                <a:gd name="connsiteX6069" fmla="*/ 2230437 w 2857500"/>
                <a:gd name="connsiteY6069" fmla="*/ 1462088 h 3027364"/>
                <a:gd name="connsiteX6070" fmla="*/ 2187574 w 2857500"/>
                <a:gd name="connsiteY6070" fmla="*/ 1462088 h 3027364"/>
                <a:gd name="connsiteX6071" fmla="*/ 2197099 w 2857500"/>
                <a:gd name="connsiteY6071" fmla="*/ 1470820 h 3027364"/>
                <a:gd name="connsiteX6072" fmla="*/ 2187574 w 2857500"/>
                <a:gd name="connsiteY6072" fmla="*/ 1479552 h 3027364"/>
                <a:gd name="connsiteX6073" fmla="*/ 2178049 w 2857500"/>
                <a:gd name="connsiteY6073" fmla="*/ 1470820 h 3027364"/>
                <a:gd name="connsiteX6074" fmla="*/ 2187574 w 2857500"/>
                <a:gd name="connsiteY6074" fmla="*/ 1462088 h 3027364"/>
                <a:gd name="connsiteX6075" fmla="*/ 2144440 w 2857500"/>
                <a:gd name="connsiteY6075" fmla="*/ 1462088 h 3027364"/>
                <a:gd name="connsiteX6076" fmla="*/ 2144984 w 2857500"/>
                <a:gd name="connsiteY6076" fmla="*/ 1462088 h 3027364"/>
                <a:gd name="connsiteX6077" fmla="*/ 2154237 w 2857500"/>
                <a:gd name="connsiteY6077" fmla="*/ 1470570 h 3027364"/>
                <a:gd name="connsiteX6078" fmla="*/ 2144984 w 2857500"/>
                <a:gd name="connsiteY6078" fmla="*/ 1479551 h 3027364"/>
                <a:gd name="connsiteX6079" fmla="*/ 2144440 w 2857500"/>
                <a:gd name="connsiteY6079" fmla="*/ 1479551 h 3027364"/>
                <a:gd name="connsiteX6080" fmla="*/ 2135187 w 2857500"/>
                <a:gd name="connsiteY6080" fmla="*/ 1470570 h 3027364"/>
                <a:gd name="connsiteX6081" fmla="*/ 2144440 w 2857500"/>
                <a:gd name="connsiteY6081" fmla="*/ 1462088 h 3027364"/>
                <a:gd name="connsiteX6082" fmla="*/ 2101850 w 2857500"/>
                <a:gd name="connsiteY6082" fmla="*/ 1462088 h 3027364"/>
                <a:gd name="connsiteX6083" fmla="*/ 2111375 w 2857500"/>
                <a:gd name="connsiteY6083" fmla="*/ 1470820 h 3027364"/>
                <a:gd name="connsiteX6084" fmla="*/ 2101850 w 2857500"/>
                <a:gd name="connsiteY6084" fmla="*/ 1479552 h 3027364"/>
                <a:gd name="connsiteX6085" fmla="*/ 2092325 w 2857500"/>
                <a:gd name="connsiteY6085" fmla="*/ 1470820 h 3027364"/>
                <a:gd name="connsiteX6086" fmla="*/ 2101850 w 2857500"/>
                <a:gd name="connsiteY6086" fmla="*/ 1462088 h 3027364"/>
                <a:gd name="connsiteX6087" fmla="*/ 2058987 w 2857500"/>
                <a:gd name="connsiteY6087" fmla="*/ 1462088 h 3027364"/>
                <a:gd name="connsiteX6088" fmla="*/ 2068512 w 2857500"/>
                <a:gd name="connsiteY6088" fmla="*/ 1470820 h 3027364"/>
                <a:gd name="connsiteX6089" fmla="*/ 2058987 w 2857500"/>
                <a:gd name="connsiteY6089" fmla="*/ 1479552 h 3027364"/>
                <a:gd name="connsiteX6090" fmla="*/ 2049462 w 2857500"/>
                <a:gd name="connsiteY6090" fmla="*/ 1470820 h 3027364"/>
                <a:gd name="connsiteX6091" fmla="*/ 2058987 w 2857500"/>
                <a:gd name="connsiteY6091" fmla="*/ 1462088 h 3027364"/>
                <a:gd name="connsiteX6092" fmla="*/ 2016125 w 2857500"/>
                <a:gd name="connsiteY6092" fmla="*/ 1462088 h 3027364"/>
                <a:gd name="connsiteX6093" fmla="*/ 2025650 w 2857500"/>
                <a:gd name="connsiteY6093" fmla="*/ 1470820 h 3027364"/>
                <a:gd name="connsiteX6094" fmla="*/ 2016125 w 2857500"/>
                <a:gd name="connsiteY6094" fmla="*/ 1479552 h 3027364"/>
                <a:gd name="connsiteX6095" fmla="*/ 2006600 w 2857500"/>
                <a:gd name="connsiteY6095" fmla="*/ 1470820 h 3027364"/>
                <a:gd name="connsiteX6096" fmla="*/ 2016125 w 2857500"/>
                <a:gd name="connsiteY6096" fmla="*/ 1462088 h 3027364"/>
                <a:gd name="connsiteX6097" fmla="*/ 1973262 w 2857500"/>
                <a:gd name="connsiteY6097" fmla="*/ 1462088 h 3027364"/>
                <a:gd name="connsiteX6098" fmla="*/ 1982787 w 2857500"/>
                <a:gd name="connsiteY6098" fmla="*/ 1470820 h 3027364"/>
                <a:gd name="connsiteX6099" fmla="*/ 1973262 w 2857500"/>
                <a:gd name="connsiteY6099" fmla="*/ 1479552 h 3027364"/>
                <a:gd name="connsiteX6100" fmla="*/ 1963737 w 2857500"/>
                <a:gd name="connsiteY6100" fmla="*/ 1470820 h 3027364"/>
                <a:gd name="connsiteX6101" fmla="*/ 1973262 w 2857500"/>
                <a:gd name="connsiteY6101" fmla="*/ 1462088 h 3027364"/>
                <a:gd name="connsiteX6102" fmla="*/ 1930400 w 2857500"/>
                <a:gd name="connsiteY6102" fmla="*/ 1462088 h 3027364"/>
                <a:gd name="connsiteX6103" fmla="*/ 1939925 w 2857500"/>
                <a:gd name="connsiteY6103" fmla="*/ 1470820 h 3027364"/>
                <a:gd name="connsiteX6104" fmla="*/ 1930400 w 2857500"/>
                <a:gd name="connsiteY6104" fmla="*/ 1479552 h 3027364"/>
                <a:gd name="connsiteX6105" fmla="*/ 1920875 w 2857500"/>
                <a:gd name="connsiteY6105" fmla="*/ 1470820 h 3027364"/>
                <a:gd name="connsiteX6106" fmla="*/ 1930400 w 2857500"/>
                <a:gd name="connsiteY6106" fmla="*/ 1462088 h 3027364"/>
                <a:gd name="connsiteX6107" fmla="*/ 1886744 w 2857500"/>
                <a:gd name="connsiteY6107" fmla="*/ 1462088 h 3027364"/>
                <a:gd name="connsiteX6108" fmla="*/ 1895476 w 2857500"/>
                <a:gd name="connsiteY6108" fmla="*/ 1470820 h 3027364"/>
                <a:gd name="connsiteX6109" fmla="*/ 1886744 w 2857500"/>
                <a:gd name="connsiteY6109" fmla="*/ 1479552 h 3027364"/>
                <a:gd name="connsiteX6110" fmla="*/ 1878012 w 2857500"/>
                <a:gd name="connsiteY6110" fmla="*/ 1470820 h 3027364"/>
                <a:gd name="connsiteX6111" fmla="*/ 1886744 w 2857500"/>
                <a:gd name="connsiteY6111" fmla="*/ 1462088 h 3027364"/>
                <a:gd name="connsiteX6112" fmla="*/ 1843882 w 2857500"/>
                <a:gd name="connsiteY6112" fmla="*/ 1462088 h 3027364"/>
                <a:gd name="connsiteX6113" fmla="*/ 1852614 w 2857500"/>
                <a:gd name="connsiteY6113" fmla="*/ 1470820 h 3027364"/>
                <a:gd name="connsiteX6114" fmla="*/ 1843882 w 2857500"/>
                <a:gd name="connsiteY6114" fmla="*/ 1479552 h 3027364"/>
                <a:gd name="connsiteX6115" fmla="*/ 1835150 w 2857500"/>
                <a:gd name="connsiteY6115" fmla="*/ 1470820 h 3027364"/>
                <a:gd name="connsiteX6116" fmla="*/ 1843882 w 2857500"/>
                <a:gd name="connsiteY6116" fmla="*/ 1462088 h 3027364"/>
                <a:gd name="connsiteX6117" fmla="*/ 1800505 w 2857500"/>
                <a:gd name="connsiteY6117" fmla="*/ 1462088 h 3027364"/>
                <a:gd name="connsiteX6118" fmla="*/ 1801018 w 2857500"/>
                <a:gd name="connsiteY6118" fmla="*/ 1462088 h 3027364"/>
                <a:gd name="connsiteX6119" fmla="*/ 1809750 w 2857500"/>
                <a:gd name="connsiteY6119" fmla="*/ 1470570 h 3027364"/>
                <a:gd name="connsiteX6120" fmla="*/ 1801018 w 2857500"/>
                <a:gd name="connsiteY6120" fmla="*/ 1479551 h 3027364"/>
                <a:gd name="connsiteX6121" fmla="*/ 1800505 w 2857500"/>
                <a:gd name="connsiteY6121" fmla="*/ 1479551 h 3027364"/>
                <a:gd name="connsiteX6122" fmla="*/ 1792287 w 2857500"/>
                <a:gd name="connsiteY6122" fmla="*/ 1470570 h 3027364"/>
                <a:gd name="connsiteX6123" fmla="*/ 1800505 w 2857500"/>
                <a:gd name="connsiteY6123" fmla="*/ 1462088 h 3027364"/>
                <a:gd name="connsiteX6124" fmla="*/ 1758156 w 2857500"/>
                <a:gd name="connsiteY6124" fmla="*/ 1462088 h 3027364"/>
                <a:gd name="connsiteX6125" fmla="*/ 1766888 w 2857500"/>
                <a:gd name="connsiteY6125" fmla="*/ 1470820 h 3027364"/>
                <a:gd name="connsiteX6126" fmla="*/ 1758156 w 2857500"/>
                <a:gd name="connsiteY6126" fmla="*/ 1479552 h 3027364"/>
                <a:gd name="connsiteX6127" fmla="*/ 1749424 w 2857500"/>
                <a:gd name="connsiteY6127" fmla="*/ 1470820 h 3027364"/>
                <a:gd name="connsiteX6128" fmla="*/ 1758156 w 2857500"/>
                <a:gd name="connsiteY6128" fmla="*/ 1462088 h 3027364"/>
                <a:gd name="connsiteX6129" fmla="*/ 1714499 w 2857500"/>
                <a:gd name="connsiteY6129" fmla="*/ 1462088 h 3027364"/>
                <a:gd name="connsiteX6130" fmla="*/ 1724024 w 2857500"/>
                <a:gd name="connsiteY6130" fmla="*/ 1470820 h 3027364"/>
                <a:gd name="connsiteX6131" fmla="*/ 1714499 w 2857500"/>
                <a:gd name="connsiteY6131" fmla="*/ 1479552 h 3027364"/>
                <a:gd name="connsiteX6132" fmla="*/ 1704974 w 2857500"/>
                <a:gd name="connsiteY6132" fmla="*/ 1470820 h 3027364"/>
                <a:gd name="connsiteX6133" fmla="*/ 1714499 w 2857500"/>
                <a:gd name="connsiteY6133" fmla="*/ 1462088 h 3027364"/>
                <a:gd name="connsiteX6134" fmla="*/ 1671637 w 2857500"/>
                <a:gd name="connsiteY6134" fmla="*/ 1462088 h 3027364"/>
                <a:gd name="connsiteX6135" fmla="*/ 1681162 w 2857500"/>
                <a:gd name="connsiteY6135" fmla="*/ 1470820 h 3027364"/>
                <a:gd name="connsiteX6136" fmla="*/ 1671637 w 2857500"/>
                <a:gd name="connsiteY6136" fmla="*/ 1479552 h 3027364"/>
                <a:gd name="connsiteX6137" fmla="*/ 1662112 w 2857500"/>
                <a:gd name="connsiteY6137" fmla="*/ 1470820 h 3027364"/>
                <a:gd name="connsiteX6138" fmla="*/ 1671637 w 2857500"/>
                <a:gd name="connsiteY6138" fmla="*/ 1462088 h 3027364"/>
                <a:gd name="connsiteX6139" fmla="*/ 1628774 w 2857500"/>
                <a:gd name="connsiteY6139" fmla="*/ 1462088 h 3027364"/>
                <a:gd name="connsiteX6140" fmla="*/ 1638299 w 2857500"/>
                <a:gd name="connsiteY6140" fmla="*/ 1470820 h 3027364"/>
                <a:gd name="connsiteX6141" fmla="*/ 1628774 w 2857500"/>
                <a:gd name="connsiteY6141" fmla="*/ 1479552 h 3027364"/>
                <a:gd name="connsiteX6142" fmla="*/ 1619249 w 2857500"/>
                <a:gd name="connsiteY6142" fmla="*/ 1470820 h 3027364"/>
                <a:gd name="connsiteX6143" fmla="*/ 1628774 w 2857500"/>
                <a:gd name="connsiteY6143" fmla="*/ 1462088 h 3027364"/>
                <a:gd name="connsiteX6144" fmla="*/ 1585912 w 2857500"/>
                <a:gd name="connsiteY6144" fmla="*/ 1462088 h 3027364"/>
                <a:gd name="connsiteX6145" fmla="*/ 1595437 w 2857500"/>
                <a:gd name="connsiteY6145" fmla="*/ 1470820 h 3027364"/>
                <a:gd name="connsiteX6146" fmla="*/ 1585912 w 2857500"/>
                <a:gd name="connsiteY6146" fmla="*/ 1479552 h 3027364"/>
                <a:gd name="connsiteX6147" fmla="*/ 1576387 w 2857500"/>
                <a:gd name="connsiteY6147" fmla="*/ 1470820 h 3027364"/>
                <a:gd name="connsiteX6148" fmla="*/ 1585912 w 2857500"/>
                <a:gd name="connsiteY6148" fmla="*/ 1462088 h 3027364"/>
                <a:gd name="connsiteX6149" fmla="*/ 1543049 w 2857500"/>
                <a:gd name="connsiteY6149" fmla="*/ 1462088 h 3027364"/>
                <a:gd name="connsiteX6150" fmla="*/ 1552574 w 2857500"/>
                <a:gd name="connsiteY6150" fmla="*/ 1470820 h 3027364"/>
                <a:gd name="connsiteX6151" fmla="*/ 1543049 w 2857500"/>
                <a:gd name="connsiteY6151" fmla="*/ 1479552 h 3027364"/>
                <a:gd name="connsiteX6152" fmla="*/ 1533524 w 2857500"/>
                <a:gd name="connsiteY6152" fmla="*/ 1470820 h 3027364"/>
                <a:gd name="connsiteX6153" fmla="*/ 1543049 w 2857500"/>
                <a:gd name="connsiteY6153" fmla="*/ 1462088 h 3027364"/>
                <a:gd name="connsiteX6154" fmla="*/ 1500187 w 2857500"/>
                <a:gd name="connsiteY6154" fmla="*/ 1462088 h 3027364"/>
                <a:gd name="connsiteX6155" fmla="*/ 1509712 w 2857500"/>
                <a:gd name="connsiteY6155" fmla="*/ 1470820 h 3027364"/>
                <a:gd name="connsiteX6156" fmla="*/ 1500187 w 2857500"/>
                <a:gd name="connsiteY6156" fmla="*/ 1479552 h 3027364"/>
                <a:gd name="connsiteX6157" fmla="*/ 1490662 w 2857500"/>
                <a:gd name="connsiteY6157" fmla="*/ 1470820 h 3027364"/>
                <a:gd name="connsiteX6158" fmla="*/ 1500187 w 2857500"/>
                <a:gd name="connsiteY6158" fmla="*/ 1462088 h 3027364"/>
                <a:gd name="connsiteX6159" fmla="*/ 1457052 w 2857500"/>
                <a:gd name="connsiteY6159" fmla="*/ 1462088 h 3027364"/>
                <a:gd name="connsiteX6160" fmla="*/ 1457596 w 2857500"/>
                <a:gd name="connsiteY6160" fmla="*/ 1462088 h 3027364"/>
                <a:gd name="connsiteX6161" fmla="*/ 1466849 w 2857500"/>
                <a:gd name="connsiteY6161" fmla="*/ 1470570 h 3027364"/>
                <a:gd name="connsiteX6162" fmla="*/ 1457596 w 2857500"/>
                <a:gd name="connsiteY6162" fmla="*/ 1479551 h 3027364"/>
                <a:gd name="connsiteX6163" fmla="*/ 1457052 w 2857500"/>
                <a:gd name="connsiteY6163" fmla="*/ 1479551 h 3027364"/>
                <a:gd name="connsiteX6164" fmla="*/ 1447799 w 2857500"/>
                <a:gd name="connsiteY6164" fmla="*/ 1470570 h 3027364"/>
                <a:gd name="connsiteX6165" fmla="*/ 1457052 w 2857500"/>
                <a:gd name="connsiteY6165" fmla="*/ 1462088 h 3027364"/>
                <a:gd name="connsiteX6166" fmla="*/ 1414462 w 2857500"/>
                <a:gd name="connsiteY6166" fmla="*/ 1462088 h 3027364"/>
                <a:gd name="connsiteX6167" fmla="*/ 1423987 w 2857500"/>
                <a:gd name="connsiteY6167" fmla="*/ 1470820 h 3027364"/>
                <a:gd name="connsiteX6168" fmla="*/ 1414462 w 2857500"/>
                <a:gd name="connsiteY6168" fmla="*/ 1479552 h 3027364"/>
                <a:gd name="connsiteX6169" fmla="*/ 1404937 w 2857500"/>
                <a:gd name="connsiteY6169" fmla="*/ 1470820 h 3027364"/>
                <a:gd name="connsiteX6170" fmla="*/ 1414462 w 2857500"/>
                <a:gd name="connsiteY6170" fmla="*/ 1462088 h 3027364"/>
                <a:gd name="connsiteX6171" fmla="*/ 1370806 w 2857500"/>
                <a:gd name="connsiteY6171" fmla="*/ 1462088 h 3027364"/>
                <a:gd name="connsiteX6172" fmla="*/ 1379538 w 2857500"/>
                <a:gd name="connsiteY6172" fmla="*/ 1470820 h 3027364"/>
                <a:gd name="connsiteX6173" fmla="*/ 1370806 w 2857500"/>
                <a:gd name="connsiteY6173" fmla="*/ 1479552 h 3027364"/>
                <a:gd name="connsiteX6174" fmla="*/ 1362074 w 2857500"/>
                <a:gd name="connsiteY6174" fmla="*/ 1470820 h 3027364"/>
                <a:gd name="connsiteX6175" fmla="*/ 1370806 w 2857500"/>
                <a:gd name="connsiteY6175" fmla="*/ 1462088 h 3027364"/>
                <a:gd name="connsiteX6176" fmla="*/ 1328737 w 2857500"/>
                <a:gd name="connsiteY6176" fmla="*/ 1462088 h 3027364"/>
                <a:gd name="connsiteX6177" fmla="*/ 1338262 w 2857500"/>
                <a:gd name="connsiteY6177" fmla="*/ 1470820 h 3027364"/>
                <a:gd name="connsiteX6178" fmla="*/ 1328737 w 2857500"/>
                <a:gd name="connsiteY6178" fmla="*/ 1479552 h 3027364"/>
                <a:gd name="connsiteX6179" fmla="*/ 1319212 w 2857500"/>
                <a:gd name="connsiteY6179" fmla="*/ 1470820 h 3027364"/>
                <a:gd name="connsiteX6180" fmla="*/ 1328737 w 2857500"/>
                <a:gd name="connsiteY6180" fmla="*/ 1462088 h 3027364"/>
                <a:gd name="connsiteX6181" fmla="*/ 1285081 w 2857500"/>
                <a:gd name="connsiteY6181" fmla="*/ 1462088 h 3027364"/>
                <a:gd name="connsiteX6182" fmla="*/ 1293813 w 2857500"/>
                <a:gd name="connsiteY6182" fmla="*/ 1470820 h 3027364"/>
                <a:gd name="connsiteX6183" fmla="*/ 1285081 w 2857500"/>
                <a:gd name="connsiteY6183" fmla="*/ 1479552 h 3027364"/>
                <a:gd name="connsiteX6184" fmla="*/ 1276349 w 2857500"/>
                <a:gd name="connsiteY6184" fmla="*/ 1470820 h 3027364"/>
                <a:gd name="connsiteX6185" fmla="*/ 1285081 w 2857500"/>
                <a:gd name="connsiteY6185" fmla="*/ 1462088 h 3027364"/>
                <a:gd name="connsiteX6186" fmla="*/ 1242219 w 2857500"/>
                <a:gd name="connsiteY6186" fmla="*/ 1462088 h 3027364"/>
                <a:gd name="connsiteX6187" fmla="*/ 1250951 w 2857500"/>
                <a:gd name="connsiteY6187" fmla="*/ 1470820 h 3027364"/>
                <a:gd name="connsiteX6188" fmla="*/ 1242219 w 2857500"/>
                <a:gd name="connsiteY6188" fmla="*/ 1479552 h 3027364"/>
                <a:gd name="connsiteX6189" fmla="*/ 1233487 w 2857500"/>
                <a:gd name="connsiteY6189" fmla="*/ 1470820 h 3027364"/>
                <a:gd name="connsiteX6190" fmla="*/ 1242219 w 2857500"/>
                <a:gd name="connsiteY6190" fmla="*/ 1462088 h 3027364"/>
                <a:gd name="connsiteX6191" fmla="*/ 1198562 w 2857500"/>
                <a:gd name="connsiteY6191" fmla="*/ 1462088 h 3027364"/>
                <a:gd name="connsiteX6192" fmla="*/ 1208087 w 2857500"/>
                <a:gd name="connsiteY6192" fmla="*/ 1470820 h 3027364"/>
                <a:gd name="connsiteX6193" fmla="*/ 1198562 w 2857500"/>
                <a:gd name="connsiteY6193" fmla="*/ 1479552 h 3027364"/>
                <a:gd name="connsiteX6194" fmla="*/ 1189037 w 2857500"/>
                <a:gd name="connsiteY6194" fmla="*/ 1470820 h 3027364"/>
                <a:gd name="connsiteX6195" fmla="*/ 1198562 w 2857500"/>
                <a:gd name="connsiteY6195" fmla="*/ 1462088 h 3027364"/>
                <a:gd name="connsiteX6196" fmla="*/ 1155699 w 2857500"/>
                <a:gd name="connsiteY6196" fmla="*/ 1462088 h 3027364"/>
                <a:gd name="connsiteX6197" fmla="*/ 1165224 w 2857500"/>
                <a:gd name="connsiteY6197" fmla="*/ 1470820 h 3027364"/>
                <a:gd name="connsiteX6198" fmla="*/ 1155699 w 2857500"/>
                <a:gd name="connsiteY6198" fmla="*/ 1479552 h 3027364"/>
                <a:gd name="connsiteX6199" fmla="*/ 1146174 w 2857500"/>
                <a:gd name="connsiteY6199" fmla="*/ 1470820 h 3027364"/>
                <a:gd name="connsiteX6200" fmla="*/ 1155699 w 2857500"/>
                <a:gd name="connsiteY6200" fmla="*/ 1462088 h 3027364"/>
                <a:gd name="connsiteX6201" fmla="*/ 1112882 w 2857500"/>
                <a:gd name="connsiteY6201" fmla="*/ 1462088 h 3027364"/>
                <a:gd name="connsiteX6202" fmla="*/ 1113381 w 2857500"/>
                <a:gd name="connsiteY6202" fmla="*/ 1462088 h 3027364"/>
                <a:gd name="connsiteX6203" fmla="*/ 1122362 w 2857500"/>
                <a:gd name="connsiteY6203" fmla="*/ 1470570 h 3027364"/>
                <a:gd name="connsiteX6204" fmla="*/ 1113381 w 2857500"/>
                <a:gd name="connsiteY6204" fmla="*/ 1479551 h 3027364"/>
                <a:gd name="connsiteX6205" fmla="*/ 1112882 w 2857500"/>
                <a:gd name="connsiteY6205" fmla="*/ 1479551 h 3027364"/>
                <a:gd name="connsiteX6206" fmla="*/ 1104899 w 2857500"/>
                <a:gd name="connsiteY6206" fmla="*/ 1470570 h 3027364"/>
                <a:gd name="connsiteX6207" fmla="*/ 1112882 w 2857500"/>
                <a:gd name="connsiteY6207" fmla="*/ 1462088 h 3027364"/>
                <a:gd name="connsiteX6208" fmla="*/ 1069975 w 2857500"/>
                <a:gd name="connsiteY6208" fmla="*/ 1462088 h 3027364"/>
                <a:gd name="connsiteX6209" fmla="*/ 1079500 w 2857500"/>
                <a:gd name="connsiteY6209" fmla="*/ 1470820 h 3027364"/>
                <a:gd name="connsiteX6210" fmla="*/ 1069975 w 2857500"/>
                <a:gd name="connsiteY6210" fmla="*/ 1479552 h 3027364"/>
                <a:gd name="connsiteX6211" fmla="*/ 1060450 w 2857500"/>
                <a:gd name="connsiteY6211" fmla="*/ 1470820 h 3027364"/>
                <a:gd name="connsiteX6212" fmla="*/ 1069975 w 2857500"/>
                <a:gd name="connsiteY6212" fmla="*/ 1462088 h 3027364"/>
                <a:gd name="connsiteX6213" fmla="*/ 1027112 w 2857500"/>
                <a:gd name="connsiteY6213" fmla="*/ 1462088 h 3027364"/>
                <a:gd name="connsiteX6214" fmla="*/ 1036637 w 2857500"/>
                <a:gd name="connsiteY6214" fmla="*/ 1470820 h 3027364"/>
                <a:gd name="connsiteX6215" fmla="*/ 1027112 w 2857500"/>
                <a:gd name="connsiteY6215" fmla="*/ 1479552 h 3027364"/>
                <a:gd name="connsiteX6216" fmla="*/ 1017587 w 2857500"/>
                <a:gd name="connsiteY6216" fmla="*/ 1470820 h 3027364"/>
                <a:gd name="connsiteX6217" fmla="*/ 1027112 w 2857500"/>
                <a:gd name="connsiteY6217" fmla="*/ 1462088 h 3027364"/>
                <a:gd name="connsiteX6218" fmla="*/ 984250 w 2857500"/>
                <a:gd name="connsiteY6218" fmla="*/ 1462088 h 3027364"/>
                <a:gd name="connsiteX6219" fmla="*/ 993775 w 2857500"/>
                <a:gd name="connsiteY6219" fmla="*/ 1470820 h 3027364"/>
                <a:gd name="connsiteX6220" fmla="*/ 984250 w 2857500"/>
                <a:gd name="connsiteY6220" fmla="*/ 1479552 h 3027364"/>
                <a:gd name="connsiteX6221" fmla="*/ 974725 w 2857500"/>
                <a:gd name="connsiteY6221" fmla="*/ 1470820 h 3027364"/>
                <a:gd name="connsiteX6222" fmla="*/ 984250 w 2857500"/>
                <a:gd name="connsiteY6222" fmla="*/ 1462088 h 3027364"/>
                <a:gd name="connsiteX6223" fmla="*/ 941387 w 2857500"/>
                <a:gd name="connsiteY6223" fmla="*/ 1462088 h 3027364"/>
                <a:gd name="connsiteX6224" fmla="*/ 950912 w 2857500"/>
                <a:gd name="connsiteY6224" fmla="*/ 1470820 h 3027364"/>
                <a:gd name="connsiteX6225" fmla="*/ 941387 w 2857500"/>
                <a:gd name="connsiteY6225" fmla="*/ 1479552 h 3027364"/>
                <a:gd name="connsiteX6226" fmla="*/ 931862 w 2857500"/>
                <a:gd name="connsiteY6226" fmla="*/ 1470820 h 3027364"/>
                <a:gd name="connsiteX6227" fmla="*/ 941387 w 2857500"/>
                <a:gd name="connsiteY6227" fmla="*/ 1462088 h 3027364"/>
                <a:gd name="connsiteX6228" fmla="*/ 898525 w 2857500"/>
                <a:gd name="connsiteY6228" fmla="*/ 1462088 h 3027364"/>
                <a:gd name="connsiteX6229" fmla="*/ 908050 w 2857500"/>
                <a:gd name="connsiteY6229" fmla="*/ 1470820 h 3027364"/>
                <a:gd name="connsiteX6230" fmla="*/ 898525 w 2857500"/>
                <a:gd name="connsiteY6230" fmla="*/ 1479552 h 3027364"/>
                <a:gd name="connsiteX6231" fmla="*/ 889000 w 2857500"/>
                <a:gd name="connsiteY6231" fmla="*/ 1470820 h 3027364"/>
                <a:gd name="connsiteX6232" fmla="*/ 898525 w 2857500"/>
                <a:gd name="connsiteY6232" fmla="*/ 1462088 h 3027364"/>
                <a:gd name="connsiteX6233" fmla="*/ 855662 w 2857500"/>
                <a:gd name="connsiteY6233" fmla="*/ 1462088 h 3027364"/>
                <a:gd name="connsiteX6234" fmla="*/ 865187 w 2857500"/>
                <a:gd name="connsiteY6234" fmla="*/ 1470820 h 3027364"/>
                <a:gd name="connsiteX6235" fmla="*/ 855662 w 2857500"/>
                <a:gd name="connsiteY6235" fmla="*/ 1479552 h 3027364"/>
                <a:gd name="connsiteX6236" fmla="*/ 846137 w 2857500"/>
                <a:gd name="connsiteY6236" fmla="*/ 1470820 h 3027364"/>
                <a:gd name="connsiteX6237" fmla="*/ 855662 w 2857500"/>
                <a:gd name="connsiteY6237" fmla="*/ 1462088 h 3027364"/>
                <a:gd name="connsiteX6238" fmla="*/ 812800 w 2857500"/>
                <a:gd name="connsiteY6238" fmla="*/ 1462088 h 3027364"/>
                <a:gd name="connsiteX6239" fmla="*/ 822325 w 2857500"/>
                <a:gd name="connsiteY6239" fmla="*/ 1470820 h 3027364"/>
                <a:gd name="connsiteX6240" fmla="*/ 812800 w 2857500"/>
                <a:gd name="connsiteY6240" fmla="*/ 1479552 h 3027364"/>
                <a:gd name="connsiteX6241" fmla="*/ 803275 w 2857500"/>
                <a:gd name="connsiteY6241" fmla="*/ 1470820 h 3027364"/>
                <a:gd name="connsiteX6242" fmla="*/ 812800 w 2857500"/>
                <a:gd name="connsiteY6242" fmla="*/ 1462088 h 3027364"/>
                <a:gd name="connsiteX6243" fmla="*/ 769665 w 2857500"/>
                <a:gd name="connsiteY6243" fmla="*/ 1462088 h 3027364"/>
                <a:gd name="connsiteX6244" fmla="*/ 770209 w 2857500"/>
                <a:gd name="connsiteY6244" fmla="*/ 1462088 h 3027364"/>
                <a:gd name="connsiteX6245" fmla="*/ 779462 w 2857500"/>
                <a:gd name="connsiteY6245" fmla="*/ 1470570 h 3027364"/>
                <a:gd name="connsiteX6246" fmla="*/ 770209 w 2857500"/>
                <a:gd name="connsiteY6246" fmla="*/ 1479551 h 3027364"/>
                <a:gd name="connsiteX6247" fmla="*/ 769665 w 2857500"/>
                <a:gd name="connsiteY6247" fmla="*/ 1479551 h 3027364"/>
                <a:gd name="connsiteX6248" fmla="*/ 760412 w 2857500"/>
                <a:gd name="connsiteY6248" fmla="*/ 1470570 h 3027364"/>
                <a:gd name="connsiteX6249" fmla="*/ 769665 w 2857500"/>
                <a:gd name="connsiteY6249" fmla="*/ 1462088 h 3027364"/>
                <a:gd name="connsiteX6250" fmla="*/ 726281 w 2857500"/>
                <a:gd name="connsiteY6250" fmla="*/ 1462088 h 3027364"/>
                <a:gd name="connsiteX6251" fmla="*/ 735013 w 2857500"/>
                <a:gd name="connsiteY6251" fmla="*/ 1470820 h 3027364"/>
                <a:gd name="connsiteX6252" fmla="*/ 726281 w 2857500"/>
                <a:gd name="connsiteY6252" fmla="*/ 1479552 h 3027364"/>
                <a:gd name="connsiteX6253" fmla="*/ 717549 w 2857500"/>
                <a:gd name="connsiteY6253" fmla="*/ 1470820 h 3027364"/>
                <a:gd name="connsiteX6254" fmla="*/ 726281 w 2857500"/>
                <a:gd name="connsiteY6254" fmla="*/ 1462088 h 3027364"/>
                <a:gd name="connsiteX6255" fmla="*/ 683419 w 2857500"/>
                <a:gd name="connsiteY6255" fmla="*/ 1462088 h 3027364"/>
                <a:gd name="connsiteX6256" fmla="*/ 692151 w 2857500"/>
                <a:gd name="connsiteY6256" fmla="*/ 1470820 h 3027364"/>
                <a:gd name="connsiteX6257" fmla="*/ 683419 w 2857500"/>
                <a:gd name="connsiteY6257" fmla="*/ 1479552 h 3027364"/>
                <a:gd name="connsiteX6258" fmla="*/ 674687 w 2857500"/>
                <a:gd name="connsiteY6258" fmla="*/ 1470820 h 3027364"/>
                <a:gd name="connsiteX6259" fmla="*/ 683419 w 2857500"/>
                <a:gd name="connsiteY6259" fmla="*/ 1462088 h 3027364"/>
                <a:gd name="connsiteX6260" fmla="*/ 640556 w 2857500"/>
                <a:gd name="connsiteY6260" fmla="*/ 1462088 h 3027364"/>
                <a:gd name="connsiteX6261" fmla="*/ 649288 w 2857500"/>
                <a:gd name="connsiteY6261" fmla="*/ 1470820 h 3027364"/>
                <a:gd name="connsiteX6262" fmla="*/ 640556 w 2857500"/>
                <a:gd name="connsiteY6262" fmla="*/ 1479552 h 3027364"/>
                <a:gd name="connsiteX6263" fmla="*/ 631824 w 2857500"/>
                <a:gd name="connsiteY6263" fmla="*/ 1470820 h 3027364"/>
                <a:gd name="connsiteX6264" fmla="*/ 640556 w 2857500"/>
                <a:gd name="connsiteY6264" fmla="*/ 1462088 h 3027364"/>
                <a:gd name="connsiteX6265" fmla="*/ 597694 w 2857500"/>
                <a:gd name="connsiteY6265" fmla="*/ 1462088 h 3027364"/>
                <a:gd name="connsiteX6266" fmla="*/ 606426 w 2857500"/>
                <a:gd name="connsiteY6266" fmla="*/ 1470820 h 3027364"/>
                <a:gd name="connsiteX6267" fmla="*/ 597694 w 2857500"/>
                <a:gd name="connsiteY6267" fmla="*/ 1479552 h 3027364"/>
                <a:gd name="connsiteX6268" fmla="*/ 588962 w 2857500"/>
                <a:gd name="connsiteY6268" fmla="*/ 1470820 h 3027364"/>
                <a:gd name="connsiteX6269" fmla="*/ 597694 w 2857500"/>
                <a:gd name="connsiteY6269" fmla="*/ 1462088 h 3027364"/>
                <a:gd name="connsiteX6270" fmla="*/ 554037 w 2857500"/>
                <a:gd name="connsiteY6270" fmla="*/ 1462088 h 3027364"/>
                <a:gd name="connsiteX6271" fmla="*/ 563562 w 2857500"/>
                <a:gd name="connsiteY6271" fmla="*/ 1470820 h 3027364"/>
                <a:gd name="connsiteX6272" fmla="*/ 554037 w 2857500"/>
                <a:gd name="connsiteY6272" fmla="*/ 1479552 h 3027364"/>
                <a:gd name="connsiteX6273" fmla="*/ 544512 w 2857500"/>
                <a:gd name="connsiteY6273" fmla="*/ 1470820 h 3027364"/>
                <a:gd name="connsiteX6274" fmla="*/ 554037 w 2857500"/>
                <a:gd name="connsiteY6274" fmla="*/ 1462088 h 3027364"/>
                <a:gd name="connsiteX6275" fmla="*/ 511174 w 2857500"/>
                <a:gd name="connsiteY6275" fmla="*/ 1462088 h 3027364"/>
                <a:gd name="connsiteX6276" fmla="*/ 520699 w 2857500"/>
                <a:gd name="connsiteY6276" fmla="*/ 1470820 h 3027364"/>
                <a:gd name="connsiteX6277" fmla="*/ 511174 w 2857500"/>
                <a:gd name="connsiteY6277" fmla="*/ 1479552 h 3027364"/>
                <a:gd name="connsiteX6278" fmla="*/ 501649 w 2857500"/>
                <a:gd name="connsiteY6278" fmla="*/ 1470820 h 3027364"/>
                <a:gd name="connsiteX6279" fmla="*/ 511174 w 2857500"/>
                <a:gd name="connsiteY6279" fmla="*/ 1462088 h 3027364"/>
                <a:gd name="connsiteX6280" fmla="*/ 468312 w 2857500"/>
                <a:gd name="connsiteY6280" fmla="*/ 1462088 h 3027364"/>
                <a:gd name="connsiteX6281" fmla="*/ 477837 w 2857500"/>
                <a:gd name="connsiteY6281" fmla="*/ 1470820 h 3027364"/>
                <a:gd name="connsiteX6282" fmla="*/ 468312 w 2857500"/>
                <a:gd name="connsiteY6282" fmla="*/ 1479552 h 3027364"/>
                <a:gd name="connsiteX6283" fmla="*/ 458787 w 2857500"/>
                <a:gd name="connsiteY6283" fmla="*/ 1470820 h 3027364"/>
                <a:gd name="connsiteX6284" fmla="*/ 468312 w 2857500"/>
                <a:gd name="connsiteY6284" fmla="*/ 1462088 h 3027364"/>
                <a:gd name="connsiteX6285" fmla="*/ 425177 w 2857500"/>
                <a:gd name="connsiteY6285" fmla="*/ 1462088 h 3027364"/>
                <a:gd name="connsiteX6286" fmla="*/ 434974 w 2857500"/>
                <a:gd name="connsiteY6286" fmla="*/ 1470570 h 3027364"/>
                <a:gd name="connsiteX6287" fmla="*/ 425177 w 2857500"/>
                <a:gd name="connsiteY6287" fmla="*/ 1479551 h 3027364"/>
                <a:gd name="connsiteX6288" fmla="*/ 415924 w 2857500"/>
                <a:gd name="connsiteY6288" fmla="*/ 1470570 h 3027364"/>
                <a:gd name="connsiteX6289" fmla="*/ 425177 w 2857500"/>
                <a:gd name="connsiteY6289" fmla="*/ 1462088 h 3027364"/>
                <a:gd name="connsiteX6290" fmla="*/ 382587 w 2857500"/>
                <a:gd name="connsiteY6290" fmla="*/ 1462088 h 3027364"/>
                <a:gd name="connsiteX6291" fmla="*/ 392112 w 2857500"/>
                <a:gd name="connsiteY6291" fmla="*/ 1470820 h 3027364"/>
                <a:gd name="connsiteX6292" fmla="*/ 382587 w 2857500"/>
                <a:gd name="connsiteY6292" fmla="*/ 1479552 h 3027364"/>
                <a:gd name="connsiteX6293" fmla="*/ 373062 w 2857500"/>
                <a:gd name="connsiteY6293" fmla="*/ 1470820 h 3027364"/>
                <a:gd name="connsiteX6294" fmla="*/ 382587 w 2857500"/>
                <a:gd name="connsiteY6294" fmla="*/ 1462088 h 3027364"/>
                <a:gd name="connsiteX6295" fmla="*/ 339725 w 2857500"/>
                <a:gd name="connsiteY6295" fmla="*/ 1462088 h 3027364"/>
                <a:gd name="connsiteX6296" fmla="*/ 349250 w 2857500"/>
                <a:gd name="connsiteY6296" fmla="*/ 1470820 h 3027364"/>
                <a:gd name="connsiteX6297" fmla="*/ 339725 w 2857500"/>
                <a:gd name="connsiteY6297" fmla="*/ 1479552 h 3027364"/>
                <a:gd name="connsiteX6298" fmla="*/ 330200 w 2857500"/>
                <a:gd name="connsiteY6298" fmla="*/ 1470820 h 3027364"/>
                <a:gd name="connsiteX6299" fmla="*/ 339725 w 2857500"/>
                <a:gd name="connsiteY6299" fmla="*/ 1462088 h 3027364"/>
                <a:gd name="connsiteX6300" fmla="*/ 296862 w 2857500"/>
                <a:gd name="connsiteY6300" fmla="*/ 1462088 h 3027364"/>
                <a:gd name="connsiteX6301" fmla="*/ 306387 w 2857500"/>
                <a:gd name="connsiteY6301" fmla="*/ 1470820 h 3027364"/>
                <a:gd name="connsiteX6302" fmla="*/ 296862 w 2857500"/>
                <a:gd name="connsiteY6302" fmla="*/ 1479552 h 3027364"/>
                <a:gd name="connsiteX6303" fmla="*/ 287337 w 2857500"/>
                <a:gd name="connsiteY6303" fmla="*/ 1470820 h 3027364"/>
                <a:gd name="connsiteX6304" fmla="*/ 296862 w 2857500"/>
                <a:gd name="connsiteY6304" fmla="*/ 1462088 h 3027364"/>
                <a:gd name="connsiteX6305" fmla="*/ 254000 w 2857500"/>
                <a:gd name="connsiteY6305" fmla="*/ 1462088 h 3027364"/>
                <a:gd name="connsiteX6306" fmla="*/ 263525 w 2857500"/>
                <a:gd name="connsiteY6306" fmla="*/ 1470820 h 3027364"/>
                <a:gd name="connsiteX6307" fmla="*/ 254000 w 2857500"/>
                <a:gd name="connsiteY6307" fmla="*/ 1479552 h 3027364"/>
                <a:gd name="connsiteX6308" fmla="*/ 244475 w 2857500"/>
                <a:gd name="connsiteY6308" fmla="*/ 1470820 h 3027364"/>
                <a:gd name="connsiteX6309" fmla="*/ 254000 w 2857500"/>
                <a:gd name="connsiteY6309" fmla="*/ 1462088 h 3027364"/>
                <a:gd name="connsiteX6310" fmla="*/ 211137 w 2857500"/>
                <a:gd name="connsiteY6310" fmla="*/ 1462088 h 3027364"/>
                <a:gd name="connsiteX6311" fmla="*/ 220662 w 2857500"/>
                <a:gd name="connsiteY6311" fmla="*/ 1470820 h 3027364"/>
                <a:gd name="connsiteX6312" fmla="*/ 211137 w 2857500"/>
                <a:gd name="connsiteY6312" fmla="*/ 1479552 h 3027364"/>
                <a:gd name="connsiteX6313" fmla="*/ 201612 w 2857500"/>
                <a:gd name="connsiteY6313" fmla="*/ 1470820 h 3027364"/>
                <a:gd name="connsiteX6314" fmla="*/ 211137 w 2857500"/>
                <a:gd name="connsiteY6314" fmla="*/ 1462088 h 3027364"/>
                <a:gd name="connsiteX6315" fmla="*/ 168275 w 2857500"/>
                <a:gd name="connsiteY6315" fmla="*/ 1462088 h 3027364"/>
                <a:gd name="connsiteX6316" fmla="*/ 177800 w 2857500"/>
                <a:gd name="connsiteY6316" fmla="*/ 1470820 h 3027364"/>
                <a:gd name="connsiteX6317" fmla="*/ 168275 w 2857500"/>
                <a:gd name="connsiteY6317" fmla="*/ 1479552 h 3027364"/>
                <a:gd name="connsiteX6318" fmla="*/ 158750 w 2857500"/>
                <a:gd name="connsiteY6318" fmla="*/ 1470820 h 3027364"/>
                <a:gd name="connsiteX6319" fmla="*/ 168275 w 2857500"/>
                <a:gd name="connsiteY6319" fmla="*/ 1462088 h 3027364"/>
                <a:gd name="connsiteX6320" fmla="*/ 124619 w 2857500"/>
                <a:gd name="connsiteY6320" fmla="*/ 1462088 h 3027364"/>
                <a:gd name="connsiteX6321" fmla="*/ 133351 w 2857500"/>
                <a:gd name="connsiteY6321" fmla="*/ 1470820 h 3027364"/>
                <a:gd name="connsiteX6322" fmla="*/ 124619 w 2857500"/>
                <a:gd name="connsiteY6322" fmla="*/ 1479552 h 3027364"/>
                <a:gd name="connsiteX6323" fmla="*/ 115887 w 2857500"/>
                <a:gd name="connsiteY6323" fmla="*/ 1470820 h 3027364"/>
                <a:gd name="connsiteX6324" fmla="*/ 124619 w 2857500"/>
                <a:gd name="connsiteY6324" fmla="*/ 1462088 h 3027364"/>
                <a:gd name="connsiteX6325" fmla="*/ 80963 w 2857500"/>
                <a:gd name="connsiteY6325" fmla="*/ 1462088 h 3027364"/>
                <a:gd name="connsiteX6326" fmla="*/ 81492 w 2857500"/>
                <a:gd name="connsiteY6326" fmla="*/ 1462088 h 3027364"/>
                <a:gd name="connsiteX6327" fmla="*/ 90488 w 2857500"/>
                <a:gd name="connsiteY6327" fmla="*/ 1470763 h 3027364"/>
                <a:gd name="connsiteX6328" fmla="*/ 88900 w 2857500"/>
                <a:gd name="connsiteY6328" fmla="*/ 1476376 h 3027364"/>
                <a:gd name="connsiteX6329" fmla="*/ 79375 w 2857500"/>
                <a:gd name="connsiteY6329" fmla="*/ 1462599 h 3027364"/>
                <a:gd name="connsiteX6330" fmla="*/ 80963 w 2857500"/>
                <a:gd name="connsiteY6330" fmla="*/ 1462088 h 3027364"/>
                <a:gd name="connsiteX6331" fmla="*/ 2338387 w 2857500"/>
                <a:gd name="connsiteY6331" fmla="*/ 1417638 h 3027364"/>
                <a:gd name="connsiteX6332" fmla="*/ 2347912 w 2857500"/>
                <a:gd name="connsiteY6332" fmla="*/ 1427163 h 3027364"/>
                <a:gd name="connsiteX6333" fmla="*/ 2338387 w 2857500"/>
                <a:gd name="connsiteY6333" fmla="*/ 1436688 h 3027364"/>
                <a:gd name="connsiteX6334" fmla="*/ 2328862 w 2857500"/>
                <a:gd name="connsiteY6334" fmla="*/ 1427163 h 3027364"/>
                <a:gd name="connsiteX6335" fmla="*/ 2338387 w 2857500"/>
                <a:gd name="connsiteY6335" fmla="*/ 1417638 h 3027364"/>
                <a:gd name="connsiteX6336" fmla="*/ 2295524 w 2857500"/>
                <a:gd name="connsiteY6336" fmla="*/ 1417638 h 3027364"/>
                <a:gd name="connsiteX6337" fmla="*/ 2305049 w 2857500"/>
                <a:gd name="connsiteY6337" fmla="*/ 1427163 h 3027364"/>
                <a:gd name="connsiteX6338" fmla="*/ 2295524 w 2857500"/>
                <a:gd name="connsiteY6338" fmla="*/ 1436688 h 3027364"/>
                <a:gd name="connsiteX6339" fmla="*/ 2285999 w 2857500"/>
                <a:gd name="connsiteY6339" fmla="*/ 1427163 h 3027364"/>
                <a:gd name="connsiteX6340" fmla="*/ 2295524 w 2857500"/>
                <a:gd name="connsiteY6340" fmla="*/ 1417638 h 3027364"/>
                <a:gd name="connsiteX6341" fmla="*/ 2252662 w 2857500"/>
                <a:gd name="connsiteY6341" fmla="*/ 1417638 h 3027364"/>
                <a:gd name="connsiteX6342" fmla="*/ 2262187 w 2857500"/>
                <a:gd name="connsiteY6342" fmla="*/ 1427163 h 3027364"/>
                <a:gd name="connsiteX6343" fmla="*/ 2252662 w 2857500"/>
                <a:gd name="connsiteY6343" fmla="*/ 1436688 h 3027364"/>
                <a:gd name="connsiteX6344" fmla="*/ 2243137 w 2857500"/>
                <a:gd name="connsiteY6344" fmla="*/ 1427163 h 3027364"/>
                <a:gd name="connsiteX6345" fmla="*/ 2252662 w 2857500"/>
                <a:gd name="connsiteY6345" fmla="*/ 1417638 h 3027364"/>
                <a:gd name="connsiteX6346" fmla="*/ 2209799 w 2857500"/>
                <a:gd name="connsiteY6346" fmla="*/ 1417638 h 3027364"/>
                <a:gd name="connsiteX6347" fmla="*/ 2219324 w 2857500"/>
                <a:gd name="connsiteY6347" fmla="*/ 1427163 h 3027364"/>
                <a:gd name="connsiteX6348" fmla="*/ 2209799 w 2857500"/>
                <a:gd name="connsiteY6348" fmla="*/ 1436688 h 3027364"/>
                <a:gd name="connsiteX6349" fmla="*/ 2200274 w 2857500"/>
                <a:gd name="connsiteY6349" fmla="*/ 1427163 h 3027364"/>
                <a:gd name="connsiteX6350" fmla="*/ 2209799 w 2857500"/>
                <a:gd name="connsiteY6350" fmla="*/ 1417638 h 3027364"/>
                <a:gd name="connsiteX6351" fmla="*/ 2166937 w 2857500"/>
                <a:gd name="connsiteY6351" fmla="*/ 1417638 h 3027364"/>
                <a:gd name="connsiteX6352" fmla="*/ 2176462 w 2857500"/>
                <a:gd name="connsiteY6352" fmla="*/ 1427163 h 3027364"/>
                <a:gd name="connsiteX6353" fmla="*/ 2166937 w 2857500"/>
                <a:gd name="connsiteY6353" fmla="*/ 1436688 h 3027364"/>
                <a:gd name="connsiteX6354" fmla="*/ 2157412 w 2857500"/>
                <a:gd name="connsiteY6354" fmla="*/ 1427163 h 3027364"/>
                <a:gd name="connsiteX6355" fmla="*/ 2166937 w 2857500"/>
                <a:gd name="connsiteY6355" fmla="*/ 1417638 h 3027364"/>
                <a:gd name="connsiteX6356" fmla="*/ 2124075 w 2857500"/>
                <a:gd name="connsiteY6356" fmla="*/ 1417638 h 3027364"/>
                <a:gd name="connsiteX6357" fmla="*/ 2133600 w 2857500"/>
                <a:gd name="connsiteY6357" fmla="*/ 1427163 h 3027364"/>
                <a:gd name="connsiteX6358" fmla="*/ 2124075 w 2857500"/>
                <a:gd name="connsiteY6358" fmla="*/ 1436688 h 3027364"/>
                <a:gd name="connsiteX6359" fmla="*/ 2114550 w 2857500"/>
                <a:gd name="connsiteY6359" fmla="*/ 1427163 h 3027364"/>
                <a:gd name="connsiteX6360" fmla="*/ 2124075 w 2857500"/>
                <a:gd name="connsiteY6360" fmla="*/ 1417638 h 3027364"/>
                <a:gd name="connsiteX6361" fmla="*/ 2081212 w 2857500"/>
                <a:gd name="connsiteY6361" fmla="*/ 1417638 h 3027364"/>
                <a:gd name="connsiteX6362" fmla="*/ 2090737 w 2857500"/>
                <a:gd name="connsiteY6362" fmla="*/ 1427163 h 3027364"/>
                <a:gd name="connsiteX6363" fmla="*/ 2081212 w 2857500"/>
                <a:gd name="connsiteY6363" fmla="*/ 1436688 h 3027364"/>
                <a:gd name="connsiteX6364" fmla="*/ 2071687 w 2857500"/>
                <a:gd name="connsiteY6364" fmla="*/ 1427163 h 3027364"/>
                <a:gd name="connsiteX6365" fmla="*/ 2081212 w 2857500"/>
                <a:gd name="connsiteY6365" fmla="*/ 1417638 h 3027364"/>
                <a:gd name="connsiteX6366" fmla="*/ 2038350 w 2857500"/>
                <a:gd name="connsiteY6366" fmla="*/ 1417638 h 3027364"/>
                <a:gd name="connsiteX6367" fmla="*/ 2047875 w 2857500"/>
                <a:gd name="connsiteY6367" fmla="*/ 1427163 h 3027364"/>
                <a:gd name="connsiteX6368" fmla="*/ 2038350 w 2857500"/>
                <a:gd name="connsiteY6368" fmla="*/ 1436688 h 3027364"/>
                <a:gd name="connsiteX6369" fmla="*/ 2028825 w 2857500"/>
                <a:gd name="connsiteY6369" fmla="*/ 1427163 h 3027364"/>
                <a:gd name="connsiteX6370" fmla="*/ 2038350 w 2857500"/>
                <a:gd name="connsiteY6370" fmla="*/ 1417638 h 3027364"/>
                <a:gd name="connsiteX6371" fmla="*/ 1994694 w 2857500"/>
                <a:gd name="connsiteY6371" fmla="*/ 1417638 h 3027364"/>
                <a:gd name="connsiteX6372" fmla="*/ 2003426 w 2857500"/>
                <a:gd name="connsiteY6372" fmla="*/ 1427163 h 3027364"/>
                <a:gd name="connsiteX6373" fmla="*/ 1994694 w 2857500"/>
                <a:gd name="connsiteY6373" fmla="*/ 1436688 h 3027364"/>
                <a:gd name="connsiteX6374" fmla="*/ 1985962 w 2857500"/>
                <a:gd name="connsiteY6374" fmla="*/ 1427163 h 3027364"/>
                <a:gd name="connsiteX6375" fmla="*/ 1994694 w 2857500"/>
                <a:gd name="connsiteY6375" fmla="*/ 1417638 h 3027364"/>
                <a:gd name="connsiteX6376" fmla="*/ 1951832 w 2857500"/>
                <a:gd name="connsiteY6376" fmla="*/ 1417638 h 3027364"/>
                <a:gd name="connsiteX6377" fmla="*/ 1960564 w 2857500"/>
                <a:gd name="connsiteY6377" fmla="*/ 1427163 h 3027364"/>
                <a:gd name="connsiteX6378" fmla="*/ 1951832 w 2857500"/>
                <a:gd name="connsiteY6378" fmla="*/ 1436688 h 3027364"/>
                <a:gd name="connsiteX6379" fmla="*/ 1943100 w 2857500"/>
                <a:gd name="connsiteY6379" fmla="*/ 1427163 h 3027364"/>
                <a:gd name="connsiteX6380" fmla="*/ 1951832 w 2857500"/>
                <a:gd name="connsiteY6380" fmla="*/ 1417638 h 3027364"/>
                <a:gd name="connsiteX6381" fmla="*/ 1908969 w 2857500"/>
                <a:gd name="connsiteY6381" fmla="*/ 1417638 h 3027364"/>
                <a:gd name="connsiteX6382" fmla="*/ 1917701 w 2857500"/>
                <a:gd name="connsiteY6382" fmla="*/ 1427163 h 3027364"/>
                <a:gd name="connsiteX6383" fmla="*/ 1908969 w 2857500"/>
                <a:gd name="connsiteY6383" fmla="*/ 1436688 h 3027364"/>
                <a:gd name="connsiteX6384" fmla="*/ 1900237 w 2857500"/>
                <a:gd name="connsiteY6384" fmla="*/ 1427163 h 3027364"/>
                <a:gd name="connsiteX6385" fmla="*/ 1908969 w 2857500"/>
                <a:gd name="connsiteY6385" fmla="*/ 1417638 h 3027364"/>
                <a:gd name="connsiteX6386" fmla="*/ 1866107 w 2857500"/>
                <a:gd name="connsiteY6386" fmla="*/ 1417638 h 3027364"/>
                <a:gd name="connsiteX6387" fmla="*/ 1874839 w 2857500"/>
                <a:gd name="connsiteY6387" fmla="*/ 1427163 h 3027364"/>
                <a:gd name="connsiteX6388" fmla="*/ 1866107 w 2857500"/>
                <a:gd name="connsiteY6388" fmla="*/ 1436688 h 3027364"/>
                <a:gd name="connsiteX6389" fmla="*/ 1857375 w 2857500"/>
                <a:gd name="connsiteY6389" fmla="*/ 1427163 h 3027364"/>
                <a:gd name="connsiteX6390" fmla="*/ 1866107 w 2857500"/>
                <a:gd name="connsiteY6390" fmla="*/ 1417638 h 3027364"/>
                <a:gd name="connsiteX6391" fmla="*/ 1822450 w 2857500"/>
                <a:gd name="connsiteY6391" fmla="*/ 1417638 h 3027364"/>
                <a:gd name="connsiteX6392" fmla="*/ 1831975 w 2857500"/>
                <a:gd name="connsiteY6392" fmla="*/ 1427163 h 3027364"/>
                <a:gd name="connsiteX6393" fmla="*/ 1822450 w 2857500"/>
                <a:gd name="connsiteY6393" fmla="*/ 1436688 h 3027364"/>
                <a:gd name="connsiteX6394" fmla="*/ 1812925 w 2857500"/>
                <a:gd name="connsiteY6394" fmla="*/ 1427163 h 3027364"/>
                <a:gd name="connsiteX6395" fmla="*/ 1822450 w 2857500"/>
                <a:gd name="connsiteY6395" fmla="*/ 1417638 h 3027364"/>
                <a:gd name="connsiteX6396" fmla="*/ 1779587 w 2857500"/>
                <a:gd name="connsiteY6396" fmla="*/ 1417638 h 3027364"/>
                <a:gd name="connsiteX6397" fmla="*/ 1789112 w 2857500"/>
                <a:gd name="connsiteY6397" fmla="*/ 1427163 h 3027364"/>
                <a:gd name="connsiteX6398" fmla="*/ 1779587 w 2857500"/>
                <a:gd name="connsiteY6398" fmla="*/ 1436688 h 3027364"/>
                <a:gd name="connsiteX6399" fmla="*/ 1770062 w 2857500"/>
                <a:gd name="connsiteY6399" fmla="*/ 1427163 h 3027364"/>
                <a:gd name="connsiteX6400" fmla="*/ 1779587 w 2857500"/>
                <a:gd name="connsiteY6400" fmla="*/ 1417638 h 3027364"/>
                <a:gd name="connsiteX6401" fmla="*/ 1736724 w 2857500"/>
                <a:gd name="connsiteY6401" fmla="*/ 1417638 h 3027364"/>
                <a:gd name="connsiteX6402" fmla="*/ 1746249 w 2857500"/>
                <a:gd name="connsiteY6402" fmla="*/ 1427163 h 3027364"/>
                <a:gd name="connsiteX6403" fmla="*/ 1736724 w 2857500"/>
                <a:gd name="connsiteY6403" fmla="*/ 1436688 h 3027364"/>
                <a:gd name="connsiteX6404" fmla="*/ 1727199 w 2857500"/>
                <a:gd name="connsiteY6404" fmla="*/ 1427163 h 3027364"/>
                <a:gd name="connsiteX6405" fmla="*/ 1736724 w 2857500"/>
                <a:gd name="connsiteY6405" fmla="*/ 1417638 h 3027364"/>
                <a:gd name="connsiteX6406" fmla="*/ 1693862 w 2857500"/>
                <a:gd name="connsiteY6406" fmla="*/ 1417638 h 3027364"/>
                <a:gd name="connsiteX6407" fmla="*/ 1703387 w 2857500"/>
                <a:gd name="connsiteY6407" fmla="*/ 1427163 h 3027364"/>
                <a:gd name="connsiteX6408" fmla="*/ 1693862 w 2857500"/>
                <a:gd name="connsiteY6408" fmla="*/ 1436688 h 3027364"/>
                <a:gd name="connsiteX6409" fmla="*/ 1684337 w 2857500"/>
                <a:gd name="connsiteY6409" fmla="*/ 1427163 h 3027364"/>
                <a:gd name="connsiteX6410" fmla="*/ 1693862 w 2857500"/>
                <a:gd name="connsiteY6410" fmla="*/ 1417638 h 3027364"/>
                <a:gd name="connsiteX6411" fmla="*/ 1650999 w 2857500"/>
                <a:gd name="connsiteY6411" fmla="*/ 1417638 h 3027364"/>
                <a:gd name="connsiteX6412" fmla="*/ 1660524 w 2857500"/>
                <a:gd name="connsiteY6412" fmla="*/ 1427163 h 3027364"/>
                <a:gd name="connsiteX6413" fmla="*/ 1650999 w 2857500"/>
                <a:gd name="connsiteY6413" fmla="*/ 1436688 h 3027364"/>
                <a:gd name="connsiteX6414" fmla="*/ 1641474 w 2857500"/>
                <a:gd name="connsiteY6414" fmla="*/ 1427163 h 3027364"/>
                <a:gd name="connsiteX6415" fmla="*/ 1650999 w 2857500"/>
                <a:gd name="connsiteY6415" fmla="*/ 1417638 h 3027364"/>
                <a:gd name="connsiteX6416" fmla="*/ 1608137 w 2857500"/>
                <a:gd name="connsiteY6416" fmla="*/ 1417638 h 3027364"/>
                <a:gd name="connsiteX6417" fmla="*/ 1617662 w 2857500"/>
                <a:gd name="connsiteY6417" fmla="*/ 1427163 h 3027364"/>
                <a:gd name="connsiteX6418" fmla="*/ 1608137 w 2857500"/>
                <a:gd name="connsiteY6418" fmla="*/ 1436688 h 3027364"/>
                <a:gd name="connsiteX6419" fmla="*/ 1598612 w 2857500"/>
                <a:gd name="connsiteY6419" fmla="*/ 1427163 h 3027364"/>
                <a:gd name="connsiteX6420" fmla="*/ 1608137 w 2857500"/>
                <a:gd name="connsiteY6420" fmla="*/ 1417638 h 3027364"/>
                <a:gd name="connsiteX6421" fmla="*/ 1565274 w 2857500"/>
                <a:gd name="connsiteY6421" fmla="*/ 1417638 h 3027364"/>
                <a:gd name="connsiteX6422" fmla="*/ 1574799 w 2857500"/>
                <a:gd name="connsiteY6422" fmla="*/ 1427163 h 3027364"/>
                <a:gd name="connsiteX6423" fmla="*/ 1565274 w 2857500"/>
                <a:gd name="connsiteY6423" fmla="*/ 1436688 h 3027364"/>
                <a:gd name="connsiteX6424" fmla="*/ 1555749 w 2857500"/>
                <a:gd name="connsiteY6424" fmla="*/ 1427163 h 3027364"/>
                <a:gd name="connsiteX6425" fmla="*/ 1565274 w 2857500"/>
                <a:gd name="connsiteY6425" fmla="*/ 1417638 h 3027364"/>
                <a:gd name="connsiteX6426" fmla="*/ 1522412 w 2857500"/>
                <a:gd name="connsiteY6426" fmla="*/ 1417638 h 3027364"/>
                <a:gd name="connsiteX6427" fmla="*/ 1531937 w 2857500"/>
                <a:gd name="connsiteY6427" fmla="*/ 1427163 h 3027364"/>
                <a:gd name="connsiteX6428" fmla="*/ 1522412 w 2857500"/>
                <a:gd name="connsiteY6428" fmla="*/ 1436688 h 3027364"/>
                <a:gd name="connsiteX6429" fmla="*/ 1512887 w 2857500"/>
                <a:gd name="connsiteY6429" fmla="*/ 1427163 h 3027364"/>
                <a:gd name="connsiteX6430" fmla="*/ 1522412 w 2857500"/>
                <a:gd name="connsiteY6430" fmla="*/ 1417638 h 3027364"/>
                <a:gd name="connsiteX6431" fmla="*/ 1478756 w 2857500"/>
                <a:gd name="connsiteY6431" fmla="*/ 1417638 h 3027364"/>
                <a:gd name="connsiteX6432" fmla="*/ 1487488 w 2857500"/>
                <a:gd name="connsiteY6432" fmla="*/ 1427163 h 3027364"/>
                <a:gd name="connsiteX6433" fmla="*/ 1478756 w 2857500"/>
                <a:gd name="connsiteY6433" fmla="*/ 1436688 h 3027364"/>
                <a:gd name="connsiteX6434" fmla="*/ 1470024 w 2857500"/>
                <a:gd name="connsiteY6434" fmla="*/ 1427163 h 3027364"/>
                <a:gd name="connsiteX6435" fmla="*/ 1478756 w 2857500"/>
                <a:gd name="connsiteY6435" fmla="*/ 1417638 h 3027364"/>
                <a:gd name="connsiteX6436" fmla="*/ 1436687 w 2857500"/>
                <a:gd name="connsiteY6436" fmla="*/ 1417638 h 3027364"/>
                <a:gd name="connsiteX6437" fmla="*/ 1446212 w 2857500"/>
                <a:gd name="connsiteY6437" fmla="*/ 1427163 h 3027364"/>
                <a:gd name="connsiteX6438" fmla="*/ 1436687 w 2857500"/>
                <a:gd name="connsiteY6438" fmla="*/ 1436688 h 3027364"/>
                <a:gd name="connsiteX6439" fmla="*/ 1427162 w 2857500"/>
                <a:gd name="connsiteY6439" fmla="*/ 1427163 h 3027364"/>
                <a:gd name="connsiteX6440" fmla="*/ 1436687 w 2857500"/>
                <a:gd name="connsiteY6440" fmla="*/ 1417638 h 3027364"/>
                <a:gd name="connsiteX6441" fmla="*/ 1393824 w 2857500"/>
                <a:gd name="connsiteY6441" fmla="*/ 1417638 h 3027364"/>
                <a:gd name="connsiteX6442" fmla="*/ 1403349 w 2857500"/>
                <a:gd name="connsiteY6442" fmla="*/ 1427163 h 3027364"/>
                <a:gd name="connsiteX6443" fmla="*/ 1393824 w 2857500"/>
                <a:gd name="connsiteY6443" fmla="*/ 1436688 h 3027364"/>
                <a:gd name="connsiteX6444" fmla="*/ 1384299 w 2857500"/>
                <a:gd name="connsiteY6444" fmla="*/ 1427163 h 3027364"/>
                <a:gd name="connsiteX6445" fmla="*/ 1393824 w 2857500"/>
                <a:gd name="connsiteY6445" fmla="*/ 1417638 h 3027364"/>
                <a:gd name="connsiteX6446" fmla="*/ 1350169 w 2857500"/>
                <a:gd name="connsiteY6446" fmla="*/ 1417638 h 3027364"/>
                <a:gd name="connsiteX6447" fmla="*/ 1358901 w 2857500"/>
                <a:gd name="connsiteY6447" fmla="*/ 1427163 h 3027364"/>
                <a:gd name="connsiteX6448" fmla="*/ 1350169 w 2857500"/>
                <a:gd name="connsiteY6448" fmla="*/ 1436688 h 3027364"/>
                <a:gd name="connsiteX6449" fmla="*/ 1341437 w 2857500"/>
                <a:gd name="connsiteY6449" fmla="*/ 1427163 h 3027364"/>
                <a:gd name="connsiteX6450" fmla="*/ 1350169 w 2857500"/>
                <a:gd name="connsiteY6450" fmla="*/ 1417638 h 3027364"/>
                <a:gd name="connsiteX6451" fmla="*/ 1307306 w 2857500"/>
                <a:gd name="connsiteY6451" fmla="*/ 1417638 h 3027364"/>
                <a:gd name="connsiteX6452" fmla="*/ 1316038 w 2857500"/>
                <a:gd name="connsiteY6452" fmla="*/ 1427163 h 3027364"/>
                <a:gd name="connsiteX6453" fmla="*/ 1307306 w 2857500"/>
                <a:gd name="connsiteY6453" fmla="*/ 1436688 h 3027364"/>
                <a:gd name="connsiteX6454" fmla="*/ 1298574 w 2857500"/>
                <a:gd name="connsiteY6454" fmla="*/ 1427163 h 3027364"/>
                <a:gd name="connsiteX6455" fmla="*/ 1307306 w 2857500"/>
                <a:gd name="connsiteY6455" fmla="*/ 1417638 h 3027364"/>
                <a:gd name="connsiteX6456" fmla="*/ 1263649 w 2857500"/>
                <a:gd name="connsiteY6456" fmla="*/ 1417638 h 3027364"/>
                <a:gd name="connsiteX6457" fmla="*/ 1273174 w 2857500"/>
                <a:gd name="connsiteY6457" fmla="*/ 1427163 h 3027364"/>
                <a:gd name="connsiteX6458" fmla="*/ 1263649 w 2857500"/>
                <a:gd name="connsiteY6458" fmla="*/ 1436688 h 3027364"/>
                <a:gd name="connsiteX6459" fmla="*/ 1254124 w 2857500"/>
                <a:gd name="connsiteY6459" fmla="*/ 1427163 h 3027364"/>
                <a:gd name="connsiteX6460" fmla="*/ 1263649 w 2857500"/>
                <a:gd name="connsiteY6460" fmla="*/ 1417638 h 3027364"/>
                <a:gd name="connsiteX6461" fmla="*/ 1221581 w 2857500"/>
                <a:gd name="connsiteY6461" fmla="*/ 1417638 h 3027364"/>
                <a:gd name="connsiteX6462" fmla="*/ 1230313 w 2857500"/>
                <a:gd name="connsiteY6462" fmla="*/ 1427163 h 3027364"/>
                <a:gd name="connsiteX6463" fmla="*/ 1221581 w 2857500"/>
                <a:gd name="connsiteY6463" fmla="*/ 1436688 h 3027364"/>
                <a:gd name="connsiteX6464" fmla="*/ 1212849 w 2857500"/>
                <a:gd name="connsiteY6464" fmla="*/ 1427163 h 3027364"/>
                <a:gd name="connsiteX6465" fmla="*/ 1221581 w 2857500"/>
                <a:gd name="connsiteY6465" fmla="*/ 1417638 h 3027364"/>
                <a:gd name="connsiteX6466" fmla="*/ 1177924 w 2857500"/>
                <a:gd name="connsiteY6466" fmla="*/ 1417638 h 3027364"/>
                <a:gd name="connsiteX6467" fmla="*/ 1187449 w 2857500"/>
                <a:gd name="connsiteY6467" fmla="*/ 1427163 h 3027364"/>
                <a:gd name="connsiteX6468" fmla="*/ 1177924 w 2857500"/>
                <a:gd name="connsiteY6468" fmla="*/ 1436688 h 3027364"/>
                <a:gd name="connsiteX6469" fmla="*/ 1168399 w 2857500"/>
                <a:gd name="connsiteY6469" fmla="*/ 1427163 h 3027364"/>
                <a:gd name="connsiteX6470" fmla="*/ 1177924 w 2857500"/>
                <a:gd name="connsiteY6470" fmla="*/ 1417638 h 3027364"/>
                <a:gd name="connsiteX6471" fmla="*/ 1135062 w 2857500"/>
                <a:gd name="connsiteY6471" fmla="*/ 1417638 h 3027364"/>
                <a:gd name="connsiteX6472" fmla="*/ 1144587 w 2857500"/>
                <a:gd name="connsiteY6472" fmla="*/ 1427163 h 3027364"/>
                <a:gd name="connsiteX6473" fmla="*/ 1135062 w 2857500"/>
                <a:gd name="connsiteY6473" fmla="*/ 1436688 h 3027364"/>
                <a:gd name="connsiteX6474" fmla="*/ 1125537 w 2857500"/>
                <a:gd name="connsiteY6474" fmla="*/ 1427163 h 3027364"/>
                <a:gd name="connsiteX6475" fmla="*/ 1135062 w 2857500"/>
                <a:gd name="connsiteY6475" fmla="*/ 1417638 h 3027364"/>
                <a:gd name="connsiteX6476" fmla="*/ 1092200 w 2857500"/>
                <a:gd name="connsiteY6476" fmla="*/ 1417638 h 3027364"/>
                <a:gd name="connsiteX6477" fmla="*/ 1101725 w 2857500"/>
                <a:gd name="connsiteY6477" fmla="*/ 1427163 h 3027364"/>
                <a:gd name="connsiteX6478" fmla="*/ 1092200 w 2857500"/>
                <a:gd name="connsiteY6478" fmla="*/ 1436688 h 3027364"/>
                <a:gd name="connsiteX6479" fmla="*/ 1082675 w 2857500"/>
                <a:gd name="connsiteY6479" fmla="*/ 1427163 h 3027364"/>
                <a:gd name="connsiteX6480" fmla="*/ 1092200 w 2857500"/>
                <a:gd name="connsiteY6480" fmla="*/ 1417638 h 3027364"/>
                <a:gd name="connsiteX6481" fmla="*/ 1049337 w 2857500"/>
                <a:gd name="connsiteY6481" fmla="*/ 1417638 h 3027364"/>
                <a:gd name="connsiteX6482" fmla="*/ 1058862 w 2857500"/>
                <a:gd name="connsiteY6482" fmla="*/ 1427163 h 3027364"/>
                <a:gd name="connsiteX6483" fmla="*/ 1049337 w 2857500"/>
                <a:gd name="connsiteY6483" fmla="*/ 1436688 h 3027364"/>
                <a:gd name="connsiteX6484" fmla="*/ 1039812 w 2857500"/>
                <a:gd name="connsiteY6484" fmla="*/ 1427163 h 3027364"/>
                <a:gd name="connsiteX6485" fmla="*/ 1049337 w 2857500"/>
                <a:gd name="connsiteY6485" fmla="*/ 1417638 h 3027364"/>
                <a:gd name="connsiteX6486" fmla="*/ 1006475 w 2857500"/>
                <a:gd name="connsiteY6486" fmla="*/ 1417638 h 3027364"/>
                <a:gd name="connsiteX6487" fmla="*/ 1016000 w 2857500"/>
                <a:gd name="connsiteY6487" fmla="*/ 1427163 h 3027364"/>
                <a:gd name="connsiteX6488" fmla="*/ 1006475 w 2857500"/>
                <a:gd name="connsiteY6488" fmla="*/ 1436688 h 3027364"/>
                <a:gd name="connsiteX6489" fmla="*/ 996950 w 2857500"/>
                <a:gd name="connsiteY6489" fmla="*/ 1427163 h 3027364"/>
                <a:gd name="connsiteX6490" fmla="*/ 1006475 w 2857500"/>
                <a:gd name="connsiteY6490" fmla="*/ 1417638 h 3027364"/>
                <a:gd name="connsiteX6491" fmla="*/ 963612 w 2857500"/>
                <a:gd name="connsiteY6491" fmla="*/ 1417638 h 3027364"/>
                <a:gd name="connsiteX6492" fmla="*/ 973137 w 2857500"/>
                <a:gd name="connsiteY6492" fmla="*/ 1427163 h 3027364"/>
                <a:gd name="connsiteX6493" fmla="*/ 963612 w 2857500"/>
                <a:gd name="connsiteY6493" fmla="*/ 1436688 h 3027364"/>
                <a:gd name="connsiteX6494" fmla="*/ 954087 w 2857500"/>
                <a:gd name="connsiteY6494" fmla="*/ 1427163 h 3027364"/>
                <a:gd name="connsiteX6495" fmla="*/ 963612 w 2857500"/>
                <a:gd name="connsiteY6495" fmla="*/ 1417638 h 3027364"/>
                <a:gd name="connsiteX6496" fmla="*/ 920750 w 2857500"/>
                <a:gd name="connsiteY6496" fmla="*/ 1417638 h 3027364"/>
                <a:gd name="connsiteX6497" fmla="*/ 930275 w 2857500"/>
                <a:gd name="connsiteY6497" fmla="*/ 1427163 h 3027364"/>
                <a:gd name="connsiteX6498" fmla="*/ 920750 w 2857500"/>
                <a:gd name="connsiteY6498" fmla="*/ 1436688 h 3027364"/>
                <a:gd name="connsiteX6499" fmla="*/ 911225 w 2857500"/>
                <a:gd name="connsiteY6499" fmla="*/ 1427163 h 3027364"/>
                <a:gd name="connsiteX6500" fmla="*/ 920750 w 2857500"/>
                <a:gd name="connsiteY6500" fmla="*/ 1417638 h 3027364"/>
                <a:gd name="connsiteX6501" fmla="*/ 877887 w 2857500"/>
                <a:gd name="connsiteY6501" fmla="*/ 1417638 h 3027364"/>
                <a:gd name="connsiteX6502" fmla="*/ 887412 w 2857500"/>
                <a:gd name="connsiteY6502" fmla="*/ 1427163 h 3027364"/>
                <a:gd name="connsiteX6503" fmla="*/ 877887 w 2857500"/>
                <a:gd name="connsiteY6503" fmla="*/ 1436688 h 3027364"/>
                <a:gd name="connsiteX6504" fmla="*/ 868362 w 2857500"/>
                <a:gd name="connsiteY6504" fmla="*/ 1427163 h 3027364"/>
                <a:gd name="connsiteX6505" fmla="*/ 877887 w 2857500"/>
                <a:gd name="connsiteY6505" fmla="*/ 1417638 h 3027364"/>
                <a:gd name="connsiteX6506" fmla="*/ 834232 w 2857500"/>
                <a:gd name="connsiteY6506" fmla="*/ 1417638 h 3027364"/>
                <a:gd name="connsiteX6507" fmla="*/ 842964 w 2857500"/>
                <a:gd name="connsiteY6507" fmla="*/ 1427163 h 3027364"/>
                <a:gd name="connsiteX6508" fmla="*/ 834232 w 2857500"/>
                <a:gd name="connsiteY6508" fmla="*/ 1436688 h 3027364"/>
                <a:gd name="connsiteX6509" fmla="*/ 825500 w 2857500"/>
                <a:gd name="connsiteY6509" fmla="*/ 1427163 h 3027364"/>
                <a:gd name="connsiteX6510" fmla="*/ 834232 w 2857500"/>
                <a:gd name="connsiteY6510" fmla="*/ 1417638 h 3027364"/>
                <a:gd name="connsiteX6511" fmla="*/ 791369 w 2857500"/>
                <a:gd name="connsiteY6511" fmla="*/ 1417638 h 3027364"/>
                <a:gd name="connsiteX6512" fmla="*/ 800101 w 2857500"/>
                <a:gd name="connsiteY6512" fmla="*/ 1427163 h 3027364"/>
                <a:gd name="connsiteX6513" fmla="*/ 791369 w 2857500"/>
                <a:gd name="connsiteY6513" fmla="*/ 1436688 h 3027364"/>
                <a:gd name="connsiteX6514" fmla="*/ 782637 w 2857500"/>
                <a:gd name="connsiteY6514" fmla="*/ 1427163 h 3027364"/>
                <a:gd name="connsiteX6515" fmla="*/ 791369 w 2857500"/>
                <a:gd name="connsiteY6515" fmla="*/ 1417638 h 3027364"/>
                <a:gd name="connsiteX6516" fmla="*/ 748506 w 2857500"/>
                <a:gd name="connsiteY6516" fmla="*/ 1417638 h 3027364"/>
                <a:gd name="connsiteX6517" fmla="*/ 757238 w 2857500"/>
                <a:gd name="connsiteY6517" fmla="*/ 1427163 h 3027364"/>
                <a:gd name="connsiteX6518" fmla="*/ 748506 w 2857500"/>
                <a:gd name="connsiteY6518" fmla="*/ 1436688 h 3027364"/>
                <a:gd name="connsiteX6519" fmla="*/ 739774 w 2857500"/>
                <a:gd name="connsiteY6519" fmla="*/ 1427163 h 3027364"/>
                <a:gd name="connsiteX6520" fmla="*/ 748506 w 2857500"/>
                <a:gd name="connsiteY6520" fmla="*/ 1417638 h 3027364"/>
                <a:gd name="connsiteX6521" fmla="*/ 705644 w 2857500"/>
                <a:gd name="connsiteY6521" fmla="*/ 1417638 h 3027364"/>
                <a:gd name="connsiteX6522" fmla="*/ 714376 w 2857500"/>
                <a:gd name="connsiteY6522" fmla="*/ 1427163 h 3027364"/>
                <a:gd name="connsiteX6523" fmla="*/ 705644 w 2857500"/>
                <a:gd name="connsiteY6523" fmla="*/ 1436688 h 3027364"/>
                <a:gd name="connsiteX6524" fmla="*/ 696912 w 2857500"/>
                <a:gd name="connsiteY6524" fmla="*/ 1427163 h 3027364"/>
                <a:gd name="connsiteX6525" fmla="*/ 705644 w 2857500"/>
                <a:gd name="connsiteY6525" fmla="*/ 1417638 h 3027364"/>
                <a:gd name="connsiteX6526" fmla="*/ 661987 w 2857500"/>
                <a:gd name="connsiteY6526" fmla="*/ 1417638 h 3027364"/>
                <a:gd name="connsiteX6527" fmla="*/ 671512 w 2857500"/>
                <a:gd name="connsiteY6527" fmla="*/ 1427163 h 3027364"/>
                <a:gd name="connsiteX6528" fmla="*/ 661987 w 2857500"/>
                <a:gd name="connsiteY6528" fmla="*/ 1436688 h 3027364"/>
                <a:gd name="connsiteX6529" fmla="*/ 652462 w 2857500"/>
                <a:gd name="connsiteY6529" fmla="*/ 1427163 h 3027364"/>
                <a:gd name="connsiteX6530" fmla="*/ 661987 w 2857500"/>
                <a:gd name="connsiteY6530" fmla="*/ 1417638 h 3027364"/>
                <a:gd name="connsiteX6531" fmla="*/ 619124 w 2857500"/>
                <a:gd name="connsiteY6531" fmla="*/ 1417638 h 3027364"/>
                <a:gd name="connsiteX6532" fmla="*/ 628649 w 2857500"/>
                <a:gd name="connsiteY6532" fmla="*/ 1427163 h 3027364"/>
                <a:gd name="connsiteX6533" fmla="*/ 619124 w 2857500"/>
                <a:gd name="connsiteY6533" fmla="*/ 1436688 h 3027364"/>
                <a:gd name="connsiteX6534" fmla="*/ 609599 w 2857500"/>
                <a:gd name="connsiteY6534" fmla="*/ 1427163 h 3027364"/>
                <a:gd name="connsiteX6535" fmla="*/ 619124 w 2857500"/>
                <a:gd name="connsiteY6535" fmla="*/ 1417638 h 3027364"/>
                <a:gd name="connsiteX6536" fmla="*/ 577056 w 2857500"/>
                <a:gd name="connsiteY6536" fmla="*/ 1417638 h 3027364"/>
                <a:gd name="connsiteX6537" fmla="*/ 585788 w 2857500"/>
                <a:gd name="connsiteY6537" fmla="*/ 1427163 h 3027364"/>
                <a:gd name="connsiteX6538" fmla="*/ 577056 w 2857500"/>
                <a:gd name="connsiteY6538" fmla="*/ 1436688 h 3027364"/>
                <a:gd name="connsiteX6539" fmla="*/ 568324 w 2857500"/>
                <a:gd name="connsiteY6539" fmla="*/ 1427163 h 3027364"/>
                <a:gd name="connsiteX6540" fmla="*/ 577056 w 2857500"/>
                <a:gd name="connsiteY6540" fmla="*/ 1417638 h 3027364"/>
                <a:gd name="connsiteX6541" fmla="*/ 533399 w 2857500"/>
                <a:gd name="connsiteY6541" fmla="*/ 1417638 h 3027364"/>
                <a:gd name="connsiteX6542" fmla="*/ 542924 w 2857500"/>
                <a:gd name="connsiteY6542" fmla="*/ 1427163 h 3027364"/>
                <a:gd name="connsiteX6543" fmla="*/ 533399 w 2857500"/>
                <a:gd name="connsiteY6543" fmla="*/ 1436688 h 3027364"/>
                <a:gd name="connsiteX6544" fmla="*/ 523874 w 2857500"/>
                <a:gd name="connsiteY6544" fmla="*/ 1427163 h 3027364"/>
                <a:gd name="connsiteX6545" fmla="*/ 533399 w 2857500"/>
                <a:gd name="connsiteY6545" fmla="*/ 1417638 h 3027364"/>
                <a:gd name="connsiteX6546" fmla="*/ 490537 w 2857500"/>
                <a:gd name="connsiteY6546" fmla="*/ 1417638 h 3027364"/>
                <a:gd name="connsiteX6547" fmla="*/ 500062 w 2857500"/>
                <a:gd name="connsiteY6547" fmla="*/ 1427163 h 3027364"/>
                <a:gd name="connsiteX6548" fmla="*/ 490537 w 2857500"/>
                <a:gd name="connsiteY6548" fmla="*/ 1436688 h 3027364"/>
                <a:gd name="connsiteX6549" fmla="*/ 481012 w 2857500"/>
                <a:gd name="connsiteY6549" fmla="*/ 1427163 h 3027364"/>
                <a:gd name="connsiteX6550" fmla="*/ 490537 w 2857500"/>
                <a:gd name="connsiteY6550" fmla="*/ 1417638 h 3027364"/>
                <a:gd name="connsiteX6551" fmla="*/ 447674 w 2857500"/>
                <a:gd name="connsiteY6551" fmla="*/ 1417638 h 3027364"/>
                <a:gd name="connsiteX6552" fmla="*/ 457199 w 2857500"/>
                <a:gd name="connsiteY6552" fmla="*/ 1427163 h 3027364"/>
                <a:gd name="connsiteX6553" fmla="*/ 447674 w 2857500"/>
                <a:gd name="connsiteY6553" fmla="*/ 1436688 h 3027364"/>
                <a:gd name="connsiteX6554" fmla="*/ 438149 w 2857500"/>
                <a:gd name="connsiteY6554" fmla="*/ 1427163 h 3027364"/>
                <a:gd name="connsiteX6555" fmla="*/ 447674 w 2857500"/>
                <a:gd name="connsiteY6555" fmla="*/ 1417638 h 3027364"/>
                <a:gd name="connsiteX6556" fmla="*/ 404812 w 2857500"/>
                <a:gd name="connsiteY6556" fmla="*/ 1417638 h 3027364"/>
                <a:gd name="connsiteX6557" fmla="*/ 414337 w 2857500"/>
                <a:gd name="connsiteY6557" fmla="*/ 1427163 h 3027364"/>
                <a:gd name="connsiteX6558" fmla="*/ 404812 w 2857500"/>
                <a:gd name="connsiteY6558" fmla="*/ 1436688 h 3027364"/>
                <a:gd name="connsiteX6559" fmla="*/ 395287 w 2857500"/>
                <a:gd name="connsiteY6559" fmla="*/ 1427163 h 3027364"/>
                <a:gd name="connsiteX6560" fmla="*/ 404812 w 2857500"/>
                <a:gd name="connsiteY6560" fmla="*/ 1417638 h 3027364"/>
                <a:gd name="connsiteX6561" fmla="*/ 361950 w 2857500"/>
                <a:gd name="connsiteY6561" fmla="*/ 1417638 h 3027364"/>
                <a:gd name="connsiteX6562" fmla="*/ 371475 w 2857500"/>
                <a:gd name="connsiteY6562" fmla="*/ 1427163 h 3027364"/>
                <a:gd name="connsiteX6563" fmla="*/ 361950 w 2857500"/>
                <a:gd name="connsiteY6563" fmla="*/ 1436688 h 3027364"/>
                <a:gd name="connsiteX6564" fmla="*/ 352425 w 2857500"/>
                <a:gd name="connsiteY6564" fmla="*/ 1427163 h 3027364"/>
                <a:gd name="connsiteX6565" fmla="*/ 361950 w 2857500"/>
                <a:gd name="connsiteY6565" fmla="*/ 1417638 h 3027364"/>
                <a:gd name="connsiteX6566" fmla="*/ 319087 w 2857500"/>
                <a:gd name="connsiteY6566" fmla="*/ 1417638 h 3027364"/>
                <a:gd name="connsiteX6567" fmla="*/ 328612 w 2857500"/>
                <a:gd name="connsiteY6567" fmla="*/ 1427163 h 3027364"/>
                <a:gd name="connsiteX6568" fmla="*/ 319087 w 2857500"/>
                <a:gd name="connsiteY6568" fmla="*/ 1436688 h 3027364"/>
                <a:gd name="connsiteX6569" fmla="*/ 309562 w 2857500"/>
                <a:gd name="connsiteY6569" fmla="*/ 1427163 h 3027364"/>
                <a:gd name="connsiteX6570" fmla="*/ 319087 w 2857500"/>
                <a:gd name="connsiteY6570" fmla="*/ 1417638 h 3027364"/>
                <a:gd name="connsiteX6571" fmla="*/ 276225 w 2857500"/>
                <a:gd name="connsiteY6571" fmla="*/ 1417638 h 3027364"/>
                <a:gd name="connsiteX6572" fmla="*/ 285750 w 2857500"/>
                <a:gd name="connsiteY6572" fmla="*/ 1427163 h 3027364"/>
                <a:gd name="connsiteX6573" fmla="*/ 276225 w 2857500"/>
                <a:gd name="connsiteY6573" fmla="*/ 1436688 h 3027364"/>
                <a:gd name="connsiteX6574" fmla="*/ 266700 w 2857500"/>
                <a:gd name="connsiteY6574" fmla="*/ 1427163 h 3027364"/>
                <a:gd name="connsiteX6575" fmla="*/ 276225 w 2857500"/>
                <a:gd name="connsiteY6575" fmla="*/ 1417638 h 3027364"/>
                <a:gd name="connsiteX6576" fmla="*/ 232569 w 2857500"/>
                <a:gd name="connsiteY6576" fmla="*/ 1417638 h 3027364"/>
                <a:gd name="connsiteX6577" fmla="*/ 241301 w 2857500"/>
                <a:gd name="connsiteY6577" fmla="*/ 1427163 h 3027364"/>
                <a:gd name="connsiteX6578" fmla="*/ 232569 w 2857500"/>
                <a:gd name="connsiteY6578" fmla="*/ 1436688 h 3027364"/>
                <a:gd name="connsiteX6579" fmla="*/ 223837 w 2857500"/>
                <a:gd name="connsiteY6579" fmla="*/ 1427163 h 3027364"/>
                <a:gd name="connsiteX6580" fmla="*/ 232569 w 2857500"/>
                <a:gd name="connsiteY6580" fmla="*/ 1417638 h 3027364"/>
                <a:gd name="connsiteX6581" fmla="*/ 189707 w 2857500"/>
                <a:gd name="connsiteY6581" fmla="*/ 1417638 h 3027364"/>
                <a:gd name="connsiteX6582" fmla="*/ 198439 w 2857500"/>
                <a:gd name="connsiteY6582" fmla="*/ 1427163 h 3027364"/>
                <a:gd name="connsiteX6583" fmla="*/ 189707 w 2857500"/>
                <a:gd name="connsiteY6583" fmla="*/ 1436688 h 3027364"/>
                <a:gd name="connsiteX6584" fmla="*/ 180975 w 2857500"/>
                <a:gd name="connsiteY6584" fmla="*/ 1427163 h 3027364"/>
                <a:gd name="connsiteX6585" fmla="*/ 189707 w 2857500"/>
                <a:gd name="connsiteY6585" fmla="*/ 1417638 h 3027364"/>
                <a:gd name="connsiteX6586" fmla="*/ 146050 w 2857500"/>
                <a:gd name="connsiteY6586" fmla="*/ 1417638 h 3027364"/>
                <a:gd name="connsiteX6587" fmla="*/ 155575 w 2857500"/>
                <a:gd name="connsiteY6587" fmla="*/ 1427163 h 3027364"/>
                <a:gd name="connsiteX6588" fmla="*/ 146050 w 2857500"/>
                <a:gd name="connsiteY6588" fmla="*/ 1436688 h 3027364"/>
                <a:gd name="connsiteX6589" fmla="*/ 136525 w 2857500"/>
                <a:gd name="connsiteY6589" fmla="*/ 1427163 h 3027364"/>
                <a:gd name="connsiteX6590" fmla="*/ 146050 w 2857500"/>
                <a:gd name="connsiteY6590" fmla="*/ 1417638 h 3027364"/>
                <a:gd name="connsiteX6591" fmla="*/ 103982 w 2857500"/>
                <a:gd name="connsiteY6591" fmla="*/ 1417638 h 3027364"/>
                <a:gd name="connsiteX6592" fmla="*/ 112714 w 2857500"/>
                <a:gd name="connsiteY6592" fmla="*/ 1427163 h 3027364"/>
                <a:gd name="connsiteX6593" fmla="*/ 103982 w 2857500"/>
                <a:gd name="connsiteY6593" fmla="*/ 1436688 h 3027364"/>
                <a:gd name="connsiteX6594" fmla="*/ 95250 w 2857500"/>
                <a:gd name="connsiteY6594" fmla="*/ 1427163 h 3027364"/>
                <a:gd name="connsiteX6595" fmla="*/ 103982 w 2857500"/>
                <a:gd name="connsiteY6595" fmla="*/ 1417638 h 3027364"/>
                <a:gd name="connsiteX6596" fmla="*/ 60665 w 2857500"/>
                <a:gd name="connsiteY6596" fmla="*/ 1417638 h 3027364"/>
                <a:gd name="connsiteX6597" fmla="*/ 69850 w 2857500"/>
                <a:gd name="connsiteY6597" fmla="*/ 1427724 h 3027364"/>
                <a:gd name="connsiteX6598" fmla="*/ 63727 w 2857500"/>
                <a:gd name="connsiteY6598" fmla="*/ 1436688 h 3027364"/>
                <a:gd name="connsiteX6599" fmla="*/ 55562 w 2857500"/>
                <a:gd name="connsiteY6599" fmla="*/ 1419879 h 3027364"/>
                <a:gd name="connsiteX6600" fmla="*/ 60665 w 2857500"/>
                <a:gd name="connsiteY6600" fmla="*/ 1417638 h 3027364"/>
                <a:gd name="connsiteX6601" fmla="*/ 2102122 w 2857500"/>
                <a:gd name="connsiteY6601" fmla="*/ 1374776 h 3027364"/>
                <a:gd name="connsiteX6602" fmla="*/ 2111375 w 2857500"/>
                <a:gd name="connsiteY6602" fmla="*/ 1384573 h 3027364"/>
                <a:gd name="connsiteX6603" fmla="*/ 2102122 w 2857500"/>
                <a:gd name="connsiteY6603" fmla="*/ 1393826 h 3027364"/>
                <a:gd name="connsiteX6604" fmla="*/ 2092325 w 2857500"/>
                <a:gd name="connsiteY6604" fmla="*/ 1384573 h 3027364"/>
                <a:gd name="connsiteX6605" fmla="*/ 2102122 w 2857500"/>
                <a:gd name="connsiteY6605" fmla="*/ 1374776 h 3027364"/>
                <a:gd name="connsiteX6606" fmla="*/ 2059259 w 2857500"/>
                <a:gd name="connsiteY6606" fmla="*/ 1374776 h 3027364"/>
                <a:gd name="connsiteX6607" fmla="*/ 2068512 w 2857500"/>
                <a:gd name="connsiteY6607" fmla="*/ 1384573 h 3027364"/>
                <a:gd name="connsiteX6608" fmla="*/ 2059259 w 2857500"/>
                <a:gd name="connsiteY6608" fmla="*/ 1393826 h 3027364"/>
                <a:gd name="connsiteX6609" fmla="*/ 2049462 w 2857500"/>
                <a:gd name="connsiteY6609" fmla="*/ 1384573 h 3027364"/>
                <a:gd name="connsiteX6610" fmla="*/ 2059259 w 2857500"/>
                <a:gd name="connsiteY6610" fmla="*/ 1374776 h 3027364"/>
                <a:gd name="connsiteX6611" fmla="*/ 2015853 w 2857500"/>
                <a:gd name="connsiteY6611" fmla="*/ 1374776 h 3027364"/>
                <a:gd name="connsiteX6612" fmla="*/ 2025650 w 2857500"/>
                <a:gd name="connsiteY6612" fmla="*/ 1384573 h 3027364"/>
                <a:gd name="connsiteX6613" fmla="*/ 2025106 w 2857500"/>
                <a:gd name="connsiteY6613" fmla="*/ 1384573 h 3027364"/>
                <a:gd name="connsiteX6614" fmla="*/ 2015853 w 2857500"/>
                <a:gd name="connsiteY6614" fmla="*/ 1393826 h 3027364"/>
                <a:gd name="connsiteX6615" fmla="*/ 2006600 w 2857500"/>
                <a:gd name="connsiteY6615" fmla="*/ 1384573 h 3027364"/>
                <a:gd name="connsiteX6616" fmla="*/ 2015853 w 2857500"/>
                <a:gd name="connsiteY6616" fmla="*/ 1374776 h 3027364"/>
                <a:gd name="connsiteX6617" fmla="*/ 1972990 w 2857500"/>
                <a:gd name="connsiteY6617" fmla="*/ 1374776 h 3027364"/>
                <a:gd name="connsiteX6618" fmla="*/ 1982787 w 2857500"/>
                <a:gd name="connsiteY6618" fmla="*/ 1384573 h 3027364"/>
                <a:gd name="connsiteX6619" fmla="*/ 1972990 w 2857500"/>
                <a:gd name="connsiteY6619" fmla="*/ 1393826 h 3027364"/>
                <a:gd name="connsiteX6620" fmla="*/ 1963737 w 2857500"/>
                <a:gd name="connsiteY6620" fmla="*/ 1384573 h 3027364"/>
                <a:gd name="connsiteX6621" fmla="*/ 1972990 w 2857500"/>
                <a:gd name="connsiteY6621" fmla="*/ 1374776 h 3027364"/>
                <a:gd name="connsiteX6622" fmla="*/ 1930128 w 2857500"/>
                <a:gd name="connsiteY6622" fmla="*/ 1374776 h 3027364"/>
                <a:gd name="connsiteX6623" fmla="*/ 1939925 w 2857500"/>
                <a:gd name="connsiteY6623" fmla="*/ 1384573 h 3027364"/>
                <a:gd name="connsiteX6624" fmla="*/ 1930128 w 2857500"/>
                <a:gd name="connsiteY6624" fmla="*/ 1393826 h 3027364"/>
                <a:gd name="connsiteX6625" fmla="*/ 1920875 w 2857500"/>
                <a:gd name="connsiteY6625" fmla="*/ 1384573 h 3027364"/>
                <a:gd name="connsiteX6626" fmla="*/ 1930128 w 2857500"/>
                <a:gd name="connsiteY6626" fmla="*/ 1374776 h 3027364"/>
                <a:gd name="connsiteX6627" fmla="*/ 1886993 w 2857500"/>
                <a:gd name="connsiteY6627" fmla="*/ 1374776 h 3027364"/>
                <a:gd name="connsiteX6628" fmla="*/ 1895475 w 2857500"/>
                <a:gd name="connsiteY6628" fmla="*/ 1384573 h 3027364"/>
                <a:gd name="connsiteX6629" fmla="*/ 1886993 w 2857500"/>
                <a:gd name="connsiteY6629" fmla="*/ 1393826 h 3027364"/>
                <a:gd name="connsiteX6630" fmla="*/ 1878012 w 2857500"/>
                <a:gd name="connsiteY6630" fmla="*/ 1384573 h 3027364"/>
                <a:gd name="connsiteX6631" fmla="*/ 1886993 w 2857500"/>
                <a:gd name="connsiteY6631" fmla="*/ 1374776 h 3027364"/>
                <a:gd name="connsiteX6632" fmla="*/ 1844131 w 2857500"/>
                <a:gd name="connsiteY6632" fmla="*/ 1374776 h 3027364"/>
                <a:gd name="connsiteX6633" fmla="*/ 1852613 w 2857500"/>
                <a:gd name="connsiteY6633" fmla="*/ 1384573 h 3027364"/>
                <a:gd name="connsiteX6634" fmla="*/ 1844131 w 2857500"/>
                <a:gd name="connsiteY6634" fmla="*/ 1393826 h 3027364"/>
                <a:gd name="connsiteX6635" fmla="*/ 1835150 w 2857500"/>
                <a:gd name="connsiteY6635" fmla="*/ 1384573 h 3027364"/>
                <a:gd name="connsiteX6636" fmla="*/ 1844131 w 2857500"/>
                <a:gd name="connsiteY6636" fmla="*/ 1374776 h 3027364"/>
                <a:gd name="connsiteX6637" fmla="*/ 1800505 w 2857500"/>
                <a:gd name="connsiteY6637" fmla="*/ 1374776 h 3027364"/>
                <a:gd name="connsiteX6638" fmla="*/ 1801018 w 2857500"/>
                <a:gd name="connsiteY6638" fmla="*/ 1374776 h 3027364"/>
                <a:gd name="connsiteX6639" fmla="*/ 1809750 w 2857500"/>
                <a:gd name="connsiteY6639" fmla="*/ 1384573 h 3027364"/>
                <a:gd name="connsiteX6640" fmla="*/ 1801018 w 2857500"/>
                <a:gd name="connsiteY6640" fmla="*/ 1393826 h 3027364"/>
                <a:gd name="connsiteX6641" fmla="*/ 1800505 w 2857500"/>
                <a:gd name="connsiteY6641" fmla="*/ 1393826 h 3027364"/>
                <a:gd name="connsiteX6642" fmla="*/ 1792287 w 2857500"/>
                <a:gd name="connsiteY6642" fmla="*/ 1384573 h 3027364"/>
                <a:gd name="connsiteX6643" fmla="*/ 1800505 w 2857500"/>
                <a:gd name="connsiteY6643" fmla="*/ 1374776 h 3027364"/>
                <a:gd name="connsiteX6644" fmla="*/ 1757906 w 2857500"/>
                <a:gd name="connsiteY6644" fmla="*/ 1374776 h 3027364"/>
                <a:gd name="connsiteX6645" fmla="*/ 1766887 w 2857500"/>
                <a:gd name="connsiteY6645" fmla="*/ 1384573 h 3027364"/>
                <a:gd name="connsiteX6646" fmla="*/ 1757906 w 2857500"/>
                <a:gd name="connsiteY6646" fmla="*/ 1393826 h 3027364"/>
                <a:gd name="connsiteX6647" fmla="*/ 1749424 w 2857500"/>
                <a:gd name="connsiteY6647" fmla="*/ 1384573 h 3027364"/>
                <a:gd name="connsiteX6648" fmla="*/ 1757906 w 2857500"/>
                <a:gd name="connsiteY6648" fmla="*/ 1374776 h 3027364"/>
                <a:gd name="connsiteX6649" fmla="*/ 1714227 w 2857500"/>
                <a:gd name="connsiteY6649" fmla="*/ 1374776 h 3027364"/>
                <a:gd name="connsiteX6650" fmla="*/ 1724024 w 2857500"/>
                <a:gd name="connsiteY6650" fmla="*/ 1384573 h 3027364"/>
                <a:gd name="connsiteX6651" fmla="*/ 1714227 w 2857500"/>
                <a:gd name="connsiteY6651" fmla="*/ 1393826 h 3027364"/>
                <a:gd name="connsiteX6652" fmla="*/ 1704974 w 2857500"/>
                <a:gd name="connsiteY6652" fmla="*/ 1384573 h 3027364"/>
                <a:gd name="connsiteX6653" fmla="*/ 1714227 w 2857500"/>
                <a:gd name="connsiteY6653" fmla="*/ 1374776 h 3027364"/>
                <a:gd name="connsiteX6654" fmla="*/ 1671909 w 2857500"/>
                <a:gd name="connsiteY6654" fmla="*/ 1374776 h 3027364"/>
                <a:gd name="connsiteX6655" fmla="*/ 1681162 w 2857500"/>
                <a:gd name="connsiteY6655" fmla="*/ 1384573 h 3027364"/>
                <a:gd name="connsiteX6656" fmla="*/ 1671909 w 2857500"/>
                <a:gd name="connsiteY6656" fmla="*/ 1393826 h 3027364"/>
                <a:gd name="connsiteX6657" fmla="*/ 1662112 w 2857500"/>
                <a:gd name="connsiteY6657" fmla="*/ 1384573 h 3027364"/>
                <a:gd name="connsiteX6658" fmla="*/ 1671909 w 2857500"/>
                <a:gd name="connsiteY6658" fmla="*/ 1374776 h 3027364"/>
                <a:gd name="connsiteX6659" fmla="*/ 1629046 w 2857500"/>
                <a:gd name="connsiteY6659" fmla="*/ 1374776 h 3027364"/>
                <a:gd name="connsiteX6660" fmla="*/ 1638299 w 2857500"/>
                <a:gd name="connsiteY6660" fmla="*/ 1384573 h 3027364"/>
                <a:gd name="connsiteX6661" fmla="*/ 1629046 w 2857500"/>
                <a:gd name="connsiteY6661" fmla="*/ 1393826 h 3027364"/>
                <a:gd name="connsiteX6662" fmla="*/ 1619249 w 2857500"/>
                <a:gd name="connsiteY6662" fmla="*/ 1384573 h 3027364"/>
                <a:gd name="connsiteX6663" fmla="*/ 1629046 w 2857500"/>
                <a:gd name="connsiteY6663" fmla="*/ 1374776 h 3027364"/>
                <a:gd name="connsiteX6664" fmla="*/ 1585912 w 2857500"/>
                <a:gd name="connsiteY6664" fmla="*/ 1374776 h 3027364"/>
                <a:gd name="connsiteX6665" fmla="*/ 1595437 w 2857500"/>
                <a:gd name="connsiteY6665" fmla="*/ 1384573 h 3027364"/>
                <a:gd name="connsiteX6666" fmla="*/ 1585912 w 2857500"/>
                <a:gd name="connsiteY6666" fmla="*/ 1393826 h 3027364"/>
                <a:gd name="connsiteX6667" fmla="*/ 1576387 w 2857500"/>
                <a:gd name="connsiteY6667" fmla="*/ 1384573 h 3027364"/>
                <a:gd name="connsiteX6668" fmla="*/ 1585912 w 2857500"/>
                <a:gd name="connsiteY6668" fmla="*/ 1374776 h 3027364"/>
                <a:gd name="connsiteX6669" fmla="*/ 1542777 w 2857500"/>
                <a:gd name="connsiteY6669" fmla="*/ 1374776 h 3027364"/>
                <a:gd name="connsiteX6670" fmla="*/ 1552574 w 2857500"/>
                <a:gd name="connsiteY6670" fmla="*/ 1384573 h 3027364"/>
                <a:gd name="connsiteX6671" fmla="*/ 1542777 w 2857500"/>
                <a:gd name="connsiteY6671" fmla="*/ 1393826 h 3027364"/>
                <a:gd name="connsiteX6672" fmla="*/ 1533524 w 2857500"/>
                <a:gd name="connsiteY6672" fmla="*/ 1384573 h 3027364"/>
                <a:gd name="connsiteX6673" fmla="*/ 1542777 w 2857500"/>
                <a:gd name="connsiteY6673" fmla="*/ 1374776 h 3027364"/>
                <a:gd name="connsiteX6674" fmla="*/ 1499915 w 2857500"/>
                <a:gd name="connsiteY6674" fmla="*/ 1374776 h 3027364"/>
                <a:gd name="connsiteX6675" fmla="*/ 1509712 w 2857500"/>
                <a:gd name="connsiteY6675" fmla="*/ 1384573 h 3027364"/>
                <a:gd name="connsiteX6676" fmla="*/ 1499915 w 2857500"/>
                <a:gd name="connsiteY6676" fmla="*/ 1393826 h 3027364"/>
                <a:gd name="connsiteX6677" fmla="*/ 1490662 w 2857500"/>
                <a:gd name="connsiteY6677" fmla="*/ 1384573 h 3027364"/>
                <a:gd name="connsiteX6678" fmla="*/ 1499915 w 2857500"/>
                <a:gd name="connsiteY6678" fmla="*/ 1374776 h 3027364"/>
                <a:gd name="connsiteX6679" fmla="*/ 1457052 w 2857500"/>
                <a:gd name="connsiteY6679" fmla="*/ 1374776 h 3027364"/>
                <a:gd name="connsiteX6680" fmla="*/ 1457596 w 2857500"/>
                <a:gd name="connsiteY6680" fmla="*/ 1374776 h 3027364"/>
                <a:gd name="connsiteX6681" fmla="*/ 1466849 w 2857500"/>
                <a:gd name="connsiteY6681" fmla="*/ 1384573 h 3027364"/>
                <a:gd name="connsiteX6682" fmla="*/ 1457596 w 2857500"/>
                <a:gd name="connsiteY6682" fmla="*/ 1393826 h 3027364"/>
                <a:gd name="connsiteX6683" fmla="*/ 1457052 w 2857500"/>
                <a:gd name="connsiteY6683" fmla="*/ 1393826 h 3027364"/>
                <a:gd name="connsiteX6684" fmla="*/ 1447799 w 2857500"/>
                <a:gd name="connsiteY6684" fmla="*/ 1384573 h 3027364"/>
                <a:gd name="connsiteX6685" fmla="*/ 1457052 w 2857500"/>
                <a:gd name="connsiteY6685" fmla="*/ 1374776 h 3027364"/>
                <a:gd name="connsiteX6686" fmla="*/ 1069703 w 2857500"/>
                <a:gd name="connsiteY6686" fmla="*/ 1374776 h 3027364"/>
                <a:gd name="connsiteX6687" fmla="*/ 1079500 w 2857500"/>
                <a:gd name="connsiteY6687" fmla="*/ 1384573 h 3027364"/>
                <a:gd name="connsiteX6688" fmla="*/ 1069703 w 2857500"/>
                <a:gd name="connsiteY6688" fmla="*/ 1393826 h 3027364"/>
                <a:gd name="connsiteX6689" fmla="*/ 1060450 w 2857500"/>
                <a:gd name="connsiteY6689" fmla="*/ 1384573 h 3027364"/>
                <a:gd name="connsiteX6690" fmla="*/ 1069703 w 2857500"/>
                <a:gd name="connsiteY6690" fmla="*/ 1374776 h 3027364"/>
                <a:gd name="connsiteX6691" fmla="*/ 1026840 w 2857500"/>
                <a:gd name="connsiteY6691" fmla="*/ 1374776 h 3027364"/>
                <a:gd name="connsiteX6692" fmla="*/ 1036637 w 2857500"/>
                <a:gd name="connsiteY6692" fmla="*/ 1384573 h 3027364"/>
                <a:gd name="connsiteX6693" fmla="*/ 1026840 w 2857500"/>
                <a:gd name="connsiteY6693" fmla="*/ 1393826 h 3027364"/>
                <a:gd name="connsiteX6694" fmla="*/ 1017587 w 2857500"/>
                <a:gd name="connsiteY6694" fmla="*/ 1384573 h 3027364"/>
                <a:gd name="connsiteX6695" fmla="*/ 1026840 w 2857500"/>
                <a:gd name="connsiteY6695" fmla="*/ 1374776 h 3027364"/>
                <a:gd name="connsiteX6696" fmla="*/ 984522 w 2857500"/>
                <a:gd name="connsiteY6696" fmla="*/ 1374776 h 3027364"/>
                <a:gd name="connsiteX6697" fmla="*/ 993775 w 2857500"/>
                <a:gd name="connsiteY6697" fmla="*/ 1384573 h 3027364"/>
                <a:gd name="connsiteX6698" fmla="*/ 984522 w 2857500"/>
                <a:gd name="connsiteY6698" fmla="*/ 1393826 h 3027364"/>
                <a:gd name="connsiteX6699" fmla="*/ 974725 w 2857500"/>
                <a:gd name="connsiteY6699" fmla="*/ 1384573 h 3027364"/>
                <a:gd name="connsiteX6700" fmla="*/ 984522 w 2857500"/>
                <a:gd name="connsiteY6700" fmla="*/ 1374776 h 3027364"/>
                <a:gd name="connsiteX6701" fmla="*/ 941659 w 2857500"/>
                <a:gd name="connsiteY6701" fmla="*/ 1374776 h 3027364"/>
                <a:gd name="connsiteX6702" fmla="*/ 950912 w 2857500"/>
                <a:gd name="connsiteY6702" fmla="*/ 1384573 h 3027364"/>
                <a:gd name="connsiteX6703" fmla="*/ 941659 w 2857500"/>
                <a:gd name="connsiteY6703" fmla="*/ 1393826 h 3027364"/>
                <a:gd name="connsiteX6704" fmla="*/ 931862 w 2857500"/>
                <a:gd name="connsiteY6704" fmla="*/ 1384573 h 3027364"/>
                <a:gd name="connsiteX6705" fmla="*/ 941659 w 2857500"/>
                <a:gd name="connsiteY6705" fmla="*/ 1374776 h 3027364"/>
                <a:gd name="connsiteX6706" fmla="*/ 898253 w 2857500"/>
                <a:gd name="connsiteY6706" fmla="*/ 1374776 h 3027364"/>
                <a:gd name="connsiteX6707" fmla="*/ 908050 w 2857500"/>
                <a:gd name="connsiteY6707" fmla="*/ 1384573 h 3027364"/>
                <a:gd name="connsiteX6708" fmla="*/ 907506 w 2857500"/>
                <a:gd name="connsiteY6708" fmla="*/ 1384573 h 3027364"/>
                <a:gd name="connsiteX6709" fmla="*/ 898253 w 2857500"/>
                <a:gd name="connsiteY6709" fmla="*/ 1393826 h 3027364"/>
                <a:gd name="connsiteX6710" fmla="*/ 889000 w 2857500"/>
                <a:gd name="connsiteY6710" fmla="*/ 1384573 h 3027364"/>
                <a:gd name="connsiteX6711" fmla="*/ 898253 w 2857500"/>
                <a:gd name="connsiteY6711" fmla="*/ 1374776 h 3027364"/>
                <a:gd name="connsiteX6712" fmla="*/ 855390 w 2857500"/>
                <a:gd name="connsiteY6712" fmla="*/ 1374776 h 3027364"/>
                <a:gd name="connsiteX6713" fmla="*/ 865187 w 2857500"/>
                <a:gd name="connsiteY6713" fmla="*/ 1384573 h 3027364"/>
                <a:gd name="connsiteX6714" fmla="*/ 855390 w 2857500"/>
                <a:gd name="connsiteY6714" fmla="*/ 1393826 h 3027364"/>
                <a:gd name="connsiteX6715" fmla="*/ 846137 w 2857500"/>
                <a:gd name="connsiteY6715" fmla="*/ 1384573 h 3027364"/>
                <a:gd name="connsiteX6716" fmla="*/ 855390 w 2857500"/>
                <a:gd name="connsiteY6716" fmla="*/ 1374776 h 3027364"/>
                <a:gd name="connsiteX6717" fmla="*/ 812528 w 2857500"/>
                <a:gd name="connsiteY6717" fmla="*/ 1374776 h 3027364"/>
                <a:gd name="connsiteX6718" fmla="*/ 822325 w 2857500"/>
                <a:gd name="connsiteY6718" fmla="*/ 1384573 h 3027364"/>
                <a:gd name="connsiteX6719" fmla="*/ 812528 w 2857500"/>
                <a:gd name="connsiteY6719" fmla="*/ 1393826 h 3027364"/>
                <a:gd name="connsiteX6720" fmla="*/ 803275 w 2857500"/>
                <a:gd name="connsiteY6720" fmla="*/ 1384573 h 3027364"/>
                <a:gd name="connsiteX6721" fmla="*/ 812528 w 2857500"/>
                <a:gd name="connsiteY6721" fmla="*/ 1374776 h 3027364"/>
                <a:gd name="connsiteX6722" fmla="*/ 769665 w 2857500"/>
                <a:gd name="connsiteY6722" fmla="*/ 1374776 h 3027364"/>
                <a:gd name="connsiteX6723" fmla="*/ 770209 w 2857500"/>
                <a:gd name="connsiteY6723" fmla="*/ 1374776 h 3027364"/>
                <a:gd name="connsiteX6724" fmla="*/ 779462 w 2857500"/>
                <a:gd name="connsiteY6724" fmla="*/ 1384573 h 3027364"/>
                <a:gd name="connsiteX6725" fmla="*/ 770209 w 2857500"/>
                <a:gd name="connsiteY6725" fmla="*/ 1393826 h 3027364"/>
                <a:gd name="connsiteX6726" fmla="*/ 769665 w 2857500"/>
                <a:gd name="connsiteY6726" fmla="*/ 1393826 h 3027364"/>
                <a:gd name="connsiteX6727" fmla="*/ 760412 w 2857500"/>
                <a:gd name="connsiteY6727" fmla="*/ 1384573 h 3027364"/>
                <a:gd name="connsiteX6728" fmla="*/ 769665 w 2857500"/>
                <a:gd name="connsiteY6728" fmla="*/ 1374776 h 3027364"/>
                <a:gd name="connsiteX6729" fmla="*/ 726530 w 2857500"/>
                <a:gd name="connsiteY6729" fmla="*/ 1374776 h 3027364"/>
                <a:gd name="connsiteX6730" fmla="*/ 735012 w 2857500"/>
                <a:gd name="connsiteY6730" fmla="*/ 1384573 h 3027364"/>
                <a:gd name="connsiteX6731" fmla="*/ 726530 w 2857500"/>
                <a:gd name="connsiteY6731" fmla="*/ 1393826 h 3027364"/>
                <a:gd name="connsiteX6732" fmla="*/ 717549 w 2857500"/>
                <a:gd name="connsiteY6732" fmla="*/ 1384573 h 3027364"/>
                <a:gd name="connsiteX6733" fmla="*/ 726530 w 2857500"/>
                <a:gd name="connsiteY6733" fmla="*/ 1374776 h 3027364"/>
                <a:gd name="connsiteX6734" fmla="*/ 683418 w 2857500"/>
                <a:gd name="connsiteY6734" fmla="*/ 1374776 h 3027364"/>
                <a:gd name="connsiteX6735" fmla="*/ 692150 w 2857500"/>
                <a:gd name="connsiteY6735" fmla="*/ 1384573 h 3027364"/>
                <a:gd name="connsiteX6736" fmla="*/ 683418 w 2857500"/>
                <a:gd name="connsiteY6736" fmla="*/ 1393826 h 3027364"/>
                <a:gd name="connsiteX6737" fmla="*/ 674687 w 2857500"/>
                <a:gd name="connsiteY6737" fmla="*/ 1384573 h 3027364"/>
                <a:gd name="connsiteX6738" fmla="*/ 683418 w 2857500"/>
                <a:gd name="connsiteY6738" fmla="*/ 1374776 h 3027364"/>
                <a:gd name="connsiteX6739" fmla="*/ 640306 w 2857500"/>
                <a:gd name="connsiteY6739" fmla="*/ 1374776 h 3027364"/>
                <a:gd name="connsiteX6740" fmla="*/ 649287 w 2857500"/>
                <a:gd name="connsiteY6740" fmla="*/ 1384573 h 3027364"/>
                <a:gd name="connsiteX6741" fmla="*/ 640306 w 2857500"/>
                <a:gd name="connsiteY6741" fmla="*/ 1393826 h 3027364"/>
                <a:gd name="connsiteX6742" fmla="*/ 631824 w 2857500"/>
                <a:gd name="connsiteY6742" fmla="*/ 1384573 h 3027364"/>
                <a:gd name="connsiteX6743" fmla="*/ 640306 w 2857500"/>
                <a:gd name="connsiteY6743" fmla="*/ 1374776 h 3027364"/>
                <a:gd name="connsiteX6744" fmla="*/ 597444 w 2857500"/>
                <a:gd name="connsiteY6744" fmla="*/ 1374776 h 3027364"/>
                <a:gd name="connsiteX6745" fmla="*/ 606425 w 2857500"/>
                <a:gd name="connsiteY6745" fmla="*/ 1384573 h 3027364"/>
                <a:gd name="connsiteX6746" fmla="*/ 597444 w 2857500"/>
                <a:gd name="connsiteY6746" fmla="*/ 1393826 h 3027364"/>
                <a:gd name="connsiteX6747" fmla="*/ 588962 w 2857500"/>
                <a:gd name="connsiteY6747" fmla="*/ 1384573 h 3027364"/>
                <a:gd name="connsiteX6748" fmla="*/ 597444 w 2857500"/>
                <a:gd name="connsiteY6748" fmla="*/ 1374776 h 3027364"/>
                <a:gd name="connsiteX6749" fmla="*/ 554309 w 2857500"/>
                <a:gd name="connsiteY6749" fmla="*/ 1374776 h 3027364"/>
                <a:gd name="connsiteX6750" fmla="*/ 563562 w 2857500"/>
                <a:gd name="connsiteY6750" fmla="*/ 1384573 h 3027364"/>
                <a:gd name="connsiteX6751" fmla="*/ 554309 w 2857500"/>
                <a:gd name="connsiteY6751" fmla="*/ 1393826 h 3027364"/>
                <a:gd name="connsiteX6752" fmla="*/ 544512 w 2857500"/>
                <a:gd name="connsiteY6752" fmla="*/ 1384573 h 3027364"/>
                <a:gd name="connsiteX6753" fmla="*/ 554309 w 2857500"/>
                <a:gd name="connsiteY6753" fmla="*/ 1374776 h 3027364"/>
                <a:gd name="connsiteX6754" fmla="*/ 511446 w 2857500"/>
                <a:gd name="connsiteY6754" fmla="*/ 1374776 h 3027364"/>
                <a:gd name="connsiteX6755" fmla="*/ 520699 w 2857500"/>
                <a:gd name="connsiteY6755" fmla="*/ 1384573 h 3027364"/>
                <a:gd name="connsiteX6756" fmla="*/ 511446 w 2857500"/>
                <a:gd name="connsiteY6756" fmla="*/ 1393826 h 3027364"/>
                <a:gd name="connsiteX6757" fmla="*/ 501649 w 2857500"/>
                <a:gd name="connsiteY6757" fmla="*/ 1384573 h 3027364"/>
                <a:gd name="connsiteX6758" fmla="*/ 511446 w 2857500"/>
                <a:gd name="connsiteY6758" fmla="*/ 1374776 h 3027364"/>
                <a:gd name="connsiteX6759" fmla="*/ 468312 w 2857500"/>
                <a:gd name="connsiteY6759" fmla="*/ 1374776 h 3027364"/>
                <a:gd name="connsiteX6760" fmla="*/ 477837 w 2857500"/>
                <a:gd name="connsiteY6760" fmla="*/ 1384573 h 3027364"/>
                <a:gd name="connsiteX6761" fmla="*/ 468312 w 2857500"/>
                <a:gd name="connsiteY6761" fmla="*/ 1393826 h 3027364"/>
                <a:gd name="connsiteX6762" fmla="*/ 458787 w 2857500"/>
                <a:gd name="connsiteY6762" fmla="*/ 1384573 h 3027364"/>
                <a:gd name="connsiteX6763" fmla="*/ 468312 w 2857500"/>
                <a:gd name="connsiteY6763" fmla="*/ 1374776 h 3027364"/>
                <a:gd name="connsiteX6764" fmla="*/ 425177 w 2857500"/>
                <a:gd name="connsiteY6764" fmla="*/ 1374776 h 3027364"/>
                <a:gd name="connsiteX6765" fmla="*/ 434974 w 2857500"/>
                <a:gd name="connsiteY6765" fmla="*/ 1384573 h 3027364"/>
                <a:gd name="connsiteX6766" fmla="*/ 425177 w 2857500"/>
                <a:gd name="connsiteY6766" fmla="*/ 1393826 h 3027364"/>
                <a:gd name="connsiteX6767" fmla="*/ 415924 w 2857500"/>
                <a:gd name="connsiteY6767" fmla="*/ 1384573 h 3027364"/>
                <a:gd name="connsiteX6768" fmla="*/ 425177 w 2857500"/>
                <a:gd name="connsiteY6768" fmla="*/ 1374776 h 3027364"/>
                <a:gd name="connsiteX6769" fmla="*/ 2360068 w 2857500"/>
                <a:gd name="connsiteY6769" fmla="*/ 1374775 h 3027364"/>
                <a:gd name="connsiteX6770" fmla="*/ 2368550 w 2857500"/>
                <a:gd name="connsiteY6770" fmla="*/ 1384572 h 3027364"/>
                <a:gd name="connsiteX6771" fmla="*/ 2360068 w 2857500"/>
                <a:gd name="connsiteY6771" fmla="*/ 1393825 h 3027364"/>
                <a:gd name="connsiteX6772" fmla="*/ 2351087 w 2857500"/>
                <a:gd name="connsiteY6772" fmla="*/ 1384572 h 3027364"/>
                <a:gd name="connsiteX6773" fmla="*/ 2360068 w 2857500"/>
                <a:gd name="connsiteY6773" fmla="*/ 1374775 h 3027364"/>
                <a:gd name="connsiteX6774" fmla="*/ 2316434 w 2857500"/>
                <a:gd name="connsiteY6774" fmla="*/ 1374775 h 3027364"/>
                <a:gd name="connsiteX6775" fmla="*/ 2325687 w 2857500"/>
                <a:gd name="connsiteY6775" fmla="*/ 1384572 h 3027364"/>
                <a:gd name="connsiteX6776" fmla="*/ 2316434 w 2857500"/>
                <a:gd name="connsiteY6776" fmla="*/ 1393825 h 3027364"/>
                <a:gd name="connsiteX6777" fmla="*/ 2306637 w 2857500"/>
                <a:gd name="connsiteY6777" fmla="*/ 1384572 h 3027364"/>
                <a:gd name="connsiteX6778" fmla="*/ 2316434 w 2857500"/>
                <a:gd name="connsiteY6778" fmla="*/ 1374775 h 3027364"/>
                <a:gd name="connsiteX6779" fmla="*/ 2273571 w 2857500"/>
                <a:gd name="connsiteY6779" fmla="*/ 1374775 h 3027364"/>
                <a:gd name="connsiteX6780" fmla="*/ 2282824 w 2857500"/>
                <a:gd name="connsiteY6780" fmla="*/ 1384572 h 3027364"/>
                <a:gd name="connsiteX6781" fmla="*/ 2273571 w 2857500"/>
                <a:gd name="connsiteY6781" fmla="*/ 1393825 h 3027364"/>
                <a:gd name="connsiteX6782" fmla="*/ 2264318 w 2857500"/>
                <a:gd name="connsiteY6782" fmla="*/ 1384572 h 3027364"/>
                <a:gd name="connsiteX6783" fmla="*/ 2263774 w 2857500"/>
                <a:gd name="connsiteY6783" fmla="*/ 1384572 h 3027364"/>
                <a:gd name="connsiteX6784" fmla="*/ 2273571 w 2857500"/>
                <a:gd name="connsiteY6784" fmla="*/ 1374775 h 3027364"/>
                <a:gd name="connsiteX6785" fmla="*/ 2230165 w 2857500"/>
                <a:gd name="connsiteY6785" fmla="*/ 1374775 h 3027364"/>
                <a:gd name="connsiteX6786" fmla="*/ 2239962 w 2857500"/>
                <a:gd name="connsiteY6786" fmla="*/ 1384572 h 3027364"/>
                <a:gd name="connsiteX6787" fmla="*/ 2230165 w 2857500"/>
                <a:gd name="connsiteY6787" fmla="*/ 1393825 h 3027364"/>
                <a:gd name="connsiteX6788" fmla="*/ 2220912 w 2857500"/>
                <a:gd name="connsiteY6788" fmla="*/ 1384572 h 3027364"/>
                <a:gd name="connsiteX6789" fmla="*/ 2230165 w 2857500"/>
                <a:gd name="connsiteY6789" fmla="*/ 1374775 h 3027364"/>
                <a:gd name="connsiteX6790" fmla="*/ 2187302 w 2857500"/>
                <a:gd name="connsiteY6790" fmla="*/ 1374775 h 3027364"/>
                <a:gd name="connsiteX6791" fmla="*/ 2197099 w 2857500"/>
                <a:gd name="connsiteY6791" fmla="*/ 1384572 h 3027364"/>
                <a:gd name="connsiteX6792" fmla="*/ 2187302 w 2857500"/>
                <a:gd name="connsiteY6792" fmla="*/ 1393825 h 3027364"/>
                <a:gd name="connsiteX6793" fmla="*/ 2178049 w 2857500"/>
                <a:gd name="connsiteY6793" fmla="*/ 1384572 h 3027364"/>
                <a:gd name="connsiteX6794" fmla="*/ 2187302 w 2857500"/>
                <a:gd name="connsiteY6794" fmla="*/ 1374775 h 3027364"/>
                <a:gd name="connsiteX6795" fmla="*/ 2144440 w 2857500"/>
                <a:gd name="connsiteY6795" fmla="*/ 1374775 h 3027364"/>
                <a:gd name="connsiteX6796" fmla="*/ 2144984 w 2857500"/>
                <a:gd name="connsiteY6796" fmla="*/ 1374775 h 3027364"/>
                <a:gd name="connsiteX6797" fmla="*/ 2154237 w 2857500"/>
                <a:gd name="connsiteY6797" fmla="*/ 1384572 h 3027364"/>
                <a:gd name="connsiteX6798" fmla="*/ 2144984 w 2857500"/>
                <a:gd name="connsiteY6798" fmla="*/ 1393825 h 3027364"/>
                <a:gd name="connsiteX6799" fmla="*/ 2144440 w 2857500"/>
                <a:gd name="connsiteY6799" fmla="*/ 1393825 h 3027364"/>
                <a:gd name="connsiteX6800" fmla="*/ 2135187 w 2857500"/>
                <a:gd name="connsiteY6800" fmla="*/ 1384572 h 3027364"/>
                <a:gd name="connsiteX6801" fmla="*/ 2144440 w 2857500"/>
                <a:gd name="connsiteY6801" fmla="*/ 1374775 h 3027364"/>
                <a:gd name="connsiteX6802" fmla="*/ 1414734 w 2857500"/>
                <a:gd name="connsiteY6802" fmla="*/ 1374775 h 3027364"/>
                <a:gd name="connsiteX6803" fmla="*/ 1423987 w 2857500"/>
                <a:gd name="connsiteY6803" fmla="*/ 1384572 h 3027364"/>
                <a:gd name="connsiteX6804" fmla="*/ 1414734 w 2857500"/>
                <a:gd name="connsiteY6804" fmla="*/ 1393825 h 3027364"/>
                <a:gd name="connsiteX6805" fmla="*/ 1404937 w 2857500"/>
                <a:gd name="connsiteY6805" fmla="*/ 1384572 h 3027364"/>
                <a:gd name="connsiteX6806" fmla="*/ 1414734 w 2857500"/>
                <a:gd name="connsiteY6806" fmla="*/ 1374775 h 3027364"/>
                <a:gd name="connsiteX6807" fmla="*/ 1371055 w 2857500"/>
                <a:gd name="connsiteY6807" fmla="*/ 1374775 h 3027364"/>
                <a:gd name="connsiteX6808" fmla="*/ 1379537 w 2857500"/>
                <a:gd name="connsiteY6808" fmla="*/ 1384572 h 3027364"/>
                <a:gd name="connsiteX6809" fmla="*/ 1371055 w 2857500"/>
                <a:gd name="connsiteY6809" fmla="*/ 1393825 h 3027364"/>
                <a:gd name="connsiteX6810" fmla="*/ 1362573 w 2857500"/>
                <a:gd name="connsiteY6810" fmla="*/ 1384572 h 3027364"/>
                <a:gd name="connsiteX6811" fmla="*/ 1362074 w 2857500"/>
                <a:gd name="connsiteY6811" fmla="*/ 1384572 h 3027364"/>
                <a:gd name="connsiteX6812" fmla="*/ 1371055 w 2857500"/>
                <a:gd name="connsiteY6812" fmla="*/ 1374775 h 3027364"/>
                <a:gd name="connsiteX6813" fmla="*/ 1328465 w 2857500"/>
                <a:gd name="connsiteY6813" fmla="*/ 1374775 h 3027364"/>
                <a:gd name="connsiteX6814" fmla="*/ 1338262 w 2857500"/>
                <a:gd name="connsiteY6814" fmla="*/ 1384572 h 3027364"/>
                <a:gd name="connsiteX6815" fmla="*/ 1328465 w 2857500"/>
                <a:gd name="connsiteY6815" fmla="*/ 1393825 h 3027364"/>
                <a:gd name="connsiteX6816" fmla="*/ 1319212 w 2857500"/>
                <a:gd name="connsiteY6816" fmla="*/ 1384572 h 3027364"/>
                <a:gd name="connsiteX6817" fmla="*/ 1328465 w 2857500"/>
                <a:gd name="connsiteY6817" fmla="*/ 1374775 h 3027364"/>
                <a:gd name="connsiteX6818" fmla="*/ 1284831 w 2857500"/>
                <a:gd name="connsiteY6818" fmla="*/ 1374775 h 3027364"/>
                <a:gd name="connsiteX6819" fmla="*/ 1293812 w 2857500"/>
                <a:gd name="connsiteY6819" fmla="*/ 1384572 h 3027364"/>
                <a:gd name="connsiteX6820" fmla="*/ 1284831 w 2857500"/>
                <a:gd name="connsiteY6820" fmla="*/ 1393825 h 3027364"/>
                <a:gd name="connsiteX6821" fmla="*/ 1276349 w 2857500"/>
                <a:gd name="connsiteY6821" fmla="*/ 1384572 h 3027364"/>
                <a:gd name="connsiteX6822" fmla="*/ 1284831 w 2857500"/>
                <a:gd name="connsiteY6822" fmla="*/ 1374775 h 3027364"/>
                <a:gd name="connsiteX6823" fmla="*/ 1242468 w 2857500"/>
                <a:gd name="connsiteY6823" fmla="*/ 1374775 h 3027364"/>
                <a:gd name="connsiteX6824" fmla="*/ 1250950 w 2857500"/>
                <a:gd name="connsiteY6824" fmla="*/ 1384572 h 3027364"/>
                <a:gd name="connsiteX6825" fmla="*/ 1242468 w 2857500"/>
                <a:gd name="connsiteY6825" fmla="*/ 1393825 h 3027364"/>
                <a:gd name="connsiteX6826" fmla="*/ 1233487 w 2857500"/>
                <a:gd name="connsiteY6826" fmla="*/ 1384572 h 3027364"/>
                <a:gd name="connsiteX6827" fmla="*/ 1242468 w 2857500"/>
                <a:gd name="connsiteY6827" fmla="*/ 1374775 h 3027364"/>
                <a:gd name="connsiteX6828" fmla="*/ 1198834 w 2857500"/>
                <a:gd name="connsiteY6828" fmla="*/ 1374775 h 3027364"/>
                <a:gd name="connsiteX6829" fmla="*/ 1208087 w 2857500"/>
                <a:gd name="connsiteY6829" fmla="*/ 1384572 h 3027364"/>
                <a:gd name="connsiteX6830" fmla="*/ 1198834 w 2857500"/>
                <a:gd name="connsiteY6830" fmla="*/ 1393825 h 3027364"/>
                <a:gd name="connsiteX6831" fmla="*/ 1189037 w 2857500"/>
                <a:gd name="connsiteY6831" fmla="*/ 1384572 h 3027364"/>
                <a:gd name="connsiteX6832" fmla="*/ 1198834 w 2857500"/>
                <a:gd name="connsiteY6832" fmla="*/ 1374775 h 3027364"/>
                <a:gd name="connsiteX6833" fmla="*/ 1155971 w 2857500"/>
                <a:gd name="connsiteY6833" fmla="*/ 1374775 h 3027364"/>
                <a:gd name="connsiteX6834" fmla="*/ 1165224 w 2857500"/>
                <a:gd name="connsiteY6834" fmla="*/ 1384572 h 3027364"/>
                <a:gd name="connsiteX6835" fmla="*/ 1155971 w 2857500"/>
                <a:gd name="connsiteY6835" fmla="*/ 1393825 h 3027364"/>
                <a:gd name="connsiteX6836" fmla="*/ 1146174 w 2857500"/>
                <a:gd name="connsiteY6836" fmla="*/ 1384572 h 3027364"/>
                <a:gd name="connsiteX6837" fmla="*/ 1155971 w 2857500"/>
                <a:gd name="connsiteY6837" fmla="*/ 1374775 h 3027364"/>
                <a:gd name="connsiteX6838" fmla="*/ 1112882 w 2857500"/>
                <a:gd name="connsiteY6838" fmla="*/ 1374775 h 3027364"/>
                <a:gd name="connsiteX6839" fmla="*/ 1113381 w 2857500"/>
                <a:gd name="connsiteY6839" fmla="*/ 1374775 h 3027364"/>
                <a:gd name="connsiteX6840" fmla="*/ 1122362 w 2857500"/>
                <a:gd name="connsiteY6840" fmla="*/ 1384572 h 3027364"/>
                <a:gd name="connsiteX6841" fmla="*/ 1113381 w 2857500"/>
                <a:gd name="connsiteY6841" fmla="*/ 1393825 h 3027364"/>
                <a:gd name="connsiteX6842" fmla="*/ 1112882 w 2857500"/>
                <a:gd name="connsiteY6842" fmla="*/ 1393825 h 3027364"/>
                <a:gd name="connsiteX6843" fmla="*/ 1104899 w 2857500"/>
                <a:gd name="connsiteY6843" fmla="*/ 1384572 h 3027364"/>
                <a:gd name="connsiteX6844" fmla="*/ 1112882 w 2857500"/>
                <a:gd name="connsiteY6844" fmla="*/ 1374775 h 3027364"/>
                <a:gd name="connsiteX6845" fmla="*/ 382315 w 2857500"/>
                <a:gd name="connsiteY6845" fmla="*/ 1374775 h 3027364"/>
                <a:gd name="connsiteX6846" fmla="*/ 392112 w 2857500"/>
                <a:gd name="connsiteY6846" fmla="*/ 1384572 h 3027364"/>
                <a:gd name="connsiteX6847" fmla="*/ 382315 w 2857500"/>
                <a:gd name="connsiteY6847" fmla="*/ 1393825 h 3027364"/>
                <a:gd name="connsiteX6848" fmla="*/ 373062 w 2857500"/>
                <a:gd name="connsiteY6848" fmla="*/ 1384572 h 3027364"/>
                <a:gd name="connsiteX6849" fmla="*/ 382315 w 2857500"/>
                <a:gd name="connsiteY6849" fmla="*/ 1374775 h 3027364"/>
                <a:gd name="connsiteX6850" fmla="*/ 339997 w 2857500"/>
                <a:gd name="connsiteY6850" fmla="*/ 1374775 h 3027364"/>
                <a:gd name="connsiteX6851" fmla="*/ 349250 w 2857500"/>
                <a:gd name="connsiteY6851" fmla="*/ 1384572 h 3027364"/>
                <a:gd name="connsiteX6852" fmla="*/ 339997 w 2857500"/>
                <a:gd name="connsiteY6852" fmla="*/ 1393825 h 3027364"/>
                <a:gd name="connsiteX6853" fmla="*/ 330200 w 2857500"/>
                <a:gd name="connsiteY6853" fmla="*/ 1384572 h 3027364"/>
                <a:gd name="connsiteX6854" fmla="*/ 339997 w 2857500"/>
                <a:gd name="connsiteY6854" fmla="*/ 1374775 h 3027364"/>
                <a:gd name="connsiteX6855" fmla="*/ 297134 w 2857500"/>
                <a:gd name="connsiteY6855" fmla="*/ 1374775 h 3027364"/>
                <a:gd name="connsiteX6856" fmla="*/ 306387 w 2857500"/>
                <a:gd name="connsiteY6856" fmla="*/ 1384572 h 3027364"/>
                <a:gd name="connsiteX6857" fmla="*/ 297134 w 2857500"/>
                <a:gd name="connsiteY6857" fmla="*/ 1393825 h 3027364"/>
                <a:gd name="connsiteX6858" fmla="*/ 287337 w 2857500"/>
                <a:gd name="connsiteY6858" fmla="*/ 1384572 h 3027364"/>
                <a:gd name="connsiteX6859" fmla="*/ 297134 w 2857500"/>
                <a:gd name="connsiteY6859" fmla="*/ 1374775 h 3027364"/>
                <a:gd name="connsiteX6860" fmla="*/ 254272 w 2857500"/>
                <a:gd name="connsiteY6860" fmla="*/ 1374775 h 3027364"/>
                <a:gd name="connsiteX6861" fmla="*/ 263525 w 2857500"/>
                <a:gd name="connsiteY6861" fmla="*/ 1384572 h 3027364"/>
                <a:gd name="connsiteX6862" fmla="*/ 254272 w 2857500"/>
                <a:gd name="connsiteY6862" fmla="*/ 1393825 h 3027364"/>
                <a:gd name="connsiteX6863" fmla="*/ 244475 w 2857500"/>
                <a:gd name="connsiteY6863" fmla="*/ 1384572 h 3027364"/>
                <a:gd name="connsiteX6864" fmla="*/ 254272 w 2857500"/>
                <a:gd name="connsiteY6864" fmla="*/ 1374775 h 3027364"/>
                <a:gd name="connsiteX6865" fmla="*/ 210865 w 2857500"/>
                <a:gd name="connsiteY6865" fmla="*/ 1374775 h 3027364"/>
                <a:gd name="connsiteX6866" fmla="*/ 220662 w 2857500"/>
                <a:gd name="connsiteY6866" fmla="*/ 1384572 h 3027364"/>
                <a:gd name="connsiteX6867" fmla="*/ 210865 w 2857500"/>
                <a:gd name="connsiteY6867" fmla="*/ 1393825 h 3027364"/>
                <a:gd name="connsiteX6868" fmla="*/ 201612 w 2857500"/>
                <a:gd name="connsiteY6868" fmla="*/ 1384572 h 3027364"/>
                <a:gd name="connsiteX6869" fmla="*/ 210865 w 2857500"/>
                <a:gd name="connsiteY6869" fmla="*/ 1374775 h 3027364"/>
                <a:gd name="connsiteX6870" fmla="*/ 168003 w 2857500"/>
                <a:gd name="connsiteY6870" fmla="*/ 1374775 h 3027364"/>
                <a:gd name="connsiteX6871" fmla="*/ 177800 w 2857500"/>
                <a:gd name="connsiteY6871" fmla="*/ 1384572 h 3027364"/>
                <a:gd name="connsiteX6872" fmla="*/ 168003 w 2857500"/>
                <a:gd name="connsiteY6872" fmla="*/ 1393825 h 3027364"/>
                <a:gd name="connsiteX6873" fmla="*/ 158750 w 2857500"/>
                <a:gd name="connsiteY6873" fmla="*/ 1384572 h 3027364"/>
                <a:gd name="connsiteX6874" fmla="*/ 168003 w 2857500"/>
                <a:gd name="connsiteY6874" fmla="*/ 1374775 h 3027364"/>
                <a:gd name="connsiteX6875" fmla="*/ 124369 w 2857500"/>
                <a:gd name="connsiteY6875" fmla="*/ 1374775 h 3027364"/>
                <a:gd name="connsiteX6876" fmla="*/ 133350 w 2857500"/>
                <a:gd name="connsiteY6876" fmla="*/ 1384572 h 3027364"/>
                <a:gd name="connsiteX6877" fmla="*/ 124369 w 2857500"/>
                <a:gd name="connsiteY6877" fmla="*/ 1393825 h 3027364"/>
                <a:gd name="connsiteX6878" fmla="*/ 115887 w 2857500"/>
                <a:gd name="connsiteY6878" fmla="*/ 1384572 h 3027364"/>
                <a:gd name="connsiteX6879" fmla="*/ 124369 w 2857500"/>
                <a:gd name="connsiteY6879" fmla="*/ 1374775 h 3027364"/>
                <a:gd name="connsiteX6880" fmla="*/ 81507 w 2857500"/>
                <a:gd name="connsiteY6880" fmla="*/ 1374775 h 3027364"/>
                <a:gd name="connsiteX6881" fmla="*/ 82006 w 2857500"/>
                <a:gd name="connsiteY6881" fmla="*/ 1374775 h 3027364"/>
                <a:gd name="connsiteX6882" fmla="*/ 90488 w 2857500"/>
                <a:gd name="connsiteY6882" fmla="*/ 1384572 h 3027364"/>
                <a:gd name="connsiteX6883" fmla="*/ 82006 w 2857500"/>
                <a:gd name="connsiteY6883" fmla="*/ 1393825 h 3027364"/>
                <a:gd name="connsiteX6884" fmla="*/ 81507 w 2857500"/>
                <a:gd name="connsiteY6884" fmla="*/ 1393825 h 3027364"/>
                <a:gd name="connsiteX6885" fmla="*/ 73025 w 2857500"/>
                <a:gd name="connsiteY6885" fmla="*/ 1384572 h 3027364"/>
                <a:gd name="connsiteX6886" fmla="*/ 81507 w 2857500"/>
                <a:gd name="connsiteY6886" fmla="*/ 1374775 h 3027364"/>
                <a:gd name="connsiteX6887" fmla="*/ 38989 w 2857500"/>
                <a:gd name="connsiteY6887" fmla="*/ 1374775 h 3027364"/>
                <a:gd name="connsiteX6888" fmla="*/ 47625 w 2857500"/>
                <a:gd name="connsiteY6888" fmla="*/ 1384861 h 3027364"/>
                <a:gd name="connsiteX6889" fmla="*/ 42037 w 2857500"/>
                <a:gd name="connsiteY6889" fmla="*/ 1393825 h 3027364"/>
                <a:gd name="connsiteX6890" fmla="*/ 34925 w 2857500"/>
                <a:gd name="connsiteY6890" fmla="*/ 1375896 h 3027364"/>
                <a:gd name="connsiteX6891" fmla="*/ 38989 w 2857500"/>
                <a:gd name="connsiteY6891" fmla="*/ 1374775 h 3027364"/>
                <a:gd name="connsiteX6892" fmla="*/ 2381249 w 2857500"/>
                <a:gd name="connsiteY6892" fmla="*/ 1331913 h 3027364"/>
                <a:gd name="connsiteX6893" fmla="*/ 2390774 w 2857500"/>
                <a:gd name="connsiteY6893" fmla="*/ 1341438 h 3027364"/>
                <a:gd name="connsiteX6894" fmla="*/ 2381249 w 2857500"/>
                <a:gd name="connsiteY6894" fmla="*/ 1350963 h 3027364"/>
                <a:gd name="connsiteX6895" fmla="*/ 2371724 w 2857500"/>
                <a:gd name="connsiteY6895" fmla="*/ 1341438 h 3027364"/>
                <a:gd name="connsiteX6896" fmla="*/ 2381249 w 2857500"/>
                <a:gd name="connsiteY6896" fmla="*/ 1331913 h 3027364"/>
                <a:gd name="connsiteX6897" fmla="*/ 2338387 w 2857500"/>
                <a:gd name="connsiteY6897" fmla="*/ 1331913 h 3027364"/>
                <a:gd name="connsiteX6898" fmla="*/ 2347912 w 2857500"/>
                <a:gd name="connsiteY6898" fmla="*/ 1341438 h 3027364"/>
                <a:gd name="connsiteX6899" fmla="*/ 2338387 w 2857500"/>
                <a:gd name="connsiteY6899" fmla="*/ 1350963 h 3027364"/>
                <a:gd name="connsiteX6900" fmla="*/ 2328862 w 2857500"/>
                <a:gd name="connsiteY6900" fmla="*/ 1341438 h 3027364"/>
                <a:gd name="connsiteX6901" fmla="*/ 2338387 w 2857500"/>
                <a:gd name="connsiteY6901" fmla="*/ 1331913 h 3027364"/>
                <a:gd name="connsiteX6902" fmla="*/ 2295524 w 2857500"/>
                <a:gd name="connsiteY6902" fmla="*/ 1331913 h 3027364"/>
                <a:gd name="connsiteX6903" fmla="*/ 2305049 w 2857500"/>
                <a:gd name="connsiteY6903" fmla="*/ 1341438 h 3027364"/>
                <a:gd name="connsiteX6904" fmla="*/ 2295524 w 2857500"/>
                <a:gd name="connsiteY6904" fmla="*/ 1350963 h 3027364"/>
                <a:gd name="connsiteX6905" fmla="*/ 2285999 w 2857500"/>
                <a:gd name="connsiteY6905" fmla="*/ 1341438 h 3027364"/>
                <a:gd name="connsiteX6906" fmla="*/ 2295524 w 2857500"/>
                <a:gd name="connsiteY6906" fmla="*/ 1331913 h 3027364"/>
                <a:gd name="connsiteX6907" fmla="*/ 2252662 w 2857500"/>
                <a:gd name="connsiteY6907" fmla="*/ 1331913 h 3027364"/>
                <a:gd name="connsiteX6908" fmla="*/ 2262187 w 2857500"/>
                <a:gd name="connsiteY6908" fmla="*/ 1341438 h 3027364"/>
                <a:gd name="connsiteX6909" fmla="*/ 2252662 w 2857500"/>
                <a:gd name="connsiteY6909" fmla="*/ 1350963 h 3027364"/>
                <a:gd name="connsiteX6910" fmla="*/ 2243137 w 2857500"/>
                <a:gd name="connsiteY6910" fmla="*/ 1341438 h 3027364"/>
                <a:gd name="connsiteX6911" fmla="*/ 2252662 w 2857500"/>
                <a:gd name="connsiteY6911" fmla="*/ 1331913 h 3027364"/>
                <a:gd name="connsiteX6912" fmla="*/ 2209799 w 2857500"/>
                <a:gd name="connsiteY6912" fmla="*/ 1331913 h 3027364"/>
                <a:gd name="connsiteX6913" fmla="*/ 2219324 w 2857500"/>
                <a:gd name="connsiteY6913" fmla="*/ 1341438 h 3027364"/>
                <a:gd name="connsiteX6914" fmla="*/ 2209799 w 2857500"/>
                <a:gd name="connsiteY6914" fmla="*/ 1350963 h 3027364"/>
                <a:gd name="connsiteX6915" fmla="*/ 2200274 w 2857500"/>
                <a:gd name="connsiteY6915" fmla="*/ 1341438 h 3027364"/>
                <a:gd name="connsiteX6916" fmla="*/ 2209799 w 2857500"/>
                <a:gd name="connsiteY6916" fmla="*/ 1331913 h 3027364"/>
                <a:gd name="connsiteX6917" fmla="*/ 2166937 w 2857500"/>
                <a:gd name="connsiteY6917" fmla="*/ 1331913 h 3027364"/>
                <a:gd name="connsiteX6918" fmla="*/ 2176462 w 2857500"/>
                <a:gd name="connsiteY6918" fmla="*/ 1341438 h 3027364"/>
                <a:gd name="connsiteX6919" fmla="*/ 2166937 w 2857500"/>
                <a:gd name="connsiteY6919" fmla="*/ 1350963 h 3027364"/>
                <a:gd name="connsiteX6920" fmla="*/ 2157412 w 2857500"/>
                <a:gd name="connsiteY6920" fmla="*/ 1341438 h 3027364"/>
                <a:gd name="connsiteX6921" fmla="*/ 2166937 w 2857500"/>
                <a:gd name="connsiteY6921" fmla="*/ 1331913 h 3027364"/>
                <a:gd name="connsiteX6922" fmla="*/ 2124075 w 2857500"/>
                <a:gd name="connsiteY6922" fmla="*/ 1331913 h 3027364"/>
                <a:gd name="connsiteX6923" fmla="*/ 2133600 w 2857500"/>
                <a:gd name="connsiteY6923" fmla="*/ 1341438 h 3027364"/>
                <a:gd name="connsiteX6924" fmla="*/ 2124075 w 2857500"/>
                <a:gd name="connsiteY6924" fmla="*/ 1350963 h 3027364"/>
                <a:gd name="connsiteX6925" fmla="*/ 2114550 w 2857500"/>
                <a:gd name="connsiteY6925" fmla="*/ 1341438 h 3027364"/>
                <a:gd name="connsiteX6926" fmla="*/ 2124075 w 2857500"/>
                <a:gd name="connsiteY6926" fmla="*/ 1331913 h 3027364"/>
                <a:gd name="connsiteX6927" fmla="*/ 2081212 w 2857500"/>
                <a:gd name="connsiteY6927" fmla="*/ 1331913 h 3027364"/>
                <a:gd name="connsiteX6928" fmla="*/ 2090737 w 2857500"/>
                <a:gd name="connsiteY6928" fmla="*/ 1341438 h 3027364"/>
                <a:gd name="connsiteX6929" fmla="*/ 2081212 w 2857500"/>
                <a:gd name="connsiteY6929" fmla="*/ 1350963 h 3027364"/>
                <a:gd name="connsiteX6930" fmla="*/ 2071687 w 2857500"/>
                <a:gd name="connsiteY6930" fmla="*/ 1341438 h 3027364"/>
                <a:gd name="connsiteX6931" fmla="*/ 2081212 w 2857500"/>
                <a:gd name="connsiteY6931" fmla="*/ 1331913 h 3027364"/>
                <a:gd name="connsiteX6932" fmla="*/ 2038350 w 2857500"/>
                <a:gd name="connsiteY6932" fmla="*/ 1331913 h 3027364"/>
                <a:gd name="connsiteX6933" fmla="*/ 2047875 w 2857500"/>
                <a:gd name="connsiteY6933" fmla="*/ 1341438 h 3027364"/>
                <a:gd name="connsiteX6934" fmla="*/ 2038350 w 2857500"/>
                <a:gd name="connsiteY6934" fmla="*/ 1350963 h 3027364"/>
                <a:gd name="connsiteX6935" fmla="*/ 2028825 w 2857500"/>
                <a:gd name="connsiteY6935" fmla="*/ 1341438 h 3027364"/>
                <a:gd name="connsiteX6936" fmla="*/ 2038350 w 2857500"/>
                <a:gd name="connsiteY6936" fmla="*/ 1331913 h 3027364"/>
                <a:gd name="connsiteX6937" fmla="*/ 1994694 w 2857500"/>
                <a:gd name="connsiteY6937" fmla="*/ 1331913 h 3027364"/>
                <a:gd name="connsiteX6938" fmla="*/ 2003426 w 2857500"/>
                <a:gd name="connsiteY6938" fmla="*/ 1341438 h 3027364"/>
                <a:gd name="connsiteX6939" fmla="*/ 1994694 w 2857500"/>
                <a:gd name="connsiteY6939" fmla="*/ 1350963 h 3027364"/>
                <a:gd name="connsiteX6940" fmla="*/ 1985962 w 2857500"/>
                <a:gd name="connsiteY6940" fmla="*/ 1341438 h 3027364"/>
                <a:gd name="connsiteX6941" fmla="*/ 1994694 w 2857500"/>
                <a:gd name="connsiteY6941" fmla="*/ 1331913 h 3027364"/>
                <a:gd name="connsiteX6942" fmla="*/ 1951832 w 2857500"/>
                <a:gd name="connsiteY6942" fmla="*/ 1331913 h 3027364"/>
                <a:gd name="connsiteX6943" fmla="*/ 1960564 w 2857500"/>
                <a:gd name="connsiteY6943" fmla="*/ 1341438 h 3027364"/>
                <a:gd name="connsiteX6944" fmla="*/ 1951832 w 2857500"/>
                <a:gd name="connsiteY6944" fmla="*/ 1350963 h 3027364"/>
                <a:gd name="connsiteX6945" fmla="*/ 1943100 w 2857500"/>
                <a:gd name="connsiteY6945" fmla="*/ 1341438 h 3027364"/>
                <a:gd name="connsiteX6946" fmla="*/ 1951832 w 2857500"/>
                <a:gd name="connsiteY6946" fmla="*/ 1331913 h 3027364"/>
                <a:gd name="connsiteX6947" fmla="*/ 1908969 w 2857500"/>
                <a:gd name="connsiteY6947" fmla="*/ 1331913 h 3027364"/>
                <a:gd name="connsiteX6948" fmla="*/ 1917701 w 2857500"/>
                <a:gd name="connsiteY6948" fmla="*/ 1341438 h 3027364"/>
                <a:gd name="connsiteX6949" fmla="*/ 1908969 w 2857500"/>
                <a:gd name="connsiteY6949" fmla="*/ 1350963 h 3027364"/>
                <a:gd name="connsiteX6950" fmla="*/ 1900237 w 2857500"/>
                <a:gd name="connsiteY6950" fmla="*/ 1341438 h 3027364"/>
                <a:gd name="connsiteX6951" fmla="*/ 1908969 w 2857500"/>
                <a:gd name="connsiteY6951" fmla="*/ 1331913 h 3027364"/>
                <a:gd name="connsiteX6952" fmla="*/ 1866107 w 2857500"/>
                <a:gd name="connsiteY6952" fmla="*/ 1331913 h 3027364"/>
                <a:gd name="connsiteX6953" fmla="*/ 1874839 w 2857500"/>
                <a:gd name="connsiteY6953" fmla="*/ 1341438 h 3027364"/>
                <a:gd name="connsiteX6954" fmla="*/ 1866107 w 2857500"/>
                <a:gd name="connsiteY6954" fmla="*/ 1350963 h 3027364"/>
                <a:gd name="connsiteX6955" fmla="*/ 1857375 w 2857500"/>
                <a:gd name="connsiteY6955" fmla="*/ 1341438 h 3027364"/>
                <a:gd name="connsiteX6956" fmla="*/ 1866107 w 2857500"/>
                <a:gd name="connsiteY6956" fmla="*/ 1331913 h 3027364"/>
                <a:gd name="connsiteX6957" fmla="*/ 1822450 w 2857500"/>
                <a:gd name="connsiteY6957" fmla="*/ 1331913 h 3027364"/>
                <a:gd name="connsiteX6958" fmla="*/ 1831975 w 2857500"/>
                <a:gd name="connsiteY6958" fmla="*/ 1341438 h 3027364"/>
                <a:gd name="connsiteX6959" fmla="*/ 1822450 w 2857500"/>
                <a:gd name="connsiteY6959" fmla="*/ 1350963 h 3027364"/>
                <a:gd name="connsiteX6960" fmla="*/ 1812925 w 2857500"/>
                <a:gd name="connsiteY6960" fmla="*/ 1341438 h 3027364"/>
                <a:gd name="connsiteX6961" fmla="*/ 1822450 w 2857500"/>
                <a:gd name="connsiteY6961" fmla="*/ 1331913 h 3027364"/>
                <a:gd name="connsiteX6962" fmla="*/ 1779587 w 2857500"/>
                <a:gd name="connsiteY6962" fmla="*/ 1331913 h 3027364"/>
                <a:gd name="connsiteX6963" fmla="*/ 1789112 w 2857500"/>
                <a:gd name="connsiteY6963" fmla="*/ 1341438 h 3027364"/>
                <a:gd name="connsiteX6964" fmla="*/ 1779587 w 2857500"/>
                <a:gd name="connsiteY6964" fmla="*/ 1350963 h 3027364"/>
                <a:gd name="connsiteX6965" fmla="*/ 1770062 w 2857500"/>
                <a:gd name="connsiteY6965" fmla="*/ 1341438 h 3027364"/>
                <a:gd name="connsiteX6966" fmla="*/ 1779587 w 2857500"/>
                <a:gd name="connsiteY6966" fmla="*/ 1331913 h 3027364"/>
                <a:gd name="connsiteX6967" fmla="*/ 1736724 w 2857500"/>
                <a:gd name="connsiteY6967" fmla="*/ 1331913 h 3027364"/>
                <a:gd name="connsiteX6968" fmla="*/ 1746249 w 2857500"/>
                <a:gd name="connsiteY6968" fmla="*/ 1341438 h 3027364"/>
                <a:gd name="connsiteX6969" fmla="*/ 1736724 w 2857500"/>
                <a:gd name="connsiteY6969" fmla="*/ 1350963 h 3027364"/>
                <a:gd name="connsiteX6970" fmla="*/ 1727199 w 2857500"/>
                <a:gd name="connsiteY6970" fmla="*/ 1341438 h 3027364"/>
                <a:gd name="connsiteX6971" fmla="*/ 1736724 w 2857500"/>
                <a:gd name="connsiteY6971" fmla="*/ 1331913 h 3027364"/>
                <a:gd name="connsiteX6972" fmla="*/ 1693862 w 2857500"/>
                <a:gd name="connsiteY6972" fmla="*/ 1331913 h 3027364"/>
                <a:gd name="connsiteX6973" fmla="*/ 1703387 w 2857500"/>
                <a:gd name="connsiteY6973" fmla="*/ 1341438 h 3027364"/>
                <a:gd name="connsiteX6974" fmla="*/ 1693862 w 2857500"/>
                <a:gd name="connsiteY6974" fmla="*/ 1350963 h 3027364"/>
                <a:gd name="connsiteX6975" fmla="*/ 1684337 w 2857500"/>
                <a:gd name="connsiteY6975" fmla="*/ 1341438 h 3027364"/>
                <a:gd name="connsiteX6976" fmla="*/ 1693862 w 2857500"/>
                <a:gd name="connsiteY6976" fmla="*/ 1331913 h 3027364"/>
                <a:gd name="connsiteX6977" fmla="*/ 1650999 w 2857500"/>
                <a:gd name="connsiteY6977" fmla="*/ 1331913 h 3027364"/>
                <a:gd name="connsiteX6978" fmla="*/ 1660524 w 2857500"/>
                <a:gd name="connsiteY6978" fmla="*/ 1341438 h 3027364"/>
                <a:gd name="connsiteX6979" fmla="*/ 1650999 w 2857500"/>
                <a:gd name="connsiteY6979" fmla="*/ 1350963 h 3027364"/>
                <a:gd name="connsiteX6980" fmla="*/ 1641474 w 2857500"/>
                <a:gd name="connsiteY6980" fmla="*/ 1341438 h 3027364"/>
                <a:gd name="connsiteX6981" fmla="*/ 1650999 w 2857500"/>
                <a:gd name="connsiteY6981" fmla="*/ 1331913 h 3027364"/>
                <a:gd name="connsiteX6982" fmla="*/ 1608137 w 2857500"/>
                <a:gd name="connsiteY6982" fmla="*/ 1331913 h 3027364"/>
                <a:gd name="connsiteX6983" fmla="*/ 1617662 w 2857500"/>
                <a:gd name="connsiteY6983" fmla="*/ 1341438 h 3027364"/>
                <a:gd name="connsiteX6984" fmla="*/ 1608137 w 2857500"/>
                <a:gd name="connsiteY6984" fmla="*/ 1350963 h 3027364"/>
                <a:gd name="connsiteX6985" fmla="*/ 1598612 w 2857500"/>
                <a:gd name="connsiteY6985" fmla="*/ 1341438 h 3027364"/>
                <a:gd name="connsiteX6986" fmla="*/ 1608137 w 2857500"/>
                <a:gd name="connsiteY6986" fmla="*/ 1331913 h 3027364"/>
                <a:gd name="connsiteX6987" fmla="*/ 1565274 w 2857500"/>
                <a:gd name="connsiteY6987" fmla="*/ 1331913 h 3027364"/>
                <a:gd name="connsiteX6988" fmla="*/ 1574799 w 2857500"/>
                <a:gd name="connsiteY6988" fmla="*/ 1341438 h 3027364"/>
                <a:gd name="connsiteX6989" fmla="*/ 1565274 w 2857500"/>
                <a:gd name="connsiteY6989" fmla="*/ 1350963 h 3027364"/>
                <a:gd name="connsiteX6990" fmla="*/ 1555749 w 2857500"/>
                <a:gd name="connsiteY6990" fmla="*/ 1341438 h 3027364"/>
                <a:gd name="connsiteX6991" fmla="*/ 1565274 w 2857500"/>
                <a:gd name="connsiteY6991" fmla="*/ 1331913 h 3027364"/>
                <a:gd name="connsiteX6992" fmla="*/ 1522412 w 2857500"/>
                <a:gd name="connsiteY6992" fmla="*/ 1331913 h 3027364"/>
                <a:gd name="connsiteX6993" fmla="*/ 1531937 w 2857500"/>
                <a:gd name="connsiteY6993" fmla="*/ 1341438 h 3027364"/>
                <a:gd name="connsiteX6994" fmla="*/ 1522412 w 2857500"/>
                <a:gd name="connsiteY6994" fmla="*/ 1350963 h 3027364"/>
                <a:gd name="connsiteX6995" fmla="*/ 1512887 w 2857500"/>
                <a:gd name="connsiteY6995" fmla="*/ 1341438 h 3027364"/>
                <a:gd name="connsiteX6996" fmla="*/ 1522412 w 2857500"/>
                <a:gd name="connsiteY6996" fmla="*/ 1331913 h 3027364"/>
                <a:gd name="connsiteX6997" fmla="*/ 1478756 w 2857500"/>
                <a:gd name="connsiteY6997" fmla="*/ 1331913 h 3027364"/>
                <a:gd name="connsiteX6998" fmla="*/ 1487488 w 2857500"/>
                <a:gd name="connsiteY6998" fmla="*/ 1341438 h 3027364"/>
                <a:gd name="connsiteX6999" fmla="*/ 1478756 w 2857500"/>
                <a:gd name="connsiteY6999" fmla="*/ 1350963 h 3027364"/>
                <a:gd name="connsiteX7000" fmla="*/ 1470024 w 2857500"/>
                <a:gd name="connsiteY7000" fmla="*/ 1341438 h 3027364"/>
                <a:gd name="connsiteX7001" fmla="*/ 1478756 w 2857500"/>
                <a:gd name="connsiteY7001" fmla="*/ 1331913 h 3027364"/>
                <a:gd name="connsiteX7002" fmla="*/ 1436687 w 2857500"/>
                <a:gd name="connsiteY7002" fmla="*/ 1331913 h 3027364"/>
                <a:gd name="connsiteX7003" fmla="*/ 1446212 w 2857500"/>
                <a:gd name="connsiteY7003" fmla="*/ 1341438 h 3027364"/>
                <a:gd name="connsiteX7004" fmla="*/ 1436687 w 2857500"/>
                <a:gd name="connsiteY7004" fmla="*/ 1350963 h 3027364"/>
                <a:gd name="connsiteX7005" fmla="*/ 1427162 w 2857500"/>
                <a:gd name="connsiteY7005" fmla="*/ 1341438 h 3027364"/>
                <a:gd name="connsiteX7006" fmla="*/ 1436687 w 2857500"/>
                <a:gd name="connsiteY7006" fmla="*/ 1331913 h 3027364"/>
                <a:gd name="connsiteX7007" fmla="*/ 1393824 w 2857500"/>
                <a:gd name="connsiteY7007" fmla="*/ 1331913 h 3027364"/>
                <a:gd name="connsiteX7008" fmla="*/ 1403349 w 2857500"/>
                <a:gd name="connsiteY7008" fmla="*/ 1341438 h 3027364"/>
                <a:gd name="connsiteX7009" fmla="*/ 1393824 w 2857500"/>
                <a:gd name="connsiteY7009" fmla="*/ 1350963 h 3027364"/>
                <a:gd name="connsiteX7010" fmla="*/ 1384299 w 2857500"/>
                <a:gd name="connsiteY7010" fmla="*/ 1341438 h 3027364"/>
                <a:gd name="connsiteX7011" fmla="*/ 1393824 w 2857500"/>
                <a:gd name="connsiteY7011" fmla="*/ 1331913 h 3027364"/>
                <a:gd name="connsiteX7012" fmla="*/ 1350169 w 2857500"/>
                <a:gd name="connsiteY7012" fmla="*/ 1331913 h 3027364"/>
                <a:gd name="connsiteX7013" fmla="*/ 1358901 w 2857500"/>
                <a:gd name="connsiteY7013" fmla="*/ 1341438 h 3027364"/>
                <a:gd name="connsiteX7014" fmla="*/ 1350169 w 2857500"/>
                <a:gd name="connsiteY7014" fmla="*/ 1350963 h 3027364"/>
                <a:gd name="connsiteX7015" fmla="*/ 1341437 w 2857500"/>
                <a:gd name="connsiteY7015" fmla="*/ 1341438 h 3027364"/>
                <a:gd name="connsiteX7016" fmla="*/ 1350169 w 2857500"/>
                <a:gd name="connsiteY7016" fmla="*/ 1331913 h 3027364"/>
                <a:gd name="connsiteX7017" fmla="*/ 1307306 w 2857500"/>
                <a:gd name="connsiteY7017" fmla="*/ 1331913 h 3027364"/>
                <a:gd name="connsiteX7018" fmla="*/ 1316038 w 2857500"/>
                <a:gd name="connsiteY7018" fmla="*/ 1341438 h 3027364"/>
                <a:gd name="connsiteX7019" fmla="*/ 1307306 w 2857500"/>
                <a:gd name="connsiteY7019" fmla="*/ 1350963 h 3027364"/>
                <a:gd name="connsiteX7020" fmla="*/ 1298574 w 2857500"/>
                <a:gd name="connsiteY7020" fmla="*/ 1341438 h 3027364"/>
                <a:gd name="connsiteX7021" fmla="*/ 1307306 w 2857500"/>
                <a:gd name="connsiteY7021" fmla="*/ 1331913 h 3027364"/>
                <a:gd name="connsiteX7022" fmla="*/ 1263649 w 2857500"/>
                <a:gd name="connsiteY7022" fmla="*/ 1331913 h 3027364"/>
                <a:gd name="connsiteX7023" fmla="*/ 1273174 w 2857500"/>
                <a:gd name="connsiteY7023" fmla="*/ 1341438 h 3027364"/>
                <a:gd name="connsiteX7024" fmla="*/ 1263649 w 2857500"/>
                <a:gd name="connsiteY7024" fmla="*/ 1350963 h 3027364"/>
                <a:gd name="connsiteX7025" fmla="*/ 1254124 w 2857500"/>
                <a:gd name="connsiteY7025" fmla="*/ 1341438 h 3027364"/>
                <a:gd name="connsiteX7026" fmla="*/ 1263649 w 2857500"/>
                <a:gd name="connsiteY7026" fmla="*/ 1331913 h 3027364"/>
                <a:gd name="connsiteX7027" fmla="*/ 1221581 w 2857500"/>
                <a:gd name="connsiteY7027" fmla="*/ 1331913 h 3027364"/>
                <a:gd name="connsiteX7028" fmla="*/ 1230313 w 2857500"/>
                <a:gd name="connsiteY7028" fmla="*/ 1341438 h 3027364"/>
                <a:gd name="connsiteX7029" fmla="*/ 1221581 w 2857500"/>
                <a:gd name="connsiteY7029" fmla="*/ 1350963 h 3027364"/>
                <a:gd name="connsiteX7030" fmla="*/ 1212849 w 2857500"/>
                <a:gd name="connsiteY7030" fmla="*/ 1341438 h 3027364"/>
                <a:gd name="connsiteX7031" fmla="*/ 1221581 w 2857500"/>
                <a:gd name="connsiteY7031" fmla="*/ 1331913 h 3027364"/>
                <a:gd name="connsiteX7032" fmla="*/ 1177924 w 2857500"/>
                <a:gd name="connsiteY7032" fmla="*/ 1331913 h 3027364"/>
                <a:gd name="connsiteX7033" fmla="*/ 1187449 w 2857500"/>
                <a:gd name="connsiteY7033" fmla="*/ 1341438 h 3027364"/>
                <a:gd name="connsiteX7034" fmla="*/ 1177924 w 2857500"/>
                <a:gd name="connsiteY7034" fmla="*/ 1350963 h 3027364"/>
                <a:gd name="connsiteX7035" fmla="*/ 1168399 w 2857500"/>
                <a:gd name="connsiteY7035" fmla="*/ 1341438 h 3027364"/>
                <a:gd name="connsiteX7036" fmla="*/ 1177924 w 2857500"/>
                <a:gd name="connsiteY7036" fmla="*/ 1331913 h 3027364"/>
                <a:gd name="connsiteX7037" fmla="*/ 1135062 w 2857500"/>
                <a:gd name="connsiteY7037" fmla="*/ 1331913 h 3027364"/>
                <a:gd name="connsiteX7038" fmla="*/ 1144587 w 2857500"/>
                <a:gd name="connsiteY7038" fmla="*/ 1341438 h 3027364"/>
                <a:gd name="connsiteX7039" fmla="*/ 1135062 w 2857500"/>
                <a:gd name="connsiteY7039" fmla="*/ 1350963 h 3027364"/>
                <a:gd name="connsiteX7040" fmla="*/ 1125537 w 2857500"/>
                <a:gd name="connsiteY7040" fmla="*/ 1341438 h 3027364"/>
                <a:gd name="connsiteX7041" fmla="*/ 1135062 w 2857500"/>
                <a:gd name="connsiteY7041" fmla="*/ 1331913 h 3027364"/>
                <a:gd name="connsiteX7042" fmla="*/ 1092200 w 2857500"/>
                <a:gd name="connsiteY7042" fmla="*/ 1331913 h 3027364"/>
                <a:gd name="connsiteX7043" fmla="*/ 1101725 w 2857500"/>
                <a:gd name="connsiteY7043" fmla="*/ 1341438 h 3027364"/>
                <a:gd name="connsiteX7044" fmla="*/ 1092200 w 2857500"/>
                <a:gd name="connsiteY7044" fmla="*/ 1350963 h 3027364"/>
                <a:gd name="connsiteX7045" fmla="*/ 1082675 w 2857500"/>
                <a:gd name="connsiteY7045" fmla="*/ 1341438 h 3027364"/>
                <a:gd name="connsiteX7046" fmla="*/ 1092200 w 2857500"/>
                <a:gd name="connsiteY7046" fmla="*/ 1331913 h 3027364"/>
                <a:gd name="connsiteX7047" fmla="*/ 1049337 w 2857500"/>
                <a:gd name="connsiteY7047" fmla="*/ 1331913 h 3027364"/>
                <a:gd name="connsiteX7048" fmla="*/ 1058862 w 2857500"/>
                <a:gd name="connsiteY7048" fmla="*/ 1341438 h 3027364"/>
                <a:gd name="connsiteX7049" fmla="*/ 1049337 w 2857500"/>
                <a:gd name="connsiteY7049" fmla="*/ 1350963 h 3027364"/>
                <a:gd name="connsiteX7050" fmla="*/ 1039812 w 2857500"/>
                <a:gd name="connsiteY7050" fmla="*/ 1341438 h 3027364"/>
                <a:gd name="connsiteX7051" fmla="*/ 1049337 w 2857500"/>
                <a:gd name="connsiteY7051" fmla="*/ 1331913 h 3027364"/>
                <a:gd name="connsiteX7052" fmla="*/ 1006475 w 2857500"/>
                <a:gd name="connsiteY7052" fmla="*/ 1331913 h 3027364"/>
                <a:gd name="connsiteX7053" fmla="*/ 1016000 w 2857500"/>
                <a:gd name="connsiteY7053" fmla="*/ 1341438 h 3027364"/>
                <a:gd name="connsiteX7054" fmla="*/ 1006475 w 2857500"/>
                <a:gd name="connsiteY7054" fmla="*/ 1350963 h 3027364"/>
                <a:gd name="connsiteX7055" fmla="*/ 996950 w 2857500"/>
                <a:gd name="connsiteY7055" fmla="*/ 1341438 h 3027364"/>
                <a:gd name="connsiteX7056" fmla="*/ 1006475 w 2857500"/>
                <a:gd name="connsiteY7056" fmla="*/ 1331913 h 3027364"/>
                <a:gd name="connsiteX7057" fmla="*/ 963612 w 2857500"/>
                <a:gd name="connsiteY7057" fmla="*/ 1331913 h 3027364"/>
                <a:gd name="connsiteX7058" fmla="*/ 973137 w 2857500"/>
                <a:gd name="connsiteY7058" fmla="*/ 1341438 h 3027364"/>
                <a:gd name="connsiteX7059" fmla="*/ 963612 w 2857500"/>
                <a:gd name="connsiteY7059" fmla="*/ 1350963 h 3027364"/>
                <a:gd name="connsiteX7060" fmla="*/ 954087 w 2857500"/>
                <a:gd name="connsiteY7060" fmla="*/ 1341438 h 3027364"/>
                <a:gd name="connsiteX7061" fmla="*/ 963612 w 2857500"/>
                <a:gd name="connsiteY7061" fmla="*/ 1331913 h 3027364"/>
                <a:gd name="connsiteX7062" fmla="*/ 920750 w 2857500"/>
                <a:gd name="connsiteY7062" fmla="*/ 1331913 h 3027364"/>
                <a:gd name="connsiteX7063" fmla="*/ 930275 w 2857500"/>
                <a:gd name="connsiteY7063" fmla="*/ 1341438 h 3027364"/>
                <a:gd name="connsiteX7064" fmla="*/ 920750 w 2857500"/>
                <a:gd name="connsiteY7064" fmla="*/ 1350963 h 3027364"/>
                <a:gd name="connsiteX7065" fmla="*/ 911225 w 2857500"/>
                <a:gd name="connsiteY7065" fmla="*/ 1341438 h 3027364"/>
                <a:gd name="connsiteX7066" fmla="*/ 920750 w 2857500"/>
                <a:gd name="connsiteY7066" fmla="*/ 1331913 h 3027364"/>
                <a:gd name="connsiteX7067" fmla="*/ 877887 w 2857500"/>
                <a:gd name="connsiteY7067" fmla="*/ 1331913 h 3027364"/>
                <a:gd name="connsiteX7068" fmla="*/ 887412 w 2857500"/>
                <a:gd name="connsiteY7068" fmla="*/ 1341438 h 3027364"/>
                <a:gd name="connsiteX7069" fmla="*/ 877887 w 2857500"/>
                <a:gd name="connsiteY7069" fmla="*/ 1350963 h 3027364"/>
                <a:gd name="connsiteX7070" fmla="*/ 868362 w 2857500"/>
                <a:gd name="connsiteY7070" fmla="*/ 1341438 h 3027364"/>
                <a:gd name="connsiteX7071" fmla="*/ 877887 w 2857500"/>
                <a:gd name="connsiteY7071" fmla="*/ 1331913 h 3027364"/>
                <a:gd name="connsiteX7072" fmla="*/ 834232 w 2857500"/>
                <a:gd name="connsiteY7072" fmla="*/ 1331913 h 3027364"/>
                <a:gd name="connsiteX7073" fmla="*/ 842964 w 2857500"/>
                <a:gd name="connsiteY7073" fmla="*/ 1341438 h 3027364"/>
                <a:gd name="connsiteX7074" fmla="*/ 834232 w 2857500"/>
                <a:gd name="connsiteY7074" fmla="*/ 1350963 h 3027364"/>
                <a:gd name="connsiteX7075" fmla="*/ 825500 w 2857500"/>
                <a:gd name="connsiteY7075" fmla="*/ 1341438 h 3027364"/>
                <a:gd name="connsiteX7076" fmla="*/ 834232 w 2857500"/>
                <a:gd name="connsiteY7076" fmla="*/ 1331913 h 3027364"/>
                <a:gd name="connsiteX7077" fmla="*/ 791369 w 2857500"/>
                <a:gd name="connsiteY7077" fmla="*/ 1331913 h 3027364"/>
                <a:gd name="connsiteX7078" fmla="*/ 800101 w 2857500"/>
                <a:gd name="connsiteY7078" fmla="*/ 1341438 h 3027364"/>
                <a:gd name="connsiteX7079" fmla="*/ 791369 w 2857500"/>
                <a:gd name="connsiteY7079" fmla="*/ 1350963 h 3027364"/>
                <a:gd name="connsiteX7080" fmla="*/ 782637 w 2857500"/>
                <a:gd name="connsiteY7080" fmla="*/ 1341438 h 3027364"/>
                <a:gd name="connsiteX7081" fmla="*/ 791369 w 2857500"/>
                <a:gd name="connsiteY7081" fmla="*/ 1331913 h 3027364"/>
                <a:gd name="connsiteX7082" fmla="*/ 748506 w 2857500"/>
                <a:gd name="connsiteY7082" fmla="*/ 1331913 h 3027364"/>
                <a:gd name="connsiteX7083" fmla="*/ 757238 w 2857500"/>
                <a:gd name="connsiteY7083" fmla="*/ 1341438 h 3027364"/>
                <a:gd name="connsiteX7084" fmla="*/ 748506 w 2857500"/>
                <a:gd name="connsiteY7084" fmla="*/ 1350963 h 3027364"/>
                <a:gd name="connsiteX7085" fmla="*/ 739774 w 2857500"/>
                <a:gd name="connsiteY7085" fmla="*/ 1341438 h 3027364"/>
                <a:gd name="connsiteX7086" fmla="*/ 748506 w 2857500"/>
                <a:gd name="connsiteY7086" fmla="*/ 1331913 h 3027364"/>
                <a:gd name="connsiteX7087" fmla="*/ 705644 w 2857500"/>
                <a:gd name="connsiteY7087" fmla="*/ 1331913 h 3027364"/>
                <a:gd name="connsiteX7088" fmla="*/ 714376 w 2857500"/>
                <a:gd name="connsiteY7088" fmla="*/ 1341438 h 3027364"/>
                <a:gd name="connsiteX7089" fmla="*/ 705644 w 2857500"/>
                <a:gd name="connsiteY7089" fmla="*/ 1350963 h 3027364"/>
                <a:gd name="connsiteX7090" fmla="*/ 696912 w 2857500"/>
                <a:gd name="connsiteY7090" fmla="*/ 1341438 h 3027364"/>
                <a:gd name="connsiteX7091" fmla="*/ 705644 w 2857500"/>
                <a:gd name="connsiteY7091" fmla="*/ 1331913 h 3027364"/>
                <a:gd name="connsiteX7092" fmla="*/ 661987 w 2857500"/>
                <a:gd name="connsiteY7092" fmla="*/ 1331913 h 3027364"/>
                <a:gd name="connsiteX7093" fmla="*/ 671512 w 2857500"/>
                <a:gd name="connsiteY7093" fmla="*/ 1341438 h 3027364"/>
                <a:gd name="connsiteX7094" fmla="*/ 661987 w 2857500"/>
                <a:gd name="connsiteY7094" fmla="*/ 1350963 h 3027364"/>
                <a:gd name="connsiteX7095" fmla="*/ 652462 w 2857500"/>
                <a:gd name="connsiteY7095" fmla="*/ 1341438 h 3027364"/>
                <a:gd name="connsiteX7096" fmla="*/ 661987 w 2857500"/>
                <a:gd name="connsiteY7096" fmla="*/ 1331913 h 3027364"/>
                <a:gd name="connsiteX7097" fmla="*/ 619124 w 2857500"/>
                <a:gd name="connsiteY7097" fmla="*/ 1331913 h 3027364"/>
                <a:gd name="connsiteX7098" fmla="*/ 628649 w 2857500"/>
                <a:gd name="connsiteY7098" fmla="*/ 1341438 h 3027364"/>
                <a:gd name="connsiteX7099" fmla="*/ 619124 w 2857500"/>
                <a:gd name="connsiteY7099" fmla="*/ 1350963 h 3027364"/>
                <a:gd name="connsiteX7100" fmla="*/ 609599 w 2857500"/>
                <a:gd name="connsiteY7100" fmla="*/ 1341438 h 3027364"/>
                <a:gd name="connsiteX7101" fmla="*/ 619124 w 2857500"/>
                <a:gd name="connsiteY7101" fmla="*/ 1331913 h 3027364"/>
                <a:gd name="connsiteX7102" fmla="*/ 577056 w 2857500"/>
                <a:gd name="connsiteY7102" fmla="*/ 1331913 h 3027364"/>
                <a:gd name="connsiteX7103" fmla="*/ 585788 w 2857500"/>
                <a:gd name="connsiteY7103" fmla="*/ 1341438 h 3027364"/>
                <a:gd name="connsiteX7104" fmla="*/ 577056 w 2857500"/>
                <a:gd name="connsiteY7104" fmla="*/ 1350963 h 3027364"/>
                <a:gd name="connsiteX7105" fmla="*/ 568324 w 2857500"/>
                <a:gd name="connsiteY7105" fmla="*/ 1341438 h 3027364"/>
                <a:gd name="connsiteX7106" fmla="*/ 577056 w 2857500"/>
                <a:gd name="connsiteY7106" fmla="*/ 1331913 h 3027364"/>
                <a:gd name="connsiteX7107" fmla="*/ 533399 w 2857500"/>
                <a:gd name="connsiteY7107" fmla="*/ 1331913 h 3027364"/>
                <a:gd name="connsiteX7108" fmla="*/ 542924 w 2857500"/>
                <a:gd name="connsiteY7108" fmla="*/ 1341438 h 3027364"/>
                <a:gd name="connsiteX7109" fmla="*/ 533399 w 2857500"/>
                <a:gd name="connsiteY7109" fmla="*/ 1350963 h 3027364"/>
                <a:gd name="connsiteX7110" fmla="*/ 523874 w 2857500"/>
                <a:gd name="connsiteY7110" fmla="*/ 1341438 h 3027364"/>
                <a:gd name="connsiteX7111" fmla="*/ 533399 w 2857500"/>
                <a:gd name="connsiteY7111" fmla="*/ 1331913 h 3027364"/>
                <a:gd name="connsiteX7112" fmla="*/ 490537 w 2857500"/>
                <a:gd name="connsiteY7112" fmla="*/ 1331913 h 3027364"/>
                <a:gd name="connsiteX7113" fmla="*/ 500062 w 2857500"/>
                <a:gd name="connsiteY7113" fmla="*/ 1341438 h 3027364"/>
                <a:gd name="connsiteX7114" fmla="*/ 490537 w 2857500"/>
                <a:gd name="connsiteY7114" fmla="*/ 1350963 h 3027364"/>
                <a:gd name="connsiteX7115" fmla="*/ 481012 w 2857500"/>
                <a:gd name="connsiteY7115" fmla="*/ 1341438 h 3027364"/>
                <a:gd name="connsiteX7116" fmla="*/ 490537 w 2857500"/>
                <a:gd name="connsiteY7116" fmla="*/ 1331913 h 3027364"/>
                <a:gd name="connsiteX7117" fmla="*/ 447674 w 2857500"/>
                <a:gd name="connsiteY7117" fmla="*/ 1331913 h 3027364"/>
                <a:gd name="connsiteX7118" fmla="*/ 457199 w 2857500"/>
                <a:gd name="connsiteY7118" fmla="*/ 1341438 h 3027364"/>
                <a:gd name="connsiteX7119" fmla="*/ 447674 w 2857500"/>
                <a:gd name="connsiteY7119" fmla="*/ 1350963 h 3027364"/>
                <a:gd name="connsiteX7120" fmla="*/ 438149 w 2857500"/>
                <a:gd name="connsiteY7120" fmla="*/ 1341438 h 3027364"/>
                <a:gd name="connsiteX7121" fmla="*/ 447674 w 2857500"/>
                <a:gd name="connsiteY7121" fmla="*/ 1331913 h 3027364"/>
                <a:gd name="connsiteX7122" fmla="*/ 404812 w 2857500"/>
                <a:gd name="connsiteY7122" fmla="*/ 1331913 h 3027364"/>
                <a:gd name="connsiteX7123" fmla="*/ 414337 w 2857500"/>
                <a:gd name="connsiteY7123" fmla="*/ 1341438 h 3027364"/>
                <a:gd name="connsiteX7124" fmla="*/ 404812 w 2857500"/>
                <a:gd name="connsiteY7124" fmla="*/ 1350963 h 3027364"/>
                <a:gd name="connsiteX7125" fmla="*/ 395287 w 2857500"/>
                <a:gd name="connsiteY7125" fmla="*/ 1341438 h 3027364"/>
                <a:gd name="connsiteX7126" fmla="*/ 404812 w 2857500"/>
                <a:gd name="connsiteY7126" fmla="*/ 1331913 h 3027364"/>
                <a:gd name="connsiteX7127" fmla="*/ 361950 w 2857500"/>
                <a:gd name="connsiteY7127" fmla="*/ 1331913 h 3027364"/>
                <a:gd name="connsiteX7128" fmla="*/ 371475 w 2857500"/>
                <a:gd name="connsiteY7128" fmla="*/ 1341438 h 3027364"/>
                <a:gd name="connsiteX7129" fmla="*/ 361950 w 2857500"/>
                <a:gd name="connsiteY7129" fmla="*/ 1350963 h 3027364"/>
                <a:gd name="connsiteX7130" fmla="*/ 352425 w 2857500"/>
                <a:gd name="connsiteY7130" fmla="*/ 1341438 h 3027364"/>
                <a:gd name="connsiteX7131" fmla="*/ 361950 w 2857500"/>
                <a:gd name="connsiteY7131" fmla="*/ 1331913 h 3027364"/>
                <a:gd name="connsiteX7132" fmla="*/ 319087 w 2857500"/>
                <a:gd name="connsiteY7132" fmla="*/ 1331913 h 3027364"/>
                <a:gd name="connsiteX7133" fmla="*/ 328612 w 2857500"/>
                <a:gd name="connsiteY7133" fmla="*/ 1341438 h 3027364"/>
                <a:gd name="connsiteX7134" fmla="*/ 319087 w 2857500"/>
                <a:gd name="connsiteY7134" fmla="*/ 1350963 h 3027364"/>
                <a:gd name="connsiteX7135" fmla="*/ 309562 w 2857500"/>
                <a:gd name="connsiteY7135" fmla="*/ 1341438 h 3027364"/>
                <a:gd name="connsiteX7136" fmla="*/ 319087 w 2857500"/>
                <a:gd name="connsiteY7136" fmla="*/ 1331913 h 3027364"/>
                <a:gd name="connsiteX7137" fmla="*/ 276225 w 2857500"/>
                <a:gd name="connsiteY7137" fmla="*/ 1331913 h 3027364"/>
                <a:gd name="connsiteX7138" fmla="*/ 285750 w 2857500"/>
                <a:gd name="connsiteY7138" fmla="*/ 1341438 h 3027364"/>
                <a:gd name="connsiteX7139" fmla="*/ 276225 w 2857500"/>
                <a:gd name="connsiteY7139" fmla="*/ 1350963 h 3027364"/>
                <a:gd name="connsiteX7140" fmla="*/ 266700 w 2857500"/>
                <a:gd name="connsiteY7140" fmla="*/ 1341438 h 3027364"/>
                <a:gd name="connsiteX7141" fmla="*/ 276225 w 2857500"/>
                <a:gd name="connsiteY7141" fmla="*/ 1331913 h 3027364"/>
                <a:gd name="connsiteX7142" fmla="*/ 232569 w 2857500"/>
                <a:gd name="connsiteY7142" fmla="*/ 1331913 h 3027364"/>
                <a:gd name="connsiteX7143" fmla="*/ 241301 w 2857500"/>
                <a:gd name="connsiteY7143" fmla="*/ 1341438 h 3027364"/>
                <a:gd name="connsiteX7144" fmla="*/ 232569 w 2857500"/>
                <a:gd name="connsiteY7144" fmla="*/ 1350963 h 3027364"/>
                <a:gd name="connsiteX7145" fmla="*/ 223837 w 2857500"/>
                <a:gd name="connsiteY7145" fmla="*/ 1341438 h 3027364"/>
                <a:gd name="connsiteX7146" fmla="*/ 232569 w 2857500"/>
                <a:gd name="connsiteY7146" fmla="*/ 1331913 h 3027364"/>
                <a:gd name="connsiteX7147" fmla="*/ 189707 w 2857500"/>
                <a:gd name="connsiteY7147" fmla="*/ 1331913 h 3027364"/>
                <a:gd name="connsiteX7148" fmla="*/ 198439 w 2857500"/>
                <a:gd name="connsiteY7148" fmla="*/ 1341438 h 3027364"/>
                <a:gd name="connsiteX7149" fmla="*/ 189707 w 2857500"/>
                <a:gd name="connsiteY7149" fmla="*/ 1350963 h 3027364"/>
                <a:gd name="connsiteX7150" fmla="*/ 180975 w 2857500"/>
                <a:gd name="connsiteY7150" fmla="*/ 1341438 h 3027364"/>
                <a:gd name="connsiteX7151" fmla="*/ 189707 w 2857500"/>
                <a:gd name="connsiteY7151" fmla="*/ 1331913 h 3027364"/>
                <a:gd name="connsiteX7152" fmla="*/ 146050 w 2857500"/>
                <a:gd name="connsiteY7152" fmla="*/ 1331913 h 3027364"/>
                <a:gd name="connsiteX7153" fmla="*/ 155575 w 2857500"/>
                <a:gd name="connsiteY7153" fmla="*/ 1341438 h 3027364"/>
                <a:gd name="connsiteX7154" fmla="*/ 146050 w 2857500"/>
                <a:gd name="connsiteY7154" fmla="*/ 1350963 h 3027364"/>
                <a:gd name="connsiteX7155" fmla="*/ 136525 w 2857500"/>
                <a:gd name="connsiteY7155" fmla="*/ 1341438 h 3027364"/>
                <a:gd name="connsiteX7156" fmla="*/ 146050 w 2857500"/>
                <a:gd name="connsiteY7156" fmla="*/ 1331913 h 3027364"/>
                <a:gd name="connsiteX7157" fmla="*/ 103982 w 2857500"/>
                <a:gd name="connsiteY7157" fmla="*/ 1331913 h 3027364"/>
                <a:gd name="connsiteX7158" fmla="*/ 112714 w 2857500"/>
                <a:gd name="connsiteY7158" fmla="*/ 1341438 h 3027364"/>
                <a:gd name="connsiteX7159" fmla="*/ 103982 w 2857500"/>
                <a:gd name="connsiteY7159" fmla="*/ 1350963 h 3027364"/>
                <a:gd name="connsiteX7160" fmla="*/ 95250 w 2857500"/>
                <a:gd name="connsiteY7160" fmla="*/ 1341438 h 3027364"/>
                <a:gd name="connsiteX7161" fmla="*/ 103982 w 2857500"/>
                <a:gd name="connsiteY7161" fmla="*/ 1331913 h 3027364"/>
                <a:gd name="connsiteX7162" fmla="*/ 61119 w 2857500"/>
                <a:gd name="connsiteY7162" fmla="*/ 1331913 h 3027364"/>
                <a:gd name="connsiteX7163" fmla="*/ 69851 w 2857500"/>
                <a:gd name="connsiteY7163" fmla="*/ 1341438 h 3027364"/>
                <a:gd name="connsiteX7164" fmla="*/ 61119 w 2857500"/>
                <a:gd name="connsiteY7164" fmla="*/ 1350963 h 3027364"/>
                <a:gd name="connsiteX7165" fmla="*/ 52387 w 2857500"/>
                <a:gd name="connsiteY7165" fmla="*/ 1341438 h 3027364"/>
                <a:gd name="connsiteX7166" fmla="*/ 61119 w 2857500"/>
                <a:gd name="connsiteY7166" fmla="*/ 1331913 h 3027364"/>
                <a:gd name="connsiteX7167" fmla="*/ 19050 w 2857500"/>
                <a:gd name="connsiteY7167" fmla="*/ 1331913 h 3027364"/>
                <a:gd name="connsiteX7168" fmla="*/ 26988 w 2857500"/>
                <a:gd name="connsiteY7168" fmla="*/ 1341809 h 3027364"/>
                <a:gd name="connsiteX7169" fmla="*/ 24011 w 2857500"/>
                <a:gd name="connsiteY7169" fmla="*/ 1349376 h 3027364"/>
                <a:gd name="connsiteX7170" fmla="*/ 19050 w 2857500"/>
                <a:gd name="connsiteY7170" fmla="*/ 1331913 h 3027364"/>
                <a:gd name="connsiteX7171" fmla="*/ 1758156 w 2857500"/>
                <a:gd name="connsiteY7171" fmla="*/ 1289051 h 3027364"/>
                <a:gd name="connsiteX7172" fmla="*/ 1766888 w 2857500"/>
                <a:gd name="connsiteY7172" fmla="*/ 1298576 h 3027364"/>
                <a:gd name="connsiteX7173" fmla="*/ 1758156 w 2857500"/>
                <a:gd name="connsiteY7173" fmla="*/ 1308101 h 3027364"/>
                <a:gd name="connsiteX7174" fmla="*/ 1749424 w 2857500"/>
                <a:gd name="connsiteY7174" fmla="*/ 1298576 h 3027364"/>
                <a:gd name="connsiteX7175" fmla="*/ 1758156 w 2857500"/>
                <a:gd name="connsiteY7175" fmla="*/ 1289051 h 3027364"/>
                <a:gd name="connsiteX7176" fmla="*/ 1714499 w 2857500"/>
                <a:gd name="connsiteY7176" fmla="*/ 1289051 h 3027364"/>
                <a:gd name="connsiteX7177" fmla="*/ 1724024 w 2857500"/>
                <a:gd name="connsiteY7177" fmla="*/ 1298576 h 3027364"/>
                <a:gd name="connsiteX7178" fmla="*/ 1714499 w 2857500"/>
                <a:gd name="connsiteY7178" fmla="*/ 1308101 h 3027364"/>
                <a:gd name="connsiteX7179" fmla="*/ 1704974 w 2857500"/>
                <a:gd name="connsiteY7179" fmla="*/ 1298576 h 3027364"/>
                <a:gd name="connsiteX7180" fmla="*/ 1714499 w 2857500"/>
                <a:gd name="connsiteY7180" fmla="*/ 1289051 h 3027364"/>
                <a:gd name="connsiteX7181" fmla="*/ 1671637 w 2857500"/>
                <a:gd name="connsiteY7181" fmla="*/ 1289051 h 3027364"/>
                <a:gd name="connsiteX7182" fmla="*/ 1681162 w 2857500"/>
                <a:gd name="connsiteY7182" fmla="*/ 1298576 h 3027364"/>
                <a:gd name="connsiteX7183" fmla="*/ 1671637 w 2857500"/>
                <a:gd name="connsiteY7183" fmla="*/ 1308101 h 3027364"/>
                <a:gd name="connsiteX7184" fmla="*/ 1662112 w 2857500"/>
                <a:gd name="connsiteY7184" fmla="*/ 1298576 h 3027364"/>
                <a:gd name="connsiteX7185" fmla="*/ 1671637 w 2857500"/>
                <a:gd name="connsiteY7185" fmla="*/ 1289051 h 3027364"/>
                <a:gd name="connsiteX7186" fmla="*/ 1628774 w 2857500"/>
                <a:gd name="connsiteY7186" fmla="*/ 1289051 h 3027364"/>
                <a:gd name="connsiteX7187" fmla="*/ 1638299 w 2857500"/>
                <a:gd name="connsiteY7187" fmla="*/ 1298576 h 3027364"/>
                <a:gd name="connsiteX7188" fmla="*/ 1628774 w 2857500"/>
                <a:gd name="connsiteY7188" fmla="*/ 1308101 h 3027364"/>
                <a:gd name="connsiteX7189" fmla="*/ 1619249 w 2857500"/>
                <a:gd name="connsiteY7189" fmla="*/ 1298576 h 3027364"/>
                <a:gd name="connsiteX7190" fmla="*/ 1628774 w 2857500"/>
                <a:gd name="connsiteY7190" fmla="*/ 1289051 h 3027364"/>
                <a:gd name="connsiteX7191" fmla="*/ 1585912 w 2857500"/>
                <a:gd name="connsiteY7191" fmla="*/ 1289051 h 3027364"/>
                <a:gd name="connsiteX7192" fmla="*/ 1595437 w 2857500"/>
                <a:gd name="connsiteY7192" fmla="*/ 1298576 h 3027364"/>
                <a:gd name="connsiteX7193" fmla="*/ 1585912 w 2857500"/>
                <a:gd name="connsiteY7193" fmla="*/ 1308101 h 3027364"/>
                <a:gd name="connsiteX7194" fmla="*/ 1576387 w 2857500"/>
                <a:gd name="connsiteY7194" fmla="*/ 1298576 h 3027364"/>
                <a:gd name="connsiteX7195" fmla="*/ 1585912 w 2857500"/>
                <a:gd name="connsiteY7195" fmla="*/ 1289051 h 3027364"/>
                <a:gd name="connsiteX7196" fmla="*/ 1543049 w 2857500"/>
                <a:gd name="connsiteY7196" fmla="*/ 1289051 h 3027364"/>
                <a:gd name="connsiteX7197" fmla="*/ 1552574 w 2857500"/>
                <a:gd name="connsiteY7197" fmla="*/ 1298576 h 3027364"/>
                <a:gd name="connsiteX7198" fmla="*/ 1543049 w 2857500"/>
                <a:gd name="connsiteY7198" fmla="*/ 1308101 h 3027364"/>
                <a:gd name="connsiteX7199" fmla="*/ 1533524 w 2857500"/>
                <a:gd name="connsiteY7199" fmla="*/ 1298576 h 3027364"/>
                <a:gd name="connsiteX7200" fmla="*/ 1543049 w 2857500"/>
                <a:gd name="connsiteY7200" fmla="*/ 1289051 h 3027364"/>
                <a:gd name="connsiteX7201" fmla="*/ 1500187 w 2857500"/>
                <a:gd name="connsiteY7201" fmla="*/ 1289051 h 3027364"/>
                <a:gd name="connsiteX7202" fmla="*/ 1509712 w 2857500"/>
                <a:gd name="connsiteY7202" fmla="*/ 1298576 h 3027364"/>
                <a:gd name="connsiteX7203" fmla="*/ 1500187 w 2857500"/>
                <a:gd name="connsiteY7203" fmla="*/ 1308101 h 3027364"/>
                <a:gd name="connsiteX7204" fmla="*/ 1490662 w 2857500"/>
                <a:gd name="connsiteY7204" fmla="*/ 1298576 h 3027364"/>
                <a:gd name="connsiteX7205" fmla="*/ 1500187 w 2857500"/>
                <a:gd name="connsiteY7205" fmla="*/ 1289051 h 3027364"/>
                <a:gd name="connsiteX7206" fmla="*/ 1457052 w 2857500"/>
                <a:gd name="connsiteY7206" fmla="*/ 1289051 h 3027364"/>
                <a:gd name="connsiteX7207" fmla="*/ 1457596 w 2857500"/>
                <a:gd name="connsiteY7207" fmla="*/ 1289051 h 3027364"/>
                <a:gd name="connsiteX7208" fmla="*/ 1466849 w 2857500"/>
                <a:gd name="connsiteY7208" fmla="*/ 1298304 h 3027364"/>
                <a:gd name="connsiteX7209" fmla="*/ 1457596 w 2857500"/>
                <a:gd name="connsiteY7209" fmla="*/ 1308101 h 3027364"/>
                <a:gd name="connsiteX7210" fmla="*/ 1457052 w 2857500"/>
                <a:gd name="connsiteY7210" fmla="*/ 1308101 h 3027364"/>
                <a:gd name="connsiteX7211" fmla="*/ 1447799 w 2857500"/>
                <a:gd name="connsiteY7211" fmla="*/ 1298304 h 3027364"/>
                <a:gd name="connsiteX7212" fmla="*/ 1457052 w 2857500"/>
                <a:gd name="connsiteY7212" fmla="*/ 1289051 h 3027364"/>
                <a:gd name="connsiteX7213" fmla="*/ 1069975 w 2857500"/>
                <a:gd name="connsiteY7213" fmla="*/ 1289051 h 3027364"/>
                <a:gd name="connsiteX7214" fmla="*/ 1079500 w 2857500"/>
                <a:gd name="connsiteY7214" fmla="*/ 1298576 h 3027364"/>
                <a:gd name="connsiteX7215" fmla="*/ 1069975 w 2857500"/>
                <a:gd name="connsiteY7215" fmla="*/ 1308101 h 3027364"/>
                <a:gd name="connsiteX7216" fmla="*/ 1060450 w 2857500"/>
                <a:gd name="connsiteY7216" fmla="*/ 1298576 h 3027364"/>
                <a:gd name="connsiteX7217" fmla="*/ 1069975 w 2857500"/>
                <a:gd name="connsiteY7217" fmla="*/ 1289051 h 3027364"/>
                <a:gd name="connsiteX7218" fmla="*/ 1027112 w 2857500"/>
                <a:gd name="connsiteY7218" fmla="*/ 1289051 h 3027364"/>
                <a:gd name="connsiteX7219" fmla="*/ 1036637 w 2857500"/>
                <a:gd name="connsiteY7219" fmla="*/ 1298576 h 3027364"/>
                <a:gd name="connsiteX7220" fmla="*/ 1027112 w 2857500"/>
                <a:gd name="connsiteY7220" fmla="*/ 1308101 h 3027364"/>
                <a:gd name="connsiteX7221" fmla="*/ 1017587 w 2857500"/>
                <a:gd name="connsiteY7221" fmla="*/ 1298576 h 3027364"/>
                <a:gd name="connsiteX7222" fmla="*/ 1027112 w 2857500"/>
                <a:gd name="connsiteY7222" fmla="*/ 1289051 h 3027364"/>
                <a:gd name="connsiteX7223" fmla="*/ 984250 w 2857500"/>
                <a:gd name="connsiteY7223" fmla="*/ 1289051 h 3027364"/>
                <a:gd name="connsiteX7224" fmla="*/ 993775 w 2857500"/>
                <a:gd name="connsiteY7224" fmla="*/ 1298576 h 3027364"/>
                <a:gd name="connsiteX7225" fmla="*/ 984250 w 2857500"/>
                <a:gd name="connsiteY7225" fmla="*/ 1308101 h 3027364"/>
                <a:gd name="connsiteX7226" fmla="*/ 974725 w 2857500"/>
                <a:gd name="connsiteY7226" fmla="*/ 1298576 h 3027364"/>
                <a:gd name="connsiteX7227" fmla="*/ 984250 w 2857500"/>
                <a:gd name="connsiteY7227" fmla="*/ 1289051 h 3027364"/>
                <a:gd name="connsiteX7228" fmla="*/ 941387 w 2857500"/>
                <a:gd name="connsiteY7228" fmla="*/ 1289051 h 3027364"/>
                <a:gd name="connsiteX7229" fmla="*/ 950912 w 2857500"/>
                <a:gd name="connsiteY7229" fmla="*/ 1298576 h 3027364"/>
                <a:gd name="connsiteX7230" fmla="*/ 941387 w 2857500"/>
                <a:gd name="connsiteY7230" fmla="*/ 1308101 h 3027364"/>
                <a:gd name="connsiteX7231" fmla="*/ 931862 w 2857500"/>
                <a:gd name="connsiteY7231" fmla="*/ 1298576 h 3027364"/>
                <a:gd name="connsiteX7232" fmla="*/ 941387 w 2857500"/>
                <a:gd name="connsiteY7232" fmla="*/ 1289051 h 3027364"/>
                <a:gd name="connsiteX7233" fmla="*/ 898525 w 2857500"/>
                <a:gd name="connsiteY7233" fmla="*/ 1289051 h 3027364"/>
                <a:gd name="connsiteX7234" fmla="*/ 908050 w 2857500"/>
                <a:gd name="connsiteY7234" fmla="*/ 1298576 h 3027364"/>
                <a:gd name="connsiteX7235" fmla="*/ 898525 w 2857500"/>
                <a:gd name="connsiteY7235" fmla="*/ 1308101 h 3027364"/>
                <a:gd name="connsiteX7236" fmla="*/ 889000 w 2857500"/>
                <a:gd name="connsiteY7236" fmla="*/ 1298576 h 3027364"/>
                <a:gd name="connsiteX7237" fmla="*/ 898525 w 2857500"/>
                <a:gd name="connsiteY7237" fmla="*/ 1289051 h 3027364"/>
                <a:gd name="connsiteX7238" fmla="*/ 855662 w 2857500"/>
                <a:gd name="connsiteY7238" fmla="*/ 1289051 h 3027364"/>
                <a:gd name="connsiteX7239" fmla="*/ 865187 w 2857500"/>
                <a:gd name="connsiteY7239" fmla="*/ 1298576 h 3027364"/>
                <a:gd name="connsiteX7240" fmla="*/ 855662 w 2857500"/>
                <a:gd name="connsiteY7240" fmla="*/ 1308101 h 3027364"/>
                <a:gd name="connsiteX7241" fmla="*/ 846137 w 2857500"/>
                <a:gd name="connsiteY7241" fmla="*/ 1298576 h 3027364"/>
                <a:gd name="connsiteX7242" fmla="*/ 855662 w 2857500"/>
                <a:gd name="connsiteY7242" fmla="*/ 1289051 h 3027364"/>
                <a:gd name="connsiteX7243" fmla="*/ 812800 w 2857500"/>
                <a:gd name="connsiteY7243" fmla="*/ 1289051 h 3027364"/>
                <a:gd name="connsiteX7244" fmla="*/ 822325 w 2857500"/>
                <a:gd name="connsiteY7244" fmla="*/ 1298576 h 3027364"/>
                <a:gd name="connsiteX7245" fmla="*/ 812800 w 2857500"/>
                <a:gd name="connsiteY7245" fmla="*/ 1308101 h 3027364"/>
                <a:gd name="connsiteX7246" fmla="*/ 803275 w 2857500"/>
                <a:gd name="connsiteY7246" fmla="*/ 1298576 h 3027364"/>
                <a:gd name="connsiteX7247" fmla="*/ 812800 w 2857500"/>
                <a:gd name="connsiteY7247" fmla="*/ 1289051 h 3027364"/>
                <a:gd name="connsiteX7248" fmla="*/ 769665 w 2857500"/>
                <a:gd name="connsiteY7248" fmla="*/ 1289051 h 3027364"/>
                <a:gd name="connsiteX7249" fmla="*/ 770209 w 2857500"/>
                <a:gd name="connsiteY7249" fmla="*/ 1289051 h 3027364"/>
                <a:gd name="connsiteX7250" fmla="*/ 779462 w 2857500"/>
                <a:gd name="connsiteY7250" fmla="*/ 1298304 h 3027364"/>
                <a:gd name="connsiteX7251" fmla="*/ 770209 w 2857500"/>
                <a:gd name="connsiteY7251" fmla="*/ 1308101 h 3027364"/>
                <a:gd name="connsiteX7252" fmla="*/ 769665 w 2857500"/>
                <a:gd name="connsiteY7252" fmla="*/ 1308101 h 3027364"/>
                <a:gd name="connsiteX7253" fmla="*/ 760412 w 2857500"/>
                <a:gd name="connsiteY7253" fmla="*/ 1298304 h 3027364"/>
                <a:gd name="connsiteX7254" fmla="*/ 769665 w 2857500"/>
                <a:gd name="connsiteY7254" fmla="*/ 1289051 h 3027364"/>
                <a:gd name="connsiteX7255" fmla="*/ 726281 w 2857500"/>
                <a:gd name="connsiteY7255" fmla="*/ 1289051 h 3027364"/>
                <a:gd name="connsiteX7256" fmla="*/ 735013 w 2857500"/>
                <a:gd name="connsiteY7256" fmla="*/ 1298576 h 3027364"/>
                <a:gd name="connsiteX7257" fmla="*/ 726281 w 2857500"/>
                <a:gd name="connsiteY7257" fmla="*/ 1308101 h 3027364"/>
                <a:gd name="connsiteX7258" fmla="*/ 717549 w 2857500"/>
                <a:gd name="connsiteY7258" fmla="*/ 1298576 h 3027364"/>
                <a:gd name="connsiteX7259" fmla="*/ 726281 w 2857500"/>
                <a:gd name="connsiteY7259" fmla="*/ 1289051 h 3027364"/>
                <a:gd name="connsiteX7260" fmla="*/ 683419 w 2857500"/>
                <a:gd name="connsiteY7260" fmla="*/ 1289051 h 3027364"/>
                <a:gd name="connsiteX7261" fmla="*/ 692151 w 2857500"/>
                <a:gd name="connsiteY7261" fmla="*/ 1298576 h 3027364"/>
                <a:gd name="connsiteX7262" fmla="*/ 683419 w 2857500"/>
                <a:gd name="connsiteY7262" fmla="*/ 1308101 h 3027364"/>
                <a:gd name="connsiteX7263" fmla="*/ 674687 w 2857500"/>
                <a:gd name="connsiteY7263" fmla="*/ 1298576 h 3027364"/>
                <a:gd name="connsiteX7264" fmla="*/ 683419 w 2857500"/>
                <a:gd name="connsiteY7264" fmla="*/ 1289051 h 3027364"/>
                <a:gd name="connsiteX7265" fmla="*/ 640556 w 2857500"/>
                <a:gd name="connsiteY7265" fmla="*/ 1289051 h 3027364"/>
                <a:gd name="connsiteX7266" fmla="*/ 649288 w 2857500"/>
                <a:gd name="connsiteY7266" fmla="*/ 1298576 h 3027364"/>
                <a:gd name="connsiteX7267" fmla="*/ 640556 w 2857500"/>
                <a:gd name="connsiteY7267" fmla="*/ 1308101 h 3027364"/>
                <a:gd name="connsiteX7268" fmla="*/ 631824 w 2857500"/>
                <a:gd name="connsiteY7268" fmla="*/ 1298576 h 3027364"/>
                <a:gd name="connsiteX7269" fmla="*/ 640556 w 2857500"/>
                <a:gd name="connsiteY7269" fmla="*/ 1289051 h 3027364"/>
                <a:gd name="connsiteX7270" fmla="*/ 597694 w 2857500"/>
                <a:gd name="connsiteY7270" fmla="*/ 1289051 h 3027364"/>
                <a:gd name="connsiteX7271" fmla="*/ 606426 w 2857500"/>
                <a:gd name="connsiteY7271" fmla="*/ 1298576 h 3027364"/>
                <a:gd name="connsiteX7272" fmla="*/ 597694 w 2857500"/>
                <a:gd name="connsiteY7272" fmla="*/ 1308101 h 3027364"/>
                <a:gd name="connsiteX7273" fmla="*/ 588962 w 2857500"/>
                <a:gd name="connsiteY7273" fmla="*/ 1298576 h 3027364"/>
                <a:gd name="connsiteX7274" fmla="*/ 597694 w 2857500"/>
                <a:gd name="connsiteY7274" fmla="*/ 1289051 h 3027364"/>
                <a:gd name="connsiteX7275" fmla="*/ 554037 w 2857500"/>
                <a:gd name="connsiteY7275" fmla="*/ 1289051 h 3027364"/>
                <a:gd name="connsiteX7276" fmla="*/ 563562 w 2857500"/>
                <a:gd name="connsiteY7276" fmla="*/ 1298576 h 3027364"/>
                <a:gd name="connsiteX7277" fmla="*/ 554037 w 2857500"/>
                <a:gd name="connsiteY7277" fmla="*/ 1308101 h 3027364"/>
                <a:gd name="connsiteX7278" fmla="*/ 544512 w 2857500"/>
                <a:gd name="connsiteY7278" fmla="*/ 1298576 h 3027364"/>
                <a:gd name="connsiteX7279" fmla="*/ 554037 w 2857500"/>
                <a:gd name="connsiteY7279" fmla="*/ 1289051 h 3027364"/>
                <a:gd name="connsiteX7280" fmla="*/ 511174 w 2857500"/>
                <a:gd name="connsiteY7280" fmla="*/ 1289051 h 3027364"/>
                <a:gd name="connsiteX7281" fmla="*/ 520699 w 2857500"/>
                <a:gd name="connsiteY7281" fmla="*/ 1298576 h 3027364"/>
                <a:gd name="connsiteX7282" fmla="*/ 511174 w 2857500"/>
                <a:gd name="connsiteY7282" fmla="*/ 1308101 h 3027364"/>
                <a:gd name="connsiteX7283" fmla="*/ 501649 w 2857500"/>
                <a:gd name="connsiteY7283" fmla="*/ 1298576 h 3027364"/>
                <a:gd name="connsiteX7284" fmla="*/ 511174 w 2857500"/>
                <a:gd name="connsiteY7284" fmla="*/ 1289051 h 3027364"/>
                <a:gd name="connsiteX7285" fmla="*/ 468312 w 2857500"/>
                <a:gd name="connsiteY7285" fmla="*/ 1289051 h 3027364"/>
                <a:gd name="connsiteX7286" fmla="*/ 477837 w 2857500"/>
                <a:gd name="connsiteY7286" fmla="*/ 1298576 h 3027364"/>
                <a:gd name="connsiteX7287" fmla="*/ 468312 w 2857500"/>
                <a:gd name="connsiteY7287" fmla="*/ 1308101 h 3027364"/>
                <a:gd name="connsiteX7288" fmla="*/ 458787 w 2857500"/>
                <a:gd name="connsiteY7288" fmla="*/ 1298576 h 3027364"/>
                <a:gd name="connsiteX7289" fmla="*/ 468312 w 2857500"/>
                <a:gd name="connsiteY7289" fmla="*/ 1289051 h 3027364"/>
                <a:gd name="connsiteX7290" fmla="*/ 425177 w 2857500"/>
                <a:gd name="connsiteY7290" fmla="*/ 1289051 h 3027364"/>
                <a:gd name="connsiteX7291" fmla="*/ 434974 w 2857500"/>
                <a:gd name="connsiteY7291" fmla="*/ 1298304 h 3027364"/>
                <a:gd name="connsiteX7292" fmla="*/ 425177 w 2857500"/>
                <a:gd name="connsiteY7292" fmla="*/ 1308101 h 3027364"/>
                <a:gd name="connsiteX7293" fmla="*/ 415924 w 2857500"/>
                <a:gd name="connsiteY7293" fmla="*/ 1298304 h 3027364"/>
                <a:gd name="connsiteX7294" fmla="*/ 425177 w 2857500"/>
                <a:gd name="connsiteY7294" fmla="*/ 1289051 h 3027364"/>
                <a:gd name="connsiteX7295" fmla="*/ 2402681 w 2857500"/>
                <a:gd name="connsiteY7295" fmla="*/ 1289050 h 3027364"/>
                <a:gd name="connsiteX7296" fmla="*/ 2411413 w 2857500"/>
                <a:gd name="connsiteY7296" fmla="*/ 1298575 h 3027364"/>
                <a:gd name="connsiteX7297" fmla="*/ 2402681 w 2857500"/>
                <a:gd name="connsiteY7297" fmla="*/ 1308100 h 3027364"/>
                <a:gd name="connsiteX7298" fmla="*/ 2393949 w 2857500"/>
                <a:gd name="connsiteY7298" fmla="*/ 1298575 h 3027364"/>
                <a:gd name="connsiteX7299" fmla="*/ 2402681 w 2857500"/>
                <a:gd name="connsiteY7299" fmla="*/ 1289050 h 3027364"/>
                <a:gd name="connsiteX7300" fmla="*/ 2359819 w 2857500"/>
                <a:gd name="connsiteY7300" fmla="*/ 1289050 h 3027364"/>
                <a:gd name="connsiteX7301" fmla="*/ 2368551 w 2857500"/>
                <a:gd name="connsiteY7301" fmla="*/ 1298575 h 3027364"/>
                <a:gd name="connsiteX7302" fmla="*/ 2359819 w 2857500"/>
                <a:gd name="connsiteY7302" fmla="*/ 1308100 h 3027364"/>
                <a:gd name="connsiteX7303" fmla="*/ 2351087 w 2857500"/>
                <a:gd name="connsiteY7303" fmla="*/ 1298575 h 3027364"/>
                <a:gd name="connsiteX7304" fmla="*/ 2359819 w 2857500"/>
                <a:gd name="connsiteY7304" fmla="*/ 1289050 h 3027364"/>
                <a:gd name="connsiteX7305" fmla="*/ 2316162 w 2857500"/>
                <a:gd name="connsiteY7305" fmla="*/ 1289050 h 3027364"/>
                <a:gd name="connsiteX7306" fmla="*/ 2325687 w 2857500"/>
                <a:gd name="connsiteY7306" fmla="*/ 1298575 h 3027364"/>
                <a:gd name="connsiteX7307" fmla="*/ 2316162 w 2857500"/>
                <a:gd name="connsiteY7307" fmla="*/ 1308100 h 3027364"/>
                <a:gd name="connsiteX7308" fmla="*/ 2306637 w 2857500"/>
                <a:gd name="connsiteY7308" fmla="*/ 1298575 h 3027364"/>
                <a:gd name="connsiteX7309" fmla="*/ 2316162 w 2857500"/>
                <a:gd name="connsiteY7309" fmla="*/ 1289050 h 3027364"/>
                <a:gd name="connsiteX7310" fmla="*/ 2273299 w 2857500"/>
                <a:gd name="connsiteY7310" fmla="*/ 1289050 h 3027364"/>
                <a:gd name="connsiteX7311" fmla="*/ 2282824 w 2857500"/>
                <a:gd name="connsiteY7311" fmla="*/ 1298575 h 3027364"/>
                <a:gd name="connsiteX7312" fmla="*/ 2273299 w 2857500"/>
                <a:gd name="connsiteY7312" fmla="*/ 1308100 h 3027364"/>
                <a:gd name="connsiteX7313" fmla="*/ 2263774 w 2857500"/>
                <a:gd name="connsiteY7313" fmla="*/ 1298575 h 3027364"/>
                <a:gd name="connsiteX7314" fmla="*/ 2273299 w 2857500"/>
                <a:gd name="connsiteY7314" fmla="*/ 1289050 h 3027364"/>
                <a:gd name="connsiteX7315" fmla="*/ 2230437 w 2857500"/>
                <a:gd name="connsiteY7315" fmla="*/ 1289050 h 3027364"/>
                <a:gd name="connsiteX7316" fmla="*/ 2239962 w 2857500"/>
                <a:gd name="connsiteY7316" fmla="*/ 1298575 h 3027364"/>
                <a:gd name="connsiteX7317" fmla="*/ 2230437 w 2857500"/>
                <a:gd name="connsiteY7317" fmla="*/ 1308100 h 3027364"/>
                <a:gd name="connsiteX7318" fmla="*/ 2220912 w 2857500"/>
                <a:gd name="connsiteY7318" fmla="*/ 1298575 h 3027364"/>
                <a:gd name="connsiteX7319" fmla="*/ 2230437 w 2857500"/>
                <a:gd name="connsiteY7319" fmla="*/ 1289050 h 3027364"/>
                <a:gd name="connsiteX7320" fmla="*/ 2187574 w 2857500"/>
                <a:gd name="connsiteY7320" fmla="*/ 1289050 h 3027364"/>
                <a:gd name="connsiteX7321" fmla="*/ 2197099 w 2857500"/>
                <a:gd name="connsiteY7321" fmla="*/ 1298575 h 3027364"/>
                <a:gd name="connsiteX7322" fmla="*/ 2187574 w 2857500"/>
                <a:gd name="connsiteY7322" fmla="*/ 1308100 h 3027364"/>
                <a:gd name="connsiteX7323" fmla="*/ 2178049 w 2857500"/>
                <a:gd name="connsiteY7323" fmla="*/ 1298575 h 3027364"/>
                <a:gd name="connsiteX7324" fmla="*/ 2187574 w 2857500"/>
                <a:gd name="connsiteY7324" fmla="*/ 1289050 h 3027364"/>
                <a:gd name="connsiteX7325" fmla="*/ 2144440 w 2857500"/>
                <a:gd name="connsiteY7325" fmla="*/ 1289050 h 3027364"/>
                <a:gd name="connsiteX7326" fmla="*/ 2144984 w 2857500"/>
                <a:gd name="connsiteY7326" fmla="*/ 1289050 h 3027364"/>
                <a:gd name="connsiteX7327" fmla="*/ 2154237 w 2857500"/>
                <a:gd name="connsiteY7327" fmla="*/ 1298303 h 3027364"/>
                <a:gd name="connsiteX7328" fmla="*/ 2144984 w 2857500"/>
                <a:gd name="connsiteY7328" fmla="*/ 1308100 h 3027364"/>
                <a:gd name="connsiteX7329" fmla="*/ 2144440 w 2857500"/>
                <a:gd name="connsiteY7329" fmla="*/ 1308100 h 3027364"/>
                <a:gd name="connsiteX7330" fmla="*/ 2135187 w 2857500"/>
                <a:gd name="connsiteY7330" fmla="*/ 1298303 h 3027364"/>
                <a:gd name="connsiteX7331" fmla="*/ 2144440 w 2857500"/>
                <a:gd name="connsiteY7331" fmla="*/ 1289050 h 3027364"/>
                <a:gd name="connsiteX7332" fmla="*/ 2101850 w 2857500"/>
                <a:gd name="connsiteY7332" fmla="*/ 1289050 h 3027364"/>
                <a:gd name="connsiteX7333" fmla="*/ 2111375 w 2857500"/>
                <a:gd name="connsiteY7333" fmla="*/ 1298575 h 3027364"/>
                <a:gd name="connsiteX7334" fmla="*/ 2101850 w 2857500"/>
                <a:gd name="connsiteY7334" fmla="*/ 1308100 h 3027364"/>
                <a:gd name="connsiteX7335" fmla="*/ 2092325 w 2857500"/>
                <a:gd name="connsiteY7335" fmla="*/ 1298575 h 3027364"/>
                <a:gd name="connsiteX7336" fmla="*/ 2101850 w 2857500"/>
                <a:gd name="connsiteY7336" fmla="*/ 1289050 h 3027364"/>
                <a:gd name="connsiteX7337" fmla="*/ 2058987 w 2857500"/>
                <a:gd name="connsiteY7337" fmla="*/ 1289050 h 3027364"/>
                <a:gd name="connsiteX7338" fmla="*/ 2068512 w 2857500"/>
                <a:gd name="connsiteY7338" fmla="*/ 1298575 h 3027364"/>
                <a:gd name="connsiteX7339" fmla="*/ 2058987 w 2857500"/>
                <a:gd name="connsiteY7339" fmla="*/ 1308100 h 3027364"/>
                <a:gd name="connsiteX7340" fmla="*/ 2049462 w 2857500"/>
                <a:gd name="connsiteY7340" fmla="*/ 1298575 h 3027364"/>
                <a:gd name="connsiteX7341" fmla="*/ 2058987 w 2857500"/>
                <a:gd name="connsiteY7341" fmla="*/ 1289050 h 3027364"/>
                <a:gd name="connsiteX7342" fmla="*/ 2016125 w 2857500"/>
                <a:gd name="connsiteY7342" fmla="*/ 1289050 h 3027364"/>
                <a:gd name="connsiteX7343" fmla="*/ 2025650 w 2857500"/>
                <a:gd name="connsiteY7343" fmla="*/ 1298575 h 3027364"/>
                <a:gd name="connsiteX7344" fmla="*/ 2016125 w 2857500"/>
                <a:gd name="connsiteY7344" fmla="*/ 1308100 h 3027364"/>
                <a:gd name="connsiteX7345" fmla="*/ 2006600 w 2857500"/>
                <a:gd name="connsiteY7345" fmla="*/ 1298575 h 3027364"/>
                <a:gd name="connsiteX7346" fmla="*/ 2016125 w 2857500"/>
                <a:gd name="connsiteY7346" fmla="*/ 1289050 h 3027364"/>
                <a:gd name="connsiteX7347" fmla="*/ 1973262 w 2857500"/>
                <a:gd name="connsiteY7347" fmla="*/ 1289050 h 3027364"/>
                <a:gd name="connsiteX7348" fmla="*/ 1982787 w 2857500"/>
                <a:gd name="connsiteY7348" fmla="*/ 1298575 h 3027364"/>
                <a:gd name="connsiteX7349" fmla="*/ 1973262 w 2857500"/>
                <a:gd name="connsiteY7349" fmla="*/ 1308100 h 3027364"/>
                <a:gd name="connsiteX7350" fmla="*/ 1963737 w 2857500"/>
                <a:gd name="connsiteY7350" fmla="*/ 1298575 h 3027364"/>
                <a:gd name="connsiteX7351" fmla="*/ 1973262 w 2857500"/>
                <a:gd name="connsiteY7351" fmla="*/ 1289050 h 3027364"/>
                <a:gd name="connsiteX7352" fmla="*/ 1930400 w 2857500"/>
                <a:gd name="connsiteY7352" fmla="*/ 1289050 h 3027364"/>
                <a:gd name="connsiteX7353" fmla="*/ 1939925 w 2857500"/>
                <a:gd name="connsiteY7353" fmla="*/ 1298575 h 3027364"/>
                <a:gd name="connsiteX7354" fmla="*/ 1930400 w 2857500"/>
                <a:gd name="connsiteY7354" fmla="*/ 1308100 h 3027364"/>
                <a:gd name="connsiteX7355" fmla="*/ 1920875 w 2857500"/>
                <a:gd name="connsiteY7355" fmla="*/ 1298575 h 3027364"/>
                <a:gd name="connsiteX7356" fmla="*/ 1930400 w 2857500"/>
                <a:gd name="connsiteY7356" fmla="*/ 1289050 h 3027364"/>
                <a:gd name="connsiteX7357" fmla="*/ 1886744 w 2857500"/>
                <a:gd name="connsiteY7357" fmla="*/ 1289050 h 3027364"/>
                <a:gd name="connsiteX7358" fmla="*/ 1895476 w 2857500"/>
                <a:gd name="connsiteY7358" fmla="*/ 1298575 h 3027364"/>
                <a:gd name="connsiteX7359" fmla="*/ 1886744 w 2857500"/>
                <a:gd name="connsiteY7359" fmla="*/ 1308100 h 3027364"/>
                <a:gd name="connsiteX7360" fmla="*/ 1878012 w 2857500"/>
                <a:gd name="connsiteY7360" fmla="*/ 1298575 h 3027364"/>
                <a:gd name="connsiteX7361" fmla="*/ 1886744 w 2857500"/>
                <a:gd name="connsiteY7361" fmla="*/ 1289050 h 3027364"/>
                <a:gd name="connsiteX7362" fmla="*/ 1843882 w 2857500"/>
                <a:gd name="connsiteY7362" fmla="*/ 1289050 h 3027364"/>
                <a:gd name="connsiteX7363" fmla="*/ 1852614 w 2857500"/>
                <a:gd name="connsiteY7363" fmla="*/ 1298575 h 3027364"/>
                <a:gd name="connsiteX7364" fmla="*/ 1843882 w 2857500"/>
                <a:gd name="connsiteY7364" fmla="*/ 1308100 h 3027364"/>
                <a:gd name="connsiteX7365" fmla="*/ 1835150 w 2857500"/>
                <a:gd name="connsiteY7365" fmla="*/ 1298575 h 3027364"/>
                <a:gd name="connsiteX7366" fmla="*/ 1843882 w 2857500"/>
                <a:gd name="connsiteY7366" fmla="*/ 1289050 h 3027364"/>
                <a:gd name="connsiteX7367" fmla="*/ 1800505 w 2857500"/>
                <a:gd name="connsiteY7367" fmla="*/ 1289050 h 3027364"/>
                <a:gd name="connsiteX7368" fmla="*/ 1801018 w 2857500"/>
                <a:gd name="connsiteY7368" fmla="*/ 1289050 h 3027364"/>
                <a:gd name="connsiteX7369" fmla="*/ 1809750 w 2857500"/>
                <a:gd name="connsiteY7369" fmla="*/ 1298303 h 3027364"/>
                <a:gd name="connsiteX7370" fmla="*/ 1801018 w 2857500"/>
                <a:gd name="connsiteY7370" fmla="*/ 1308100 h 3027364"/>
                <a:gd name="connsiteX7371" fmla="*/ 1800505 w 2857500"/>
                <a:gd name="connsiteY7371" fmla="*/ 1308100 h 3027364"/>
                <a:gd name="connsiteX7372" fmla="*/ 1792287 w 2857500"/>
                <a:gd name="connsiteY7372" fmla="*/ 1298303 h 3027364"/>
                <a:gd name="connsiteX7373" fmla="*/ 1800505 w 2857500"/>
                <a:gd name="connsiteY7373" fmla="*/ 1289050 h 3027364"/>
                <a:gd name="connsiteX7374" fmla="*/ 1414462 w 2857500"/>
                <a:gd name="connsiteY7374" fmla="*/ 1289050 h 3027364"/>
                <a:gd name="connsiteX7375" fmla="*/ 1423987 w 2857500"/>
                <a:gd name="connsiteY7375" fmla="*/ 1298575 h 3027364"/>
                <a:gd name="connsiteX7376" fmla="*/ 1414462 w 2857500"/>
                <a:gd name="connsiteY7376" fmla="*/ 1308100 h 3027364"/>
                <a:gd name="connsiteX7377" fmla="*/ 1404937 w 2857500"/>
                <a:gd name="connsiteY7377" fmla="*/ 1298575 h 3027364"/>
                <a:gd name="connsiteX7378" fmla="*/ 1414462 w 2857500"/>
                <a:gd name="connsiteY7378" fmla="*/ 1289050 h 3027364"/>
                <a:gd name="connsiteX7379" fmla="*/ 1370806 w 2857500"/>
                <a:gd name="connsiteY7379" fmla="*/ 1289050 h 3027364"/>
                <a:gd name="connsiteX7380" fmla="*/ 1379538 w 2857500"/>
                <a:gd name="connsiteY7380" fmla="*/ 1298575 h 3027364"/>
                <a:gd name="connsiteX7381" fmla="*/ 1370806 w 2857500"/>
                <a:gd name="connsiteY7381" fmla="*/ 1308100 h 3027364"/>
                <a:gd name="connsiteX7382" fmla="*/ 1362074 w 2857500"/>
                <a:gd name="connsiteY7382" fmla="*/ 1298575 h 3027364"/>
                <a:gd name="connsiteX7383" fmla="*/ 1370806 w 2857500"/>
                <a:gd name="connsiteY7383" fmla="*/ 1289050 h 3027364"/>
                <a:gd name="connsiteX7384" fmla="*/ 1328737 w 2857500"/>
                <a:gd name="connsiteY7384" fmla="*/ 1289050 h 3027364"/>
                <a:gd name="connsiteX7385" fmla="*/ 1338262 w 2857500"/>
                <a:gd name="connsiteY7385" fmla="*/ 1298575 h 3027364"/>
                <a:gd name="connsiteX7386" fmla="*/ 1328737 w 2857500"/>
                <a:gd name="connsiteY7386" fmla="*/ 1308100 h 3027364"/>
                <a:gd name="connsiteX7387" fmla="*/ 1319212 w 2857500"/>
                <a:gd name="connsiteY7387" fmla="*/ 1298575 h 3027364"/>
                <a:gd name="connsiteX7388" fmla="*/ 1328737 w 2857500"/>
                <a:gd name="connsiteY7388" fmla="*/ 1289050 h 3027364"/>
                <a:gd name="connsiteX7389" fmla="*/ 1285081 w 2857500"/>
                <a:gd name="connsiteY7389" fmla="*/ 1289050 h 3027364"/>
                <a:gd name="connsiteX7390" fmla="*/ 1293813 w 2857500"/>
                <a:gd name="connsiteY7390" fmla="*/ 1298575 h 3027364"/>
                <a:gd name="connsiteX7391" fmla="*/ 1285081 w 2857500"/>
                <a:gd name="connsiteY7391" fmla="*/ 1308100 h 3027364"/>
                <a:gd name="connsiteX7392" fmla="*/ 1276349 w 2857500"/>
                <a:gd name="connsiteY7392" fmla="*/ 1298575 h 3027364"/>
                <a:gd name="connsiteX7393" fmla="*/ 1285081 w 2857500"/>
                <a:gd name="connsiteY7393" fmla="*/ 1289050 h 3027364"/>
                <a:gd name="connsiteX7394" fmla="*/ 1242219 w 2857500"/>
                <a:gd name="connsiteY7394" fmla="*/ 1289050 h 3027364"/>
                <a:gd name="connsiteX7395" fmla="*/ 1250951 w 2857500"/>
                <a:gd name="connsiteY7395" fmla="*/ 1298575 h 3027364"/>
                <a:gd name="connsiteX7396" fmla="*/ 1242219 w 2857500"/>
                <a:gd name="connsiteY7396" fmla="*/ 1308100 h 3027364"/>
                <a:gd name="connsiteX7397" fmla="*/ 1233487 w 2857500"/>
                <a:gd name="connsiteY7397" fmla="*/ 1298575 h 3027364"/>
                <a:gd name="connsiteX7398" fmla="*/ 1242219 w 2857500"/>
                <a:gd name="connsiteY7398" fmla="*/ 1289050 h 3027364"/>
                <a:gd name="connsiteX7399" fmla="*/ 1198562 w 2857500"/>
                <a:gd name="connsiteY7399" fmla="*/ 1289050 h 3027364"/>
                <a:gd name="connsiteX7400" fmla="*/ 1208087 w 2857500"/>
                <a:gd name="connsiteY7400" fmla="*/ 1298575 h 3027364"/>
                <a:gd name="connsiteX7401" fmla="*/ 1198562 w 2857500"/>
                <a:gd name="connsiteY7401" fmla="*/ 1308100 h 3027364"/>
                <a:gd name="connsiteX7402" fmla="*/ 1189037 w 2857500"/>
                <a:gd name="connsiteY7402" fmla="*/ 1298575 h 3027364"/>
                <a:gd name="connsiteX7403" fmla="*/ 1198562 w 2857500"/>
                <a:gd name="connsiteY7403" fmla="*/ 1289050 h 3027364"/>
                <a:gd name="connsiteX7404" fmla="*/ 1155699 w 2857500"/>
                <a:gd name="connsiteY7404" fmla="*/ 1289050 h 3027364"/>
                <a:gd name="connsiteX7405" fmla="*/ 1165224 w 2857500"/>
                <a:gd name="connsiteY7405" fmla="*/ 1298575 h 3027364"/>
                <a:gd name="connsiteX7406" fmla="*/ 1155699 w 2857500"/>
                <a:gd name="connsiteY7406" fmla="*/ 1308100 h 3027364"/>
                <a:gd name="connsiteX7407" fmla="*/ 1146174 w 2857500"/>
                <a:gd name="connsiteY7407" fmla="*/ 1298575 h 3027364"/>
                <a:gd name="connsiteX7408" fmla="*/ 1155699 w 2857500"/>
                <a:gd name="connsiteY7408" fmla="*/ 1289050 h 3027364"/>
                <a:gd name="connsiteX7409" fmla="*/ 1112882 w 2857500"/>
                <a:gd name="connsiteY7409" fmla="*/ 1289050 h 3027364"/>
                <a:gd name="connsiteX7410" fmla="*/ 1113381 w 2857500"/>
                <a:gd name="connsiteY7410" fmla="*/ 1289050 h 3027364"/>
                <a:gd name="connsiteX7411" fmla="*/ 1122362 w 2857500"/>
                <a:gd name="connsiteY7411" fmla="*/ 1298303 h 3027364"/>
                <a:gd name="connsiteX7412" fmla="*/ 1113381 w 2857500"/>
                <a:gd name="connsiteY7412" fmla="*/ 1308100 h 3027364"/>
                <a:gd name="connsiteX7413" fmla="*/ 1112882 w 2857500"/>
                <a:gd name="connsiteY7413" fmla="*/ 1308100 h 3027364"/>
                <a:gd name="connsiteX7414" fmla="*/ 1104899 w 2857500"/>
                <a:gd name="connsiteY7414" fmla="*/ 1298303 h 3027364"/>
                <a:gd name="connsiteX7415" fmla="*/ 1112882 w 2857500"/>
                <a:gd name="connsiteY7415" fmla="*/ 1289050 h 3027364"/>
                <a:gd name="connsiteX7416" fmla="*/ 382587 w 2857500"/>
                <a:gd name="connsiteY7416" fmla="*/ 1289050 h 3027364"/>
                <a:gd name="connsiteX7417" fmla="*/ 392112 w 2857500"/>
                <a:gd name="connsiteY7417" fmla="*/ 1298575 h 3027364"/>
                <a:gd name="connsiteX7418" fmla="*/ 382587 w 2857500"/>
                <a:gd name="connsiteY7418" fmla="*/ 1308100 h 3027364"/>
                <a:gd name="connsiteX7419" fmla="*/ 373062 w 2857500"/>
                <a:gd name="connsiteY7419" fmla="*/ 1298575 h 3027364"/>
                <a:gd name="connsiteX7420" fmla="*/ 382587 w 2857500"/>
                <a:gd name="connsiteY7420" fmla="*/ 1289050 h 3027364"/>
                <a:gd name="connsiteX7421" fmla="*/ 339725 w 2857500"/>
                <a:gd name="connsiteY7421" fmla="*/ 1289050 h 3027364"/>
                <a:gd name="connsiteX7422" fmla="*/ 349250 w 2857500"/>
                <a:gd name="connsiteY7422" fmla="*/ 1298575 h 3027364"/>
                <a:gd name="connsiteX7423" fmla="*/ 339725 w 2857500"/>
                <a:gd name="connsiteY7423" fmla="*/ 1308100 h 3027364"/>
                <a:gd name="connsiteX7424" fmla="*/ 330200 w 2857500"/>
                <a:gd name="connsiteY7424" fmla="*/ 1298575 h 3027364"/>
                <a:gd name="connsiteX7425" fmla="*/ 339725 w 2857500"/>
                <a:gd name="connsiteY7425" fmla="*/ 1289050 h 3027364"/>
                <a:gd name="connsiteX7426" fmla="*/ 296862 w 2857500"/>
                <a:gd name="connsiteY7426" fmla="*/ 1289050 h 3027364"/>
                <a:gd name="connsiteX7427" fmla="*/ 306387 w 2857500"/>
                <a:gd name="connsiteY7427" fmla="*/ 1298575 h 3027364"/>
                <a:gd name="connsiteX7428" fmla="*/ 296862 w 2857500"/>
                <a:gd name="connsiteY7428" fmla="*/ 1308100 h 3027364"/>
                <a:gd name="connsiteX7429" fmla="*/ 287337 w 2857500"/>
                <a:gd name="connsiteY7429" fmla="*/ 1298575 h 3027364"/>
                <a:gd name="connsiteX7430" fmla="*/ 296862 w 2857500"/>
                <a:gd name="connsiteY7430" fmla="*/ 1289050 h 3027364"/>
                <a:gd name="connsiteX7431" fmla="*/ 254000 w 2857500"/>
                <a:gd name="connsiteY7431" fmla="*/ 1289050 h 3027364"/>
                <a:gd name="connsiteX7432" fmla="*/ 263525 w 2857500"/>
                <a:gd name="connsiteY7432" fmla="*/ 1298575 h 3027364"/>
                <a:gd name="connsiteX7433" fmla="*/ 254000 w 2857500"/>
                <a:gd name="connsiteY7433" fmla="*/ 1308100 h 3027364"/>
                <a:gd name="connsiteX7434" fmla="*/ 244475 w 2857500"/>
                <a:gd name="connsiteY7434" fmla="*/ 1298575 h 3027364"/>
                <a:gd name="connsiteX7435" fmla="*/ 254000 w 2857500"/>
                <a:gd name="connsiteY7435" fmla="*/ 1289050 h 3027364"/>
                <a:gd name="connsiteX7436" fmla="*/ 211137 w 2857500"/>
                <a:gd name="connsiteY7436" fmla="*/ 1289050 h 3027364"/>
                <a:gd name="connsiteX7437" fmla="*/ 220662 w 2857500"/>
                <a:gd name="connsiteY7437" fmla="*/ 1298575 h 3027364"/>
                <a:gd name="connsiteX7438" fmla="*/ 211137 w 2857500"/>
                <a:gd name="connsiteY7438" fmla="*/ 1308100 h 3027364"/>
                <a:gd name="connsiteX7439" fmla="*/ 201612 w 2857500"/>
                <a:gd name="connsiteY7439" fmla="*/ 1298575 h 3027364"/>
                <a:gd name="connsiteX7440" fmla="*/ 211137 w 2857500"/>
                <a:gd name="connsiteY7440" fmla="*/ 1289050 h 3027364"/>
                <a:gd name="connsiteX7441" fmla="*/ 168275 w 2857500"/>
                <a:gd name="connsiteY7441" fmla="*/ 1289050 h 3027364"/>
                <a:gd name="connsiteX7442" fmla="*/ 177800 w 2857500"/>
                <a:gd name="connsiteY7442" fmla="*/ 1298575 h 3027364"/>
                <a:gd name="connsiteX7443" fmla="*/ 168275 w 2857500"/>
                <a:gd name="connsiteY7443" fmla="*/ 1308100 h 3027364"/>
                <a:gd name="connsiteX7444" fmla="*/ 158750 w 2857500"/>
                <a:gd name="connsiteY7444" fmla="*/ 1298575 h 3027364"/>
                <a:gd name="connsiteX7445" fmla="*/ 168275 w 2857500"/>
                <a:gd name="connsiteY7445" fmla="*/ 1289050 h 3027364"/>
                <a:gd name="connsiteX7446" fmla="*/ 124619 w 2857500"/>
                <a:gd name="connsiteY7446" fmla="*/ 1289050 h 3027364"/>
                <a:gd name="connsiteX7447" fmla="*/ 133351 w 2857500"/>
                <a:gd name="connsiteY7447" fmla="*/ 1298575 h 3027364"/>
                <a:gd name="connsiteX7448" fmla="*/ 124619 w 2857500"/>
                <a:gd name="connsiteY7448" fmla="*/ 1308100 h 3027364"/>
                <a:gd name="connsiteX7449" fmla="*/ 115887 w 2857500"/>
                <a:gd name="connsiteY7449" fmla="*/ 1298575 h 3027364"/>
                <a:gd name="connsiteX7450" fmla="*/ 124619 w 2857500"/>
                <a:gd name="connsiteY7450" fmla="*/ 1289050 h 3027364"/>
                <a:gd name="connsiteX7451" fmla="*/ 81507 w 2857500"/>
                <a:gd name="connsiteY7451" fmla="*/ 1289050 h 3027364"/>
                <a:gd name="connsiteX7452" fmla="*/ 82006 w 2857500"/>
                <a:gd name="connsiteY7452" fmla="*/ 1289050 h 3027364"/>
                <a:gd name="connsiteX7453" fmla="*/ 90488 w 2857500"/>
                <a:gd name="connsiteY7453" fmla="*/ 1298303 h 3027364"/>
                <a:gd name="connsiteX7454" fmla="*/ 82006 w 2857500"/>
                <a:gd name="connsiteY7454" fmla="*/ 1308100 h 3027364"/>
                <a:gd name="connsiteX7455" fmla="*/ 81507 w 2857500"/>
                <a:gd name="connsiteY7455" fmla="*/ 1308100 h 3027364"/>
                <a:gd name="connsiteX7456" fmla="*/ 73025 w 2857500"/>
                <a:gd name="connsiteY7456" fmla="*/ 1298303 h 3027364"/>
                <a:gd name="connsiteX7457" fmla="*/ 81507 w 2857500"/>
                <a:gd name="connsiteY7457" fmla="*/ 1289050 h 3027364"/>
                <a:gd name="connsiteX7458" fmla="*/ 38100 w 2857500"/>
                <a:gd name="connsiteY7458" fmla="*/ 1289050 h 3027364"/>
                <a:gd name="connsiteX7459" fmla="*/ 47625 w 2857500"/>
                <a:gd name="connsiteY7459" fmla="*/ 1298575 h 3027364"/>
                <a:gd name="connsiteX7460" fmla="*/ 38100 w 2857500"/>
                <a:gd name="connsiteY7460" fmla="*/ 1308100 h 3027364"/>
                <a:gd name="connsiteX7461" fmla="*/ 28575 w 2857500"/>
                <a:gd name="connsiteY7461" fmla="*/ 1298575 h 3027364"/>
                <a:gd name="connsiteX7462" fmla="*/ 38100 w 2857500"/>
                <a:gd name="connsiteY7462" fmla="*/ 1289050 h 3027364"/>
                <a:gd name="connsiteX7463" fmla="*/ 2468562 w 2857500"/>
                <a:gd name="connsiteY7463" fmla="*/ 1246188 h 3027364"/>
                <a:gd name="connsiteX7464" fmla="*/ 2471737 w 2857500"/>
                <a:gd name="connsiteY7464" fmla="*/ 1246755 h 3027364"/>
                <a:gd name="connsiteX7465" fmla="*/ 2460624 w 2857500"/>
                <a:gd name="connsiteY7465" fmla="*/ 1262063 h 3027364"/>
                <a:gd name="connsiteX7466" fmla="*/ 2459037 w 2857500"/>
                <a:gd name="connsiteY7466" fmla="*/ 1255827 h 3027364"/>
                <a:gd name="connsiteX7467" fmla="*/ 2468562 w 2857500"/>
                <a:gd name="connsiteY7467" fmla="*/ 1246188 h 3027364"/>
                <a:gd name="connsiteX7468" fmla="*/ 2424112 w 2857500"/>
                <a:gd name="connsiteY7468" fmla="*/ 1246188 h 3027364"/>
                <a:gd name="connsiteX7469" fmla="*/ 2433637 w 2857500"/>
                <a:gd name="connsiteY7469" fmla="*/ 1255713 h 3027364"/>
                <a:gd name="connsiteX7470" fmla="*/ 2424112 w 2857500"/>
                <a:gd name="connsiteY7470" fmla="*/ 1265238 h 3027364"/>
                <a:gd name="connsiteX7471" fmla="*/ 2414587 w 2857500"/>
                <a:gd name="connsiteY7471" fmla="*/ 1255713 h 3027364"/>
                <a:gd name="connsiteX7472" fmla="*/ 2424112 w 2857500"/>
                <a:gd name="connsiteY7472" fmla="*/ 1246188 h 3027364"/>
                <a:gd name="connsiteX7473" fmla="*/ 2381249 w 2857500"/>
                <a:gd name="connsiteY7473" fmla="*/ 1246188 h 3027364"/>
                <a:gd name="connsiteX7474" fmla="*/ 2390774 w 2857500"/>
                <a:gd name="connsiteY7474" fmla="*/ 1255713 h 3027364"/>
                <a:gd name="connsiteX7475" fmla="*/ 2381249 w 2857500"/>
                <a:gd name="connsiteY7475" fmla="*/ 1265238 h 3027364"/>
                <a:gd name="connsiteX7476" fmla="*/ 2371724 w 2857500"/>
                <a:gd name="connsiteY7476" fmla="*/ 1255713 h 3027364"/>
                <a:gd name="connsiteX7477" fmla="*/ 2381249 w 2857500"/>
                <a:gd name="connsiteY7477" fmla="*/ 1246188 h 3027364"/>
                <a:gd name="connsiteX7478" fmla="*/ 2338387 w 2857500"/>
                <a:gd name="connsiteY7478" fmla="*/ 1246188 h 3027364"/>
                <a:gd name="connsiteX7479" fmla="*/ 2347912 w 2857500"/>
                <a:gd name="connsiteY7479" fmla="*/ 1255713 h 3027364"/>
                <a:gd name="connsiteX7480" fmla="*/ 2338387 w 2857500"/>
                <a:gd name="connsiteY7480" fmla="*/ 1265238 h 3027364"/>
                <a:gd name="connsiteX7481" fmla="*/ 2328862 w 2857500"/>
                <a:gd name="connsiteY7481" fmla="*/ 1255713 h 3027364"/>
                <a:gd name="connsiteX7482" fmla="*/ 2338387 w 2857500"/>
                <a:gd name="connsiteY7482" fmla="*/ 1246188 h 3027364"/>
                <a:gd name="connsiteX7483" fmla="*/ 2295524 w 2857500"/>
                <a:gd name="connsiteY7483" fmla="*/ 1246188 h 3027364"/>
                <a:gd name="connsiteX7484" fmla="*/ 2305049 w 2857500"/>
                <a:gd name="connsiteY7484" fmla="*/ 1255713 h 3027364"/>
                <a:gd name="connsiteX7485" fmla="*/ 2295524 w 2857500"/>
                <a:gd name="connsiteY7485" fmla="*/ 1265238 h 3027364"/>
                <a:gd name="connsiteX7486" fmla="*/ 2285999 w 2857500"/>
                <a:gd name="connsiteY7486" fmla="*/ 1255713 h 3027364"/>
                <a:gd name="connsiteX7487" fmla="*/ 2295524 w 2857500"/>
                <a:gd name="connsiteY7487" fmla="*/ 1246188 h 3027364"/>
                <a:gd name="connsiteX7488" fmla="*/ 2252662 w 2857500"/>
                <a:gd name="connsiteY7488" fmla="*/ 1246188 h 3027364"/>
                <a:gd name="connsiteX7489" fmla="*/ 2262187 w 2857500"/>
                <a:gd name="connsiteY7489" fmla="*/ 1255713 h 3027364"/>
                <a:gd name="connsiteX7490" fmla="*/ 2252662 w 2857500"/>
                <a:gd name="connsiteY7490" fmla="*/ 1265238 h 3027364"/>
                <a:gd name="connsiteX7491" fmla="*/ 2243137 w 2857500"/>
                <a:gd name="connsiteY7491" fmla="*/ 1255713 h 3027364"/>
                <a:gd name="connsiteX7492" fmla="*/ 2252662 w 2857500"/>
                <a:gd name="connsiteY7492" fmla="*/ 1246188 h 3027364"/>
                <a:gd name="connsiteX7493" fmla="*/ 2209799 w 2857500"/>
                <a:gd name="connsiteY7493" fmla="*/ 1246188 h 3027364"/>
                <a:gd name="connsiteX7494" fmla="*/ 2219324 w 2857500"/>
                <a:gd name="connsiteY7494" fmla="*/ 1255713 h 3027364"/>
                <a:gd name="connsiteX7495" fmla="*/ 2209799 w 2857500"/>
                <a:gd name="connsiteY7495" fmla="*/ 1265238 h 3027364"/>
                <a:gd name="connsiteX7496" fmla="*/ 2200274 w 2857500"/>
                <a:gd name="connsiteY7496" fmla="*/ 1255713 h 3027364"/>
                <a:gd name="connsiteX7497" fmla="*/ 2209799 w 2857500"/>
                <a:gd name="connsiteY7497" fmla="*/ 1246188 h 3027364"/>
                <a:gd name="connsiteX7498" fmla="*/ 2166937 w 2857500"/>
                <a:gd name="connsiteY7498" fmla="*/ 1246188 h 3027364"/>
                <a:gd name="connsiteX7499" fmla="*/ 2176462 w 2857500"/>
                <a:gd name="connsiteY7499" fmla="*/ 1255713 h 3027364"/>
                <a:gd name="connsiteX7500" fmla="*/ 2166937 w 2857500"/>
                <a:gd name="connsiteY7500" fmla="*/ 1265238 h 3027364"/>
                <a:gd name="connsiteX7501" fmla="*/ 2157412 w 2857500"/>
                <a:gd name="connsiteY7501" fmla="*/ 1255713 h 3027364"/>
                <a:gd name="connsiteX7502" fmla="*/ 2166937 w 2857500"/>
                <a:gd name="connsiteY7502" fmla="*/ 1246188 h 3027364"/>
                <a:gd name="connsiteX7503" fmla="*/ 2124075 w 2857500"/>
                <a:gd name="connsiteY7503" fmla="*/ 1246188 h 3027364"/>
                <a:gd name="connsiteX7504" fmla="*/ 2133600 w 2857500"/>
                <a:gd name="connsiteY7504" fmla="*/ 1255713 h 3027364"/>
                <a:gd name="connsiteX7505" fmla="*/ 2124075 w 2857500"/>
                <a:gd name="connsiteY7505" fmla="*/ 1265238 h 3027364"/>
                <a:gd name="connsiteX7506" fmla="*/ 2114550 w 2857500"/>
                <a:gd name="connsiteY7506" fmla="*/ 1255713 h 3027364"/>
                <a:gd name="connsiteX7507" fmla="*/ 2124075 w 2857500"/>
                <a:gd name="connsiteY7507" fmla="*/ 1246188 h 3027364"/>
                <a:gd name="connsiteX7508" fmla="*/ 2081212 w 2857500"/>
                <a:gd name="connsiteY7508" fmla="*/ 1246188 h 3027364"/>
                <a:gd name="connsiteX7509" fmla="*/ 2090737 w 2857500"/>
                <a:gd name="connsiteY7509" fmla="*/ 1255713 h 3027364"/>
                <a:gd name="connsiteX7510" fmla="*/ 2081212 w 2857500"/>
                <a:gd name="connsiteY7510" fmla="*/ 1265238 h 3027364"/>
                <a:gd name="connsiteX7511" fmla="*/ 2071687 w 2857500"/>
                <a:gd name="connsiteY7511" fmla="*/ 1255713 h 3027364"/>
                <a:gd name="connsiteX7512" fmla="*/ 2081212 w 2857500"/>
                <a:gd name="connsiteY7512" fmla="*/ 1246188 h 3027364"/>
                <a:gd name="connsiteX7513" fmla="*/ 2038350 w 2857500"/>
                <a:gd name="connsiteY7513" fmla="*/ 1246188 h 3027364"/>
                <a:gd name="connsiteX7514" fmla="*/ 2047875 w 2857500"/>
                <a:gd name="connsiteY7514" fmla="*/ 1255713 h 3027364"/>
                <a:gd name="connsiteX7515" fmla="*/ 2038350 w 2857500"/>
                <a:gd name="connsiteY7515" fmla="*/ 1265238 h 3027364"/>
                <a:gd name="connsiteX7516" fmla="*/ 2028825 w 2857500"/>
                <a:gd name="connsiteY7516" fmla="*/ 1255713 h 3027364"/>
                <a:gd name="connsiteX7517" fmla="*/ 2038350 w 2857500"/>
                <a:gd name="connsiteY7517" fmla="*/ 1246188 h 3027364"/>
                <a:gd name="connsiteX7518" fmla="*/ 1994694 w 2857500"/>
                <a:gd name="connsiteY7518" fmla="*/ 1246188 h 3027364"/>
                <a:gd name="connsiteX7519" fmla="*/ 2003426 w 2857500"/>
                <a:gd name="connsiteY7519" fmla="*/ 1255713 h 3027364"/>
                <a:gd name="connsiteX7520" fmla="*/ 1994694 w 2857500"/>
                <a:gd name="connsiteY7520" fmla="*/ 1265238 h 3027364"/>
                <a:gd name="connsiteX7521" fmla="*/ 1985962 w 2857500"/>
                <a:gd name="connsiteY7521" fmla="*/ 1255713 h 3027364"/>
                <a:gd name="connsiteX7522" fmla="*/ 1994694 w 2857500"/>
                <a:gd name="connsiteY7522" fmla="*/ 1246188 h 3027364"/>
                <a:gd name="connsiteX7523" fmla="*/ 1951832 w 2857500"/>
                <a:gd name="connsiteY7523" fmla="*/ 1246188 h 3027364"/>
                <a:gd name="connsiteX7524" fmla="*/ 1960564 w 2857500"/>
                <a:gd name="connsiteY7524" fmla="*/ 1255713 h 3027364"/>
                <a:gd name="connsiteX7525" fmla="*/ 1951832 w 2857500"/>
                <a:gd name="connsiteY7525" fmla="*/ 1265238 h 3027364"/>
                <a:gd name="connsiteX7526" fmla="*/ 1943100 w 2857500"/>
                <a:gd name="connsiteY7526" fmla="*/ 1255713 h 3027364"/>
                <a:gd name="connsiteX7527" fmla="*/ 1951832 w 2857500"/>
                <a:gd name="connsiteY7527" fmla="*/ 1246188 h 3027364"/>
                <a:gd name="connsiteX7528" fmla="*/ 1908969 w 2857500"/>
                <a:gd name="connsiteY7528" fmla="*/ 1246188 h 3027364"/>
                <a:gd name="connsiteX7529" fmla="*/ 1917701 w 2857500"/>
                <a:gd name="connsiteY7529" fmla="*/ 1255713 h 3027364"/>
                <a:gd name="connsiteX7530" fmla="*/ 1908969 w 2857500"/>
                <a:gd name="connsiteY7530" fmla="*/ 1265238 h 3027364"/>
                <a:gd name="connsiteX7531" fmla="*/ 1900237 w 2857500"/>
                <a:gd name="connsiteY7531" fmla="*/ 1255713 h 3027364"/>
                <a:gd name="connsiteX7532" fmla="*/ 1908969 w 2857500"/>
                <a:gd name="connsiteY7532" fmla="*/ 1246188 h 3027364"/>
                <a:gd name="connsiteX7533" fmla="*/ 1866107 w 2857500"/>
                <a:gd name="connsiteY7533" fmla="*/ 1246188 h 3027364"/>
                <a:gd name="connsiteX7534" fmla="*/ 1874839 w 2857500"/>
                <a:gd name="connsiteY7534" fmla="*/ 1255713 h 3027364"/>
                <a:gd name="connsiteX7535" fmla="*/ 1866107 w 2857500"/>
                <a:gd name="connsiteY7535" fmla="*/ 1265238 h 3027364"/>
                <a:gd name="connsiteX7536" fmla="*/ 1857375 w 2857500"/>
                <a:gd name="connsiteY7536" fmla="*/ 1255713 h 3027364"/>
                <a:gd name="connsiteX7537" fmla="*/ 1866107 w 2857500"/>
                <a:gd name="connsiteY7537" fmla="*/ 1246188 h 3027364"/>
                <a:gd name="connsiteX7538" fmla="*/ 1822450 w 2857500"/>
                <a:gd name="connsiteY7538" fmla="*/ 1246188 h 3027364"/>
                <a:gd name="connsiteX7539" fmla="*/ 1831975 w 2857500"/>
                <a:gd name="connsiteY7539" fmla="*/ 1255713 h 3027364"/>
                <a:gd name="connsiteX7540" fmla="*/ 1822450 w 2857500"/>
                <a:gd name="connsiteY7540" fmla="*/ 1265238 h 3027364"/>
                <a:gd name="connsiteX7541" fmla="*/ 1812925 w 2857500"/>
                <a:gd name="connsiteY7541" fmla="*/ 1255713 h 3027364"/>
                <a:gd name="connsiteX7542" fmla="*/ 1822450 w 2857500"/>
                <a:gd name="connsiteY7542" fmla="*/ 1246188 h 3027364"/>
                <a:gd name="connsiteX7543" fmla="*/ 1779587 w 2857500"/>
                <a:gd name="connsiteY7543" fmla="*/ 1246188 h 3027364"/>
                <a:gd name="connsiteX7544" fmla="*/ 1789112 w 2857500"/>
                <a:gd name="connsiteY7544" fmla="*/ 1255713 h 3027364"/>
                <a:gd name="connsiteX7545" fmla="*/ 1779587 w 2857500"/>
                <a:gd name="connsiteY7545" fmla="*/ 1265238 h 3027364"/>
                <a:gd name="connsiteX7546" fmla="*/ 1770062 w 2857500"/>
                <a:gd name="connsiteY7546" fmla="*/ 1255713 h 3027364"/>
                <a:gd name="connsiteX7547" fmla="*/ 1779587 w 2857500"/>
                <a:gd name="connsiteY7547" fmla="*/ 1246188 h 3027364"/>
                <a:gd name="connsiteX7548" fmla="*/ 1736724 w 2857500"/>
                <a:gd name="connsiteY7548" fmla="*/ 1246188 h 3027364"/>
                <a:gd name="connsiteX7549" fmla="*/ 1746249 w 2857500"/>
                <a:gd name="connsiteY7549" fmla="*/ 1255713 h 3027364"/>
                <a:gd name="connsiteX7550" fmla="*/ 1736724 w 2857500"/>
                <a:gd name="connsiteY7550" fmla="*/ 1265238 h 3027364"/>
                <a:gd name="connsiteX7551" fmla="*/ 1727199 w 2857500"/>
                <a:gd name="connsiteY7551" fmla="*/ 1255713 h 3027364"/>
                <a:gd name="connsiteX7552" fmla="*/ 1736724 w 2857500"/>
                <a:gd name="connsiteY7552" fmla="*/ 1246188 h 3027364"/>
                <a:gd name="connsiteX7553" fmla="*/ 1693862 w 2857500"/>
                <a:gd name="connsiteY7553" fmla="*/ 1246188 h 3027364"/>
                <a:gd name="connsiteX7554" fmla="*/ 1703387 w 2857500"/>
                <a:gd name="connsiteY7554" fmla="*/ 1255713 h 3027364"/>
                <a:gd name="connsiteX7555" fmla="*/ 1693862 w 2857500"/>
                <a:gd name="connsiteY7555" fmla="*/ 1265238 h 3027364"/>
                <a:gd name="connsiteX7556" fmla="*/ 1684337 w 2857500"/>
                <a:gd name="connsiteY7556" fmla="*/ 1255713 h 3027364"/>
                <a:gd name="connsiteX7557" fmla="*/ 1693862 w 2857500"/>
                <a:gd name="connsiteY7557" fmla="*/ 1246188 h 3027364"/>
                <a:gd name="connsiteX7558" fmla="*/ 1650999 w 2857500"/>
                <a:gd name="connsiteY7558" fmla="*/ 1246188 h 3027364"/>
                <a:gd name="connsiteX7559" fmla="*/ 1660524 w 2857500"/>
                <a:gd name="connsiteY7559" fmla="*/ 1255713 h 3027364"/>
                <a:gd name="connsiteX7560" fmla="*/ 1650999 w 2857500"/>
                <a:gd name="connsiteY7560" fmla="*/ 1265238 h 3027364"/>
                <a:gd name="connsiteX7561" fmla="*/ 1641474 w 2857500"/>
                <a:gd name="connsiteY7561" fmla="*/ 1255713 h 3027364"/>
                <a:gd name="connsiteX7562" fmla="*/ 1650999 w 2857500"/>
                <a:gd name="connsiteY7562" fmla="*/ 1246188 h 3027364"/>
                <a:gd name="connsiteX7563" fmla="*/ 1608137 w 2857500"/>
                <a:gd name="connsiteY7563" fmla="*/ 1246188 h 3027364"/>
                <a:gd name="connsiteX7564" fmla="*/ 1617662 w 2857500"/>
                <a:gd name="connsiteY7564" fmla="*/ 1255713 h 3027364"/>
                <a:gd name="connsiteX7565" fmla="*/ 1608137 w 2857500"/>
                <a:gd name="connsiteY7565" fmla="*/ 1265238 h 3027364"/>
                <a:gd name="connsiteX7566" fmla="*/ 1598612 w 2857500"/>
                <a:gd name="connsiteY7566" fmla="*/ 1255713 h 3027364"/>
                <a:gd name="connsiteX7567" fmla="*/ 1608137 w 2857500"/>
                <a:gd name="connsiteY7567" fmla="*/ 1246188 h 3027364"/>
                <a:gd name="connsiteX7568" fmla="*/ 1565274 w 2857500"/>
                <a:gd name="connsiteY7568" fmla="*/ 1246188 h 3027364"/>
                <a:gd name="connsiteX7569" fmla="*/ 1574799 w 2857500"/>
                <a:gd name="connsiteY7569" fmla="*/ 1255713 h 3027364"/>
                <a:gd name="connsiteX7570" fmla="*/ 1565274 w 2857500"/>
                <a:gd name="connsiteY7570" fmla="*/ 1265238 h 3027364"/>
                <a:gd name="connsiteX7571" fmla="*/ 1555749 w 2857500"/>
                <a:gd name="connsiteY7571" fmla="*/ 1255713 h 3027364"/>
                <a:gd name="connsiteX7572" fmla="*/ 1565274 w 2857500"/>
                <a:gd name="connsiteY7572" fmla="*/ 1246188 h 3027364"/>
                <a:gd name="connsiteX7573" fmla="*/ 1522412 w 2857500"/>
                <a:gd name="connsiteY7573" fmla="*/ 1246188 h 3027364"/>
                <a:gd name="connsiteX7574" fmla="*/ 1531937 w 2857500"/>
                <a:gd name="connsiteY7574" fmla="*/ 1255713 h 3027364"/>
                <a:gd name="connsiteX7575" fmla="*/ 1522412 w 2857500"/>
                <a:gd name="connsiteY7575" fmla="*/ 1265238 h 3027364"/>
                <a:gd name="connsiteX7576" fmla="*/ 1512887 w 2857500"/>
                <a:gd name="connsiteY7576" fmla="*/ 1255713 h 3027364"/>
                <a:gd name="connsiteX7577" fmla="*/ 1522412 w 2857500"/>
                <a:gd name="connsiteY7577" fmla="*/ 1246188 h 3027364"/>
                <a:gd name="connsiteX7578" fmla="*/ 1478756 w 2857500"/>
                <a:gd name="connsiteY7578" fmla="*/ 1246188 h 3027364"/>
                <a:gd name="connsiteX7579" fmla="*/ 1487488 w 2857500"/>
                <a:gd name="connsiteY7579" fmla="*/ 1255713 h 3027364"/>
                <a:gd name="connsiteX7580" fmla="*/ 1478756 w 2857500"/>
                <a:gd name="connsiteY7580" fmla="*/ 1265238 h 3027364"/>
                <a:gd name="connsiteX7581" fmla="*/ 1470024 w 2857500"/>
                <a:gd name="connsiteY7581" fmla="*/ 1255713 h 3027364"/>
                <a:gd name="connsiteX7582" fmla="*/ 1478756 w 2857500"/>
                <a:gd name="connsiteY7582" fmla="*/ 1246188 h 3027364"/>
                <a:gd name="connsiteX7583" fmla="*/ 1436687 w 2857500"/>
                <a:gd name="connsiteY7583" fmla="*/ 1246188 h 3027364"/>
                <a:gd name="connsiteX7584" fmla="*/ 1446212 w 2857500"/>
                <a:gd name="connsiteY7584" fmla="*/ 1255713 h 3027364"/>
                <a:gd name="connsiteX7585" fmla="*/ 1436687 w 2857500"/>
                <a:gd name="connsiteY7585" fmla="*/ 1265238 h 3027364"/>
                <a:gd name="connsiteX7586" fmla="*/ 1427162 w 2857500"/>
                <a:gd name="connsiteY7586" fmla="*/ 1255713 h 3027364"/>
                <a:gd name="connsiteX7587" fmla="*/ 1436687 w 2857500"/>
                <a:gd name="connsiteY7587" fmla="*/ 1246188 h 3027364"/>
                <a:gd name="connsiteX7588" fmla="*/ 1393824 w 2857500"/>
                <a:gd name="connsiteY7588" fmla="*/ 1246188 h 3027364"/>
                <a:gd name="connsiteX7589" fmla="*/ 1403349 w 2857500"/>
                <a:gd name="connsiteY7589" fmla="*/ 1255713 h 3027364"/>
                <a:gd name="connsiteX7590" fmla="*/ 1393824 w 2857500"/>
                <a:gd name="connsiteY7590" fmla="*/ 1265238 h 3027364"/>
                <a:gd name="connsiteX7591" fmla="*/ 1384299 w 2857500"/>
                <a:gd name="connsiteY7591" fmla="*/ 1255713 h 3027364"/>
                <a:gd name="connsiteX7592" fmla="*/ 1393824 w 2857500"/>
                <a:gd name="connsiteY7592" fmla="*/ 1246188 h 3027364"/>
                <a:gd name="connsiteX7593" fmla="*/ 1350169 w 2857500"/>
                <a:gd name="connsiteY7593" fmla="*/ 1246188 h 3027364"/>
                <a:gd name="connsiteX7594" fmla="*/ 1358901 w 2857500"/>
                <a:gd name="connsiteY7594" fmla="*/ 1255713 h 3027364"/>
                <a:gd name="connsiteX7595" fmla="*/ 1350169 w 2857500"/>
                <a:gd name="connsiteY7595" fmla="*/ 1265238 h 3027364"/>
                <a:gd name="connsiteX7596" fmla="*/ 1341437 w 2857500"/>
                <a:gd name="connsiteY7596" fmla="*/ 1255713 h 3027364"/>
                <a:gd name="connsiteX7597" fmla="*/ 1350169 w 2857500"/>
                <a:gd name="connsiteY7597" fmla="*/ 1246188 h 3027364"/>
                <a:gd name="connsiteX7598" fmla="*/ 1307306 w 2857500"/>
                <a:gd name="connsiteY7598" fmla="*/ 1246188 h 3027364"/>
                <a:gd name="connsiteX7599" fmla="*/ 1316038 w 2857500"/>
                <a:gd name="connsiteY7599" fmla="*/ 1255713 h 3027364"/>
                <a:gd name="connsiteX7600" fmla="*/ 1307306 w 2857500"/>
                <a:gd name="connsiteY7600" fmla="*/ 1265238 h 3027364"/>
                <a:gd name="connsiteX7601" fmla="*/ 1298574 w 2857500"/>
                <a:gd name="connsiteY7601" fmla="*/ 1255713 h 3027364"/>
                <a:gd name="connsiteX7602" fmla="*/ 1307306 w 2857500"/>
                <a:gd name="connsiteY7602" fmla="*/ 1246188 h 3027364"/>
                <a:gd name="connsiteX7603" fmla="*/ 1263649 w 2857500"/>
                <a:gd name="connsiteY7603" fmla="*/ 1246188 h 3027364"/>
                <a:gd name="connsiteX7604" fmla="*/ 1273174 w 2857500"/>
                <a:gd name="connsiteY7604" fmla="*/ 1255713 h 3027364"/>
                <a:gd name="connsiteX7605" fmla="*/ 1263649 w 2857500"/>
                <a:gd name="connsiteY7605" fmla="*/ 1265238 h 3027364"/>
                <a:gd name="connsiteX7606" fmla="*/ 1254124 w 2857500"/>
                <a:gd name="connsiteY7606" fmla="*/ 1255713 h 3027364"/>
                <a:gd name="connsiteX7607" fmla="*/ 1263649 w 2857500"/>
                <a:gd name="connsiteY7607" fmla="*/ 1246188 h 3027364"/>
                <a:gd name="connsiteX7608" fmla="*/ 1221581 w 2857500"/>
                <a:gd name="connsiteY7608" fmla="*/ 1246188 h 3027364"/>
                <a:gd name="connsiteX7609" fmla="*/ 1230313 w 2857500"/>
                <a:gd name="connsiteY7609" fmla="*/ 1255713 h 3027364"/>
                <a:gd name="connsiteX7610" fmla="*/ 1221581 w 2857500"/>
                <a:gd name="connsiteY7610" fmla="*/ 1265238 h 3027364"/>
                <a:gd name="connsiteX7611" fmla="*/ 1212849 w 2857500"/>
                <a:gd name="connsiteY7611" fmla="*/ 1255713 h 3027364"/>
                <a:gd name="connsiteX7612" fmla="*/ 1221581 w 2857500"/>
                <a:gd name="connsiteY7612" fmla="*/ 1246188 h 3027364"/>
                <a:gd name="connsiteX7613" fmla="*/ 1177924 w 2857500"/>
                <a:gd name="connsiteY7613" fmla="*/ 1246188 h 3027364"/>
                <a:gd name="connsiteX7614" fmla="*/ 1187449 w 2857500"/>
                <a:gd name="connsiteY7614" fmla="*/ 1255713 h 3027364"/>
                <a:gd name="connsiteX7615" fmla="*/ 1177924 w 2857500"/>
                <a:gd name="connsiteY7615" fmla="*/ 1265238 h 3027364"/>
                <a:gd name="connsiteX7616" fmla="*/ 1168399 w 2857500"/>
                <a:gd name="connsiteY7616" fmla="*/ 1255713 h 3027364"/>
                <a:gd name="connsiteX7617" fmla="*/ 1177924 w 2857500"/>
                <a:gd name="connsiteY7617" fmla="*/ 1246188 h 3027364"/>
                <a:gd name="connsiteX7618" fmla="*/ 1135062 w 2857500"/>
                <a:gd name="connsiteY7618" fmla="*/ 1246188 h 3027364"/>
                <a:gd name="connsiteX7619" fmla="*/ 1144587 w 2857500"/>
                <a:gd name="connsiteY7619" fmla="*/ 1255713 h 3027364"/>
                <a:gd name="connsiteX7620" fmla="*/ 1135062 w 2857500"/>
                <a:gd name="connsiteY7620" fmla="*/ 1265238 h 3027364"/>
                <a:gd name="connsiteX7621" fmla="*/ 1125537 w 2857500"/>
                <a:gd name="connsiteY7621" fmla="*/ 1255713 h 3027364"/>
                <a:gd name="connsiteX7622" fmla="*/ 1135062 w 2857500"/>
                <a:gd name="connsiteY7622" fmla="*/ 1246188 h 3027364"/>
                <a:gd name="connsiteX7623" fmla="*/ 1092200 w 2857500"/>
                <a:gd name="connsiteY7623" fmla="*/ 1246188 h 3027364"/>
                <a:gd name="connsiteX7624" fmla="*/ 1101725 w 2857500"/>
                <a:gd name="connsiteY7624" fmla="*/ 1255713 h 3027364"/>
                <a:gd name="connsiteX7625" fmla="*/ 1092200 w 2857500"/>
                <a:gd name="connsiteY7625" fmla="*/ 1265238 h 3027364"/>
                <a:gd name="connsiteX7626" fmla="*/ 1082675 w 2857500"/>
                <a:gd name="connsiteY7626" fmla="*/ 1255713 h 3027364"/>
                <a:gd name="connsiteX7627" fmla="*/ 1092200 w 2857500"/>
                <a:gd name="connsiteY7627" fmla="*/ 1246188 h 3027364"/>
                <a:gd name="connsiteX7628" fmla="*/ 1049337 w 2857500"/>
                <a:gd name="connsiteY7628" fmla="*/ 1246188 h 3027364"/>
                <a:gd name="connsiteX7629" fmla="*/ 1058862 w 2857500"/>
                <a:gd name="connsiteY7629" fmla="*/ 1255713 h 3027364"/>
                <a:gd name="connsiteX7630" fmla="*/ 1049337 w 2857500"/>
                <a:gd name="connsiteY7630" fmla="*/ 1265238 h 3027364"/>
                <a:gd name="connsiteX7631" fmla="*/ 1039812 w 2857500"/>
                <a:gd name="connsiteY7631" fmla="*/ 1255713 h 3027364"/>
                <a:gd name="connsiteX7632" fmla="*/ 1049337 w 2857500"/>
                <a:gd name="connsiteY7632" fmla="*/ 1246188 h 3027364"/>
                <a:gd name="connsiteX7633" fmla="*/ 1006475 w 2857500"/>
                <a:gd name="connsiteY7633" fmla="*/ 1246188 h 3027364"/>
                <a:gd name="connsiteX7634" fmla="*/ 1016000 w 2857500"/>
                <a:gd name="connsiteY7634" fmla="*/ 1255713 h 3027364"/>
                <a:gd name="connsiteX7635" fmla="*/ 1006475 w 2857500"/>
                <a:gd name="connsiteY7635" fmla="*/ 1265238 h 3027364"/>
                <a:gd name="connsiteX7636" fmla="*/ 996950 w 2857500"/>
                <a:gd name="connsiteY7636" fmla="*/ 1255713 h 3027364"/>
                <a:gd name="connsiteX7637" fmla="*/ 1006475 w 2857500"/>
                <a:gd name="connsiteY7637" fmla="*/ 1246188 h 3027364"/>
                <a:gd name="connsiteX7638" fmla="*/ 963612 w 2857500"/>
                <a:gd name="connsiteY7638" fmla="*/ 1246188 h 3027364"/>
                <a:gd name="connsiteX7639" fmla="*/ 973137 w 2857500"/>
                <a:gd name="connsiteY7639" fmla="*/ 1255713 h 3027364"/>
                <a:gd name="connsiteX7640" fmla="*/ 963612 w 2857500"/>
                <a:gd name="connsiteY7640" fmla="*/ 1265238 h 3027364"/>
                <a:gd name="connsiteX7641" fmla="*/ 954087 w 2857500"/>
                <a:gd name="connsiteY7641" fmla="*/ 1255713 h 3027364"/>
                <a:gd name="connsiteX7642" fmla="*/ 963612 w 2857500"/>
                <a:gd name="connsiteY7642" fmla="*/ 1246188 h 3027364"/>
                <a:gd name="connsiteX7643" fmla="*/ 920750 w 2857500"/>
                <a:gd name="connsiteY7643" fmla="*/ 1246188 h 3027364"/>
                <a:gd name="connsiteX7644" fmla="*/ 930275 w 2857500"/>
                <a:gd name="connsiteY7644" fmla="*/ 1255713 h 3027364"/>
                <a:gd name="connsiteX7645" fmla="*/ 920750 w 2857500"/>
                <a:gd name="connsiteY7645" fmla="*/ 1265238 h 3027364"/>
                <a:gd name="connsiteX7646" fmla="*/ 911225 w 2857500"/>
                <a:gd name="connsiteY7646" fmla="*/ 1255713 h 3027364"/>
                <a:gd name="connsiteX7647" fmla="*/ 920750 w 2857500"/>
                <a:gd name="connsiteY7647" fmla="*/ 1246188 h 3027364"/>
                <a:gd name="connsiteX7648" fmla="*/ 877887 w 2857500"/>
                <a:gd name="connsiteY7648" fmla="*/ 1246188 h 3027364"/>
                <a:gd name="connsiteX7649" fmla="*/ 887412 w 2857500"/>
                <a:gd name="connsiteY7649" fmla="*/ 1255713 h 3027364"/>
                <a:gd name="connsiteX7650" fmla="*/ 877887 w 2857500"/>
                <a:gd name="connsiteY7650" fmla="*/ 1265238 h 3027364"/>
                <a:gd name="connsiteX7651" fmla="*/ 868362 w 2857500"/>
                <a:gd name="connsiteY7651" fmla="*/ 1255713 h 3027364"/>
                <a:gd name="connsiteX7652" fmla="*/ 877887 w 2857500"/>
                <a:gd name="connsiteY7652" fmla="*/ 1246188 h 3027364"/>
                <a:gd name="connsiteX7653" fmla="*/ 834232 w 2857500"/>
                <a:gd name="connsiteY7653" fmla="*/ 1246188 h 3027364"/>
                <a:gd name="connsiteX7654" fmla="*/ 842964 w 2857500"/>
                <a:gd name="connsiteY7654" fmla="*/ 1255713 h 3027364"/>
                <a:gd name="connsiteX7655" fmla="*/ 834232 w 2857500"/>
                <a:gd name="connsiteY7655" fmla="*/ 1265238 h 3027364"/>
                <a:gd name="connsiteX7656" fmla="*/ 825500 w 2857500"/>
                <a:gd name="connsiteY7656" fmla="*/ 1255713 h 3027364"/>
                <a:gd name="connsiteX7657" fmla="*/ 834232 w 2857500"/>
                <a:gd name="connsiteY7657" fmla="*/ 1246188 h 3027364"/>
                <a:gd name="connsiteX7658" fmla="*/ 791369 w 2857500"/>
                <a:gd name="connsiteY7658" fmla="*/ 1246188 h 3027364"/>
                <a:gd name="connsiteX7659" fmla="*/ 800101 w 2857500"/>
                <a:gd name="connsiteY7659" fmla="*/ 1255713 h 3027364"/>
                <a:gd name="connsiteX7660" fmla="*/ 791369 w 2857500"/>
                <a:gd name="connsiteY7660" fmla="*/ 1265238 h 3027364"/>
                <a:gd name="connsiteX7661" fmla="*/ 782637 w 2857500"/>
                <a:gd name="connsiteY7661" fmla="*/ 1255713 h 3027364"/>
                <a:gd name="connsiteX7662" fmla="*/ 791369 w 2857500"/>
                <a:gd name="connsiteY7662" fmla="*/ 1246188 h 3027364"/>
                <a:gd name="connsiteX7663" fmla="*/ 748506 w 2857500"/>
                <a:gd name="connsiteY7663" fmla="*/ 1246188 h 3027364"/>
                <a:gd name="connsiteX7664" fmla="*/ 757238 w 2857500"/>
                <a:gd name="connsiteY7664" fmla="*/ 1255713 h 3027364"/>
                <a:gd name="connsiteX7665" fmla="*/ 748506 w 2857500"/>
                <a:gd name="connsiteY7665" fmla="*/ 1265238 h 3027364"/>
                <a:gd name="connsiteX7666" fmla="*/ 739774 w 2857500"/>
                <a:gd name="connsiteY7666" fmla="*/ 1255713 h 3027364"/>
                <a:gd name="connsiteX7667" fmla="*/ 748506 w 2857500"/>
                <a:gd name="connsiteY7667" fmla="*/ 1246188 h 3027364"/>
                <a:gd name="connsiteX7668" fmla="*/ 705644 w 2857500"/>
                <a:gd name="connsiteY7668" fmla="*/ 1246188 h 3027364"/>
                <a:gd name="connsiteX7669" fmla="*/ 714376 w 2857500"/>
                <a:gd name="connsiteY7669" fmla="*/ 1255713 h 3027364"/>
                <a:gd name="connsiteX7670" fmla="*/ 705644 w 2857500"/>
                <a:gd name="connsiteY7670" fmla="*/ 1265238 h 3027364"/>
                <a:gd name="connsiteX7671" fmla="*/ 696912 w 2857500"/>
                <a:gd name="connsiteY7671" fmla="*/ 1255713 h 3027364"/>
                <a:gd name="connsiteX7672" fmla="*/ 705644 w 2857500"/>
                <a:gd name="connsiteY7672" fmla="*/ 1246188 h 3027364"/>
                <a:gd name="connsiteX7673" fmla="*/ 661987 w 2857500"/>
                <a:gd name="connsiteY7673" fmla="*/ 1246188 h 3027364"/>
                <a:gd name="connsiteX7674" fmla="*/ 671512 w 2857500"/>
                <a:gd name="connsiteY7674" fmla="*/ 1255713 h 3027364"/>
                <a:gd name="connsiteX7675" fmla="*/ 661987 w 2857500"/>
                <a:gd name="connsiteY7675" fmla="*/ 1265238 h 3027364"/>
                <a:gd name="connsiteX7676" fmla="*/ 652462 w 2857500"/>
                <a:gd name="connsiteY7676" fmla="*/ 1255713 h 3027364"/>
                <a:gd name="connsiteX7677" fmla="*/ 661987 w 2857500"/>
                <a:gd name="connsiteY7677" fmla="*/ 1246188 h 3027364"/>
                <a:gd name="connsiteX7678" fmla="*/ 619124 w 2857500"/>
                <a:gd name="connsiteY7678" fmla="*/ 1246188 h 3027364"/>
                <a:gd name="connsiteX7679" fmla="*/ 628649 w 2857500"/>
                <a:gd name="connsiteY7679" fmla="*/ 1255713 h 3027364"/>
                <a:gd name="connsiteX7680" fmla="*/ 619124 w 2857500"/>
                <a:gd name="connsiteY7680" fmla="*/ 1265238 h 3027364"/>
                <a:gd name="connsiteX7681" fmla="*/ 609599 w 2857500"/>
                <a:gd name="connsiteY7681" fmla="*/ 1255713 h 3027364"/>
                <a:gd name="connsiteX7682" fmla="*/ 619124 w 2857500"/>
                <a:gd name="connsiteY7682" fmla="*/ 1246188 h 3027364"/>
                <a:gd name="connsiteX7683" fmla="*/ 577056 w 2857500"/>
                <a:gd name="connsiteY7683" fmla="*/ 1246188 h 3027364"/>
                <a:gd name="connsiteX7684" fmla="*/ 585788 w 2857500"/>
                <a:gd name="connsiteY7684" fmla="*/ 1255713 h 3027364"/>
                <a:gd name="connsiteX7685" fmla="*/ 577056 w 2857500"/>
                <a:gd name="connsiteY7685" fmla="*/ 1265238 h 3027364"/>
                <a:gd name="connsiteX7686" fmla="*/ 568324 w 2857500"/>
                <a:gd name="connsiteY7686" fmla="*/ 1255713 h 3027364"/>
                <a:gd name="connsiteX7687" fmla="*/ 577056 w 2857500"/>
                <a:gd name="connsiteY7687" fmla="*/ 1246188 h 3027364"/>
                <a:gd name="connsiteX7688" fmla="*/ 533399 w 2857500"/>
                <a:gd name="connsiteY7688" fmla="*/ 1246188 h 3027364"/>
                <a:gd name="connsiteX7689" fmla="*/ 542924 w 2857500"/>
                <a:gd name="connsiteY7689" fmla="*/ 1255713 h 3027364"/>
                <a:gd name="connsiteX7690" fmla="*/ 533399 w 2857500"/>
                <a:gd name="connsiteY7690" fmla="*/ 1265238 h 3027364"/>
                <a:gd name="connsiteX7691" fmla="*/ 523874 w 2857500"/>
                <a:gd name="connsiteY7691" fmla="*/ 1255713 h 3027364"/>
                <a:gd name="connsiteX7692" fmla="*/ 533399 w 2857500"/>
                <a:gd name="connsiteY7692" fmla="*/ 1246188 h 3027364"/>
                <a:gd name="connsiteX7693" fmla="*/ 490537 w 2857500"/>
                <a:gd name="connsiteY7693" fmla="*/ 1246188 h 3027364"/>
                <a:gd name="connsiteX7694" fmla="*/ 500062 w 2857500"/>
                <a:gd name="connsiteY7694" fmla="*/ 1255713 h 3027364"/>
                <a:gd name="connsiteX7695" fmla="*/ 490537 w 2857500"/>
                <a:gd name="connsiteY7695" fmla="*/ 1265238 h 3027364"/>
                <a:gd name="connsiteX7696" fmla="*/ 481012 w 2857500"/>
                <a:gd name="connsiteY7696" fmla="*/ 1255713 h 3027364"/>
                <a:gd name="connsiteX7697" fmla="*/ 490537 w 2857500"/>
                <a:gd name="connsiteY7697" fmla="*/ 1246188 h 3027364"/>
                <a:gd name="connsiteX7698" fmla="*/ 447674 w 2857500"/>
                <a:gd name="connsiteY7698" fmla="*/ 1246188 h 3027364"/>
                <a:gd name="connsiteX7699" fmla="*/ 457199 w 2857500"/>
                <a:gd name="connsiteY7699" fmla="*/ 1255713 h 3027364"/>
                <a:gd name="connsiteX7700" fmla="*/ 447674 w 2857500"/>
                <a:gd name="connsiteY7700" fmla="*/ 1265238 h 3027364"/>
                <a:gd name="connsiteX7701" fmla="*/ 438149 w 2857500"/>
                <a:gd name="connsiteY7701" fmla="*/ 1255713 h 3027364"/>
                <a:gd name="connsiteX7702" fmla="*/ 447674 w 2857500"/>
                <a:gd name="connsiteY7702" fmla="*/ 1246188 h 3027364"/>
                <a:gd name="connsiteX7703" fmla="*/ 404812 w 2857500"/>
                <a:gd name="connsiteY7703" fmla="*/ 1246188 h 3027364"/>
                <a:gd name="connsiteX7704" fmla="*/ 414337 w 2857500"/>
                <a:gd name="connsiteY7704" fmla="*/ 1255713 h 3027364"/>
                <a:gd name="connsiteX7705" fmla="*/ 404812 w 2857500"/>
                <a:gd name="connsiteY7705" fmla="*/ 1265238 h 3027364"/>
                <a:gd name="connsiteX7706" fmla="*/ 395287 w 2857500"/>
                <a:gd name="connsiteY7706" fmla="*/ 1255713 h 3027364"/>
                <a:gd name="connsiteX7707" fmla="*/ 404812 w 2857500"/>
                <a:gd name="connsiteY7707" fmla="*/ 1246188 h 3027364"/>
                <a:gd name="connsiteX7708" fmla="*/ 361950 w 2857500"/>
                <a:gd name="connsiteY7708" fmla="*/ 1246188 h 3027364"/>
                <a:gd name="connsiteX7709" fmla="*/ 371475 w 2857500"/>
                <a:gd name="connsiteY7709" fmla="*/ 1255713 h 3027364"/>
                <a:gd name="connsiteX7710" fmla="*/ 361950 w 2857500"/>
                <a:gd name="connsiteY7710" fmla="*/ 1265238 h 3027364"/>
                <a:gd name="connsiteX7711" fmla="*/ 352425 w 2857500"/>
                <a:gd name="connsiteY7711" fmla="*/ 1255713 h 3027364"/>
                <a:gd name="connsiteX7712" fmla="*/ 361950 w 2857500"/>
                <a:gd name="connsiteY7712" fmla="*/ 1246188 h 3027364"/>
                <a:gd name="connsiteX7713" fmla="*/ 319087 w 2857500"/>
                <a:gd name="connsiteY7713" fmla="*/ 1246188 h 3027364"/>
                <a:gd name="connsiteX7714" fmla="*/ 328612 w 2857500"/>
                <a:gd name="connsiteY7714" fmla="*/ 1255713 h 3027364"/>
                <a:gd name="connsiteX7715" fmla="*/ 319087 w 2857500"/>
                <a:gd name="connsiteY7715" fmla="*/ 1265238 h 3027364"/>
                <a:gd name="connsiteX7716" fmla="*/ 309562 w 2857500"/>
                <a:gd name="connsiteY7716" fmla="*/ 1255713 h 3027364"/>
                <a:gd name="connsiteX7717" fmla="*/ 319087 w 2857500"/>
                <a:gd name="connsiteY7717" fmla="*/ 1246188 h 3027364"/>
                <a:gd name="connsiteX7718" fmla="*/ 276225 w 2857500"/>
                <a:gd name="connsiteY7718" fmla="*/ 1246188 h 3027364"/>
                <a:gd name="connsiteX7719" fmla="*/ 285750 w 2857500"/>
                <a:gd name="connsiteY7719" fmla="*/ 1255713 h 3027364"/>
                <a:gd name="connsiteX7720" fmla="*/ 276225 w 2857500"/>
                <a:gd name="connsiteY7720" fmla="*/ 1265238 h 3027364"/>
                <a:gd name="connsiteX7721" fmla="*/ 266700 w 2857500"/>
                <a:gd name="connsiteY7721" fmla="*/ 1255713 h 3027364"/>
                <a:gd name="connsiteX7722" fmla="*/ 276225 w 2857500"/>
                <a:gd name="connsiteY7722" fmla="*/ 1246188 h 3027364"/>
                <a:gd name="connsiteX7723" fmla="*/ 232569 w 2857500"/>
                <a:gd name="connsiteY7723" fmla="*/ 1246188 h 3027364"/>
                <a:gd name="connsiteX7724" fmla="*/ 241301 w 2857500"/>
                <a:gd name="connsiteY7724" fmla="*/ 1255713 h 3027364"/>
                <a:gd name="connsiteX7725" fmla="*/ 232569 w 2857500"/>
                <a:gd name="connsiteY7725" fmla="*/ 1265238 h 3027364"/>
                <a:gd name="connsiteX7726" fmla="*/ 223837 w 2857500"/>
                <a:gd name="connsiteY7726" fmla="*/ 1255713 h 3027364"/>
                <a:gd name="connsiteX7727" fmla="*/ 232569 w 2857500"/>
                <a:gd name="connsiteY7727" fmla="*/ 1246188 h 3027364"/>
                <a:gd name="connsiteX7728" fmla="*/ 189707 w 2857500"/>
                <a:gd name="connsiteY7728" fmla="*/ 1246188 h 3027364"/>
                <a:gd name="connsiteX7729" fmla="*/ 198439 w 2857500"/>
                <a:gd name="connsiteY7729" fmla="*/ 1255713 h 3027364"/>
                <a:gd name="connsiteX7730" fmla="*/ 189707 w 2857500"/>
                <a:gd name="connsiteY7730" fmla="*/ 1265238 h 3027364"/>
                <a:gd name="connsiteX7731" fmla="*/ 180975 w 2857500"/>
                <a:gd name="connsiteY7731" fmla="*/ 1255713 h 3027364"/>
                <a:gd name="connsiteX7732" fmla="*/ 189707 w 2857500"/>
                <a:gd name="connsiteY7732" fmla="*/ 1246188 h 3027364"/>
                <a:gd name="connsiteX7733" fmla="*/ 146050 w 2857500"/>
                <a:gd name="connsiteY7733" fmla="*/ 1246188 h 3027364"/>
                <a:gd name="connsiteX7734" fmla="*/ 155575 w 2857500"/>
                <a:gd name="connsiteY7734" fmla="*/ 1255713 h 3027364"/>
                <a:gd name="connsiteX7735" fmla="*/ 146050 w 2857500"/>
                <a:gd name="connsiteY7735" fmla="*/ 1265238 h 3027364"/>
                <a:gd name="connsiteX7736" fmla="*/ 136525 w 2857500"/>
                <a:gd name="connsiteY7736" fmla="*/ 1255713 h 3027364"/>
                <a:gd name="connsiteX7737" fmla="*/ 146050 w 2857500"/>
                <a:gd name="connsiteY7737" fmla="*/ 1246188 h 3027364"/>
                <a:gd name="connsiteX7738" fmla="*/ 103982 w 2857500"/>
                <a:gd name="connsiteY7738" fmla="*/ 1246188 h 3027364"/>
                <a:gd name="connsiteX7739" fmla="*/ 112714 w 2857500"/>
                <a:gd name="connsiteY7739" fmla="*/ 1255713 h 3027364"/>
                <a:gd name="connsiteX7740" fmla="*/ 103982 w 2857500"/>
                <a:gd name="connsiteY7740" fmla="*/ 1265238 h 3027364"/>
                <a:gd name="connsiteX7741" fmla="*/ 95250 w 2857500"/>
                <a:gd name="connsiteY7741" fmla="*/ 1255713 h 3027364"/>
                <a:gd name="connsiteX7742" fmla="*/ 103982 w 2857500"/>
                <a:gd name="connsiteY7742" fmla="*/ 1246188 h 3027364"/>
                <a:gd name="connsiteX7743" fmla="*/ 61119 w 2857500"/>
                <a:gd name="connsiteY7743" fmla="*/ 1246188 h 3027364"/>
                <a:gd name="connsiteX7744" fmla="*/ 69851 w 2857500"/>
                <a:gd name="connsiteY7744" fmla="*/ 1255713 h 3027364"/>
                <a:gd name="connsiteX7745" fmla="*/ 61119 w 2857500"/>
                <a:gd name="connsiteY7745" fmla="*/ 1265238 h 3027364"/>
                <a:gd name="connsiteX7746" fmla="*/ 52387 w 2857500"/>
                <a:gd name="connsiteY7746" fmla="*/ 1255713 h 3027364"/>
                <a:gd name="connsiteX7747" fmla="*/ 61119 w 2857500"/>
                <a:gd name="connsiteY7747" fmla="*/ 1246188 h 3027364"/>
                <a:gd name="connsiteX7748" fmla="*/ 17462 w 2857500"/>
                <a:gd name="connsiteY7748" fmla="*/ 1246188 h 3027364"/>
                <a:gd name="connsiteX7749" fmla="*/ 26987 w 2857500"/>
                <a:gd name="connsiteY7749" fmla="*/ 1255713 h 3027364"/>
                <a:gd name="connsiteX7750" fmla="*/ 17462 w 2857500"/>
                <a:gd name="connsiteY7750" fmla="*/ 1265238 h 3027364"/>
                <a:gd name="connsiteX7751" fmla="*/ 7937 w 2857500"/>
                <a:gd name="connsiteY7751" fmla="*/ 1255713 h 3027364"/>
                <a:gd name="connsiteX7752" fmla="*/ 17462 w 2857500"/>
                <a:gd name="connsiteY7752" fmla="*/ 1246188 h 3027364"/>
                <a:gd name="connsiteX7753" fmla="*/ 0 w 2857500"/>
                <a:gd name="connsiteY7753" fmla="*/ 1204913 h 3027364"/>
                <a:gd name="connsiteX7754" fmla="*/ 4763 w 2857500"/>
                <a:gd name="connsiteY7754" fmla="*/ 1212851 h 3027364"/>
                <a:gd name="connsiteX7755" fmla="*/ 0 w 2857500"/>
                <a:gd name="connsiteY7755" fmla="*/ 1220788 h 3027364"/>
                <a:gd name="connsiteX7756" fmla="*/ 0 w 2857500"/>
                <a:gd name="connsiteY7756" fmla="*/ 1204913 h 3027364"/>
                <a:gd name="connsiteX7757" fmla="*/ 1758156 w 2857500"/>
                <a:gd name="connsiteY7757" fmla="*/ 1203326 h 3027364"/>
                <a:gd name="connsiteX7758" fmla="*/ 1766888 w 2857500"/>
                <a:gd name="connsiteY7758" fmla="*/ 1212851 h 3027364"/>
                <a:gd name="connsiteX7759" fmla="*/ 1758156 w 2857500"/>
                <a:gd name="connsiteY7759" fmla="*/ 1222376 h 3027364"/>
                <a:gd name="connsiteX7760" fmla="*/ 1749424 w 2857500"/>
                <a:gd name="connsiteY7760" fmla="*/ 1212851 h 3027364"/>
                <a:gd name="connsiteX7761" fmla="*/ 1758156 w 2857500"/>
                <a:gd name="connsiteY7761" fmla="*/ 1203326 h 3027364"/>
                <a:gd name="connsiteX7762" fmla="*/ 1714499 w 2857500"/>
                <a:gd name="connsiteY7762" fmla="*/ 1203326 h 3027364"/>
                <a:gd name="connsiteX7763" fmla="*/ 1724024 w 2857500"/>
                <a:gd name="connsiteY7763" fmla="*/ 1212851 h 3027364"/>
                <a:gd name="connsiteX7764" fmla="*/ 1714499 w 2857500"/>
                <a:gd name="connsiteY7764" fmla="*/ 1222376 h 3027364"/>
                <a:gd name="connsiteX7765" fmla="*/ 1704974 w 2857500"/>
                <a:gd name="connsiteY7765" fmla="*/ 1212851 h 3027364"/>
                <a:gd name="connsiteX7766" fmla="*/ 1714499 w 2857500"/>
                <a:gd name="connsiteY7766" fmla="*/ 1203326 h 3027364"/>
                <a:gd name="connsiteX7767" fmla="*/ 1671637 w 2857500"/>
                <a:gd name="connsiteY7767" fmla="*/ 1203326 h 3027364"/>
                <a:gd name="connsiteX7768" fmla="*/ 1681162 w 2857500"/>
                <a:gd name="connsiteY7768" fmla="*/ 1212851 h 3027364"/>
                <a:gd name="connsiteX7769" fmla="*/ 1671637 w 2857500"/>
                <a:gd name="connsiteY7769" fmla="*/ 1222376 h 3027364"/>
                <a:gd name="connsiteX7770" fmla="*/ 1662112 w 2857500"/>
                <a:gd name="connsiteY7770" fmla="*/ 1212851 h 3027364"/>
                <a:gd name="connsiteX7771" fmla="*/ 1671637 w 2857500"/>
                <a:gd name="connsiteY7771" fmla="*/ 1203326 h 3027364"/>
                <a:gd name="connsiteX7772" fmla="*/ 1628774 w 2857500"/>
                <a:gd name="connsiteY7772" fmla="*/ 1203326 h 3027364"/>
                <a:gd name="connsiteX7773" fmla="*/ 1638299 w 2857500"/>
                <a:gd name="connsiteY7773" fmla="*/ 1212851 h 3027364"/>
                <a:gd name="connsiteX7774" fmla="*/ 1628774 w 2857500"/>
                <a:gd name="connsiteY7774" fmla="*/ 1222376 h 3027364"/>
                <a:gd name="connsiteX7775" fmla="*/ 1619249 w 2857500"/>
                <a:gd name="connsiteY7775" fmla="*/ 1212851 h 3027364"/>
                <a:gd name="connsiteX7776" fmla="*/ 1628774 w 2857500"/>
                <a:gd name="connsiteY7776" fmla="*/ 1203326 h 3027364"/>
                <a:gd name="connsiteX7777" fmla="*/ 1585912 w 2857500"/>
                <a:gd name="connsiteY7777" fmla="*/ 1203326 h 3027364"/>
                <a:gd name="connsiteX7778" fmla="*/ 1595437 w 2857500"/>
                <a:gd name="connsiteY7778" fmla="*/ 1212851 h 3027364"/>
                <a:gd name="connsiteX7779" fmla="*/ 1585912 w 2857500"/>
                <a:gd name="connsiteY7779" fmla="*/ 1222376 h 3027364"/>
                <a:gd name="connsiteX7780" fmla="*/ 1576387 w 2857500"/>
                <a:gd name="connsiteY7780" fmla="*/ 1212851 h 3027364"/>
                <a:gd name="connsiteX7781" fmla="*/ 1585912 w 2857500"/>
                <a:gd name="connsiteY7781" fmla="*/ 1203326 h 3027364"/>
                <a:gd name="connsiteX7782" fmla="*/ 1543049 w 2857500"/>
                <a:gd name="connsiteY7782" fmla="*/ 1203326 h 3027364"/>
                <a:gd name="connsiteX7783" fmla="*/ 1552574 w 2857500"/>
                <a:gd name="connsiteY7783" fmla="*/ 1212851 h 3027364"/>
                <a:gd name="connsiteX7784" fmla="*/ 1543049 w 2857500"/>
                <a:gd name="connsiteY7784" fmla="*/ 1222376 h 3027364"/>
                <a:gd name="connsiteX7785" fmla="*/ 1533524 w 2857500"/>
                <a:gd name="connsiteY7785" fmla="*/ 1212851 h 3027364"/>
                <a:gd name="connsiteX7786" fmla="*/ 1543049 w 2857500"/>
                <a:gd name="connsiteY7786" fmla="*/ 1203326 h 3027364"/>
                <a:gd name="connsiteX7787" fmla="*/ 1500187 w 2857500"/>
                <a:gd name="connsiteY7787" fmla="*/ 1203326 h 3027364"/>
                <a:gd name="connsiteX7788" fmla="*/ 1509712 w 2857500"/>
                <a:gd name="connsiteY7788" fmla="*/ 1212851 h 3027364"/>
                <a:gd name="connsiteX7789" fmla="*/ 1500187 w 2857500"/>
                <a:gd name="connsiteY7789" fmla="*/ 1222376 h 3027364"/>
                <a:gd name="connsiteX7790" fmla="*/ 1490662 w 2857500"/>
                <a:gd name="connsiteY7790" fmla="*/ 1212851 h 3027364"/>
                <a:gd name="connsiteX7791" fmla="*/ 1500187 w 2857500"/>
                <a:gd name="connsiteY7791" fmla="*/ 1203326 h 3027364"/>
                <a:gd name="connsiteX7792" fmla="*/ 1457052 w 2857500"/>
                <a:gd name="connsiteY7792" fmla="*/ 1203326 h 3027364"/>
                <a:gd name="connsiteX7793" fmla="*/ 1457596 w 2857500"/>
                <a:gd name="connsiteY7793" fmla="*/ 1203326 h 3027364"/>
                <a:gd name="connsiteX7794" fmla="*/ 1466849 w 2857500"/>
                <a:gd name="connsiteY7794" fmla="*/ 1213123 h 3027364"/>
                <a:gd name="connsiteX7795" fmla="*/ 1457596 w 2857500"/>
                <a:gd name="connsiteY7795" fmla="*/ 1222376 h 3027364"/>
                <a:gd name="connsiteX7796" fmla="*/ 1457052 w 2857500"/>
                <a:gd name="connsiteY7796" fmla="*/ 1222376 h 3027364"/>
                <a:gd name="connsiteX7797" fmla="*/ 1447799 w 2857500"/>
                <a:gd name="connsiteY7797" fmla="*/ 1213123 h 3027364"/>
                <a:gd name="connsiteX7798" fmla="*/ 1457052 w 2857500"/>
                <a:gd name="connsiteY7798" fmla="*/ 1203326 h 3027364"/>
                <a:gd name="connsiteX7799" fmla="*/ 1069975 w 2857500"/>
                <a:gd name="connsiteY7799" fmla="*/ 1203326 h 3027364"/>
                <a:gd name="connsiteX7800" fmla="*/ 1079500 w 2857500"/>
                <a:gd name="connsiteY7800" fmla="*/ 1212851 h 3027364"/>
                <a:gd name="connsiteX7801" fmla="*/ 1069975 w 2857500"/>
                <a:gd name="connsiteY7801" fmla="*/ 1222376 h 3027364"/>
                <a:gd name="connsiteX7802" fmla="*/ 1060450 w 2857500"/>
                <a:gd name="connsiteY7802" fmla="*/ 1212851 h 3027364"/>
                <a:gd name="connsiteX7803" fmla="*/ 1069975 w 2857500"/>
                <a:gd name="connsiteY7803" fmla="*/ 1203326 h 3027364"/>
                <a:gd name="connsiteX7804" fmla="*/ 1027112 w 2857500"/>
                <a:gd name="connsiteY7804" fmla="*/ 1203326 h 3027364"/>
                <a:gd name="connsiteX7805" fmla="*/ 1036637 w 2857500"/>
                <a:gd name="connsiteY7805" fmla="*/ 1212851 h 3027364"/>
                <a:gd name="connsiteX7806" fmla="*/ 1027112 w 2857500"/>
                <a:gd name="connsiteY7806" fmla="*/ 1222376 h 3027364"/>
                <a:gd name="connsiteX7807" fmla="*/ 1017587 w 2857500"/>
                <a:gd name="connsiteY7807" fmla="*/ 1212851 h 3027364"/>
                <a:gd name="connsiteX7808" fmla="*/ 1027112 w 2857500"/>
                <a:gd name="connsiteY7808" fmla="*/ 1203326 h 3027364"/>
                <a:gd name="connsiteX7809" fmla="*/ 984250 w 2857500"/>
                <a:gd name="connsiteY7809" fmla="*/ 1203326 h 3027364"/>
                <a:gd name="connsiteX7810" fmla="*/ 993775 w 2857500"/>
                <a:gd name="connsiteY7810" fmla="*/ 1212851 h 3027364"/>
                <a:gd name="connsiteX7811" fmla="*/ 984250 w 2857500"/>
                <a:gd name="connsiteY7811" fmla="*/ 1222376 h 3027364"/>
                <a:gd name="connsiteX7812" fmla="*/ 974725 w 2857500"/>
                <a:gd name="connsiteY7812" fmla="*/ 1212851 h 3027364"/>
                <a:gd name="connsiteX7813" fmla="*/ 984250 w 2857500"/>
                <a:gd name="connsiteY7813" fmla="*/ 1203326 h 3027364"/>
                <a:gd name="connsiteX7814" fmla="*/ 941387 w 2857500"/>
                <a:gd name="connsiteY7814" fmla="*/ 1203326 h 3027364"/>
                <a:gd name="connsiteX7815" fmla="*/ 950912 w 2857500"/>
                <a:gd name="connsiteY7815" fmla="*/ 1212851 h 3027364"/>
                <a:gd name="connsiteX7816" fmla="*/ 941387 w 2857500"/>
                <a:gd name="connsiteY7816" fmla="*/ 1222376 h 3027364"/>
                <a:gd name="connsiteX7817" fmla="*/ 931862 w 2857500"/>
                <a:gd name="connsiteY7817" fmla="*/ 1212851 h 3027364"/>
                <a:gd name="connsiteX7818" fmla="*/ 941387 w 2857500"/>
                <a:gd name="connsiteY7818" fmla="*/ 1203326 h 3027364"/>
                <a:gd name="connsiteX7819" fmla="*/ 898525 w 2857500"/>
                <a:gd name="connsiteY7819" fmla="*/ 1203326 h 3027364"/>
                <a:gd name="connsiteX7820" fmla="*/ 908050 w 2857500"/>
                <a:gd name="connsiteY7820" fmla="*/ 1212851 h 3027364"/>
                <a:gd name="connsiteX7821" fmla="*/ 898525 w 2857500"/>
                <a:gd name="connsiteY7821" fmla="*/ 1222376 h 3027364"/>
                <a:gd name="connsiteX7822" fmla="*/ 889000 w 2857500"/>
                <a:gd name="connsiteY7822" fmla="*/ 1212851 h 3027364"/>
                <a:gd name="connsiteX7823" fmla="*/ 898525 w 2857500"/>
                <a:gd name="connsiteY7823" fmla="*/ 1203326 h 3027364"/>
                <a:gd name="connsiteX7824" fmla="*/ 855662 w 2857500"/>
                <a:gd name="connsiteY7824" fmla="*/ 1203326 h 3027364"/>
                <a:gd name="connsiteX7825" fmla="*/ 865187 w 2857500"/>
                <a:gd name="connsiteY7825" fmla="*/ 1212851 h 3027364"/>
                <a:gd name="connsiteX7826" fmla="*/ 855662 w 2857500"/>
                <a:gd name="connsiteY7826" fmla="*/ 1222376 h 3027364"/>
                <a:gd name="connsiteX7827" fmla="*/ 846137 w 2857500"/>
                <a:gd name="connsiteY7827" fmla="*/ 1212851 h 3027364"/>
                <a:gd name="connsiteX7828" fmla="*/ 855662 w 2857500"/>
                <a:gd name="connsiteY7828" fmla="*/ 1203326 h 3027364"/>
                <a:gd name="connsiteX7829" fmla="*/ 812800 w 2857500"/>
                <a:gd name="connsiteY7829" fmla="*/ 1203326 h 3027364"/>
                <a:gd name="connsiteX7830" fmla="*/ 822325 w 2857500"/>
                <a:gd name="connsiteY7830" fmla="*/ 1212851 h 3027364"/>
                <a:gd name="connsiteX7831" fmla="*/ 812800 w 2857500"/>
                <a:gd name="connsiteY7831" fmla="*/ 1222376 h 3027364"/>
                <a:gd name="connsiteX7832" fmla="*/ 803275 w 2857500"/>
                <a:gd name="connsiteY7832" fmla="*/ 1212851 h 3027364"/>
                <a:gd name="connsiteX7833" fmla="*/ 812800 w 2857500"/>
                <a:gd name="connsiteY7833" fmla="*/ 1203326 h 3027364"/>
                <a:gd name="connsiteX7834" fmla="*/ 769665 w 2857500"/>
                <a:gd name="connsiteY7834" fmla="*/ 1203326 h 3027364"/>
                <a:gd name="connsiteX7835" fmla="*/ 770209 w 2857500"/>
                <a:gd name="connsiteY7835" fmla="*/ 1203326 h 3027364"/>
                <a:gd name="connsiteX7836" fmla="*/ 779462 w 2857500"/>
                <a:gd name="connsiteY7836" fmla="*/ 1213123 h 3027364"/>
                <a:gd name="connsiteX7837" fmla="*/ 770209 w 2857500"/>
                <a:gd name="connsiteY7837" fmla="*/ 1222376 h 3027364"/>
                <a:gd name="connsiteX7838" fmla="*/ 769665 w 2857500"/>
                <a:gd name="connsiteY7838" fmla="*/ 1222376 h 3027364"/>
                <a:gd name="connsiteX7839" fmla="*/ 760412 w 2857500"/>
                <a:gd name="connsiteY7839" fmla="*/ 1213123 h 3027364"/>
                <a:gd name="connsiteX7840" fmla="*/ 769665 w 2857500"/>
                <a:gd name="connsiteY7840" fmla="*/ 1203326 h 3027364"/>
                <a:gd name="connsiteX7841" fmla="*/ 726281 w 2857500"/>
                <a:gd name="connsiteY7841" fmla="*/ 1203326 h 3027364"/>
                <a:gd name="connsiteX7842" fmla="*/ 735013 w 2857500"/>
                <a:gd name="connsiteY7842" fmla="*/ 1212851 h 3027364"/>
                <a:gd name="connsiteX7843" fmla="*/ 726281 w 2857500"/>
                <a:gd name="connsiteY7843" fmla="*/ 1222376 h 3027364"/>
                <a:gd name="connsiteX7844" fmla="*/ 717549 w 2857500"/>
                <a:gd name="connsiteY7844" fmla="*/ 1212851 h 3027364"/>
                <a:gd name="connsiteX7845" fmla="*/ 726281 w 2857500"/>
                <a:gd name="connsiteY7845" fmla="*/ 1203326 h 3027364"/>
                <a:gd name="connsiteX7846" fmla="*/ 683419 w 2857500"/>
                <a:gd name="connsiteY7846" fmla="*/ 1203326 h 3027364"/>
                <a:gd name="connsiteX7847" fmla="*/ 692151 w 2857500"/>
                <a:gd name="connsiteY7847" fmla="*/ 1212851 h 3027364"/>
                <a:gd name="connsiteX7848" fmla="*/ 683419 w 2857500"/>
                <a:gd name="connsiteY7848" fmla="*/ 1222376 h 3027364"/>
                <a:gd name="connsiteX7849" fmla="*/ 674687 w 2857500"/>
                <a:gd name="connsiteY7849" fmla="*/ 1212851 h 3027364"/>
                <a:gd name="connsiteX7850" fmla="*/ 683419 w 2857500"/>
                <a:gd name="connsiteY7850" fmla="*/ 1203326 h 3027364"/>
                <a:gd name="connsiteX7851" fmla="*/ 640556 w 2857500"/>
                <a:gd name="connsiteY7851" fmla="*/ 1203326 h 3027364"/>
                <a:gd name="connsiteX7852" fmla="*/ 649288 w 2857500"/>
                <a:gd name="connsiteY7852" fmla="*/ 1212851 h 3027364"/>
                <a:gd name="connsiteX7853" fmla="*/ 640556 w 2857500"/>
                <a:gd name="connsiteY7853" fmla="*/ 1222376 h 3027364"/>
                <a:gd name="connsiteX7854" fmla="*/ 631824 w 2857500"/>
                <a:gd name="connsiteY7854" fmla="*/ 1212851 h 3027364"/>
                <a:gd name="connsiteX7855" fmla="*/ 640556 w 2857500"/>
                <a:gd name="connsiteY7855" fmla="*/ 1203326 h 3027364"/>
                <a:gd name="connsiteX7856" fmla="*/ 597694 w 2857500"/>
                <a:gd name="connsiteY7856" fmla="*/ 1203326 h 3027364"/>
                <a:gd name="connsiteX7857" fmla="*/ 606426 w 2857500"/>
                <a:gd name="connsiteY7857" fmla="*/ 1212851 h 3027364"/>
                <a:gd name="connsiteX7858" fmla="*/ 597694 w 2857500"/>
                <a:gd name="connsiteY7858" fmla="*/ 1222376 h 3027364"/>
                <a:gd name="connsiteX7859" fmla="*/ 588962 w 2857500"/>
                <a:gd name="connsiteY7859" fmla="*/ 1212851 h 3027364"/>
                <a:gd name="connsiteX7860" fmla="*/ 597694 w 2857500"/>
                <a:gd name="connsiteY7860" fmla="*/ 1203326 h 3027364"/>
                <a:gd name="connsiteX7861" fmla="*/ 554037 w 2857500"/>
                <a:gd name="connsiteY7861" fmla="*/ 1203326 h 3027364"/>
                <a:gd name="connsiteX7862" fmla="*/ 563562 w 2857500"/>
                <a:gd name="connsiteY7862" fmla="*/ 1212851 h 3027364"/>
                <a:gd name="connsiteX7863" fmla="*/ 554037 w 2857500"/>
                <a:gd name="connsiteY7863" fmla="*/ 1222376 h 3027364"/>
                <a:gd name="connsiteX7864" fmla="*/ 544512 w 2857500"/>
                <a:gd name="connsiteY7864" fmla="*/ 1212851 h 3027364"/>
                <a:gd name="connsiteX7865" fmla="*/ 554037 w 2857500"/>
                <a:gd name="connsiteY7865" fmla="*/ 1203326 h 3027364"/>
                <a:gd name="connsiteX7866" fmla="*/ 511174 w 2857500"/>
                <a:gd name="connsiteY7866" fmla="*/ 1203326 h 3027364"/>
                <a:gd name="connsiteX7867" fmla="*/ 520699 w 2857500"/>
                <a:gd name="connsiteY7867" fmla="*/ 1212851 h 3027364"/>
                <a:gd name="connsiteX7868" fmla="*/ 511174 w 2857500"/>
                <a:gd name="connsiteY7868" fmla="*/ 1222376 h 3027364"/>
                <a:gd name="connsiteX7869" fmla="*/ 501649 w 2857500"/>
                <a:gd name="connsiteY7869" fmla="*/ 1212851 h 3027364"/>
                <a:gd name="connsiteX7870" fmla="*/ 511174 w 2857500"/>
                <a:gd name="connsiteY7870" fmla="*/ 1203326 h 3027364"/>
                <a:gd name="connsiteX7871" fmla="*/ 468312 w 2857500"/>
                <a:gd name="connsiteY7871" fmla="*/ 1203326 h 3027364"/>
                <a:gd name="connsiteX7872" fmla="*/ 477837 w 2857500"/>
                <a:gd name="connsiteY7872" fmla="*/ 1212851 h 3027364"/>
                <a:gd name="connsiteX7873" fmla="*/ 468312 w 2857500"/>
                <a:gd name="connsiteY7873" fmla="*/ 1222376 h 3027364"/>
                <a:gd name="connsiteX7874" fmla="*/ 458787 w 2857500"/>
                <a:gd name="connsiteY7874" fmla="*/ 1212851 h 3027364"/>
                <a:gd name="connsiteX7875" fmla="*/ 468312 w 2857500"/>
                <a:gd name="connsiteY7875" fmla="*/ 1203326 h 3027364"/>
                <a:gd name="connsiteX7876" fmla="*/ 425177 w 2857500"/>
                <a:gd name="connsiteY7876" fmla="*/ 1203326 h 3027364"/>
                <a:gd name="connsiteX7877" fmla="*/ 434974 w 2857500"/>
                <a:gd name="connsiteY7877" fmla="*/ 1213123 h 3027364"/>
                <a:gd name="connsiteX7878" fmla="*/ 425177 w 2857500"/>
                <a:gd name="connsiteY7878" fmla="*/ 1222376 h 3027364"/>
                <a:gd name="connsiteX7879" fmla="*/ 415924 w 2857500"/>
                <a:gd name="connsiteY7879" fmla="*/ 1213123 h 3027364"/>
                <a:gd name="connsiteX7880" fmla="*/ 425177 w 2857500"/>
                <a:gd name="connsiteY7880" fmla="*/ 1203326 h 3027364"/>
                <a:gd name="connsiteX7881" fmla="*/ 2487893 w 2857500"/>
                <a:gd name="connsiteY7881" fmla="*/ 1203325 h 3027364"/>
                <a:gd name="connsiteX7882" fmla="*/ 2488406 w 2857500"/>
                <a:gd name="connsiteY7882" fmla="*/ 1203325 h 3027364"/>
                <a:gd name="connsiteX7883" fmla="*/ 2497138 w 2857500"/>
                <a:gd name="connsiteY7883" fmla="*/ 1212578 h 3027364"/>
                <a:gd name="connsiteX7884" fmla="*/ 2489947 w 2857500"/>
                <a:gd name="connsiteY7884" fmla="*/ 1222375 h 3027364"/>
                <a:gd name="connsiteX7885" fmla="*/ 2488406 w 2857500"/>
                <a:gd name="connsiteY7885" fmla="*/ 1222375 h 3027364"/>
                <a:gd name="connsiteX7886" fmla="*/ 2487893 w 2857500"/>
                <a:gd name="connsiteY7886" fmla="*/ 1222375 h 3027364"/>
                <a:gd name="connsiteX7887" fmla="*/ 2479675 w 2857500"/>
                <a:gd name="connsiteY7887" fmla="*/ 1213122 h 3027364"/>
                <a:gd name="connsiteX7888" fmla="*/ 2487893 w 2857500"/>
                <a:gd name="connsiteY7888" fmla="*/ 1203325 h 3027364"/>
                <a:gd name="connsiteX7889" fmla="*/ 2446337 w 2857500"/>
                <a:gd name="connsiteY7889" fmla="*/ 1203325 h 3027364"/>
                <a:gd name="connsiteX7890" fmla="*/ 2455862 w 2857500"/>
                <a:gd name="connsiteY7890" fmla="*/ 1212850 h 3027364"/>
                <a:gd name="connsiteX7891" fmla="*/ 2446337 w 2857500"/>
                <a:gd name="connsiteY7891" fmla="*/ 1222375 h 3027364"/>
                <a:gd name="connsiteX7892" fmla="*/ 2436812 w 2857500"/>
                <a:gd name="connsiteY7892" fmla="*/ 1212850 h 3027364"/>
                <a:gd name="connsiteX7893" fmla="*/ 2446337 w 2857500"/>
                <a:gd name="connsiteY7893" fmla="*/ 1203325 h 3027364"/>
                <a:gd name="connsiteX7894" fmla="*/ 2402681 w 2857500"/>
                <a:gd name="connsiteY7894" fmla="*/ 1203325 h 3027364"/>
                <a:gd name="connsiteX7895" fmla="*/ 2411413 w 2857500"/>
                <a:gd name="connsiteY7895" fmla="*/ 1212850 h 3027364"/>
                <a:gd name="connsiteX7896" fmla="*/ 2402681 w 2857500"/>
                <a:gd name="connsiteY7896" fmla="*/ 1222375 h 3027364"/>
                <a:gd name="connsiteX7897" fmla="*/ 2393949 w 2857500"/>
                <a:gd name="connsiteY7897" fmla="*/ 1212850 h 3027364"/>
                <a:gd name="connsiteX7898" fmla="*/ 2402681 w 2857500"/>
                <a:gd name="connsiteY7898" fmla="*/ 1203325 h 3027364"/>
                <a:gd name="connsiteX7899" fmla="*/ 2359819 w 2857500"/>
                <a:gd name="connsiteY7899" fmla="*/ 1203325 h 3027364"/>
                <a:gd name="connsiteX7900" fmla="*/ 2368551 w 2857500"/>
                <a:gd name="connsiteY7900" fmla="*/ 1212850 h 3027364"/>
                <a:gd name="connsiteX7901" fmla="*/ 2359819 w 2857500"/>
                <a:gd name="connsiteY7901" fmla="*/ 1222375 h 3027364"/>
                <a:gd name="connsiteX7902" fmla="*/ 2351087 w 2857500"/>
                <a:gd name="connsiteY7902" fmla="*/ 1212850 h 3027364"/>
                <a:gd name="connsiteX7903" fmla="*/ 2359819 w 2857500"/>
                <a:gd name="connsiteY7903" fmla="*/ 1203325 h 3027364"/>
                <a:gd name="connsiteX7904" fmla="*/ 2316162 w 2857500"/>
                <a:gd name="connsiteY7904" fmla="*/ 1203325 h 3027364"/>
                <a:gd name="connsiteX7905" fmla="*/ 2325687 w 2857500"/>
                <a:gd name="connsiteY7905" fmla="*/ 1212850 h 3027364"/>
                <a:gd name="connsiteX7906" fmla="*/ 2316162 w 2857500"/>
                <a:gd name="connsiteY7906" fmla="*/ 1222375 h 3027364"/>
                <a:gd name="connsiteX7907" fmla="*/ 2306637 w 2857500"/>
                <a:gd name="connsiteY7907" fmla="*/ 1212850 h 3027364"/>
                <a:gd name="connsiteX7908" fmla="*/ 2316162 w 2857500"/>
                <a:gd name="connsiteY7908" fmla="*/ 1203325 h 3027364"/>
                <a:gd name="connsiteX7909" fmla="*/ 2273299 w 2857500"/>
                <a:gd name="connsiteY7909" fmla="*/ 1203325 h 3027364"/>
                <a:gd name="connsiteX7910" fmla="*/ 2282824 w 2857500"/>
                <a:gd name="connsiteY7910" fmla="*/ 1212850 h 3027364"/>
                <a:gd name="connsiteX7911" fmla="*/ 2273299 w 2857500"/>
                <a:gd name="connsiteY7911" fmla="*/ 1222375 h 3027364"/>
                <a:gd name="connsiteX7912" fmla="*/ 2263774 w 2857500"/>
                <a:gd name="connsiteY7912" fmla="*/ 1212850 h 3027364"/>
                <a:gd name="connsiteX7913" fmla="*/ 2273299 w 2857500"/>
                <a:gd name="connsiteY7913" fmla="*/ 1203325 h 3027364"/>
                <a:gd name="connsiteX7914" fmla="*/ 2230437 w 2857500"/>
                <a:gd name="connsiteY7914" fmla="*/ 1203325 h 3027364"/>
                <a:gd name="connsiteX7915" fmla="*/ 2239962 w 2857500"/>
                <a:gd name="connsiteY7915" fmla="*/ 1212850 h 3027364"/>
                <a:gd name="connsiteX7916" fmla="*/ 2230437 w 2857500"/>
                <a:gd name="connsiteY7916" fmla="*/ 1222375 h 3027364"/>
                <a:gd name="connsiteX7917" fmla="*/ 2220912 w 2857500"/>
                <a:gd name="connsiteY7917" fmla="*/ 1212850 h 3027364"/>
                <a:gd name="connsiteX7918" fmla="*/ 2230437 w 2857500"/>
                <a:gd name="connsiteY7918" fmla="*/ 1203325 h 3027364"/>
                <a:gd name="connsiteX7919" fmla="*/ 2187574 w 2857500"/>
                <a:gd name="connsiteY7919" fmla="*/ 1203325 h 3027364"/>
                <a:gd name="connsiteX7920" fmla="*/ 2197099 w 2857500"/>
                <a:gd name="connsiteY7920" fmla="*/ 1212850 h 3027364"/>
                <a:gd name="connsiteX7921" fmla="*/ 2187574 w 2857500"/>
                <a:gd name="connsiteY7921" fmla="*/ 1222375 h 3027364"/>
                <a:gd name="connsiteX7922" fmla="*/ 2178049 w 2857500"/>
                <a:gd name="connsiteY7922" fmla="*/ 1212850 h 3027364"/>
                <a:gd name="connsiteX7923" fmla="*/ 2187574 w 2857500"/>
                <a:gd name="connsiteY7923" fmla="*/ 1203325 h 3027364"/>
                <a:gd name="connsiteX7924" fmla="*/ 2144440 w 2857500"/>
                <a:gd name="connsiteY7924" fmla="*/ 1203325 h 3027364"/>
                <a:gd name="connsiteX7925" fmla="*/ 2144984 w 2857500"/>
                <a:gd name="connsiteY7925" fmla="*/ 1203325 h 3027364"/>
                <a:gd name="connsiteX7926" fmla="*/ 2154237 w 2857500"/>
                <a:gd name="connsiteY7926" fmla="*/ 1213122 h 3027364"/>
                <a:gd name="connsiteX7927" fmla="*/ 2144984 w 2857500"/>
                <a:gd name="connsiteY7927" fmla="*/ 1222375 h 3027364"/>
                <a:gd name="connsiteX7928" fmla="*/ 2144440 w 2857500"/>
                <a:gd name="connsiteY7928" fmla="*/ 1222375 h 3027364"/>
                <a:gd name="connsiteX7929" fmla="*/ 2135187 w 2857500"/>
                <a:gd name="connsiteY7929" fmla="*/ 1213122 h 3027364"/>
                <a:gd name="connsiteX7930" fmla="*/ 2144440 w 2857500"/>
                <a:gd name="connsiteY7930" fmla="*/ 1203325 h 3027364"/>
                <a:gd name="connsiteX7931" fmla="*/ 2101850 w 2857500"/>
                <a:gd name="connsiteY7931" fmla="*/ 1203325 h 3027364"/>
                <a:gd name="connsiteX7932" fmla="*/ 2111375 w 2857500"/>
                <a:gd name="connsiteY7932" fmla="*/ 1212850 h 3027364"/>
                <a:gd name="connsiteX7933" fmla="*/ 2101850 w 2857500"/>
                <a:gd name="connsiteY7933" fmla="*/ 1222375 h 3027364"/>
                <a:gd name="connsiteX7934" fmla="*/ 2092325 w 2857500"/>
                <a:gd name="connsiteY7934" fmla="*/ 1212850 h 3027364"/>
                <a:gd name="connsiteX7935" fmla="*/ 2101850 w 2857500"/>
                <a:gd name="connsiteY7935" fmla="*/ 1203325 h 3027364"/>
                <a:gd name="connsiteX7936" fmla="*/ 2058987 w 2857500"/>
                <a:gd name="connsiteY7936" fmla="*/ 1203325 h 3027364"/>
                <a:gd name="connsiteX7937" fmla="*/ 2068512 w 2857500"/>
                <a:gd name="connsiteY7937" fmla="*/ 1212850 h 3027364"/>
                <a:gd name="connsiteX7938" fmla="*/ 2058987 w 2857500"/>
                <a:gd name="connsiteY7938" fmla="*/ 1222375 h 3027364"/>
                <a:gd name="connsiteX7939" fmla="*/ 2049462 w 2857500"/>
                <a:gd name="connsiteY7939" fmla="*/ 1212850 h 3027364"/>
                <a:gd name="connsiteX7940" fmla="*/ 2058987 w 2857500"/>
                <a:gd name="connsiteY7940" fmla="*/ 1203325 h 3027364"/>
                <a:gd name="connsiteX7941" fmla="*/ 2016125 w 2857500"/>
                <a:gd name="connsiteY7941" fmla="*/ 1203325 h 3027364"/>
                <a:gd name="connsiteX7942" fmla="*/ 2025650 w 2857500"/>
                <a:gd name="connsiteY7942" fmla="*/ 1212850 h 3027364"/>
                <a:gd name="connsiteX7943" fmla="*/ 2016125 w 2857500"/>
                <a:gd name="connsiteY7943" fmla="*/ 1222375 h 3027364"/>
                <a:gd name="connsiteX7944" fmla="*/ 2006600 w 2857500"/>
                <a:gd name="connsiteY7944" fmla="*/ 1212850 h 3027364"/>
                <a:gd name="connsiteX7945" fmla="*/ 2016125 w 2857500"/>
                <a:gd name="connsiteY7945" fmla="*/ 1203325 h 3027364"/>
                <a:gd name="connsiteX7946" fmla="*/ 1973262 w 2857500"/>
                <a:gd name="connsiteY7946" fmla="*/ 1203325 h 3027364"/>
                <a:gd name="connsiteX7947" fmla="*/ 1982787 w 2857500"/>
                <a:gd name="connsiteY7947" fmla="*/ 1212850 h 3027364"/>
                <a:gd name="connsiteX7948" fmla="*/ 1973262 w 2857500"/>
                <a:gd name="connsiteY7948" fmla="*/ 1222375 h 3027364"/>
                <a:gd name="connsiteX7949" fmla="*/ 1963737 w 2857500"/>
                <a:gd name="connsiteY7949" fmla="*/ 1212850 h 3027364"/>
                <a:gd name="connsiteX7950" fmla="*/ 1973262 w 2857500"/>
                <a:gd name="connsiteY7950" fmla="*/ 1203325 h 3027364"/>
                <a:gd name="connsiteX7951" fmla="*/ 1930400 w 2857500"/>
                <a:gd name="connsiteY7951" fmla="*/ 1203325 h 3027364"/>
                <a:gd name="connsiteX7952" fmla="*/ 1939925 w 2857500"/>
                <a:gd name="connsiteY7952" fmla="*/ 1212850 h 3027364"/>
                <a:gd name="connsiteX7953" fmla="*/ 1930400 w 2857500"/>
                <a:gd name="connsiteY7953" fmla="*/ 1222375 h 3027364"/>
                <a:gd name="connsiteX7954" fmla="*/ 1920875 w 2857500"/>
                <a:gd name="connsiteY7954" fmla="*/ 1212850 h 3027364"/>
                <a:gd name="connsiteX7955" fmla="*/ 1930400 w 2857500"/>
                <a:gd name="connsiteY7955" fmla="*/ 1203325 h 3027364"/>
                <a:gd name="connsiteX7956" fmla="*/ 1886744 w 2857500"/>
                <a:gd name="connsiteY7956" fmla="*/ 1203325 h 3027364"/>
                <a:gd name="connsiteX7957" fmla="*/ 1895476 w 2857500"/>
                <a:gd name="connsiteY7957" fmla="*/ 1212850 h 3027364"/>
                <a:gd name="connsiteX7958" fmla="*/ 1886744 w 2857500"/>
                <a:gd name="connsiteY7958" fmla="*/ 1222375 h 3027364"/>
                <a:gd name="connsiteX7959" fmla="*/ 1878012 w 2857500"/>
                <a:gd name="connsiteY7959" fmla="*/ 1212850 h 3027364"/>
                <a:gd name="connsiteX7960" fmla="*/ 1886744 w 2857500"/>
                <a:gd name="connsiteY7960" fmla="*/ 1203325 h 3027364"/>
                <a:gd name="connsiteX7961" fmla="*/ 1843882 w 2857500"/>
                <a:gd name="connsiteY7961" fmla="*/ 1203325 h 3027364"/>
                <a:gd name="connsiteX7962" fmla="*/ 1852614 w 2857500"/>
                <a:gd name="connsiteY7962" fmla="*/ 1212850 h 3027364"/>
                <a:gd name="connsiteX7963" fmla="*/ 1843882 w 2857500"/>
                <a:gd name="connsiteY7963" fmla="*/ 1222375 h 3027364"/>
                <a:gd name="connsiteX7964" fmla="*/ 1835150 w 2857500"/>
                <a:gd name="connsiteY7964" fmla="*/ 1212850 h 3027364"/>
                <a:gd name="connsiteX7965" fmla="*/ 1843882 w 2857500"/>
                <a:gd name="connsiteY7965" fmla="*/ 1203325 h 3027364"/>
                <a:gd name="connsiteX7966" fmla="*/ 1800505 w 2857500"/>
                <a:gd name="connsiteY7966" fmla="*/ 1203325 h 3027364"/>
                <a:gd name="connsiteX7967" fmla="*/ 1801018 w 2857500"/>
                <a:gd name="connsiteY7967" fmla="*/ 1203325 h 3027364"/>
                <a:gd name="connsiteX7968" fmla="*/ 1809750 w 2857500"/>
                <a:gd name="connsiteY7968" fmla="*/ 1213122 h 3027364"/>
                <a:gd name="connsiteX7969" fmla="*/ 1801018 w 2857500"/>
                <a:gd name="connsiteY7969" fmla="*/ 1222375 h 3027364"/>
                <a:gd name="connsiteX7970" fmla="*/ 1800505 w 2857500"/>
                <a:gd name="connsiteY7970" fmla="*/ 1222375 h 3027364"/>
                <a:gd name="connsiteX7971" fmla="*/ 1792287 w 2857500"/>
                <a:gd name="connsiteY7971" fmla="*/ 1213122 h 3027364"/>
                <a:gd name="connsiteX7972" fmla="*/ 1800505 w 2857500"/>
                <a:gd name="connsiteY7972" fmla="*/ 1203325 h 3027364"/>
                <a:gd name="connsiteX7973" fmla="*/ 1414462 w 2857500"/>
                <a:gd name="connsiteY7973" fmla="*/ 1203325 h 3027364"/>
                <a:gd name="connsiteX7974" fmla="*/ 1423987 w 2857500"/>
                <a:gd name="connsiteY7974" fmla="*/ 1212850 h 3027364"/>
                <a:gd name="connsiteX7975" fmla="*/ 1414462 w 2857500"/>
                <a:gd name="connsiteY7975" fmla="*/ 1222375 h 3027364"/>
                <a:gd name="connsiteX7976" fmla="*/ 1404937 w 2857500"/>
                <a:gd name="connsiteY7976" fmla="*/ 1212850 h 3027364"/>
                <a:gd name="connsiteX7977" fmla="*/ 1414462 w 2857500"/>
                <a:gd name="connsiteY7977" fmla="*/ 1203325 h 3027364"/>
                <a:gd name="connsiteX7978" fmla="*/ 1370806 w 2857500"/>
                <a:gd name="connsiteY7978" fmla="*/ 1203325 h 3027364"/>
                <a:gd name="connsiteX7979" fmla="*/ 1379538 w 2857500"/>
                <a:gd name="connsiteY7979" fmla="*/ 1212850 h 3027364"/>
                <a:gd name="connsiteX7980" fmla="*/ 1370806 w 2857500"/>
                <a:gd name="connsiteY7980" fmla="*/ 1222375 h 3027364"/>
                <a:gd name="connsiteX7981" fmla="*/ 1362074 w 2857500"/>
                <a:gd name="connsiteY7981" fmla="*/ 1212850 h 3027364"/>
                <a:gd name="connsiteX7982" fmla="*/ 1370806 w 2857500"/>
                <a:gd name="connsiteY7982" fmla="*/ 1203325 h 3027364"/>
                <a:gd name="connsiteX7983" fmla="*/ 1328737 w 2857500"/>
                <a:gd name="connsiteY7983" fmla="*/ 1203325 h 3027364"/>
                <a:gd name="connsiteX7984" fmla="*/ 1338262 w 2857500"/>
                <a:gd name="connsiteY7984" fmla="*/ 1212850 h 3027364"/>
                <a:gd name="connsiteX7985" fmla="*/ 1328737 w 2857500"/>
                <a:gd name="connsiteY7985" fmla="*/ 1222375 h 3027364"/>
                <a:gd name="connsiteX7986" fmla="*/ 1319212 w 2857500"/>
                <a:gd name="connsiteY7986" fmla="*/ 1212850 h 3027364"/>
                <a:gd name="connsiteX7987" fmla="*/ 1328737 w 2857500"/>
                <a:gd name="connsiteY7987" fmla="*/ 1203325 h 3027364"/>
                <a:gd name="connsiteX7988" fmla="*/ 1285081 w 2857500"/>
                <a:gd name="connsiteY7988" fmla="*/ 1203325 h 3027364"/>
                <a:gd name="connsiteX7989" fmla="*/ 1293813 w 2857500"/>
                <a:gd name="connsiteY7989" fmla="*/ 1212850 h 3027364"/>
                <a:gd name="connsiteX7990" fmla="*/ 1285081 w 2857500"/>
                <a:gd name="connsiteY7990" fmla="*/ 1222375 h 3027364"/>
                <a:gd name="connsiteX7991" fmla="*/ 1276349 w 2857500"/>
                <a:gd name="connsiteY7991" fmla="*/ 1212850 h 3027364"/>
                <a:gd name="connsiteX7992" fmla="*/ 1285081 w 2857500"/>
                <a:gd name="connsiteY7992" fmla="*/ 1203325 h 3027364"/>
                <a:gd name="connsiteX7993" fmla="*/ 1242219 w 2857500"/>
                <a:gd name="connsiteY7993" fmla="*/ 1203325 h 3027364"/>
                <a:gd name="connsiteX7994" fmla="*/ 1250951 w 2857500"/>
                <a:gd name="connsiteY7994" fmla="*/ 1212850 h 3027364"/>
                <a:gd name="connsiteX7995" fmla="*/ 1242219 w 2857500"/>
                <a:gd name="connsiteY7995" fmla="*/ 1222375 h 3027364"/>
                <a:gd name="connsiteX7996" fmla="*/ 1233487 w 2857500"/>
                <a:gd name="connsiteY7996" fmla="*/ 1212850 h 3027364"/>
                <a:gd name="connsiteX7997" fmla="*/ 1242219 w 2857500"/>
                <a:gd name="connsiteY7997" fmla="*/ 1203325 h 3027364"/>
                <a:gd name="connsiteX7998" fmla="*/ 1198562 w 2857500"/>
                <a:gd name="connsiteY7998" fmla="*/ 1203325 h 3027364"/>
                <a:gd name="connsiteX7999" fmla="*/ 1208087 w 2857500"/>
                <a:gd name="connsiteY7999" fmla="*/ 1212850 h 3027364"/>
                <a:gd name="connsiteX8000" fmla="*/ 1198562 w 2857500"/>
                <a:gd name="connsiteY8000" fmla="*/ 1222375 h 3027364"/>
                <a:gd name="connsiteX8001" fmla="*/ 1189037 w 2857500"/>
                <a:gd name="connsiteY8001" fmla="*/ 1212850 h 3027364"/>
                <a:gd name="connsiteX8002" fmla="*/ 1198562 w 2857500"/>
                <a:gd name="connsiteY8002" fmla="*/ 1203325 h 3027364"/>
                <a:gd name="connsiteX8003" fmla="*/ 1155699 w 2857500"/>
                <a:gd name="connsiteY8003" fmla="*/ 1203325 h 3027364"/>
                <a:gd name="connsiteX8004" fmla="*/ 1165224 w 2857500"/>
                <a:gd name="connsiteY8004" fmla="*/ 1212850 h 3027364"/>
                <a:gd name="connsiteX8005" fmla="*/ 1155699 w 2857500"/>
                <a:gd name="connsiteY8005" fmla="*/ 1222375 h 3027364"/>
                <a:gd name="connsiteX8006" fmla="*/ 1146174 w 2857500"/>
                <a:gd name="connsiteY8006" fmla="*/ 1212850 h 3027364"/>
                <a:gd name="connsiteX8007" fmla="*/ 1155699 w 2857500"/>
                <a:gd name="connsiteY8007" fmla="*/ 1203325 h 3027364"/>
                <a:gd name="connsiteX8008" fmla="*/ 1112882 w 2857500"/>
                <a:gd name="connsiteY8008" fmla="*/ 1203325 h 3027364"/>
                <a:gd name="connsiteX8009" fmla="*/ 1113381 w 2857500"/>
                <a:gd name="connsiteY8009" fmla="*/ 1203325 h 3027364"/>
                <a:gd name="connsiteX8010" fmla="*/ 1122362 w 2857500"/>
                <a:gd name="connsiteY8010" fmla="*/ 1213122 h 3027364"/>
                <a:gd name="connsiteX8011" fmla="*/ 1113381 w 2857500"/>
                <a:gd name="connsiteY8011" fmla="*/ 1222375 h 3027364"/>
                <a:gd name="connsiteX8012" fmla="*/ 1112882 w 2857500"/>
                <a:gd name="connsiteY8012" fmla="*/ 1222375 h 3027364"/>
                <a:gd name="connsiteX8013" fmla="*/ 1104899 w 2857500"/>
                <a:gd name="connsiteY8013" fmla="*/ 1213122 h 3027364"/>
                <a:gd name="connsiteX8014" fmla="*/ 1112882 w 2857500"/>
                <a:gd name="connsiteY8014" fmla="*/ 1203325 h 3027364"/>
                <a:gd name="connsiteX8015" fmla="*/ 382587 w 2857500"/>
                <a:gd name="connsiteY8015" fmla="*/ 1203325 h 3027364"/>
                <a:gd name="connsiteX8016" fmla="*/ 392112 w 2857500"/>
                <a:gd name="connsiteY8016" fmla="*/ 1212850 h 3027364"/>
                <a:gd name="connsiteX8017" fmla="*/ 382587 w 2857500"/>
                <a:gd name="connsiteY8017" fmla="*/ 1222375 h 3027364"/>
                <a:gd name="connsiteX8018" fmla="*/ 373062 w 2857500"/>
                <a:gd name="connsiteY8018" fmla="*/ 1212850 h 3027364"/>
                <a:gd name="connsiteX8019" fmla="*/ 382587 w 2857500"/>
                <a:gd name="connsiteY8019" fmla="*/ 1203325 h 3027364"/>
                <a:gd name="connsiteX8020" fmla="*/ 339725 w 2857500"/>
                <a:gd name="connsiteY8020" fmla="*/ 1203325 h 3027364"/>
                <a:gd name="connsiteX8021" fmla="*/ 349250 w 2857500"/>
                <a:gd name="connsiteY8021" fmla="*/ 1212850 h 3027364"/>
                <a:gd name="connsiteX8022" fmla="*/ 339725 w 2857500"/>
                <a:gd name="connsiteY8022" fmla="*/ 1222375 h 3027364"/>
                <a:gd name="connsiteX8023" fmla="*/ 330200 w 2857500"/>
                <a:gd name="connsiteY8023" fmla="*/ 1212850 h 3027364"/>
                <a:gd name="connsiteX8024" fmla="*/ 339725 w 2857500"/>
                <a:gd name="connsiteY8024" fmla="*/ 1203325 h 3027364"/>
                <a:gd name="connsiteX8025" fmla="*/ 296862 w 2857500"/>
                <a:gd name="connsiteY8025" fmla="*/ 1203325 h 3027364"/>
                <a:gd name="connsiteX8026" fmla="*/ 306387 w 2857500"/>
                <a:gd name="connsiteY8026" fmla="*/ 1212850 h 3027364"/>
                <a:gd name="connsiteX8027" fmla="*/ 296862 w 2857500"/>
                <a:gd name="connsiteY8027" fmla="*/ 1222375 h 3027364"/>
                <a:gd name="connsiteX8028" fmla="*/ 287337 w 2857500"/>
                <a:gd name="connsiteY8028" fmla="*/ 1212850 h 3027364"/>
                <a:gd name="connsiteX8029" fmla="*/ 296862 w 2857500"/>
                <a:gd name="connsiteY8029" fmla="*/ 1203325 h 3027364"/>
                <a:gd name="connsiteX8030" fmla="*/ 254000 w 2857500"/>
                <a:gd name="connsiteY8030" fmla="*/ 1203325 h 3027364"/>
                <a:gd name="connsiteX8031" fmla="*/ 263525 w 2857500"/>
                <a:gd name="connsiteY8031" fmla="*/ 1212850 h 3027364"/>
                <a:gd name="connsiteX8032" fmla="*/ 254000 w 2857500"/>
                <a:gd name="connsiteY8032" fmla="*/ 1222375 h 3027364"/>
                <a:gd name="connsiteX8033" fmla="*/ 244475 w 2857500"/>
                <a:gd name="connsiteY8033" fmla="*/ 1212850 h 3027364"/>
                <a:gd name="connsiteX8034" fmla="*/ 254000 w 2857500"/>
                <a:gd name="connsiteY8034" fmla="*/ 1203325 h 3027364"/>
                <a:gd name="connsiteX8035" fmla="*/ 211137 w 2857500"/>
                <a:gd name="connsiteY8035" fmla="*/ 1203325 h 3027364"/>
                <a:gd name="connsiteX8036" fmla="*/ 220662 w 2857500"/>
                <a:gd name="connsiteY8036" fmla="*/ 1212850 h 3027364"/>
                <a:gd name="connsiteX8037" fmla="*/ 211137 w 2857500"/>
                <a:gd name="connsiteY8037" fmla="*/ 1222375 h 3027364"/>
                <a:gd name="connsiteX8038" fmla="*/ 201612 w 2857500"/>
                <a:gd name="connsiteY8038" fmla="*/ 1212850 h 3027364"/>
                <a:gd name="connsiteX8039" fmla="*/ 211137 w 2857500"/>
                <a:gd name="connsiteY8039" fmla="*/ 1203325 h 3027364"/>
                <a:gd name="connsiteX8040" fmla="*/ 168275 w 2857500"/>
                <a:gd name="connsiteY8040" fmla="*/ 1203325 h 3027364"/>
                <a:gd name="connsiteX8041" fmla="*/ 177800 w 2857500"/>
                <a:gd name="connsiteY8041" fmla="*/ 1212850 h 3027364"/>
                <a:gd name="connsiteX8042" fmla="*/ 168275 w 2857500"/>
                <a:gd name="connsiteY8042" fmla="*/ 1222375 h 3027364"/>
                <a:gd name="connsiteX8043" fmla="*/ 158750 w 2857500"/>
                <a:gd name="connsiteY8043" fmla="*/ 1212850 h 3027364"/>
                <a:gd name="connsiteX8044" fmla="*/ 168275 w 2857500"/>
                <a:gd name="connsiteY8044" fmla="*/ 1203325 h 3027364"/>
                <a:gd name="connsiteX8045" fmla="*/ 124619 w 2857500"/>
                <a:gd name="connsiteY8045" fmla="*/ 1203325 h 3027364"/>
                <a:gd name="connsiteX8046" fmla="*/ 133351 w 2857500"/>
                <a:gd name="connsiteY8046" fmla="*/ 1212850 h 3027364"/>
                <a:gd name="connsiteX8047" fmla="*/ 124619 w 2857500"/>
                <a:gd name="connsiteY8047" fmla="*/ 1222375 h 3027364"/>
                <a:gd name="connsiteX8048" fmla="*/ 115887 w 2857500"/>
                <a:gd name="connsiteY8048" fmla="*/ 1212850 h 3027364"/>
                <a:gd name="connsiteX8049" fmla="*/ 124619 w 2857500"/>
                <a:gd name="connsiteY8049" fmla="*/ 1203325 h 3027364"/>
                <a:gd name="connsiteX8050" fmla="*/ 81507 w 2857500"/>
                <a:gd name="connsiteY8050" fmla="*/ 1203325 h 3027364"/>
                <a:gd name="connsiteX8051" fmla="*/ 82006 w 2857500"/>
                <a:gd name="connsiteY8051" fmla="*/ 1203325 h 3027364"/>
                <a:gd name="connsiteX8052" fmla="*/ 90488 w 2857500"/>
                <a:gd name="connsiteY8052" fmla="*/ 1213122 h 3027364"/>
                <a:gd name="connsiteX8053" fmla="*/ 82006 w 2857500"/>
                <a:gd name="connsiteY8053" fmla="*/ 1222375 h 3027364"/>
                <a:gd name="connsiteX8054" fmla="*/ 81507 w 2857500"/>
                <a:gd name="connsiteY8054" fmla="*/ 1222375 h 3027364"/>
                <a:gd name="connsiteX8055" fmla="*/ 73025 w 2857500"/>
                <a:gd name="connsiteY8055" fmla="*/ 1213122 h 3027364"/>
                <a:gd name="connsiteX8056" fmla="*/ 81507 w 2857500"/>
                <a:gd name="connsiteY8056" fmla="*/ 1203325 h 3027364"/>
                <a:gd name="connsiteX8057" fmla="*/ 38100 w 2857500"/>
                <a:gd name="connsiteY8057" fmla="*/ 1203325 h 3027364"/>
                <a:gd name="connsiteX8058" fmla="*/ 47625 w 2857500"/>
                <a:gd name="connsiteY8058" fmla="*/ 1212850 h 3027364"/>
                <a:gd name="connsiteX8059" fmla="*/ 38100 w 2857500"/>
                <a:gd name="connsiteY8059" fmla="*/ 1222375 h 3027364"/>
                <a:gd name="connsiteX8060" fmla="*/ 28575 w 2857500"/>
                <a:gd name="connsiteY8060" fmla="*/ 1212850 h 3027364"/>
                <a:gd name="connsiteX8061" fmla="*/ 38100 w 2857500"/>
                <a:gd name="connsiteY8061" fmla="*/ 1203325 h 3027364"/>
                <a:gd name="connsiteX8062" fmla="*/ 2510632 w 2857500"/>
                <a:gd name="connsiteY8062" fmla="*/ 1160463 h 3027364"/>
                <a:gd name="connsiteX8063" fmla="*/ 2519364 w 2857500"/>
                <a:gd name="connsiteY8063" fmla="*/ 1169988 h 3027364"/>
                <a:gd name="connsiteX8064" fmla="*/ 2510632 w 2857500"/>
                <a:gd name="connsiteY8064" fmla="*/ 1179513 h 3027364"/>
                <a:gd name="connsiteX8065" fmla="*/ 2501900 w 2857500"/>
                <a:gd name="connsiteY8065" fmla="*/ 1169988 h 3027364"/>
                <a:gd name="connsiteX8066" fmla="*/ 2510632 w 2857500"/>
                <a:gd name="connsiteY8066" fmla="*/ 1160463 h 3027364"/>
                <a:gd name="connsiteX8067" fmla="*/ 2467769 w 2857500"/>
                <a:gd name="connsiteY8067" fmla="*/ 1160463 h 3027364"/>
                <a:gd name="connsiteX8068" fmla="*/ 2476501 w 2857500"/>
                <a:gd name="connsiteY8068" fmla="*/ 1169988 h 3027364"/>
                <a:gd name="connsiteX8069" fmla="*/ 2467769 w 2857500"/>
                <a:gd name="connsiteY8069" fmla="*/ 1179513 h 3027364"/>
                <a:gd name="connsiteX8070" fmla="*/ 2459037 w 2857500"/>
                <a:gd name="connsiteY8070" fmla="*/ 1169988 h 3027364"/>
                <a:gd name="connsiteX8071" fmla="*/ 2467769 w 2857500"/>
                <a:gd name="connsiteY8071" fmla="*/ 1160463 h 3027364"/>
                <a:gd name="connsiteX8072" fmla="*/ 2424112 w 2857500"/>
                <a:gd name="connsiteY8072" fmla="*/ 1160463 h 3027364"/>
                <a:gd name="connsiteX8073" fmla="*/ 2433637 w 2857500"/>
                <a:gd name="connsiteY8073" fmla="*/ 1169988 h 3027364"/>
                <a:gd name="connsiteX8074" fmla="*/ 2424112 w 2857500"/>
                <a:gd name="connsiteY8074" fmla="*/ 1179513 h 3027364"/>
                <a:gd name="connsiteX8075" fmla="*/ 2414587 w 2857500"/>
                <a:gd name="connsiteY8075" fmla="*/ 1169988 h 3027364"/>
                <a:gd name="connsiteX8076" fmla="*/ 2424112 w 2857500"/>
                <a:gd name="connsiteY8076" fmla="*/ 1160463 h 3027364"/>
                <a:gd name="connsiteX8077" fmla="*/ 2381249 w 2857500"/>
                <a:gd name="connsiteY8077" fmla="*/ 1160463 h 3027364"/>
                <a:gd name="connsiteX8078" fmla="*/ 2390774 w 2857500"/>
                <a:gd name="connsiteY8078" fmla="*/ 1169988 h 3027364"/>
                <a:gd name="connsiteX8079" fmla="*/ 2381249 w 2857500"/>
                <a:gd name="connsiteY8079" fmla="*/ 1179513 h 3027364"/>
                <a:gd name="connsiteX8080" fmla="*/ 2371724 w 2857500"/>
                <a:gd name="connsiteY8080" fmla="*/ 1169988 h 3027364"/>
                <a:gd name="connsiteX8081" fmla="*/ 2381249 w 2857500"/>
                <a:gd name="connsiteY8081" fmla="*/ 1160463 h 3027364"/>
                <a:gd name="connsiteX8082" fmla="*/ 2338387 w 2857500"/>
                <a:gd name="connsiteY8082" fmla="*/ 1160463 h 3027364"/>
                <a:gd name="connsiteX8083" fmla="*/ 2347912 w 2857500"/>
                <a:gd name="connsiteY8083" fmla="*/ 1169988 h 3027364"/>
                <a:gd name="connsiteX8084" fmla="*/ 2338387 w 2857500"/>
                <a:gd name="connsiteY8084" fmla="*/ 1179513 h 3027364"/>
                <a:gd name="connsiteX8085" fmla="*/ 2328862 w 2857500"/>
                <a:gd name="connsiteY8085" fmla="*/ 1169988 h 3027364"/>
                <a:gd name="connsiteX8086" fmla="*/ 2338387 w 2857500"/>
                <a:gd name="connsiteY8086" fmla="*/ 1160463 h 3027364"/>
                <a:gd name="connsiteX8087" fmla="*/ 2295524 w 2857500"/>
                <a:gd name="connsiteY8087" fmla="*/ 1160463 h 3027364"/>
                <a:gd name="connsiteX8088" fmla="*/ 2305049 w 2857500"/>
                <a:gd name="connsiteY8088" fmla="*/ 1169988 h 3027364"/>
                <a:gd name="connsiteX8089" fmla="*/ 2295524 w 2857500"/>
                <a:gd name="connsiteY8089" fmla="*/ 1179513 h 3027364"/>
                <a:gd name="connsiteX8090" fmla="*/ 2285999 w 2857500"/>
                <a:gd name="connsiteY8090" fmla="*/ 1169988 h 3027364"/>
                <a:gd name="connsiteX8091" fmla="*/ 2295524 w 2857500"/>
                <a:gd name="connsiteY8091" fmla="*/ 1160463 h 3027364"/>
                <a:gd name="connsiteX8092" fmla="*/ 2252662 w 2857500"/>
                <a:gd name="connsiteY8092" fmla="*/ 1160463 h 3027364"/>
                <a:gd name="connsiteX8093" fmla="*/ 2262187 w 2857500"/>
                <a:gd name="connsiteY8093" fmla="*/ 1169988 h 3027364"/>
                <a:gd name="connsiteX8094" fmla="*/ 2252662 w 2857500"/>
                <a:gd name="connsiteY8094" fmla="*/ 1179513 h 3027364"/>
                <a:gd name="connsiteX8095" fmla="*/ 2243137 w 2857500"/>
                <a:gd name="connsiteY8095" fmla="*/ 1169988 h 3027364"/>
                <a:gd name="connsiteX8096" fmla="*/ 2252662 w 2857500"/>
                <a:gd name="connsiteY8096" fmla="*/ 1160463 h 3027364"/>
                <a:gd name="connsiteX8097" fmla="*/ 2209799 w 2857500"/>
                <a:gd name="connsiteY8097" fmla="*/ 1160463 h 3027364"/>
                <a:gd name="connsiteX8098" fmla="*/ 2219324 w 2857500"/>
                <a:gd name="connsiteY8098" fmla="*/ 1169988 h 3027364"/>
                <a:gd name="connsiteX8099" fmla="*/ 2209799 w 2857500"/>
                <a:gd name="connsiteY8099" fmla="*/ 1179513 h 3027364"/>
                <a:gd name="connsiteX8100" fmla="*/ 2200274 w 2857500"/>
                <a:gd name="connsiteY8100" fmla="*/ 1169988 h 3027364"/>
                <a:gd name="connsiteX8101" fmla="*/ 2209799 w 2857500"/>
                <a:gd name="connsiteY8101" fmla="*/ 1160463 h 3027364"/>
                <a:gd name="connsiteX8102" fmla="*/ 2166937 w 2857500"/>
                <a:gd name="connsiteY8102" fmla="*/ 1160463 h 3027364"/>
                <a:gd name="connsiteX8103" fmla="*/ 2176462 w 2857500"/>
                <a:gd name="connsiteY8103" fmla="*/ 1169988 h 3027364"/>
                <a:gd name="connsiteX8104" fmla="*/ 2166937 w 2857500"/>
                <a:gd name="connsiteY8104" fmla="*/ 1179513 h 3027364"/>
                <a:gd name="connsiteX8105" fmla="*/ 2157412 w 2857500"/>
                <a:gd name="connsiteY8105" fmla="*/ 1169988 h 3027364"/>
                <a:gd name="connsiteX8106" fmla="*/ 2166937 w 2857500"/>
                <a:gd name="connsiteY8106" fmla="*/ 1160463 h 3027364"/>
                <a:gd name="connsiteX8107" fmla="*/ 2124075 w 2857500"/>
                <a:gd name="connsiteY8107" fmla="*/ 1160463 h 3027364"/>
                <a:gd name="connsiteX8108" fmla="*/ 2133600 w 2857500"/>
                <a:gd name="connsiteY8108" fmla="*/ 1169988 h 3027364"/>
                <a:gd name="connsiteX8109" fmla="*/ 2124075 w 2857500"/>
                <a:gd name="connsiteY8109" fmla="*/ 1179513 h 3027364"/>
                <a:gd name="connsiteX8110" fmla="*/ 2114550 w 2857500"/>
                <a:gd name="connsiteY8110" fmla="*/ 1169988 h 3027364"/>
                <a:gd name="connsiteX8111" fmla="*/ 2124075 w 2857500"/>
                <a:gd name="connsiteY8111" fmla="*/ 1160463 h 3027364"/>
                <a:gd name="connsiteX8112" fmla="*/ 2081212 w 2857500"/>
                <a:gd name="connsiteY8112" fmla="*/ 1160463 h 3027364"/>
                <a:gd name="connsiteX8113" fmla="*/ 2090737 w 2857500"/>
                <a:gd name="connsiteY8113" fmla="*/ 1169988 h 3027364"/>
                <a:gd name="connsiteX8114" fmla="*/ 2081212 w 2857500"/>
                <a:gd name="connsiteY8114" fmla="*/ 1179513 h 3027364"/>
                <a:gd name="connsiteX8115" fmla="*/ 2071687 w 2857500"/>
                <a:gd name="connsiteY8115" fmla="*/ 1169988 h 3027364"/>
                <a:gd name="connsiteX8116" fmla="*/ 2081212 w 2857500"/>
                <a:gd name="connsiteY8116" fmla="*/ 1160463 h 3027364"/>
                <a:gd name="connsiteX8117" fmla="*/ 2038350 w 2857500"/>
                <a:gd name="connsiteY8117" fmla="*/ 1160463 h 3027364"/>
                <a:gd name="connsiteX8118" fmla="*/ 2047875 w 2857500"/>
                <a:gd name="connsiteY8118" fmla="*/ 1169988 h 3027364"/>
                <a:gd name="connsiteX8119" fmla="*/ 2038350 w 2857500"/>
                <a:gd name="connsiteY8119" fmla="*/ 1179513 h 3027364"/>
                <a:gd name="connsiteX8120" fmla="*/ 2028825 w 2857500"/>
                <a:gd name="connsiteY8120" fmla="*/ 1169988 h 3027364"/>
                <a:gd name="connsiteX8121" fmla="*/ 2038350 w 2857500"/>
                <a:gd name="connsiteY8121" fmla="*/ 1160463 h 3027364"/>
                <a:gd name="connsiteX8122" fmla="*/ 1994694 w 2857500"/>
                <a:gd name="connsiteY8122" fmla="*/ 1160463 h 3027364"/>
                <a:gd name="connsiteX8123" fmla="*/ 2003426 w 2857500"/>
                <a:gd name="connsiteY8123" fmla="*/ 1169988 h 3027364"/>
                <a:gd name="connsiteX8124" fmla="*/ 1994694 w 2857500"/>
                <a:gd name="connsiteY8124" fmla="*/ 1179513 h 3027364"/>
                <a:gd name="connsiteX8125" fmla="*/ 1985962 w 2857500"/>
                <a:gd name="connsiteY8125" fmla="*/ 1169988 h 3027364"/>
                <a:gd name="connsiteX8126" fmla="*/ 1994694 w 2857500"/>
                <a:gd name="connsiteY8126" fmla="*/ 1160463 h 3027364"/>
                <a:gd name="connsiteX8127" fmla="*/ 1951832 w 2857500"/>
                <a:gd name="connsiteY8127" fmla="*/ 1160463 h 3027364"/>
                <a:gd name="connsiteX8128" fmla="*/ 1960564 w 2857500"/>
                <a:gd name="connsiteY8128" fmla="*/ 1169988 h 3027364"/>
                <a:gd name="connsiteX8129" fmla="*/ 1951832 w 2857500"/>
                <a:gd name="connsiteY8129" fmla="*/ 1179513 h 3027364"/>
                <a:gd name="connsiteX8130" fmla="*/ 1943100 w 2857500"/>
                <a:gd name="connsiteY8130" fmla="*/ 1169988 h 3027364"/>
                <a:gd name="connsiteX8131" fmla="*/ 1951832 w 2857500"/>
                <a:gd name="connsiteY8131" fmla="*/ 1160463 h 3027364"/>
                <a:gd name="connsiteX8132" fmla="*/ 1908969 w 2857500"/>
                <a:gd name="connsiteY8132" fmla="*/ 1160463 h 3027364"/>
                <a:gd name="connsiteX8133" fmla="*/ 1917701 w 2857500"/>
                <a:gd name="connsiteY8133" fmla="*/ 1169988 h 3027364"/>
                <a:gd name="connsiteX8134" fmla="*/ 1908969 w 2857500"/>
                <a:gd name="connsiteY8134" fmla="*/ 1179513 h 3027364"/>
                <a:gd name="connsiteX8135" fmla="*/ 1900237 w 2857500"/>
                <a:gd name="connsiteY8135" fmla="*/ 1169988 h 3027364"/>
                <a:gd name="connsiteX8136" fmla="*/ 1908969 w 2857500"/>
                <a:gd name="connsiteY8136" fmla="*/ 1160463 h 3027364"/>
                <a:gd name="connsiteX8137" fmla="*/ 1866107 w 2857500"/>
                <a:gd name="connsiteY8137" fmla="*/ 1160463 h 3027364"/>
                <a:gd name="connsiteX8138" fmla="*/ 1874839 w 2857500"/>
                <a:gd name="connsiteY8138" fmla="*/ 1169988 h 3027364"/>
                <a:gd name="connsiteX8139" fmla="*/ 1866107 w 2857500"/>
                <a:gd name="connsiteY8139" fmla="*/ 1179513 h 3027364"/>
                <a:gd name="connsiteX8140" fmla="*/ 1857375 w 2857500"/>
                <a:gd name="connsiteY8140" fmla="*/ 1169988 h 3027364"/>
                <a:gd name="connsiteX8141" fmla="*/ 1866107 w 2857500"/>
                <a:gd name="connsiteY8141" fmla="*/ 1160463 h 3027364"/>
                <a:gd name="connsiteX8142" fmla="*/ 1822450 w 2857500"/>
                <a:gd name="connsiteY8142" fmla="*/ 1160463 h 3027364"/>
                <a:gd name="connsiteX8143" fmla="*/ 1831975 w 2857500"/>
                <a:gd name="connsiteY8143" fmla="*/ 1169988 h 3027364"/>
                <a:gd name="connsiteX8144" fmla="*/ 1822450 w 2857500"/>
                <a:gd name="connsiteY8144" fmla="*/ 1179513 h 3027364"/>
                <a:gd name="connsiteX8145" fmla="*/ 1812925 w 2857500"/>
                <a:gd name="connsiteY8145" fmla="*/ 1169988 h 3027364"/>
                <a:gd name="connsiteX8146" fmla="*/ 1822450 w 2857500"/>
                <a:gd name="connsiteY8146" fmla="*/ 1160463 h 3027364"/>
                <a:gd name="connsiteX8147" fmla="*/ 1779587 w 2857500"/>
                <a:gd name="connsiteY8147" fmla="*/ 1160463 h 3027364"/>
                <a:gd name="connsiteX8148" fmla="*/ 1789112 w 2857500"/>
                <a:gd name="connsiteY8148" fmla="*/ 1169988 h 3027364"/>
                <a:gd name="connsiteX8149" fmla="*/ 1779587 w 2857500"/>
                <a:gd name="connsiteY8149" fmla="*/ 1179513 h 3027364"/>
                <a:gd name="connsiteX8150" fmla="*/ 1770062 w 2857500"/>
                <a:gd name="connsiteY8150" fmla="*/ 1169988 h 3027364"/>
                <a:gd name="connsiteX8151" fmla="*/ 1779587 w 2857500"/>
                <a:gd name="connsiteY8151" fmla="*/ 1160463 h 3027364"/>
                <a:gd name="connsiteX8152" fmla="*/ 1736724 w 2857500"/>
                <a:gd name="connsiteY8152" fmla="*/ 1160463 h 3027364"/>
                <a:gd name="connsiteX8153" fmla="*/ 1746249 w 2857500"/>
                <a:gd name="connsiteY8153" fmla="*/ 1169988 h 3027364"/>
                <a:gd name="connsiteX8154" fmla="*/ 1736724 w 2857500"/>
                <a:gd name="connsiteY8154" fmla="*/ 1179513 h 3027364"/>
                <a:gd name="connsiteX8155" fmla="*/ 1727199 w 2857500"/>
                <a:gd name="connsiteY8155" fmla="*/ 1169988 h 3027364"/>
                <a:gd name="connsiteX8156" fmla="*/ 1736724 w 2857500"/>
                <a:gd name="connsiteY8156" fmla="*/ 1160463 h 3027364"/>
                <a:gd name="connsiteX8157" fmla="*/ 1693862 w 2857500"/>
                <a:gd name="connsiteY8157" fmla="*/ 1160463 h 3027364"/>
                <a:gd name="connsiteX8158" fmla="*/ 1703387 w 2857500"/>
                <a:gd name="connsiteY8158" fmla="*/ 1169988 h 3027364"/>
                <a:gd name="connsiteX8159" fmla="*/ 1693862 w 2857500"/>
                <a:gd name="connsiteY8159" fmla="*/ 1179513 h 3027364"/>
                <a:gd name="connsiteX8160" fmla="*/ 1684337 w 2857500"/>
                <a:gd name="connsiteY8160" fmla="*/ 1169988 h 3027364"/>
                <a:gd name="connsiteX8161" fmla="*/ 1693862 w 2857500"/>
                <a:gd name="connsiteY8161" fmla="*/ 1160463 h 3027364"/>
                <a:gd name="connsiteX8162" fmla="*/ 1650999 w 2857500"/>
                <a:gd name="connsiteY8162" fmla="*/ 1160463 h 3027364"/>
                <a:gd name="connsiteX8163" fmla="*/ 1660524 w 2857500"/>
                <a:gd name="connsiteY8163" fmla="*/ 1169988 h 3027364"/>
                <a:gd name="connsiteX8164" fmla="*/ 1650999 w 2857500"/>
                <a:gd name="connsiteY8164" fmla="*/ 1179513 h 3027364"/>
                <a:gd name="connsiteX8165" fmla="*/ 1641474 w 2857500"/>
                <a:gd name="connsiteY8165" fmla="*/ 1169988 h 3027364"/>
                <a:gd name="connsiteX8166" fmla="*/ 1650999 w 2857500"/>
                <a:gd name="connsiteY8166" fmla="*/ 1160463 h 3027364"/>
                <a:gd name="connsiteX8167" fmla="*/ 1608137 w 2857500"/>
                <a:gd name="connsiteY8167" fmla="*/ 1160463 h 3027364"/>
                <a:gd name="connsiteX8168" fmla="*/ 1617662 w 2857500"/>
                <a:gd name="connsiteY8168" fmla="*/ 1169988 h 3027364"/>
                <a:gd name="connsiteX8169" fmla="*/ 1608137 w 2857500"/>
                <a:gd name="connsiteY8169" fmla="*/ 1179513 h 3027364"/>
                <a:gd name="connsiteX8170" fmla="*/ 1598612 w 2857500"/>
                <a:gd name="connsiteY8170" fmla="*/ 1169988 h 3027364"/>
                <a:gd name="connsiteX8171" fmla="*/ 1608137 w 2857500"/>
                <a:gd name="connsiteY8171" fmla="*/ 1160463 h 3027364"/>
                <a:gd name="connsiteX8172" fmla="*/ 1565274 w 2857500"/>
                <a:gd name="connsiteY8172" fmla="*/ 1160463 h 3027364"/>
                <a:gd name="connsiteX8173" fmla="*/ 1574799 w 2857500"/>
                <a:gd name="connsiteY8173" fmla="*/ 1169988 h 3027364"/>
                <a:gd name="connsiteX8174" fmla="*/ 1565274 w 2857500"/>
                <a:gd name="connsiteY8174" fmla="*/ 1179513 h 3027364"/>
                <a:gd name="connsiteX8175" fmla="*/ 1555749 w 2857500"/>
                <a:gd name="connsiteY8175" fmla="*/ 1169988 h 3027364"/>
                <a:gd name="connsiteX8176" fmla="*/ 1565274 w 2857500"/>
                <a:gd name="connsiteY8176" fmla="*/ 1160463 h 3027364"/>
                <a:gd name="connsiteX8177" fmla="*/ 1522412 w 2857500"/>
                <a:gd name="connsiteY8177" fmla="*/ 1160463 h 3027364"/>
                <a:gd name="connsiteX8178" fmla="*/ 1531937 w 2857500"/>
                <a:gd name="connsiteY8178" fmla="*/ 1169988 h 3027364"/>
                <a:gd name="connsiteX8179" fmla="*/ 1522412 w 2857500"/>
                <a:gd name="connsiteY8179" fmla="*/ 1179513 h 3027364"/>
                <a:gd name="connsiteX8180" fmla="*/ 1512887 w 2857500"/>
                <a:gd name="connsiteY8180" fmla="*/ 1169988 h 3027364"/>
                <a:gd name="connsiteX8181" fmla="*/ 1522412 w 2857500"/>
                <a:gd name="connsiteY8181" fmla="*/ 1160463 h 3027364"/>
                <a:gd name="connsiteX8182" fmla="*/ 1478756 w 2857500"/>
                <a:gd name="connsiteY8182" fmla="*/ 1160463 h 3027364"/>
                <a:gd name="connsiteX8183" fmla="*/ 1487488 w 2857500"/>
                <a:gd name="connsiteY8183" fmla="*/ 1169988 h 3027364"/>
                <a:gd name="connsiteX8184" fmla="*/ 1478756 w 2857500"/>
                <a:gd name="connsiteY8184" fmla="*/ 1179513 h 3027364"/>
                <a:gd name="connsiteX8185" fmla="*/ 1470024 w 2857500"/>
                <a:gd name="connsiteY8185" fmla="*/ 1169988 h 3027364"/>
                <a:gd name="connsiteX8186" fmla="*/ 1478756 w 2857500"/>
                <a:gd name="connsiteY8186" fmla="*/ 1160463 h 3027364"/>
                <a:gd name="connsiteX8187" fmla="*/ 1436687 w 2857500"/>
                <a:gd name="connsiteY8187" fmla="*/ 1160463 h 3027364"/>
                <a:gd name="connsiteX8188" fmla="*/ 1446212 w 2857500"/>
                <a:gd name="connsiteY8188" fmla="*/ 1169988 h 3027364"/>
                <a:gd name="connsiteX8189" fmla="*/ 1436687 w 2857500"/>
                <a:gd name="connsiteY8189" fmla="*/ 1179513 h 3027364"/>
                <a:gd name="connsiteX8190" fmla="*/ 1427162 w 2857500"/>
                <a:gd name="connsiteY8190" fmla="*/ 1169988 h 3027364"/>
                <a:gd name="connsiteX8191" fmla="*/ 1436687 w 2857500"/>
                <a:gd name="connsiteY8191" fmla="*/ 1160463 h 3027364"/>
                <a:gd name="connsiteX8192" fmla="*/ 1393824 w 2857500"/>
                <a:gd name="connsiteY8192" fmla="*/ 1160463 h 3027364"/>
                <a:gd name="connsiteX8193" fmla="*/ 1403349 w 2857500"/>
                <a:gd name="connsiteY8193" fmla="*/ 1169988 h 3027364"/>
                <a:gd name="connsiteX8194" fmla="*/ 1393824 w 2857500"/>
                <a:gd name="connsiteY8194" fmla="*/ 1179513 h 3027364"/>
                <a:gd name="connsiteX8195" fmla="*/ 1384299 w 2857500"/>
                <a:gd name="connsiteY8195" fmla="*/ 1169988 h 3027364"/>
                <a:gd name="connsiteX8196" fmla="*/ 1393824 w 2857500"/>
                <a:gd name="connsiteY8196" fmla="*/ 1160463 h 3027364"/>
                <a:gd name="connsiteX8197" fmla="*/ 1350169 w 2857500"/>
                <a:gd name="connsiteY8197" fmla="*/ 1160463 h 3027364"/>
                <a:gd name="connsiteX8198" fmla="*/ 1358901 w 2857500"/>
                <a:gd name="connsiteY8198" fmla="*/ 1169988 h 3027364"/>
                <a:gd name="connsiteX8199" fmla="*/ 1350169 w 2857500"/>
                <a:gd name="connsiteY8199" fmla="*/ 1179513 h 3027364"/>
                <a:gd name="connsiteX8200" fmla="*/ 1341437 w 2857500"/>
                <a:gd name="connsiteY8200" fmla="*/ 1169988 h 3027364"/>
                <a:gd name="connsiteX8201" fmla="*/ 1350169 w 2857500"/>
                <a:gd name="connsiteY8201" fmla="*/ 1160463 h 3027364"/>
                <a:gd name="connsiteX8202" fmla="*/ 1307306 w 2857500"/>
                <a:gd name="connsiteY8202" fmla="*/ 1160463 h 3027364"/>
                <a:gd name="connsiteX8203" fmla="*/ 1316038 w 2857500"/>
                <a:gd name="connsiteY8203" fmla="*/ 1169988 h 3027364"/>
                <a:gd name="connsiteX8204" fmla="*/ 1307306 w 2857500"/>
                <a:gd name="connsiteY8204" fmla="*/ 1179513 h 3027364"/>
                <a:gd name="connsiteX8205" fmla="*/ 1298574 w 2857500"/>
                <a:gd name="connsiteY8205" fmla="*/ 1169988 h 3027364"/>
                <a:gd name="connsiteX8206" fmla="*/ 1307306 w 2857500"/>
                <a:gd name="connsiteY8206" fmla="*/ 1160463 h 3027364"/>
                <a:gd name="connsiteX8207" fmla="*/ 1263649 w 2857500"/>
                <a:gd name="connsiteY8207" fmla="*/ 1160463 h 3027364"/>
                <a:gd name="connsiteX8208" fmla="*/ 1273174 w 2857500"/>
                <a:gd name="connsiteY8208" fmla="*/ 1169988 h 3027364"/>
                <a:gd name="connsiteX8209" fmla="*/ 1263649 w 2857500"/>
                <a:gd name="connsiteY8209" fmla="*/ 1179513 h 3027364"/>
                <a:gd name="connsiteX8210" fmla="*/ 1254124 w 2857500"/>
                <a:gd name="connsiteY8210" fmla="*/ 1169988 h 3027364"/>
                <a:gd name="connsiteX8211" fmla="*/ 1263649 w 2857500"/>
                <a:gd name="connsiteY8211" fmla="*/ 1160463 h 3027364"/>
                <a:gd name="connsiteX8212" fmla="*/ 1221581 w 2857500"/>
                <a:gd name="connsiteY8212" fmla="*/ 1160463 h 3027364"/>
                <a:gd name="connsiteX8213" fmla="*/ 1230313 w 2857500"/>
                <a:gd name="connsiteY8213" fmla="*/ 1169988 h 3027364"/>
                <a:gd name="connsiteX8214" fmla="*/ 1221581 w 2857500"/>
                <a:gd name="connsiteY8214" fmla="*/ 1179513 h 3027364"/>
                <a:gd name="connsiteX8215" fmla="*/ 1212849 w 2857500"/>
                <a:gd name="connsiteY8215" fmla="*/ 1169988 h 3027364"/>
                <a:gd name="connsiteX8216" fmla="*/ 1221581 w 2857500"/>
                <a:gd name="connsiteY8216" fmla="*/ 1160463 h 3027364"/>
                <a:gd name="connsiteX8217" fmla="*/ 1177924 w 2857500"/>
                <a:gd name="connsiteY8217" fmla="*/ 1160463 h 3027364"/>
                <a:gd name="connsiteX8218" fmla="*/ 1187449 w 2857500"/>
                <a:gd name="connsiteY8218" fmla="*/ 1169988 h 3027364"/>
                <a:gd name="connsiteX8219" fmla="*/ 1177924 w 2857500"/>
                <a:gd name="connsiteY8219" fmla="*/ 1179513 h 3027364"/>
                <a:gd name="connsiteX8220" fmla="*/ 1168399 w 2857500"/>
                <a:gd name="connsiteY8220" fmla="*/ 1169988 h 3027364"/>
                <a:gd name="connsiteX8221" fmla="*/ 1177924 w 2857500"/>
                <a:gd name="connsiteY8221" fmla="*/ 1160463 h 3027364"/>
                <a:gd name="connsiteX8222" fmla="*/ 1135062 w 2857500"/>
                <a:gd name="connsiteY8222" fmla="*/ 1160463 h 3027364"/>
                <a:gd name="connsiteX8223" fmla="*/ 1144587 w 2857500"/>
                <a:gd name="connsiteY8223" fmla="*/ 1169988 h 3027364"/>
                <a:gd name="connsiteX8224" fmla="*/ 1135062 w 2857500"/>
                <a:gd name="connsiteY8224" fmla="*/ 1179513 h 3027364"/>
                <a:gd name="connsiteX8225" fmla="*/ 1125537 w 2857500"/>
                <a:gd name="connsiteY8225" fmla="*/ 1169988 h 3027364"/>
                <a:gd name="connsiteX8226" fmla="*/ 1135062 w 2857500"/>
                <a:gd name="connsiteY8226" fmla="*/ 1160463 h 3027364"/>
                <a:gd name="connsiteX8227" fmla="*/ 1092200 w 2857500"/>
                <a:gd name="connsiteY8227" fmla="*/ 1160463 h 3027364"/>
                <a:gd name="connsiteX8228" fmla="*/ 1101725 w 2857500"/>
                <a:gd name="connsiteY8228" fmla="*/ 1169988 h 3027364"/>
                <a:gd name="connsiteX8229" fmla="*/ 1092200 w 2857500"/>
                <a:gd name="connsiteY8229" fmla="*/ 1179513 h 3027364"/>
                <a:gd name="connsiteX8230" fmla="*/ 1082675 w 2857500"/>
                <a:gd name="connsiteY8230" fmla="*/ 1169988 h 3027364"/>
                <a:gd name="connsiteX8231" fmla="*/ 1092200 w 2857500"/>
                <a:gd name="connsiteY8231" fmla="*/ 1160463 h 3027364"/>
                <a:gd name="connsiteX8232" fmla="*/ 1049337 w 2857500"/>
                <a:gd name="connsiteY8232" fmla="*/ 1160463 h 3027364"/>
                <a:gd name="connsiteX8233" fmla="*/ 1058862 w 2857500"/>
                <a:gd name="connsiteY8233" fmla="*/ 1169988 h 3027364"/>
                <a:gd name="connsiteX8234" fmla="*/ 1049337 w 2857500"/>
                <a:gd name="connsiteY8234" fmla="*/ 1179513 h 3027364"/>
                <a:gd name="connsiteX8235" fmla="*/ 1039812 w 2857500"/>
                <a:gd name="connsiteY8235" fmla="*/ 1169988 h 3027364"/>
                <a:gd name="connsiteX8236" fmla="*/ 1049337 w 2857500"/>
                <a:gd name="connsiteY8236" fmla="*/ 1160463 h 3027364"/>
                <a:gd name="connsiteX8237" fmla="*/ 1006475 w 2857500"/>
                <a:gd name="connsiteY8237" fmla="*/ 1160463 h 3027364"/>
                <a:gd name="connsiteX8238" fmla="*/ 1016000 w 2857500"/>
                <a:gd name="connsiteY8238" fmla="*/ 1169988 h 3027364"/>
                <a:gd name="connsiteX8239" fmla="*/ 1006475 w 2857500"/>
                <a:gd name="connsiteY8239" fmla="*/ 1179513 h 3027364"/>
                <a:gd name="connsiteX8240" fmla="*/ 996950 w 2857500"/>
                <a:gd name="connsiteY8240" fmla="*/ 1169988 h 3027364"/>
                <a:gd name="connsiteX8241" fmla="*/ 1006475 w 2857500"/>
                <a:gd name="connsiteY8241" fmla="*/ 1160463 h 3027364"/>
                <a:gd name="connsiteX8242" fmla="*/ 963612 w 2857500"/>
                <a:gd name="connsiteY8242" fmla="*/ 1160463 h 3027364"/>
                <a:gd name="connsiteX8243" fmla="*/ 973137 w 2857500"/>
                <a:gd name="connsiteY8243" fmla="*/ 1169988 h 3027364"/>
                <a:gd name="connsiteX8244" fmla="*/ 963612 w 2857500"/>
                <a:gd name="connsiteY8244" fmla="*/ 1179513 h 3027364"/>
                <a:gd name="connsiteX8245" fmla="*/ 954087 w 2857500"/>
                <a:gd name="connsiteY8245" fmla="*/ 1169988 h 3027364"/>
                <a:gd name="connsiteX8246" fmla="*/ 963612 w 2857500"/>
                <a:gd name="connsiteY8246" fmla="*/ 1160463 h 3027364"/>
                <a:gd name="connsiteX8247" fmla="*/ 920750 w 2857500"/>
                <a:gd name="connsiteY8247" fmla="*/ 1160463 h 3027364"/>
                <a:gd name="connsiteX8248" fmla="*/ 930275 w 2857500"/>
                <a:gd name="connsiteY8248" fmla="*/ 1169988 h 3027364"/>
                <a:gd name="connsiteX8249" fmla="*/ 920750 w 2857500"/>
                <a:gd name="connsiteY8249" fmla="*/ 1179513 h 3027364"/>
                <a:gd name="connsiteX8250" fmla="*/ 911225 w 2857500"/>
                <a:gd name="connsiteY8250" fmla="*/ 1169988 h 3027364"/>
                <a:gd name="connsiteX8251" fmla="*/ 920750 w 2857500"/>
                <a:gd name="connsiteY8251" fmla="*/ 1160463 h 3027364"/>
                <a:gd name="connsiteX8252" fmla="*/ 877887 w 2857500"/>
                <a:gd name="connsiteY8252" fmla="*/ 1160463 h 3027364"/>
                <a:gd name="connsiteX8253" fmla="*/ 887412 w 2857500"/>
                <a:gd name="connsiteY8253" fmla="*/ 1169988 h 3027364"/>
                <a:gd name="connsiteX8254" fmla="*/ 877887 w 2857500"/>
                <a:gd name="connsiteY8254" fmla="*/ 1179513 h 3027364"/>
                <a:gd name="connsiteX8255" fmla="*/ 868362 w 2857500"/>
                <a:gd name="connsiteY8255" fmla="*/ 1169988 h 3027364"/>
                <a:gd name="connsiteX8256" fmla="*/ 877887 w 2857500"/>
                <a:gd name="connsiteY8256" fmla="*/ 1160463 h 3027364"/>
                <a:gd name="connsiteX8257" fmla="*/ 834232 w 2857500"/>
                <a:gd name="connsiteY8257" fmla="*/ 1160463 h 3027364"/>
                <a:gd name="connsiteX8258" fmla="*/ 842964 w 2857500"/>
                <a:gd name="connsiteY8258" fmla="*/ 1169988 h 3027364"/>
                <a:gd name="connsiteX8259" fmla="*/ 834232 w 2857500"/>
                <a:gd name="connsiteY8259" fmla="*/ 1179513 h 3027364"/>
                <a:gd name="connsiteX8260" fmla="*/ 825500 w 2857500"/>
                <a:gd name="connsiteY8260" fmla="*/ 1169988 h 3027364"/>
                <a:gd name="connsiteX8261" fmla="*/ 834232 w 2857500"/>
                <a:gd name="connsiteY8261" fmla="*/ 1160463 h 3027364"/>
                <a:gd name="connsiteX8262" fmla="*/ 791369 w 2857500"/>
                <a:gd name="connsiteY8262" fmla="*/ 1160463 h 3027364"/>
                <a:gd name="connsiteX8263" fmla="*/ 800101 w 2857500"/>
                <a:gd name="connsiteY8263" fmla="*/ 1169988 h 3027364"/>
                <a:gd name="connsiteX8264" fmla="*/ 791369 w 2857500"/>
                <a:gd name="connsiteY8264" fmla="*/ 1179513 h 3027364"/>
                <a:gd name="connsiteX8265" fmla="*/ 782637 w 2857500"/>
                <a:gd name="connsiteY8265" fmla="*/ 1169988 h 3027364"/>
                <a:gd name="connsiteX8266" fmla="*/ 791369 w 2857500"/>
                <a:gd name="connsiteY8266" fmla="*/ 1160463 h 3027364"/>
                <a:gd name="connsiteX8267" fmla="*/ 748506 w 2857500"/>
                <a:gd name="connsiteY8267" fmla="*/ 1160463 h 3027364"/>
                <a:gd name="connsiteX8268" fmla="*/ 757238 w 2857500"/>
                <a:gd name="connsiteY8268" fmla="*/ 1169988 h 3027364"/>
                <a:gd name="connsiteX8269" fmla="*/ 748506 w 2857500"/>
                <a:gd name="connsiteY8269" fmla="*/ 1179513 h 3027364"/>
                <a:gd name="connsiteX8270" fmla="*/ 739774 w 2857500"/>
                <a:gd name="connsiteY8270" fmla="*/ 1169988 h 3027364"/>
                <a:gd name="connsiteX8271" fmla="*/ 748506 w 2857500"/>
                <a:gd name="connsiteY8271" fmla="*/ 1160463 h 3027364"/>
                <a:gd name="connsiteX8272" fmla="*/ 705644 w 2857500"/>
                <a:gd name="connsiteY8272" fmla="*/ 1160463 h 3027364"/>
                <a:gd name="connsiteX8273" fmla="*/ 714376 w 2857500"/>
                <a:gd name="connsiteY8273" fmla="*/ 1169988 h 3027364"/>
                <a:gd name="connsiteX8274" fmla="*/ 705644 w 2857500"/>
                <a:gd name="connsiteY8274" fmla="*/ 1179513 h 3027364"/>
                <a:gd name="connsiteX8275" fmla="*/ 696912 w 2857500"/>
                <a:gd name="connsiteY8275" fmla="*/ 1169988 h 3027364"/>
                <a:gd name="connsiteX8276" fmla="*/ 705644 w 2857500"/>
                <a:gd name="connsiteY8276" fmla="*/ 1160463 h 3027364"/>
                <a:gd name="connsiteX8277" fmla="*/ 661987 w 2857500"/>
                <a:gd name="connsiteY8277" fmla="*/ 1160463 h 3027364"/>
                <a:gd name="connsiteX8278" fmla="*/ 671512 w 2857500"/>
                <a:gd name="connsiteY8278" fmla="*/ 1169988 h 3027364"/>
                <a:gd name="connsiteX8279" fmla="*/ 661987 w 2857500"/>
                <a:gd name="connsiteY8279" fmla="*/ 1179513 h 3027364"/>
                <a:gd name="connsiteX8280" fmla="*/ 652462 w 2857500"/>
                <a:gd name="connsiteY8280" fmla="*/ 1169988 h 3027364"/>
                <a:gd name="connsiteX8281" fmla="*/ 661987 w 2857500"/>
                <a:gd name="connsiteY8281" fmla="*/ 1160463 h 3027364"/>
                <a:gd name="connsiteX8282" fmla="*/ 619124 w 2857500"/>
                <a:gd name="connsiteY8282" fmla="*/ 1160463 h 3027364"/>
                <a:gd name="connsiteX8283" fmla="*/ 628649 w 2857500"/>
                <a:gd name="connsiteY8283" fmla="*/ 1169988 h 3027364"/>
                <a:gd name="connsiteX8284" fmla="*/ 619124 w 2857500"/>
                <a:gd name="connsiteY8284" fmla="*/ 1179513 h 3027364"/>
                <a:gd name="connsiteX8285" fmla="*/ 609599 w 2857500"/>
                <a:gd name="connsiteY8285" fmla="*/ 1169988 h 3027364"/>
                <a:gd name="connsiteX8286" fmla="*/ 619124 w 2857500"/>
                <a:gd name="connsiteY8286" fmla="*/ 1160463 h 3027364"/>
                <a:gd name="connsiteX8287" fmla="*/ 577056 w 2857500"/>
                <a:gd name="connsiteY8287" fmla="*/ 1160463 h 3027364"/>
                <a:gd name="connsiteX8288" fmla="*/ 585788 w 2857500"/>
                <a:gd name="connsiteY8288" fmla="*/ 1169988 h 3027364"/>
                <a:gd name="connsiteX8289" fmla="*/ 577056 w 2857500"/>
                <a:gd name="connsiteY8289" fmla="*/ 1179513 h 3027364"/>
                <a:gd name="connsiteX8290" fmla="*/ 568324 w 2857500"/>
                <a:gd name="connsiteY8290" fmla="*/ 1169988 h 3027364"/>
                <a:gd name="connsiteX8291" fmla="*/ 577056 w 2857500"/>
                <a:gd name="connsiteY8291" fmla="*/ 1160463 h 3027364"/>
                <a:gd name="connsiteX8292" fmla="*/ 533399 w 2857500"/>
                <a:gd name="connsiteY8292" fmla="*/ 1160463 h 3027364"/>
                <a:gd name="connsiteX8293" fmla="*/ 542924 w 2857500"/>
                <a:gd name="connsiteY8293" fmla="*/ 1169988 h 3027364"/>
                <a:gd name="connsiteX8294" fmla="*/ 533399 w 2857500"/>
                <a:gd name="connsiteY8294" fmla="*/ 1179513 h 3027364"/>
                <a:gd name="connsiteX8295" fmla="*/ 523874 w 2857500"/>
                <a:gd name="connsiteY8295" fmla="*/ 1169988 h 3027364"/>
                <a:gd name="connsiteX8296" fmla="*/ 533399 w 2857500"/>
                <a:gd name="connsiteY8296" fmla="*/ 1160463 h 3027364"/>
                <a:gd name="connsiteX8297" fmla="*/ 490537 w 2857500"/>
                <a:gd name="connsiteY8297" fmla="*/ 1160463 h 3027364"/>
                <a:gd name="connsiteX8298" fmla="*/ 500062 w 2857500"/>
                <a:gd name="connsiteY8298" fmla="*/ 1169988 h 3027364"/>
                <a:gd name="connsiteX8299" fmla="*/ 490537 w 2857500"/>
                <a:gd name="connsiteY8299" fmla="*/ 1179513 h 3027364"/>
                <a:gd name="connsiteX8300" fmla="*/ 481012 w 2857500"/>
                <a:gd name="connsiteY8300" fmla="*/ 1169988 h 3027364"/>
                <a:gd name="connsiteX8301" fmla="*/ 490537 w 2857500"/>
                <a:gd name="connsiteY8301" fmla="*/ 1160463 h 3027364"/>
                <a:gd name="connsiteX8302" fmla="*/ 447674 w 2857500"/>
                <a:gd name="connsiteY8302" fmla="*/ 1160463 h 3027364"/>
                <a:gd name="connsiteX8303" fmla="*/ 457199 w 2857500"/>
                <a:gd name="connsiteY8303" fmla="*/ 1169988 h 3027364"/>
                <a:gd name="connsiteX8304" fmla="*/ 447674 w 2857500"/>
                <a:gd name="connsiteY8304" fmla="*/ 1179513 h 3027364"/>
                <a:gd name="connsiteX8305" fmla="*/ 438149 w 2857500"/>
                <a:gd name="connsiteY8305" fmla="*/ 1169988 h 3027364"/>
                <a:gd name="connsiteX8306" fmla="*/ 447674 w 2857500"/>
                <a:gd name="connsiteY8306" fmla="*/ 1160463 h 3027364"/>
                <a:gd name="connsiteX8307" fmla="*/ 404812 w 2857500"/>
                <a:gd name="connsiteY8307" fmla="*/ 1160463 h 3027364"/>
                <a:gd name="connsiteX8308" fmla="*/ 414337 w 2857500"/>
                <a:gd name="connsiteY8308" fmla="*/ 1169988 h 3027364"/>
                <a:gd name="connsiteX8309" fmla="*/ 404812 w 2857500"/>
                <a:gd name="connsiteY8309" fmla="*/ 1179513 h 3027364"/>
                <a:gd name="connsiteX8310" fmla="*/ 395287 w 2857500"/>
                <a:gd name="connsiteY8310" fmla="*/ 1169988 h 3027364"/>
                <a:gd name="connsiteX8311" fmla="*/ 404812 w 2857500"/>
                <a:gd name="connsiteY8311" fmla="*/ 1160463 h 3027364"/>
                <a:gd name="connsiteX8312" fmla="*/ 361950 w 2857500"/>
                <a:gd name="connsiteY8312" fmla="*/ 1160463 h 3027364"/>
                <a:gd name="connsiteX8313" fmla="*/ 371475 w 2857500"/>
                <a:gd name="connsiteY8313" fmla="*/ 1169988 h 3027364"/>
                <a:gd name="connsiteX8314" fmla="*/ 361950 w 2857500"/>
                <a:gd name="connsiteY8314" fmla="*/ 1179513 h 3027364"/>
                <a:gd name="connsiteX8315" fmla="*/ 352425 w 2857500"/>
                <a:gd name="connsiteY8315" fmla="*/ 1169988 h 3027364"/>
                <a:gd name="connsiteX8316" fmla="*/ 361950 w 2857500"/>
                <a:gd name="connsiteY8316" fmla="*/ 1160463 h 3027364"/>
                <a:gd name="connsiteX8317" fmla="*/ 319087 w 2857500"/>
                <a:gd name="connsiteY8317" fmla="*/ 1160463 h 3027364"/>
                <a:gd name="connsiteX8318" fmla="*/ 328612 w 2857500"/>
                <a:gd name="connsiteY8318" fmla="*/ 1169988 h 3027364"/>
                <a:gd name="connsiteX8319" fmla="*/ 319087 w 2857500"/>
                <a:gd name="connsiteY8319" fmla="*/ 1179513 h 3027364"/>
                <a:gd name="connsiteX8320" fmla="*/ 309562 w 2857500"/>
                <a:gd name="connsiteY8320" fmla="*/ 1169988 h 3027364"/>
                <a:gd name="connsiteX8321" fmla="*/ 319087 w 2857500"/>
                <a:gd name="connsiteY8321" fmla="*/ 1160463 h 3027364"/>
                <a:gd name="connsiteX8322" fmla="*/ 276225 w 2857500"/>
                <a:gd name="connsiteY8322" fmla="*/ 1160463 h 3027364"/>
                <a:gd name="connsiteX8323" fmla="*/ 285750 w 2857500"/>
                <a:gd name="connsiteY8323" fmla="*/ 1169988 h 3027364"/>
                <a:gd name="connsiteX8324" fmla="*/ 276225 w 2857500"/>
                <a:gd name="connsiteY8324" fmla="*/ 1179513 h 3027364"/>
                <a:gd name="connsiteX8325" fmla="*/ 266700 w 2857500"/>
                <a:gd name="connsiteY8325" fmla="*/ 1169988 h 3027364"/>
                <a:gd name="connsiteX8326" fmla="*/ 276225 w 2857500"/>
                <a:gd name="connsiteY8326" fmla="*/ 1160463 h 3027364"/>
                <a:gd name="connsiteX8327" fmla="*/ 232569 w 2857500"/>
                <a:gd name="connsiteY8327" fmla="*/ 1160463 h 3027364"/>
                <a:gd name="connsiteX8328" fmla="*/ 241301 w 2857500"/>
                <a:gd name="connsiteY8328" fmla="*/ 1169988 h 3027364"/>
                <a:gd name="connsiteX8329" fmla="*/ 232569 w 2857500"/>
                <a:gd name="connsiteY8329" fmla="*/ 1179513 h 3027364"/>
                <a:gd name="connsiteX8330" fmla="*/ 223837 w 2857500"/>
                <a:gd name="connsiteY8330" fmla="*/ 1169988 h 3027364"/>
                <a:gd name="connsiteX8331" fmla="*/ 232569 w 2857500"/>
                <a:gd name="connsiteY8331" fmla="*/ 1160463 h 3027364"/>
                <a:gd name="connsiteX8332" fmla="*/ 189707 w 2857500"/>
                <a:gd name="connsiteY8332" fmla="*/ 1160463 h 3027364"/>
                <a:gd name="connsiteX8333" fmla="*/ 198439 w 2857500"/>
                <a:gd name="connsiteY8333" fmla="*/ 1169988 h 3027364"/>
                <a:gd name="connsiteX8334" fmla="*/ 189707 w 2857500"/>
                <a:gd name="connsiteY8334" fmla="*/ 1179513 h 3027364"/>
                <a:gd name="connsiteX8335" fmla="*/ 180975 w 2857500"/>
                <a:gd name="connsiteY8335" fmla="*/ 1169988 h 3027364"/>
                <a:gd name="connsiteX8336" fmla="*/ 189707 w 2857500"/>
                <a:gd name="connsiteY8336" fmla="*/ 1160463 h 3027364"/>
                <a:gd name="connsiteX8337" fmla="*/ 146050 w 2857500"/>
                <a:gd name="connsiteY8337" fmla="*/ 1160463 h 3027364"/>
                <a:gd name="connsiteX8338" fmla="*/ 155575 w 2857500"/>
                <a:gd name="connsiteY8338" fmla="*/ 1169988 h 3027364"/>
                <a:gd name="connsiteX8339" fmla="*/ 146050 w 2857500"/>
                <a:gd name="connsiteY8339" fmla="*/ 1179513 h 3027364"/>
                <a:gd name="connsiteX8340" fmla="*/ 136525 w 2857500"/>
                <a:gd name="connsiteY8340" fmla="*/ 1169988 h 3027364"/>
                <a:gd name="connsiteX8341" fmla="*/ 146050 w 2857500"/>
                <a:gd name="connsiteY8341" fmla="*/ 1160463 h 3027364"/>
                <a:gd name="connsiteX8342" fmla="*/ 103982 w 2857500"/>
                <a:gd name="connsiteY8342" fmla="*/ 1160463 h 3027364"/>
                <a:gd name="connsiteX8343" fmla="*/ 112714 w 2857500"/>
                <a:gd name="connsiteY8343" fmla="*/ 1169988 h 3027364"/>
                <a:gd name="connsiteX8344" fmla="*/ 103982 w 2857500"/>
                <a:gd name="connsiteY8344" fmla="*/ 1179513 h 3027364"/>
                <a:gd name="connsiteX8345" fmla="*/ 95250 w 2857500"/>
                <a:gd name="connsiteY8345" fmla="*/ 1169988 h 3027364"/>
                <a:gd name="connsiteX8346" fmla="*/ 103982 w 2857500"/>
                <a:gd name="connsiteY8346" fmla="*/ 1160463 h 3027364"/>
                <a:gd name="connsiteX8347" fmla="*/ 61119 w 2857500"/>
                <a:gd name="connsiteY8347" fmla="*/ 1160463 h 3027364"/>
                <a:gd name="connsiteX8348" fmla="*/ 69851 w 2857500"/>
                <a:gd name="connsiteY8348" fmla="*/ 1169988 h 3027364"/>
                <a:gd name="connsiteX8349" fmla="*/ 61119 w 2857500"/>
                <a:gd name="connsiteY8349" fmla="*/ 1179513 h 3027364"/>
                <a:gd name="connsiteX8350" fmla="*/ 52387 w 2857500"/>
                <a:gd name="connsiteY8350" fmla="*/ 1169988 h 3027364"/>
                <a:gd name="connsiteX8351" fmla="*/ 61119 w 2857500"/>
                <a:gd name="connsiteY8351" fmla="*/ 1160463 h 3027364"/>
                <a:gd name="connsiteX8352" fmla="*/ 17462 w 2857500"/>
                <a:gd name="connsiteY8352" fmla="*/ 1160463 h 3027364"/>
                <a:gd name="connsiteX8353" fmla="*/ 26987 w 2857500"/>
                <a:gd name="connsiteY8353" fmla="*/ 1169988 h 3027364"/>
                <a:gd name="connsiteX8354" fmla="*/ 17462 w 2857500"/>
                <a:gd name="connsiteY8354" fmla="*/ 1179513 h 3027364"/>
                <a:gd name="connsiteX8355" fmla="*/ 7937 w 2857500"/>
                <a:gd name="connsiteY8355" fmla="*/ 1169988 h 3027364"/>
                <a:gd name="connsiteX8356" fmla="*/ 17462 w 2857500"/>
                <a:gd name="connsiteY8356" fmla="*/ 1160463 h 3027364"/>
                <a:gd name="connsiteX8357" fmla="*/ 1758156 w 2857500"/>
                <a:gd name="connsiteY8357" fmla="*/ 1117601 h 3027364"/>
                <a:gd name="connsiteX8358" fmla="*/ 1766888 w 2857500"/>
                <a:gd name="connsiteY8358" fmla="*/ 1126333 h 3027364"/>
                <a:gd name="connsiteX8359" fmla="*/ 1758156 w 2857500"/>
                <a:gd name="connsiteY8359" fmla="*/ 1135065 h 3027364"/>
                <a:gd name="connsiteX8360" fmla="*/ 1749424 w 2857500"/>
                <a:gd name="connsiteY8360" fmla="*/ 1126333 h 3027364"/>
                <a:gd name="connsiteX8361" fmla="*/ 1758156 w 2857500"/>
                <a:gd name="connsiteY8361" fmla="*/ 1117601 h 3027364"/>
                <a:gd name="connsiteX8362" fmla="*/ 1714499 w 2857500"/>
                <a:gd name="connsiteY8362" fmla="*/ 1117601 h 3027364"/>
                <a:gd name="connsiteX8363" fmla="*/ 1724024 w 2857500"/>
                <a:gd name="connsiteY8363" fmla="*/ 1126333 h 3027364"/>
                <a:gd name="connsiteX8364" fmla="*/ 1714499 w 2857500"/>
                <a:gd name="connsiteY8364" fmla="*/ 1135065 h 3027364"/>
                <a:gd name="connsiteX8365" fmla="*/ 1704974 w 2857500"/>
                <a:gd name="connsiteY8365" fmla="*/ 1126333 h 3027364"/>
                <a:gd name="connsiteX8366" fmla="*/ 1714499 w 2857500"/>
                <a:gd name="connsiteY8366" fmla="*/ 1117601 h 3027364"/>
                <a:gd name="connsiteX8367" fmla="*/ 1671637 w 2857500"/>
                <a:gd name="connsiteY8367" fmla="*/ 1117601 h 3027364"/>
                <a:gd name="connsiteX8368" fmla="*/ 1681162 w 2857500"/>
                <a:gd name="connsiteY8368" fmla="*/ 1126333 h 3027364"/>
                <a:gd name="connsiteX8369" fmla="*/ 1671637 w 2857500"/>
                <a:gd name="connsiteY8369" fmla="*/ 1135065 h 3027364"/>
                <a:gd name="connsiteX8370" fmla="*/ 1662112 w 2857500"/>
                <a:gd name="connsiteY8370" fmla="*/ 1126333 h 3027364"/>
                <a:gd name="connsiteX8371" fmla="*/ 1671637 w 2857500"/>
                <a:gd name="connsiteY8371" fmla="*/ 1117601 h 3027364"/>
                <a:gd name="connsiteX8372" fmla="*/ 1628774 w 2857500"/>
                <a:gd name="connsiteY8372" fmla="*/ 1117601 h 3027364"/>
                <a:gd name="connsiteX8373" fmla="*/ 1638299 w 2857500"/>
                <a:gd name="connsiteY8373" fmla="*/ 1126333 h 3027364"/>
                <a:gd name="connsiteX8374" fmla="*/ 1628774 w 2857500"/>
                <a:gd name="connsiteY8374" fmla="*/ 1135065 h 3027364"/>
                <a:gd name="connsiteX8375" fmla="*/ 1619249 w 2857500"/>
                <a:gd name="connsiteY8375" fmla="*/ 1126333 h 3027364"/>
                <a:gd name="connsiteX8376" fmla="*/ 1628774 w 2857500"/>
                <a:gd name="connsiteY8376" fmla="*/ 1117601 h 3027364"/>
                <a:gd name="connsiteX8377" fmla="*/ 1585912 w 2857500"/>
                <a:gd name="connsiteY8377" fmla="*/ 1117601 h 3027364"/>
                <a:gd name="connsiteX8378" fmla="*/ 1595437 w 2857500"/>
                <a:gd name="connsiteY8378" fmla="*/ 1126333 h 3027364"/>
                <a:gd name="connsiteX8379" fmla="*/ 1585912 w 2857500"/>
                <a:gd name="connsiteY8379" fmla="*/ 1135065 h 3027364"/>
                <a:gd name="connsiteX8380" fmla="*/ 1576387 w 2857500"/>
                <a:gd name="connsiteY8380" fmla="*/ 1126333 h 3027364"/>
                <a:gd name="connsiteX8381" fmla="*/ 1585912 w 2857500"/>
                <a:gd name="connsiteY8381" fmla="*/ 1117601 h 3027364"/>
                <a:gd name="connsiteX8382" fmla="*/ 1543049 w 2857500"/>
                <a:gd name="connsiteY8382" fmla="*/ 1117601 h 3027364"/>
                <a:gd name="connsiteX8383" fmla="*/ 1552574 w 2857500"/>
                <a:gd name="connsiteY8383" fmla="*/ 1126333 h 3027364"/>
                <a:gd name="connsiteX8384" fmla="*/ 1543049 w 2857500"/>
                <a:gd name="connsiteY8384" fmla="*/ 1135065 h 3027364"/>
                <a:gd name="connsiteX8385" fmla="*/ 1533524 w 2857500"/>
                <a:gd name="connsiteY8385" fmla="*/ 1126333 h 3027364"/>
                <a:gd name="connsiteX8386" fmla="*/ 1543049 w 2857500"/>
                <a:gd name="connsiteY8386" fmla="*/ 1117601 h 3027364"/>
                <a:gd name="connsiteX8387" fmla="*/ 1500187 w 2857500"/>
                <a:gd name="connsiteY8387" fmla="*/ 1117601 h 3027364"/>
                <a:gd name="connsiteX8388" fmla="*/ 1509712 w 2857500"/>
                <a:gd name="connsiteY8388" fmla="*/ 1126333 h 3027364"/>
                <a:gd name="connsiteX8389" fmla="*/ 1500187 w 2857500"/>
                <a:gd name="connsiteY8389" fmla="*/ 1135065 h 3027364"/>
                <a:gd name="connsiteX8390" fmla="*/ 1490662 w 2857500"/>
                <a:gd name="connsiteY8390" fmla="*/ 1126333 h 3027364"/>
                <a:gd name="connsiteX8391" fmla="*/ 1500187 w 2857500"/>
                <a:gd name="connsiteY8391" fmla="*/ 1117601 h 3027364"/>
                <a:gd name="connsiteX8392" fmla="*/ 1457052 w 2857500"/>
                <a:gd name="connsiteY8392" fmla="*/ 1117601 h 3027364"/>
                <a:gd name="connsiteX8393" fmla="*/ 1457596 w 2857500"/>
                <a:gd name="connsiteY8393" fmla="*/ 1117601 h 3027364"/>
                <a:gd name="connsiteX8394" fmla="*/ 1466849 w 2857500"/>
                <a:gd name="connsiteY8394" fmla="*/ 1126333 h 3027364"/>
                <a:gd name="connsiteX8395" fmla="*/ 1457596 w 2857500"/>
                <a:gd name="connsiteY8395" fmla="*/ 1135064 h 3027364"/>
                <a:gd name="connsiteX8396" fmla="*/ 1457052 w 2857500"/>
                <a:gd name="connsiteY8396" fmla="*/ 1135064 h 3027364"/>
                <a:gd name="connsiteX8397" fmla="*/ 1447799 w 2857500"/>
                <a:gd name="connsiteY8397" fmla="*/ 1126333 h 3027364"/>
                <a:gd name="connsiteX8398" fmla="*/ 1457052 w 2857500"/>
                <a:gd name="connsiteY8398" fmla="*/ 1117601 h 3027364"/>
                <a:gd name="connsiteX8399" fmla="*/ 1069975 w 2857500"/>
                <a:gd name="connsiteY8399" fmla="*/ 1117601 h 3027364"/>
                <a:gd name="connsiteX8400" fmla="*/ 1079500 w 2857500"/>
                <a:gd name="connsiteY8400" fmla="*/ 1126333 h 3027364"/>
                <a:gd name="connsiteX8401" fmla="*/ 1069975 w 2857500"/>
                <a:gd name="connsiteY8401" fmla="*/ 1135065 h 3027364"/>
                <a:gd name="connsiteX8402" fmla="*/ 1060450 w 2857500"/>
                <a:gd name="connsiteY8402" fmla="*/ 1126333 h 3027364"/>
                <a:gd name="connsiteX8403" fmla="*/ 1069975 w 2857500"/>
                <a:gd name="connsiteY8403" fmla="*/ 1117601 h 3027364"/>
                <a:gd name="connsiteX8404" fmla="*/ 1027112 w 2857500"/>
                <a:gd name="connsiteY8404" fmla="*/ 1117601 h 3027364"/>
                <a:gd name="connsiteX8405" fmla="*/ 1036637 w 2857500"/>
                <a:gd name="connsiteY8405" fmla="*/ 1126333 h 3027364"/>
                <a:gd name="connsiteX8406" fmla="*/ 1027112 w 2857500"/>
                <a:gd name="connsiteY8406" fmla="*/ 1135065 h 3027364"/>
                <a:gd name="connsiteX8407" fmla="*/ 1017587 w 2857500"/>
                <a:gd name="connsiteY8407" fmla="*/ 1126333 h 3027364"/>
                <a:gd name="connsiteX8408" fmla="*/ 1027112 w 2857500"/>
                <a:gd name="connsiteY8408" fmla="*/ 1117601 h 3027364"/>
                <a:gd name="connsiteX8409" fmla="*/ 984250 w 2857500"/>
                <a:gd name="connsiteY8409" fmla="*/ 1117601 h 3027364"/>
                <a:gd name="connsiteX8410" fmla="*/ 993775 w 2857500"/>
                <a:gd name="connsiteY8410" fmla="*/ 1126333 h 3027364"/>
                <a:gd name="connsiteX8411" fmla="*/ 984250 w 2857500"/>
                <a:gd name="connsiteY8411" fmla="*/ 1135065 h 3027364"/>
                <a:gd name="connsiteX8412" fmla="*/ 974725 w 2857500"/>
                <a:gd name="connsiteY8412" fmla="*/ 1126333 h 3027364"/>
                <a:gd name="connsiteX8413" fmla="*/ 984250 w 2857500"/>
                <a:gd name="connsiteY8413" fmla="*/ 1117601 h 3027364"/>
                <a:gd name="connsiteX8414" fmla="*/ 941387 w 2857500"/>
                <a:gd name="connsiteY8414" fmla="*/ 1117601 h 3027364"/>
                <a:gd name="connsiteX8415" fmla="*/ 950912 w 2857500"/>
                <a:gd name="connsiteY8415" fmla="*/ 1126333 h 3027364"/>
                <a:gd name="connsiteX8416" fmla="*/ 941387 w 2857500"/>
                <a:gd name="connsiteY8416" fmla="*/ 1135065 h 3027364"/>
                <a:gd name="connsiteX8417" fmla="*/ 931862 w 2857500"/>
                <a:gd name="connsiteY8417" fmla="*/ 1126333 h 3027364"/>
                <a:gd name="connsiteX8418" fmla="*/ 941387 w 2857500"/>
                <a:gd name="connsiteY8418" fmla="*/ 1117601 h 3027364"/>
                <a:gd name="connsiteX8419" fmla="*/ 898525 w 2857500"/>
                <a:gd name="connsiteY8419" fmla="*/ 1117601 h 3027364"/>
                <a:gd name="connsiteX8420" fmla="*/ 908050 w 2857500"/>
                <a:gd name="connsiteY8420" fmla="*/ 1126333 h 3027364"/>
                <a:gd name="connsiteX8421" fmla="*/ 898525 w 2857500"/>
                <a:gd name="connsiteY8421" fmla="*/ 1135065 h 3027364"/>
                <a:gd name="connsiteX8422" fmla="*/ 889000 w 2857500"/>
                <a:gd name="connsiteY8422" fmla="*/ 1126333 h 3027364"/>
                <a:gd name="connsiteX8423" fmla="*/ 898525 w 2857500"/>
                <a:gd name="connsiteY8423" fmla="*/ 1117601 h 3027364"/>
                <a:gd name="connsiteX8424" fmla="*/ 855662 w 2857500"/>
                <a:gd name="connsiteY8424" fmla="*/ 1117601 h 3027364"/>
                <a:gd name="connsiteX8425" fmla="*/ 865187 w 2857500"/>
                <a:gd name="connsiteY8425" fmla="*/ 1126333 h 3027364"/>
                <a:gd name="connsiteX8426" fmla="*/ 855662 w 2857500"/>
                <a:gd name="connsiteY8426" fmla="*/ 1135065 h 3027364"/>
                <a:gd name="connsiteX8427" fmla="*/ 846137 w 2857500"/>
                <a:gd name="connsiteY8427" fmla="*/ 1126333 h 3027364"/>
                <a:gd name="connsiteX8428" fmla="*/ 855662 w 2857500"/>
                <a:gd name="connsiteY8428" fmla="*/ 1117601 h 3027364"/>
                <a:gd name="connsiteX8429" fmla="*/ 812800 w 2857500"/>
                <a:gd name="connsiteY8429" fmla="*/ 1117601 h 3027364"/>
                <a:gd name="connsiteX8430" fmla="*/ 822325 w 2857500"/>
                <a:gd name="connsiteY8430" fmla="*/ 1126333 h 3027364"/>
                <a:gd name="connsiteX8431" fmla="*/ 812800 w 2857500"/>
                <a:gd name="connsiteY8431" fmla="*/ 1135065 h 3027364"/>
                <a:gd name="connsiteX8432" fmla="*/ 803275 w 2857500"/>
                <a:gd name="connsiteY8432" fmla="*/ 1126333 h 3027364"/>
                <a:gd name="connsiteX8433" fmla="*/ 812800 w 2857500"/>
                <a:gd name="connsiteY8433" fmla="*/ 1117601 h 3027364"/>
                <a:gd name="connsiteX8434" fmla="*/ 769665 w 2857500"/>
                <a:gd name="connsiteY8434" fmla="*/ 1117601 h 3027364"/>
                <a:gd name="connsiteX8435" fmla="*/ 770209 w 2857500"/>
                <a:gd name="connsiteY8435" fmla="*/ 1117601 h 3027364"/>
                <a:gd name="connsiteX8436" fmla="*/ 779462 w 2857500"/>
                <a:gd name="connsiteY8436" fmla="*/ 1126333 h 3027364"/>
                <a:gd name="connsiteX8437" fmla="*/ 770209 w 2857500"/>
                <a:gd name="connsiteY8437" fmla="*/ 1135064 h 3027364"/>
                <a:gd name="connsiteX8438" fmla="*/ 769665 w 2857500"/>
                <a:gd name="connsiteY8438" fmla="*/ 1135064 h 3027364"/>
                <a:gd name="connsiteX8439" fmla="*/ 760412 w 2857500"/>
                <a:gd name="connsiteY8439" fmla="*/ 1126333 h 3027364"/>
                <a:gd name="connsiteX8440" fmla="*/ 769665 w 2857500"/>
                <a:gd name="connsiteY8440" fmla="*/ 1117601 h 3027364"/>
                <a:gd name="connsiteX8441" fmla="*/ 726281 w 2857500"/>
                <a:gd name="connsiteY8441" fmla="*/ 1117601 h 3027364"/>
                <a:gd name="connsiteX8442" fmla="*/ 735013 w 2857500"/>
                <a:gd name="connsiteY8442" fmla="*/ 1126333 h 3027364"/>
                <a:gd name="connsiteX8443" fmla="*/ 726281 w 2857500"/>
                <a:gd name="connsiteY8443" fmla="*/ 1135065 h 3027364"/>
                <a:gd name="connsiteX8444" fmla="*/ 717549 w 2857500"/>
                <a:gd name="connsiteY8444" fmla="*/ 1126333 h 3027364"/>
                <a:gd name="connsiteX8445" fmla="*/ 726281 w 2857500"/>
                <a:gd name="connsiteY8445" fmla="*/ 1117601 h 3027364"/>
                <a:gd name="connsiteX8446" fmla="*/ 683419 w 2857500"/>
                <a:gd name="connsiteY8446" fmla="*/ 1117601 h 3027364"/>
                <a:gd name="connsiteX8447" fmla="*/ 692151 w 2857500"/>
                <a:gd name="connsiteY8447" fmla="*/ 1126333 h 3027364"/>
                <a:gd name="connsiteX8448" fmla="*/ 683419 w 2857500"/>
                <a:gd name="connsiteY8448" fmla="*/ 1135065 h 3027364"/>
                <a:gd name="connsiteX8449" fmla="*/ 674687 w 2857500"/>
                <a:gd name="connsiteY8449" fmla="*/ 1126333 h 3027364"/>
                <a:gd name="connsiteX8450" fmla="*/ 683419 w 2857500"/>
                <a:gd name="connsiteY8450" fmla="*/ 1117601 h 3027364"/>
                <a:gd name="connsiteX8451" fmla="*/ 640556 w 2857500"/>
                <a:gd name="connsiteY8451" fmla="*/ 1117601 h 3027364"/>
                <a:gd name="connsiteX8452" fmla="*/ 649288 w 2857500"/>
                <a:gd name="connsiteY8452" fmla="*/ 1126333 h 3027364"/>
                <a:gd name="connsiteX8453" fmla="*/ 640556 w 2857500"/>
                <a:gd name="connsiteY8453" fmla="*/ 1135065 h 3027364"/>
                <a:gd name="connsiteX8454" fmla="*/ 631824 w 2857500"/>
                <a:gd name="connsiteY8454" fmla="*/ 1126333 h 3027364"/>
                <a:gd name="connsiteX8455" fmla="*/ 640556 w 2857500"/>
                <a:gd name="connsiteY8455" fmla="*/ 1117601 h 3027364"/>
                <a:gd name="connsiteX8456" fmla="*/ 597694 w 2857500"/>
                <a:gd name="connsiteY8456" fmla="*/ 1117601 h 3027364"/>
                <a:gd name="connsiteX8457" fmla="*/ 606426 w 2857500"/>
                <a:gd name="connsiteY8457" fmla="*/ 1126333 h 3027364"/>
                <a:gd name="connsiteX8458" fmla="*/ 597694 w 2857500"/>
                <a:gd name="connsiteY8458" fmla="*/ 1135065 h 3027364"/>
                <a:gd name="connsiteX8459" fmla="*/ 588962 w 2857500"/>
                <a:gd name="connsiteY8459" fmla="*/ 1126333 h 3027364"/>
                <a:gd name="connsiteX8460" fmla="*/ 597694 w 2857500"/>
                <a:gd name="connsiteY8460" fmla="*/ 1117601 h 3027364"/>
                <a:gd name="connsiteX8461" fmla="*/ 554037 w 2857500"/>
                <a:gd name="connsiteY8461" fmla="*/ 1117601 h 3027364"/>
                <a:gd name="connsiteX8462" fmla="*/ 563562 w 2857500"/>
                <a:gd name="connsiteY8462" fmla="*/ 1126333 h 3027364"/>
                <a:gd name="connsiteX8463" fmla="*/ 554037 w 2857500"/>
                <a:gd name="connsiteY8463" fmla="*/ 1135065 h 3027364"/>
                <a:gd name="connsiteX8464" fmla="*/ 544512 w 2857500"/>
                <a:gd name="connsiteY8464" fmla="*/ 1126333 h 3027364"/>
                <a:gd name="connsiteX8465" fmla="*/ 554037 w 2857500"/>
                <a:gd name="connsiteY8465" fmla="*/ 1117601 h 3027364"/>
                <a:gd name="connsiteX8466" fmla="*/ 511174 w 2857500"/>
                <a:gd name="connsiteY8466" fmla="*/ 1117601 h 3027364"/>
                <a:gd name="connsiteX8467" fmla="*/ 520699 w 2857500"/>
                <a:gd name="connsiteY8467" fmla="*/ 1126333 h 3027364"/>
                <a:gd name="connsiteX8468" fmla="*/ 511174 w 2857500"/>
                <a:gd name="connsiteY8468" fmla="*/ 1135065 h 3027364"/>
                <a:gd name="connsiteX8469" fmla="*/ 501649 w 2857500"/>
                <a:gd name="connsiteY8469" fmla="*/ 1126333 h 3027364"/>
                <a:gd name="connsiteX8470" fmla="*/ 511174 w 2857500"/>
                <a:gd name="connsiteY8470" fmla="*/ 1117601 h 3027364"/>
                <a:gd name="connsiteX8471" fmla="*/ 468312 w 2857500"/>
                <a:gd name="connsiteY8471" fmla="*/ 1117601 h 3027364"/>
                <a:gd name="connsiteX8472" fmla="*/ 477837 w 2857500"/>
                <a:gd name="connsiteY8472" fmla="*/ 1126333 h 3027364"/>
                <a:gd name="connsiteX8473" fmla="*/ 468312 w 2857500"/>
                <a:gd name="connsiteY8473" fmla="*/ 1135065 h 3027364"/>
                <a:gd name="connsiteX8474" fmla="*/ 458787 w 2857500"/>
                <a:gd name="connsiteY8474" fmla="*/ 1126333 h 3027364"/>
                <a:gd name="connsiteX8475" fmla="*/ 468312 w 2857500"/>
                <a:gd name="connsiteY8475" fmla="*/ 1117601 h 3027364"/>
                <a:gd name="connsiteX8476" fmla="*/ 425177 w 2857500"/>
                <a:gd name="connsiteY8476" fmla="*/ 1117601 h 3027364"/>
                <a:gd name="connsiteX8477" fmla="*/ 434974 w 2857500"/>
                <a:gd name="connsiteY8477" fmla="*/ 1126333 h 3027364"/>
                <a:gd name="connsiteX8478" fmla="*/ 425177 w 2857500"/>
                <a:gd name="connsiteY8478" fmla="*/ 1135064 h 3027364"/>
                <a:gd name="connsiteX8479" fmla="*/ 415924 w 2857500"/>
                <a:gd name="connsiteY8479" fmla="*/ 1126333 h 3027364"/>
                <a:gd name="connsiteX8480" fmla="*/ 425177 w 2857500"/>
                <a:gd name="connsiteY8480" fmla="*/ 1117601 h 3027364"/>
                <a:gd name="connsiteX8481" fmla="*/ 2574424 w 2857500"/>
                <a:gd name="connsiteY8481" fmla="*/ 1117600 h 3027364"/>
                <a:gd name="connsiteX8482" fmla="*/ 2574925 w 2857500"/>
                <a:gd name="connsiteY8482" fmla="*/ 1117600 h 3027364"/>
                <a:gd name="connsiteX8483" fmla="*/ 2565901 w 2857500"/>
                <a:gd name="connsiteY8483" fmla="*/ 1128713 h 3027364"/>
                <a:gd name="connsiteX8484" fmla="*/ 2565400 w 2857500"/>
                <a:gd name="connsiteY8484" fmla="*/ 1126187 h 3027364"/>
                <a:gd name="connsiteX8485" fmla="*/ 2574424 w 2857500"/>
                <a:gd name="connsiteY8485" fmla="*/ 1117600 h 3027364"/>
                <a:gd name="connsiteX8486" fmla="*/ 2531269 w 2857500"/>
                <a:gd name="connsiteY8486" fmla="*/ 1117600 h 3027364"/>
                <a:gd name="connsiteX8487" fmla="*/ 2540001 w 2857500"/>
                <a:gd name="connsiteY8487" fmla="*/ 1126332 h 3027364"/>
                <a:gd name="connsiteX8488" fmla="*/ 2531269 w 2857500"/>
                <a:gd name="connsiteY8488" fmla="*/ 1135064 h 3027364"/>
                <a:gd name="connsiteX8489" fmla="*/ 2522537 w 2857500"/>
                <a:gd name="connsiteY8489" fmla="*/ 1126332 h 3027364"/>
                <a:gd name="connsiteX8490" fmla="*/ 2531269 w 2857500"/>
                <a:gd name="connsiteY8490" fmla="*/ 1117600 h 3027364"/>
                <a:gd name="connsiteX8491" fmla="*/ 2487893 w 2857500"/>
                <a:gd name="connsiteY8491" fmla="*/ 1117600 h 3027364"/>
                <a:gd name="connsiteX8492" fmla="*/ 2488406 w 2857500"/>
                <a:gd name="connsiteY8492" fmla="*/ 1117600 h 3027364"/>
                <a:gd name="connsiteX8493" fmla="*/ 2497138 w 2857500"/>
                <a:gd name="connsiteY8493" fmla="*/ 1126332 h 3027364"/>
                <a:gd name="connsiteX8494" fmla="*/ 2488406 w 2857500"/>
                <a:gd name="connsiteY8494" fmla="*/ 1135063 h 3027364"/>
                <a:gd name="connsiteX8495" fmla="*/ 2487893 w 2857500"/>
                <a:gd name="connsiteY8495" fmla="*/ 1135063 h 3027364"/>
                <a:gd name="connsiteX8496" fmla="*/ 2479675 w 2857500"/>
                <a:gd name="connsiteY8496" fmla="*/ 1126332 h 3027364"/>
                <a:gd name="connsiteX8497" fmla="*/ 2487893 w 2857500"/>
                <a:gd name="connsiteY8497" fmla="*/ 1117600 h 3027364"/>
                <a:gd name="connsiteX8498" fmla="*/ 2446337 w 2857500"/>
                <a:gd name="connsiteY8498" fmla="*/ 1117600 h 3027364"/>
                <a:gd name="connsiteX8499" fmla="*/ 2455862 w 2857500"/>
                <a:gd name="connsiteY8499" fmla="*/ 1126332 h 3027364"/>
                <a:gd name="connsiteX8500" fmla="*/ 2446337 w 2857500"/>
                <a:gd name="connsiteY8500" fmla="*/ 1135064 h 3027364"/>
                <a:gd name="connsiteX8501" fmla="*/ 2436812 w 2857500"/>
                <a:gd name="connsiteY8501" fmla="*/ 1126332 h 3027364"/>
                <a:gd name="connsiteX8502" fmla="*/ 2446337 w 2857500"/>
                <a:gd name="connsiteY8502" fmla="*/ 1117600 h 3027364"/>
                <a:gd name="connsiteX8503" fmla="*/ 2402681 w 2857500"/>
                <a:gd name="connsiteY8503" fmla="*/ 1117600 h 3027364"/>
                <a:gd name="connsiteX8504" fmla="*/ 2411413 w 2857500"/>
                <a:gd name="connsiteY8504" fmla="*/ 1126332 h 3027364"/>
                <a:gd name="connsiteX8505" fmla="*/ 2402681 w 2857500"/>
                <a:gd name="connsiteY8505" fmla="*/ 1135064 h 3027364"/>
                <a:gd name="connsiteX8506" fmla="*/ 2393949 w 2857500"/>
                <a:gd name="connsiteY8506" fmla="*/ 1126332 h 3027364"/>
                <a:gd name="connsiteX8507" fmla="*/ 2402681 w 2857500"/>
                <a:gd name="connsiteY8507" fmla="*/ 1117600 h 3027364"/>
                <a:gd name="connsiteX8508" fmla="*/ 2359819 w 2857500"/>
                <a:gd name="connsiteY8508" fmla="*/ 1117600 h 3027364"/>
                <a:gd name="connsiteX8509" fmla="*/ 2368551 w 2857500"/>
                <a:gd name="connsiteY8509" fmla="*/ 1126332 h 3027364"/>
                <a:gd name="connsiteX8510" fmla="*/ 2359819 w 2857500"/>
                <a:gd name="connsiteY8510" fmla="*/ 1135064 h 3027364"/>
                <a:gd name="connsiteX8511" fmla="*/ 2351087 w 2857500"/>
                <a:gd name="connsiteY8511" fmla="*/ 1126332 h 3027364"/>
                <a:gd name="connsiteX8512" fmla="*/ 2359819 w 2857500"/>
                <a:gd name="connsiteY8512" fmla="*/ 1117600 h 3027364"/>
                <a:gd name="connsiteX8513" fmla="*/ 2316162 w 2857500"/>
                <a:gd name="connsiteY8513" fmla="*/ 1117600 h 3027364"/>
                <a:gd name="connsiteX8514" fmla="*/ 2325687 w 2857500"/>
                <a:gd name="connsiteY8514" fmla="*/ 1126332 h 3027364"/>
                <a:gd name="connsiteX8515" fmla="*/ 2316162 w 2857500"/>
                <a:gd name="connsiteY8515" fmla="*/ 1135064 h 3027364"/>
                <a:gd name="connsiteX8516" fmla="*/ 2306637 w 2857500"/>
                <a:gd name="connsiteY8516" fmla="*/ 1126332 h 3027364"/>
                <a:gd name="connsiteX8517" fmla="*/ 2316162 w 2857500"/>
                <a:gd name="connsiteY8517" fmla="*/ 1117600 h 3027364"/>
                <a:gd name="connsiteX8518" fmla="*/ 2273299 w 2857500"/>
                <a:gd name="connsiteY8518" fmla="*/ 1117600 h 3027364"/>
                <a:gd name="connsiteX8519" fmla="*/ 2282824 w 2857500"/>
                <a:gd name="connsiteY8519" fmla="*/ 1126332 h 3027364"/>
                <a:gd name="connsiteX8520" fmla="*/ 2273299 w 2857500"/>
                <a:gd name="connsiteY8520" fmla="*/ 1135064 h 3027364"/>
                <a:gd name="connsiteX8521" fmla="*/ 2263774 w 2857500"/>
                <a:gd name="connsiteY8521" fmla="*/ 1126332 h 3027364"/>
                <a:gd name="connsiteX8522" fmla="*/ 2273299 w 2857500"/>
                <a:gd name="connsiteY8522" fmla="*/ 1117600 h 3027364"/>
                <a:gd name="connsiteX8523" fmla="*/ 2230437 w 2857500"/>
                <a:gd name="connsiteY8523" fmla="*/ 1117600 h 3027364"/>
                <a:gd name="connsiteX8524" fmla="*/ 2239962 w 2857500"/>
                <a:gd name="connsiteY8524" fmla="*/ 1126332 h 3027364"/>
                <a:gd name="connsiteX8525" fmla="*/ 2230437 w 2857500"/>
                <a:gd name="connsiteY8525" fmla="*/ 1135064 h 3027364"/>
                <a:gd name="connsiteX8526" fmla="*/ 2220912 w 2857500"/>
                <a:gd name="connsiteY8526" fmla="*/ 1126332 h 3027364"/>
                <a:gd name="connsiteX8527" fmla="*/ 2230437 w 2857500"/>
                <a:gd name="connsiteY8527" fmla="*/ 1117600 h 3027364"/>
                <a:gd name="connsiteX8528" fmla="*/ 2187574 w 2857500"/>
                <a:gd name="connsiteY8528" fmla="*/ 1117600 h 3027364"/>
                <a:gd name="connsiteX8529" fmla="*/ 2197099 w 2857500"/>
                <a:gd name="connsiteY8529" fmla="*/ 1126332 h 3027364"/>
                <a:gd name="connsiteX8530" fmla="*/ 2187574 w 2857500"/>
                <a:gd name="connsiteY8530" fmla="*/ 1135064 h 3027364"/>
                <a:gd name="connsiteX8531" fmla="*/ 2178049 w 2857500"/>
                <a:gd name="connsiteY8531" fmla="*/ 1126332 h 3027364"/>
                <a:gd name="connsiteX8532" fmla="*/ 2187574 w 2857500"/>
                <a:gd name="connsiteY8532" fmla="*/ 1117600 h 3027364"/>
                <a:gd name="connsiteX8533" fmla="*/ 2144440 w 2857500"/>
                <a:gd name="connsiteY8533" fmla="*/ 1117600 h 3027364"/>
                <a:gd name="connsiteX8534" fmla="*/ 2144984 w 2857500"/>
                <a:gd name="connsiteY8534" fmla="*/ 1117600 h 3027364"/>
                <a:gd name="connsiteX8535" fmla="*/ 2154237 w 2857500"/>
                <a:gd name="connsiteY8535" fmla="*/ 1126332 h 3027364"/>
                <a:gd name="connsiteX8536" fmla="*/ 2144984 w 2857500"/>
                <a:gd name="connsiteY8536" fmla="*/ 1135063 h 3027364"/>
                <a:gd name="connsiteX8537" fmla="*/ 2144440 w 2857500"/>
                <a:gd name="connsiteY8537" fmla="*/ 1135063 h 3027364"/>
                <a:gd name="connsiteX8538" fmla="*/ 2135187 w 2857500"/>
                <a:gd name="connsiteY8538" fmla="*/ 1126332 h 3027364"/>
                <a:gd name="connsiteX8539" fmla="*/ 2144440 w 2857500"/>
                <a:gd name="connsiteY8539" fmla="*/ 1117600 h 3027364"/>
                <a:gd name="connsiteX8540" fmla="*/ 2101850 w 2857500"/>
                <a:gd name="connsiteY8540" fmla="*/ 1117600 h 3027364"/>
                <a:gd name="connsiteX8541" fmla="*/ 2111375 w 2857500"/>
                <a:gd name="connsiteY8541" fmla="*/ 1126332 h 3027364"/>
                <a:gd name="connsiteX8542" fmla="*/ 2101850 w 2857500"/>
                <a:gd name="connsiteY8542" fmla="*/ 1135064 h 3027364"/>
                <a:gd name="connsiteX8543" fmla="*/ 2092325 w 2857500"/>
                <a:gd name="connsiteY8543" fmla="*/ 1126332 h 3027364"/>
                <a:gd name="connsiteX8544" fmla="*/ 2101850 w 2857500"/>
                <a:gd name="connsiteY8544" fmla="*/ 1117600 h 3027364"/>
                <a:gd name="connsiteX8545" fmla="*/ 2058987 w 2857500"/>
                <a:gd name="connsiteY8545" fmla="*/ 1117600 h 3027364"/>
                <a:gd name="connsiteX8546" fmla="*/ 2068512 w 2857500"/>
                <a:gd name="connsiteY8546" fmla="*/ 1126332 h 3027364"/>
                <a:gd name="connsiteX8547" fmla="*/ 2058987 w 2857500"/>
                <a:gd name="connsiteY8547" fmla="*/ 1135064 h 3027364"/>
                <a:gd name="connsiteX8548" fmla="*/ 2049462 w 2857500"/>
                <a:gd name="connsiteY8548" fmla="*/ 1126332 h 3027364"/>
                <a:gd name="connsiteX8549" fmla="*/ 2058987 w 2857500"/>
                <a:gd name="connsiteY8549" fmla="*/ 1117600 h 3027364"/>
                <a:gd name="connsiteX8550" fmla="*/ 2016125 w 2857500"/>
                <a:gd name="connsiteY8550" fmla="*/ 1117600 h 3027364"/>
                <a:gd name="connsiteX8551" fmla="*/ 2025650 w 2857500"/>
                <a:gd name="connsiteY8551" fmla="*/ 1126332 h 3027364"/>
                <a:gd name="connsiteX8552" fmla="*/ 2016125 w 2857500"/>
                <a:gd name="connsiteY8552" fmla="*/ 1135064 h 3027364"/>
                <a:gd name="connsiteX8553" fmla="*/ 2006600 w 2857500"/>
                <a:gd name="connsiteY8553" fmla="*/ 1126332 h 3027364"/>
                <a:gd name="connsiteX8554" fmla="*/ 2016125 w 2857500"/>
                <a:gd name="connsiteY8554" fmla="*/ 1117600 h 3027364"/>
                <a:gd name="connsiteX8555" fmla="*/ 1973262 w 2857500"/>
                <a:gd name="connsiteY8555" fmla="*/ 1117600 h 3027364"/>
                <a:gd name="connsiteX8556" fmla="*/ 1982787 w 2857500"/>
                <a:gd name="connsiteY8556" fmla="*/ 1126332 h 3027364"/>
                <a:gd name="connsiteX8557" fmla="*/ 1973262 w 2857500"/>
                <a:gd name="connsiteY8557" fmla="*/ 1135064 h 3027364"/>
                <a:gd name="connsiteX8558" fmla="*/ 1963737 w 2857500"/>
                <a:gd name="connsiteY8558" fmla="*/ 1126332 h 3027364"/>
                <a:gd name="connsiteX8559" fmla="*/ 1973262 w 2857500"/>
                <a:gd name="connsiteY8559" fmla="*/ 1117600 h 3027364"/>
                <a:gd name="connsiteX8560" fmla="*/ 1930400 w 2857500"/>
                <a:gd name="connsiteY8560" fmla="*/ 1117600 h 3027364"/>
                <a:gd name="connsiteX8561" fmla="*/ 1939925 w 2857500"/>
                <a:gd name="connsiteY8561" fmla="*/ 1126332 h 3027364"/>
                <a:gd name="connsiteX8562" fmla="*/ 1930400 w 2857500"/>
                <a:gd name="connsiteY8562" fmla="*/ 1135064 h 3027364"/>
                <a:gd name="connsiteX8563" fmla="*/ 1920875 w 2857500"/>
                <a:gd name="connsiteY8563" fmla="*/ 1126332 h 3027364"/>
                <a:gd name="connsiteX8564" fmla="*/ 1930400 w 2857500"/>
                <a:gd name="connsiteY8564" fmla="*/ 1117600 h 3027364"/>
                <a:gd name="connsiteX8565" fmla="*/ 1886744 w 2857500"/>
                <a:gd name="connsiteY8565" fmla="*/ 1117600 h 3027364"/>
                <a:gd name="connsiteX8566" fmla="*/ 1895476 w 2857500"/>
                <a:gd name="connsiteY8566" fmla="*/ 1126332 h 3027364"/>
                <a:gd name="connsiteX8567" fmla="*/ 1886744 w 2857500"/>
                <a:gd name="connsiteY8567" fmla="*/ 1135064 h 3027364"/>
                <a:gd name="connsiteX8568" fmla="*/ 1878012 w 2857500"/>
                <a:gd name="connsiteY8568" fmla="*/ 1126332 h 3027364"/>
                <a:gd name="connsiteX8569" fmla="*/ 1886744 w 2857500"/>
                <a:gd name="connsiteY8569" fmla="*/ 1117600 h 3027364"/>
                <a:gd name="connsiteX8570" fmla="*/ 1843882 w 2857500"/>
                <a:gd name="connsiteY8570" fmla="*/ 1117600 h 3027364"/>
                <a:gd name="connsiteX8571" fmla="*/ 1852614 w 2857500"/>
                <a:gd name="connsiteY8571" fmla="*/ 1126332 h 3027364"/>
                <a:gd name="connsiteX8572" fmla="*/ 1843882 w 2857500"/>
                <a:gd name="connsiteY8572" fmla="*/ 1135064 h 3027364"/>
                <a:gd name="connsiteX8573" fmla="*/ 1835150 w 2857500"/>
                <a:gd name="connsiteY8573" fmla="*/ 1126332 h 3027364"/>
                <a:gd name="connsiteX8574" fmla="*/ 1843882 w 2857500"/>
                <a:gd name="connsiteY8574" fmla="*/ 1117600 h 3027364"/>
                <a:gd name="connsiteX8575" fmla="*/ 1800505 w 2857500"/>
                <a:gd name="connsiteY8575" fmla="*/ 1117600 h 3027364"/>
                <a:gd name="connsiteX8576" fmla="*/ 1801018 w 2857500"/>
                <a:gd name="connsiteY8576" fmla="*/ 1117600 h 3027364"/>
                <a:gd name="connsiteX8577" fmla="*/ 1809750 w 2857500"/>
                <a:gd name="connsiteY8577" fmla="*/ 1126332 h 3027364"/>
                <a:gd name="connsiteX8578" fmla="*/ 1801018 w 2857500"/>
                <a:gd name="connsiteY8578" fmla="*/ 1135063 h 3027364"/>
                <a:gd name="connsiteX8579" fmla="*/ 1800505 w 2857500"/>
                <a:gd name="connsiteY8579" fmla="*/ 1135063 h 3027364"/>
                <a:gd name="connsiteX8580" fmla="*/ 1792287 w 2857500"/>
                <a:gd name="connsiteY8580" fmla="*/ 1126332 h 3027364"/>
                <a:gd name="connsiteX8581" fmla="*/ 1800505 w 2857500"/>
                <a:gd name="connsiteY8581" fmla="*/ 1117600 h 3027364"/>
                <a:gd name="connsiteX8582" fmla="*/ 1414462 w 2857500"/>
                <a:gd name="connsiteY8582" fmla="*/ 1117600 h 3027364"/>
                <a:gd name="connsiteX8583" fmla="*/ 1423987 w 2857500"/>
                <a:gd name="connsiteY8583" fmla="*/ 1126332 h 3027364"/>
                <a:gd name="connsiteX8584" fmla="*/ 1414462 w 2857500"/>
                <a:gd name="connsiteY8584" fmla="*/ 1135064 h 3027364"/>
                <a:gd name="connsiteX8585" fmla="*/ 1404937 w 2857500"/>
                <a:gd name="connsiteY8585" fmla="*/ 1126332 h 3027364"/>
                <a:gd name="connsiteX8586" fmla="*/ 1414462 w 2857500"/>
                <a:gd name="connsiteY8586" fmla="*/ 1117600 h 3027364"/>
                <a:gd name="connsiteX8587" fmla="*/ 1370806 w 2857500"/>
                <a:gd name="connsiteY8587" fmla="*/ 1117600 h 3027364"/>
                <a:gd name="connsiteX8588" fmla="*/ 1379538 w 2857500"/>
                <a:gd name="connsiteY8588" fmla="*/ 1126332 h 3027364"/>
                <a:gd name="connsiteX8589" fmla="*/ 1370806 w 2857500"/>
                <a:gd name="connsiteY8589" fmla="*/ 1135064 h 3027364"/>
                <a:gd name="connsiteX8590" fmla="*/ 1362074 w 2857500"/>
                <a:gd name="connsiteY8590" fmla="*/ 1126332 h 3027364"/>
                <a:gd name="connsiteX8591" fmla="*/ 1370806 w 2857500"/>
                <a:gd name="connsiteY8591" fmla="*/ 1117600 h 3027364"/>
                <a:gd name="connsiteX8592" fmla="*/ 1328737 w 2857500"/>
                <a:gd name="connsiteY8592" fmla="*/ 1117600 h 3027364"/>
                <a:gd name="connsiteX8593" fmla="*/ 1338262 w 2857500"/>
                <a:gd name="connsiteY8593" fmla="*/ 1126332 h 3027364"/>
                <a:gd name="connsiteX8594" fmla="*/ 1328737 w 2857500"/>
                <a:gd name="connsiteY8594" fmla="*/ 1135064 h 3027364"/>
                <a:gd name="connsiteX8595" fmla="*/ 1319212 w 2857500"/>
                <a:gd name="connsiteY8595" fmla="*/ 1126332 h 3027364"/>
                <a:gd name="connsiteX8596" fmla="*/ 1328737 w 2857500"/>
                <a:gd name="connsiteY8596" fmla="*/ 1117600 h 3027364"/>
                <a:gd name="connsiteX8597" fmla="*/ 1285081 w 2857500"/>
                <a:gd name="connsiteY8597" fmla="*/ 1117600 h 3027364"/>
                <a:gd name="connsiteX8598" fmla="*/ 1293813 w 2857500"/>
                <a:gd name="connsiteY8598" fmla="*/ 1126332 h 3027364"/>
                <a:gd name="connsiteX8599" fmla="*/ 1285081 w 2857500"/>
                <a:gd name="connsiteY8599" fmla="*/ 1135064 h 3027364"/>
                <a:gd name="connsiteX8600" fmla="*/ 1276349 w 2857500"/>
                <a:gd name="connsiteY8600" fmla="*/ 1126332 h 3027364"/>
                <a:gd name="connsiteX8601" fmla="*/ 1285081 w 2857500"/>
                <a:gd name="connsiteY8601" fmla="*/ 1117600 h 3027364"/>
                <a:gd name="connsiteX8602" fmla="*/ 1242219 w 2857500"/>
                <a:gd name="connsiteY8602" fmla="*/ 1117600 h 3027364"/>
                <a:gd name="connsiteX8603" fmla="*/ 1250951 w 2857500"/>
                <a:gd name="connsiteY8603" fmla="*/ 1126332 h 3027364"/>
                <a:gd name="connsiteX8604" fmla="*/ 1242219 w 2857500"/>
                <a:gd name="connsiteY8604" fmla="*/ 1135064 h 3027364"/>
                <a:gd name="connsiteX8605" fmla="*/ 1233487 w 2857500"/>
                <a:gd name="connsiteY8605" fmla="*/ 1126332 h 3027364"/>
                <a:gd name="connsiteX8606" fmla="*/ 1242219 w 2857500"/>
                <a:gd name="connsiteY8606" fmla="*/ 1117600 h 3027364"/>
                <a:gd name="connsiteX8607" fmla="*/ 1198562 w 2857500"/>
                <a:gd name="connsiteY8607" fmla="*/ 1117600 h 3027364"/>
                <a:gd name="connsiteX8608" fmla="*/ 1208087 w 2857500"/>
                <a:gd name="connsiteY8608" fmla="*/ 1126332 h 3027364"/>
                <a:gd name="connsiteX8609" fmla="*/ 1198562 w 2857500"/>
                <a:gd name="connsiteY8609" fmla="*/ 1135064 h 3027364"/>
                <a:gd name="connsiteX8610" fmla="*/ 1189037 w 2857500"/>
                <a:gd name="connsiteY8610" fmla="*/ 1126332 h 3027364"/>
                <a:gd name="connsiteX8611" fmla="*/ 1198562 w 2857500"/>
                <a:gd name="connsiteY8611" fmla="*/ 1117600 h 3027364"/>
                <a:gd name="connsiteX8612" fmla="*/ 1155699 w 2857500"/>
                <a:gd name="connsiteY8612" fmla="*/ 1117600 h 3027364"/>
                <a:gd name="connsiteX8613" fmla="*/ 1165224 w 2857500"/>
                <a:gd name="connsiteY8613" fmla="*/ 1126332 h 3027364"/>
                <a:gd name="connsiteX8614" fmla="*/ 1155699 w 2857500"/>
                <a:gd name="connsiteY8614" fmla="*/ 1135064 h 3027364"/>
                <a:gd name="connsiteX8615" fmla="*/ 1146174 w 2857500"/>
                <a:gd name="connsiteY8615" fmla="*/ 1126332 h 3027364"/>
                <a:gd name="connsiteX8616" fmla="*/ 1155699 w 2857500"/>
                <a:gd name="connsiteY8616" fmla="*/ 1117600 h 3027364"/>
                <a:gd name="connsiteX8617" fmla="*/ 1112882 w 2857500"/>
                <a:gd name="connsiteY8617" fmla="*/ 1117600 h 3027364"/>
                <a:gd name="connsiteX8618" fmla="*/ 1113381 w 2857500"/>
                <a:gd name="connsiteY8618" fmla="*/ 1117600 h 3027364"/>
                <a:gd name="connsiteX8619" fmla="*/ 1122362 w 2857500"/>
                <a:gd name="connsiteY8619" fmla="*/ 1126332 h 3027364"/>
                <a:gd name="connsiteX8620" fmla="*/ 1113381 w 2857500"/>
                <a:gd name="connsiteY8620" fmla="*/ 1135063 h 3027364"/>
                <a:gd name="connsiteX8621" fmla="*/ 1112882 w 2857500"/>
                <a:gd name="connsiteY8621" fmla="*/ 1135063 h 3027364"/>
                <a:gd name="connsiteX8622" fmla="*/ 1104899 w 2857500"/>
                <a:gd name="connsiteY8622" fmla="*/ 1126332 h 3027364"/>
                <a:gd name="connsiteX8623" fmla="*/ 1112882 w 2857500"/>
                <a:gd name="connsiteY8623" fmla="*/ 1117600 h 3027364"/>
                <a:gd name="connsiteX8624" fmla="*/ 382587 w 2857500"/>
                <a:gd name="connsiteY8624" fmla="*/ 1117600 h 3027364"/>
                <a:gd name="connsiteX8625" fmla="*/ 392112 w 2857500"/>
                <a:gd name="connsiteY8625" fmla="*/ 1126332 h 3027364"/>
                <a:gd name="connsiteX8626" fmla="*/ 382587 w 2857500"/>
                <a:gd name="connsiteY8626" fmla="*/ 1135064 h 3027364"/>
                <a:gd name="connsiteX8627" fmla="*/ 373062 w 2857500"/>
                <a:gd name="connsiteY8627" fmla="*/ 1126332 h 3027364"/>
                <a:gd name="connsiteX8628" fmla="*/ 382587 w 2857500"/>
                <a:gd name="connsiteY8628" fmla="*/ 1117600 h 3027364"/>
                <a:gd name="connsiteX8629" fmla="*/ 339725 w 2857500"/>
                <a:gd name="connsiteY8629" fmla="*/ 1117600 h 3027364"/>
                <a:gd name="connsiteX8630" fmla="*/ 349250 w 2857500"/>
                <a:gd name="connsiteY8630" fmla="*/ 1126332 h 3027364"/>
                <a:gd name="connsiteX8631" fmla="*/ 339725 w 2857500"/>
                <a:gd name="connsiteY8631" fmla="*/ 1135064 h 3027364"/>
                <a:gd name="connsiteX8632" fmla="*/ 330200 w 2857500"/>
                <a:gd name="connsiteY8632" fmla="*/ 1126332 h 3027364"/>
                <a:gd name="connsiteX8633" fmla="*/ 339725 w 2857500"/>
                <a:gd name="connsiteY8633" fmla="*/ 1117600 h 3027364"/>
                <a:gd name="connsiteX8634" fmla="*/ 296862 w 2857500"/>
                <a:gd name="connsiteY8634" fmla="*/ 1117600 h 3027364"/>
                <a:gd name="connsiteX8635" fmla="*/ 306387 w 2857500"/>
                <a:gd name="connsiteY8635" fmla="*/ 1126332 h 3027364"/>
                <a:gd name="connsiteX8636" fmla="*/ 296862 w 2857500"/>
                <a:gd name="connsiteY8636" fmla="*/ 1135064 h 3027364"/>
                <a:gd name="connsiteX8637" fmla="*/ 287337 w 2857500"/>
                <a:gd name="connsiteY8637" fmla="*/ 1126332 h 3027364"/>
                <a:gd name="connsiteX8638" fmla="*/ 296862 w 2857500"/>
                <a:gd name="connsiteY8638" fmla="*/ 1117600 h 3027364"/>
                <a:gd name="connsiteX8639" fmla="*/ 254000 w 2857500"/>
                <a:gd name="connsiteY8639" fmla="*/ 1117600 h 3027364"/>
                <a:gd name="connsiteX8640" fmla="*/ 263525 w 2857500"/>
                <a:gd name="connsiteY8640" fmla="*/ 1126332 h 3027364"/>
                <a:gd name="connsiteX8641" fmla="*/ 254000 w 2857500"/>
                <a:gd name="connsiteY8641" fmla="*/ 1135064 h 3027364"/>
                <a:gd name="connsiteX8642" fmla="*/ 244475 w 2857500"/>
                <a:gd name="connsiteY8642" fmla="*/ 1126332 h 3027364"/>
                <a:gd name="connsiteX8643" fmla="*/ 254000 w 2857500"/>
                <a:gd name="connsiteY8643" fmla="*/ 1117600 h 3027364"/>
                <a:gd name="connsiteX8644" fmla="*/ 211137 w 2857500"/>
                <a:gd name="connsiteY8644" fmla="*/ 1117600 h 3027364"/>
                <a:gd name="connsiteX8645" fmla="*/ 220662 w 2857500"/>
                <a:gd name="connsiteY8645" fmla="*/ 1126332 h 3027364"/>
                <a:gd name="connsiteX8646" fmla="*/ 211137 w 2857500"/>
                <a:gd name="connsiteY8646" fmla="*/ 1135064 h 3027364"/>
                <a:gd name="connsiteX8647" fmla="*/ 201612 w 2857500"/>
                <a:gd name="connsiteY8647" fmla="*/ 1126332 h 3027364"/>
                <a:gd name="connsiteX8648" fmla="*/ 211137 w 2857500"/>
                <a:gd name="connsiteY8648" fmla="*/ 1117600 h 3027364"/>
                <a:gd name="connsiteX8649" fmla="*/ 168275 w 2857500"/>
                <a:gd name="connsiteY8649" fmla="*/ 1117600 h 3027364"/>
                <a:gd name="connsiteX8650" fmla="*/ 177800 w 2857500"/>
                <a:gd name="connsiteY8650" fmla="*/ 1126332 h 3027364"/>
                <a:gd name="connsiteX8651" fmla="*/ 168275 w 2857500"/>
                <a:gd name="connsiteY8651" fmla="*/ 1135064 h 3027364"/>
                <a:gd name="connsiteX8652" fmla="*/ 158750 w 2857500"/>
                <a:gd name="connsiteY8652" fmla="*/ 1126332 h 3027364"/>
                <a:gd name="connsiteX8653" fmla="*/ 168275 w 2857500"/>
                <a:gd name="connsiteY8653" fmla="*/ 1117600 h 3027364"/>
                <a:gd name="connsiteX8654" fmla="*/ 124619 w 2857500"/>
                <a:gd name="connsiteY8654" fmla="*/ 1117600 h 3027364"/>
                <a:gd name="connsiteX8655" fmla="*/ 133351 w 2857500"/>
                <a:gd name="connsiteY8655" fmla="*/ 1126332 h 3027364"/>
                <a:gd name="connsiteX8656" fmla="*/ 124619 w 2857500"/>
                <a:gd name="connsiteY8656" fmla="*/ 1135064 h 3027364"/>
                <a:gd name="connsiteX8657" fmla="*/ 115887 w 2857500"/>
                <a:gd name="connsiteY8657" fmla="*/ 1126332 h 3027364"/>
                <a:gd name="connsiteX8658" fmla="*/ 124619 w 2857500"/>
                <a:gd name="connsiteY8658" fmla="*/ 1117600 h 3027364"/>
                <a:gd name="connsiteX8659" fmla="*/ 81507 w 2857500"/>
                <a:gd name="connsiteY8659" fmla="*/ 1117600 h 3027364"/>
                <a:gd name="connsiteX8660" fmla="*/ 82006 w 2857500"/>
                <a:gd name="connsiteY8660" fmla="*/ 1117600 h 3027364"/>
                <a:gd name="connsiteX8661" fmla="*/ 90488 w 2857500"/>
                <a:gd name="connsiteY8661" fmla="*/ 1126332 h 3027364"/>
                <a:gd name="connsiteX8662" fmla="*/ 82006 w 2857500"/>
                <a:gd name="connsiteY8662" fmla="*/ 1135063 h 3027364"/>
                <a:gd name="connsiteX8663" fmla="*/ 81507 w 2857500"/>
                <a:gd name="connsiteY8663" fmla="*/ 1135063 h 3027364"/>
                <a:gd name="connsiteX8664" fmla="*/ 73025 w 2857500"/>
                <a:gd name="connsiteY8664" fmla="*/ 1126332 h 3027364"/>
                <a:gd name="connsiteX8665" fmla="*/ 81507 w 2857500"/>
                <a:gd name="connsiteY8665" fmla="*/ 1117600 h 3027364"/>
                <a:gd name="connsiteX8666" fmla="*/ 38100 w 2857500"/>
                <a:gd name="connsiteY8666" fmla="*/ 1117600 h 3027364"/>
                <a:gd name="connsiteX8667" fmla="*/ 47625 w 2857500"/>
                <a:gd name="connsiteY8667" fmla="*/ 1126332 h 3027364"/>
                <a:gd name="connsiteX8668" fmla="*/ 38100 w 2857500"/>
                <a:gd name="connsiteY8668" fmla="*/ 1135064 h 3027364"/>
                <a:gd name="connsiteX8669" fmla="*/ 28575 w 2857500"/>
                <a:gd name="connsiteY8669" fmla="*/ 1126332 h 3027364"/>
                <a:gd name="connsiteX8670" fmla="*/ 38100 w 2857500"/>
                <a:gd name="connsiteY8670" fmla="*/ 1117600 h 3027364"/>
                <a:gd name="connsiteX8671" fmla="*/ 25832 w 2857500"/>
                <a:gd name="connsiteY8671" fmla="*/ 1079500 h 3027364"/>
                <a:gd name="connsiteX8672" fmla="*/ 26987 w 2857500"/>
                <a:gd name="connsiteY8672" fmla="*/ 1083365 h 3027364"/>
                <a:gd name="connsiteX8673" fmla="*/ 20637 w 2857500"/>
                <a:gd name="connsiteY8673" fmla="*/ 1092200 h 3027364"/>
                <a:gd name="connsiteX8674" fmla="*/ 25832 w 2857500"/>
                <a:gd name="connsiteY8674" fmla="*/ 1079500 h 3027364"/>
                <a:gd name="connsiteX8675" fmla="*/ 2596356 w 2857500"/>
                <a:gd name="connsiteY8675" fmla="*/ 1074738 h 3027364"/>
                <a:gd name="connsiteX8676" fmla="*/ 2605088 w 2857500"/>
                <a:gd name="connsiteY8676" fmla="*/ 1080902 h 3027364"/>
                <a:gd name="connsiteX8677" fmla="*/ 2595329 w 2857500"/>
                <a:gd name="connsiteY8677" fmla="*/ 1092201 h 3027364"/>
                <a:gd name="connsiteX8678" fmla="*/ 2587625 w 2857500"/>
                <a:gd name="connsiteY8678" fmla="*/ 1083470 h 3027364"/>
                <a:gd name="connsiteX8679" fmla="*/ 2596356 w 2857500"/>
                <a:gd name="connsiteY8679" fmla="*/ 1074738 h 3027364"/>
                <a:gd name="connsiteX8680" fmla="*/ 2554287 w 2857500"/>
                <a:gd name="connsiteY8680" fmla="*/ 1074738 h 3027364"/>
                <a:gd name="connsiteX8681" fmla="*/ 2563812 w 2857500"/>
                <a:gd name="connsiteY8681" fmla="*/ 1084263 h 3027364"/>
                <a:gd name="connsiteX8682" fmla="*/ 2554287 w 2857500"/>
                <a:gd name="connsiteY8682" fmla="*/ 1093788 h 3027364"/>
                <a:gd name="connsiteX8683" fmla="*/ 2544762 w 2857500"/>
                <a:gd name="connsiteY8683" fmla="*/ 1084263 h 3027364"/>
                <a:gd name="connsiteX8684" fmla="*/ 2554287 w 2857500"/>
                <a:gd name="connsiteY8684" fmla="*/ 1074738 h 3027364"/>
                <a:gd name="connsiteX8685" fmla="*/ 2510632 w 2857500"/>
                <a:gd name="connsiteY8685" fmla="*/ 1074738 h 3027364"/>
                <a:gd name="connsiteX8686" fmla="*/ 2519364 w 2857500"/>
                <a:gd name="connsiteY8686" fmla="*/ 1084263 h 3027364"/>
                <a:gd name="connsiteX8687" fmla="*/ 2510632 w 2857500"/>
                <a:gd name="connsiteY8687" fmla="*/ 1093788 h 3027364"/>
                <a:gd name="connsiteX8688" fmla="*/ 2501900 w 2857500"/>
                <a:gd name="connsiteY8688" fmla="*/ 1084263 h 3027364"/>
                <a:gd name="connsiteX8689" fmla="*/ 2510632 w 2857500"/>
                <a:gd name="connsiteY8689" fmla="*/ 1074738 h 3027364"/>
                <a:gd name="connsiteX8690" fmla="*/ 2467769 w 2857500"/>
                <a:gd name="connsiteY8690" fmla="*/ 1074738 h 3027364"/>
                <a:gd name="connsiteX8691" fmla="*/ 2476501 w 2857500"/>
                <a:gd name="connsiteY8691" fmla="*/ 1084263 h 3027364"/>
                <a:gd name="connsiteX8692" fmla="*/ 2467769 w 2857500"/>
                <a:gd name="connsiteY8692" fmla="*/ 1093788 h 3027364"/>
                <a:gd name="connsiteX8693" fmla="*/ 2459037 w 2857500"/>
                <a:gd name="connsiteY8693" fmla="*/ 1084263 h 3027364"/>
                <a:gd name="connsiteX8694" fmla="*/ 2467769 w 2857500"/>
                <a:gd name="connsiteY8694" fmla="*/ 1074738 h 3027364"/>
                <a:gd name="connsiteX8695" fmla="*/ 2424112 w 2857500"/>
                <a:gd name="connsiteY8695" fmla="*/ 1074738 h 3027364"/>
                <a:gd name="connsiteX8696" fmla="*/ 2433637 w 2857500"/>
                <a:gd name="connsiteY8696" fmla="*/ 1084263 h 3027364"/>
                <a:gd name="connsiteX8697" fmla="*/ 2424112 w 2857500"/>
                <a:gd name="connsiteY8697" fmla="*/ 1093788 h 3027364"/>
                <a:gd name="connsiteX8698" fmla="*/ 2414587 w 2857500"/>
                <a:gd name="connsiteY8698" fmla="*/ 1084263 h 3027364"/>
                <a:gd name="connsiteX8699" fmla="*/ 2424112 w 2857500"/>
                <a:gd name="connsiteY8699" fmla="*/ 1074738 h 3027364"/>
                <a:gd name="connsiteX8700" fmla="*/ 2381249 w 2857500"/>
                <a:gd name="connsiteY8700" fmla="*/ 1074738 h 3027364"/>
                <a:gd name="connsiteX8701" fmla="*/ 2390774 w 2857500"/>
                <a:gd name="connsiteY8701" fmla="*/ 1084263 h 3027364"/>
                <a:gd name="connsiteX8702" fmla="*/ 2381249 w 2857500"/>
                <a:gd name="connsiteY8702" fmla="*/ 1093788 h 3027364"/>
                <a:gd name="connsiteX8703" fmla="*/ 2371724 w 2857500"/>
                <a:gd name="connsiteY8703" fmla="*/ 1084263 h 3027364"/>
                <a:gd name="connsiteX8704" fmla="*/ 2381249 w 2857500"/>
                <a:gd name="connsiteY8704" fmla="*/ 1074738 h 3027364"/>
                <a:gd name="connsiteX8705" fmla="*/ 2338387 w 2857500"/>
                <a:gd name="connsiteY8705" fmla="*/ 1074738 h 3027364"/>
                <a:gd name="connsiteX8706" fmla="*/ 2347912 w 2857500"/>
                <a:gd name="connsiteY8706" fmla="*/ 1084263 h 3027364"/>
                <a:gd name="connsiteX8707" fmla="*/ 2338387 w 2857500"/>
                <a:gd name="connsiteY8707" fmla="*/ 1093788 h 3027364"/>
                <a:gd name="connsiteX8708" fmla="*/ 2328862 w 2857500"/>
                <a:gd name="connsiteY8708" fmla="*/ 1084263 h 3027364"/>
                <a:gd name="connsiteX8709" fmla="*/ 2338387 w 2857500"/>
                <a:gd name="connsiteY8709" fmla="*/ 1074738 h 3027364"/>
                <a:gd name="connsiteX8710" fmla="*/ 2295524 w 2857500"/>
                <a:gd name="connsiteY8710" fmla="*/ 1074738 h 3027364"/>
                <a:gd name="connsiteX8711" fmla="*/ 2305049 w 2857500"/>
                <a:gd name="connsiteY8711" fmla="*/ 1084263 h 3027364"/>
                <a:gd name="connsiteX8712" fmla="*/ 2295524 w 2857500"/>
                <a:gd name="connsiteY8712" fmla="*/ 1093788 h 3027364"/>
                <a:gd name="connsiteX8713" fmla="*/ 2285999 w 2857500"/>
                <a:gd name="connsiteY8713" fmla="*/ 1084263 h 3027364"/>
                <a:gd name="connsiteX8714" fmla="*/ 2295524 w 2857500"/>
                <a:gd name="connsiteY8714" fmla="*/ 1074738 h 3027364"/>
                <a:gd name="connsiteX8715" fmla="*/ 2252662 w 2857500"/>
                <a:gd name="connsiteY8715" fmla="*/ 1074738 h 3027364"/>
                <a:gd name="connsiteX8716" fmla="*/ 2262187 w 2857500"/>
                <a:gd name="connsiteY8716" fmla="*/ 1084263 h 3027364"/>
                <a:gd name="connsiteX8717" fmla="*/ 2252662 w 2857500"/>
                <a:gd name="connsiteY8717" fmla="*/ 1093788 h 3027364"/>
                <a:gd name="connsiteX8718" fmla="*/ 2243137 w 2857500"/>
                <a:gd name="connsiteY8718" fmla="*/ 1084263 h 3027364"/>
                <a:gd name="connsiteX8719" fmla="*/ 2252662 w 2857500"/>
                <a:gd name="connsiteY8719" fmla="*/ 1074738 h 3027364"/>
                <a:gd name="connsiteX8720" fmla="*/ 2209799 w 2857500"/>
                <a:gd name="connsiteY8720" fmla="*/ 1074738 h 3027364"/>
                <a:gd name="connsiteX8721" fmla="*/ 2219324 w 2857500"/>
                <a:gd name="connsiteY8721" fmla="*/ 1084263 h 3027364"/>
                <a:gd name="connsiteX8722" fmla="*/ 2209799 w 2857500"/>
                <a:gd name="connsiteY8722" fmla="*/ 1093788 h 3027364"/>
                <a:gd name="connsiteX8723" fmla="*/ 2200274 w 2857500"/>
                <a:gd name="connsiteY8723" fmla="*/ 1084263 h 3027364"/>
                <a:gd name="connsiteX8724" fmla="*/ 2209799 w 2857500"/>
                <a:gd name="connsiteY8724" fmla="*/ 1074738 h 3027364"/>
                <a:gd name="connsiteX8725" fmla="*/ 2166937 w 2857500"/>
                <a:gd name="connsiteY8725" fmla="*/ 1074738 h 3027364"/>
                <a:gd name="connsiteX8726" fmla="*/ 2176462 w 2857500"/>
                <a:gd name="connsiteY8726" fmla="*/ 1084263 h 3027364"/>
                <a:gd name="connsiteX8727" fmla="*/ 2166937 w 2857500"/>
                <a:gd name="connsiteY8727" fmla="*/ 1093788 h 3027364"/>
                <a:gd name="connsiteX8728" fmla="*/ 2157412 w 2857500"/>
                <a:gd name="connsiteY8728" fmla="*/ 1084263 h 3027364"/>
                <a:gd name="connsiteX8729" fmla="*/ 2166937 w 2857500"/>
                <a:gd name="connsiteY8729" fmla="*/ 1074738 h 3027364"/>
                <a:gd name="connsiteX8730" fmla="*/ 2124075 w 2857500"/>
                <a:gd name="connsiteY8730" fmla="*/ 1074738 h 3027364"/>
                <a:gd name="connsiteX8731" fmla="*/ 2133600 w 2857500"/>
                <a:gd name="connsiteY8731" fmla="*/ 1084263 h 3027364"/>
                <a:gd name="connsiteX8732" fmla="*/ 2124075 w 2857500"/>
                <a:gd name="connsiteY8732" fmla="*/ 1093788 h 3027364"/>
                <a:gd name="connsiteX8733" fmla="*/ 2114550 w 2857500"/>
                <a:gd name="connsiteY8733" fmla="*/ 1084263 h 3027364"/>
                <a:gd name="connsiteX8734" fmla="*/ 2124075 w 2857500"/>
                <a:gd name="connsiteY8734" fmla="*/ 1074738 h 3027364"/>
                <a:gd name="connsiteX8735" fmla="*/ 2081212 w 2857500"/>
                <a:gd name="connsiteY8735" fmla="*/ 1074738 h 3027364"/>
                <a:gd name="connsiteX8736" fmla="*/ 2090737 w 2857500"/>
                <a:gd name="connsiteY8736" fmla="*/ 1084263 h 3027364"/>
                <a:gd name="connsiteX8737" fmla="*/ 2081212 w 2857500"/>
                <a:gd name="connsiteY8737" fmla="*/ 1093788 h 3027364"/>
                <a:gd name="connsiteX8738" fmla="*/ 2071687 w 2857500"/>
                <a:gd name="connsiteY8738" fmla="*/ 1084263 h 3027364"/>
                <a:gd name="connsiteX8739" fmla="*/ 2081212 w 2857500"/>
                <a:gd name="connsiteY8739" fmla="*/ 1074738 h 3027364"/>
                <a:gd name="connsiteX8740" fmla="*/ 2038350 w 2857500"/>
                <a:gd name="connsiteY8740" fmla="*/ 1074738 h 3027364"/>
                <a:gd name="connsiteX8741" fmla="*/ 2047875 w 2857500"/>
                <a:gd name="connsiteY8741" fmla="*/ 1084263 h 3027364"/>
                <a:gd name="connsiteX8742" fmla="*/ 2038350 w 2857500"/>
                <a:gd name="connsiteY8742" fmla="*/ 1093788 h 3027364"/>
                <a:gd name="connsiteX8743" fmla="*/ 2028825 w 2857500"/>
                <a:gd name="connsiteY8743" fmla="*/ 1084263 h 3027364"/>
                <a:gd name="connsiteX8744" fmla="*/ 2038350 w 2857500"/>
                <a:gd name="connsiteY8744" fmla="*/ 1074738 h 3027364"/>
                <a:gd name="connsiteX8745" fmla="*/ 1994694 w 2857500"/>
                <a:gd name="connsiteY8745" fmla="*/ 1074738 h 3027364"/>
                <a:gd name="connsiteX8746" fmla="*/ 2003426 w 2857500"/>
                <a:gd name="connsiteY8746" fmla="*/ 1084263 h 3027364"/>
                <a:gd name="connsiteX8747" fmla="*/ 1994694 w 2857500"/>
                <a:gd name="connsiteY8747" fmla="*/ 1093788 h 3027364"/>
                <a:gd name="connsiteX8748" fmla="*/ 1985962 w 2857500"/>
                <a:gd name="connsiteY8748" fmla="*/ 1084263 h 3027364"/>
                <a:gd name="connsiteX8749" fmla="*/ 1994694 w 2857500"/>
                <a:gd name="connsiteY8749" fmla="*/ 1074738 h 3027364"/>
                <a:gd name="connsiteX8750" fmla="*/ 1951832 w 2857500"/>
                <a:gd name="connsiteY8750" fmla="*/ 1074738 h 3027364"/>
                <a:gd name="connsiteX8751" fmla="*/ 1960564 w 2857500"/>
                <a:gd name="connsiteY8751" fmla="*/ 1084263 h 3027364"/>
                <a:gd name="connsiteX8752" fmla="*/ 1951832 w 2857500"/>
                <a:gd name="connsiteY8752" fmla="*/ 1093788 h 3027364"/>
                <a:gd name="connsiteX8753" fmla="*/ 1943100 w 2857500"/>
                <a:gd name="connsiteY8753" fmla="*/ 1084263 h 3027364"/>
                <a:gd name="connsiteX8754" fmla="*/ 1951832 w 2857500"/>
                <a:gd name="connsiteY8754" fmla="*/ 1074738 h 3027364"/>
                <a:gd name="connsiteX8755" fmla="*/ 1908969 w 2857500"/>
                <a:gd name="connsiteY8755" fmla="*/ 1074738 h 3027364"/>
                <a:gd name="connsiteX8756" fmla="*/ 1917701 w 2857500"/>
                <a:gd name="connsiteY8756" fmla="*/ 1084263 h 3027364"/>
                <a:gd name="connsiteX8757" fmla="*/ 1908969 w 2857500"/>
                <a:gd name="connsiteY8757" fmla="*/ 1093788 h 3027364"/>
                <a:gd name="connsiteX8758" fmla="*/ 1900237 w 2857500"/>
                <a:gd name="connsiteY8758" fmla="*/ 1084263 h 3027364"/>
                <a:gd name="connsiteX8759" fmla="*/ 1908969 w 2857500"/>
                <a:gd name="connsiteY8759" fmla="*/ 1074738 h 3027364"/>
                <a:gd name="connsiteX8760" fmla="*/ 1866107 w 2857500"/>
                <a:gd name="connsiteY8760" fmla="*/ 1074738 h 3027364"/>
                <a:gd name="connsiteX8761" fmla="*/ 1874839 w 2857500"/>
                <a:gd name="connsiteY8761" fmla="*/ 1084263 h 3027364"/>
                <a:gd name="connsiteX8762" fmla="*/ 1866107 w 2857500"/>
                <a:gd name="connsiteY8762" fmla="*/ 1093788 h 3027364"/>
                <a:gd name="connsiteX8763" fmla="*/ 1857375 w 2857500"/>
                <a:gd name="connsiteY8763" fmla="*/ 1084263 h 3027364"/>
                <a:gd name="connsiteX8764" fmla="*/ 1866107 w 2857500"/>
                <a:gd name="connsiteY8764" fmla="*/ 1074738 h 3027364"/>
                <a:gd name="connsiteX8765" fmla="*/ 1822450 w 2857500"/>
                <a:gd name="connsiteY8765" fmla="*/ 1074738 h 3027364"/>
                <a:gd name="connsiteX8766" fmla="*/ 1831975 w 2857500"/>
                <a:gd name="connsiteY8766" fmla="*/ 1084263 h 3027364"/>
                <a:gd name="connsiteX8767" fmla="*/ 1822450 w 2857500"/>
                <a:gd name="connsiteY8767" fmla="*/ 1093788 h 3027364"/>
                <a:gd name="connsiteX8768" fmla="*/ 1812925 w 2857500"/>
                <a:gd name="connsiteY8768" fmla="*/ 1084263 h 3027364"/>
                <a:gd name="connsiteX8769" fmla="*/ 1822450 w 2857500"/>
                <a:gd name="connsiteY8769" fmla="*/ 1074738 h 3027364"/>
                <a:gd name="connsiteX8770" fmla="*/ 1779587 w 2857500"/>
                <a:gd name="connsiteY8770" fmla="*/ 1074738 h 3027364"/>
                <a:gd name="connsiteX8771" fmla="*/ 1789112 w 2857500"/>
                <a:gd name="connsiteY8771" fmla="*/ 1084263 h 3027364"/>
                <a:gd name="connsiteX8772" fmla="*/ 1779587 w 2857500"/>
                <a:gd name="connsiteY8772" fmla="*/ 1093788 h 3027364"/>
                <a:gd name="connsiteX8773" fmla="*/ 1770062 w 2857500"/>
                <a:gd name="connsiteY8773" fmla="*/ 1084263 h 3027364"/>
                <a:gd name="connsiteX8774" fmla="*/ 1779587 w 2857500"/>
                <a:gd name="connsiteY8774" fmla="*/ 1074738 h 3027364"/>
                <a:gd name="connsiteX8775" fmla="*/ 1736724 w 2857500"/>
                <a:gd name="connsiteY8775" fmla="*/ 1074738 h 3027364"/>
                <a:gd name="connsiteX8776" fmla="*/ 1746249 w 2857500"/>
                <a:gd name="connsiteY8776" fmla="*/ 1084263 h 3027364"/>
                <a:gd name="connsiteX8777" fmla="*/ 1736724 w 2857500"/>
                <a:gd name="connsiteY8777" fmla="*/ 1093788 h 3027364"/>
                <a:gd name="connsiteX8778" fmla="*/ 1727199 w 2857500"/>
                <a:gd name="connsiteY8778" fmla="*/ 1084263 h 3027364"/>
                <a:gd name="connsiteX8779" fmla="*/ 1736724 w 2857500"/>
                <a:gd name="connsiteY8779" fmla="*/ 1074738 h 3027364"/>
                <a:gd name="connsiteX8780" fmla="*/ 1693862 w 2857500"/>
                <a:gd name="connsiteY8780" fmla="*/ 1074738 h 3027364"/>
                <a:gd name="connsiteX8781" fmla="*/ 1703387 w 2857500"/>
                <a:gd name="connsiteY8781" fmla="*/ 1084263 h 3027364"/>
                <a:gd name="connsiteX8782" fmla="*/ 1693862 w 2857500"/>
                <a:gd name="connsiteY8782" fmla="*/ 1093788 h 3027364"/>
                <a:gd name="connsiteX8783" fmla="*/ 1684337 w 2857500"/>
                <a:gd name="connsiteY8783" fmla="*/ 1084263 h 3027364"/>
                <a:gd name="connsiteX8784" fmla="*/ 1693862 w 2857500"/>
                <a:gd name="connsiteY8784" fmla="*/ 1074738 h 3027364"/>
                <a:gd name="connsiteX8785" fmla="*/ 1650999 w 2857500"/>
                <a:gd name="connsiteY8785" fmla="*/ 1074738 h 3027364"/>
                <a:gd name="connsiteX8786" fmla="*/ 1660524 w 2857500"/>
                <a:gd name="connsiteY8786" fmla="*/ 1084263 h 3027364"/>
                <a:gd name="connsiteX8787" fmla="*/ 1650999 w 2857500"/>
                <a:gd name="connsiteY8787" fmla="*/ 1093788 h 3027364"/>
                <a:gd name="connsiteX8788" fmla="*/ 1641474 w 2857500"/>
                <a:gd name="connsiteY8788" fmla="*/ 1084263 h 3027364"/>
                <a:gd name="connsiteX8789" fmla="*/ 1650999 w 2857500"/>
                <a:gd name="connsiteY8789" fmla="*/ 1074738 h 3027364"/>
                <a:gd name="connsiteX8790" fmla="*/ 1608137 w 2857500"/>
                <a:gd name="connsiteY8790" fmla="*/ 1074738 h 3027364"/>
                <a:gd name="connsiteX8791" fmla="*/ 1617662 w 2857500"/>
                <a:gd name="connsiteY8791" fmla="*/ 1084263 h 3027364"/>
                <a:gd name="connsiteX8792" fmla="*/ 1608137 w 2857500"/>
                <a:gd name="connsiteY8792" fmla="*/ 1093788 h 3027364"/>
                <a:gd name="connsiteX8793" fmla="*/ 1598612 w 2857500"/>
                <a:gd name="connsiteY8793" fmla="*/ 1084263 h 3027364"/>
                <a:gd name="connsiteX8794" fmla="*/ 1608137 w 2857500"/>
                <a:gd name="connsiteY8794" fmla="*/ 1074738 h 3027364"/>
                <a:gd name="connsiteX8795" fmla="*/ 1565274 w 2857500"/>
                <a:gd name="connsiteY8795" fmla="*/ 1074738 h 3027364"/>
                <a:gd name="connsiteX8796" fmla="*/ 1574799 w 2857500"/>
                <a:gd name="connsiteY8796" fmla="*/ 1084263 h 3027364"/>
                <a:gd name="connsiteX8797" fmla="*/ 1565274 w 2857500"/>
                <a:gd name="connsiteY8797" fmla="*/ 1093788 h 3027364"/>
                <a:gd name="connsiteX8798" fmla="*/ 1555749 w 2857500"/>
                <a:gd name="connsiteY8798" fmla="*/ 1084263 h 3027364"/>
                <a:gd name="connsiteX8799" fmla="*/ 1565274 w 2857500"/>
                <a:gd name="connsiteY8799" fmla="*/ 1074738 h 3027364"/>
                <a:gd name="connsiteX8800" fmla="*/ 1522412 w 2857500"/>
                <a:gd name="connsiteY8800" fmla="*/ 1074738 h 3027364"/>
                <a:gd name="connsiteX8801" fmla="*/ 1531937 w 2857500"/>
                <a:gd name="connsiteY8801" fmla="*/ 1084263 h 3027364"/>
                <a:gd name="connsiteX8802" fmla="*/ 1522412 w 2857500"/>
                <a:gd name="connsiteY8802" fmla="*/ 1093788 h 3027364"/>
                <a:gd name="connsiteX8803" fmla="*/ 1512887 w 2857500"/>
                <a:gd name="connsiteY8803" fmla="*/ 1084263 h 3027364"/>
                <a:gd name="connsiteX8804" fmla="*/ 1522412 w 2857500"/>
                <a:gd name="connsiteY8804" fmla="*/ 1074738 h 3027364"/>
                <a:gd name="connsiteX8805" fmla="*/ 1478756 w 2857500"/>
                <a:gd name="connsiteY8805" fmla="*/ 1074738 h 3027364"/>
                <a:gd name="connsiteX8806" fmla="*/ 1487488 w 2857500"/>
                <a:gd name="connsiteY8806" fmla="*/ 1084263 h 3027364"/>
                <a:gd name="connsiteX8807" fmla="*/ 1478756 w 2857500"/>
                <a:gd name="connsiteY8807" fmla="*/ 1093788 h 3027364"/>
                <a:gd name="connsiteX8808" fmla="*/ 1470024 w 2857500"/>
                <a:gd name="connsiteY8808" fmla="*/ 1084263 h 3027364"/>
                <a:gd name="connsiteX8809" fmla="*/ 1478756 w 2857500"/>
                <a:gd name="connsiteY8809" fmla="*/ 1074738 h 3027364"/>
                <a:gd name="connsiteX8810" fmla="*/ 1436687 w 2857500"/>
                <a:gd name="connsiteY8810" fmla="*/ 1074738 h 3027364"/>
                <a:gd name="connsiteX8811" fmla="*/ 1446212 w 2857500"/>
                <a:gd name="connsiteY8811" fmla="*/ 1084263 h 3027364"/>
                <a:gd name="connsiteX8812" fmla="*/ 1436687 w 2857500"/>
                <a:gd name="connsiteY8812" fmla="*/ 1093788 h 3027364"/>
                <a:gd name="connsiteX8813" fmla="*/ 1427162 w 2857500"/>
                <a:gd name="connsiteY8813" fmla="*/ 1084263 h 3027364"/>
                <a:gd name="connsiteX8814" fmla="*/ 1436687 w 2857500"/>
                <a:gd name="connsiteY8814" fmla="*/ 1074738 h 3027364"/>
                <a:gd name="connsiteX8815" fmla="*/ 1393824 w 2857500"/>
                <a:gd name="connsiteY8815" fmla="*/ 1074738 h 3027364"/>
                <a:gd name="connsiteX8816" fmla="*/ 1403349 w 2857500"/>
                <a:gd name="connsiteY8816" fmla="*/ 1084263 h 3027364"/>
                <a:gd name="connsiteX8817" fmla="*/ 1393824 w 2857500"/>
                <a:gd name="connsiteY8817" fmla="*/ 1093788 h 3027364"/>
                <a:gd name="connsiteX8818" fmla="*/ 1384299 w 2857500"/>
                <a:gd name="connsiteY8818" fmla="*/ 1084263 h 3027364"/>
                <a:gd name="connsiteX8819" fmla="*/ 1393824 w 2857500"/>
                <a:gd name="connsiteY8819" fmla="*/ 1074738 h 3027364"/>
                <a:gd name="connsiteX8820" fmla="*/ 1350169 w 2857500"/>
                <a:gd name="connsiteY8820" fmla="*/ 1074738 h 3027364"/>
                <a:gd name="connsiteX8821" fmla="*/ 1358901 w 2857500"/>
                <a:gd name="connsiteY8821" fmla="*/ 1084263 h 3027364"/>
                <a:gd name="connsiteX8822" fmla="*/ 1350169 w 2857500"/>
                <a:gd name="connsiteY8822" fmla="*/ 1093788 h 3027364"/>
                <a:gd name="connsiteX8823" fmla="*/ 1341437 w 2857500"/>
                <a:gd name="connsiteY8823" fmla="*/ 1084263 h 3027364"/>
                <a:gd name="connsiteX8824" fmla="*/ 1350169 w 2857500"/>
                <a:gd name="connsiteY8824" fmla="*/ 1074738 h 3027364"/>
                <a:gd name="connsiteX8825" fmla="*/ 1307306 w 2857500"/>
                <a:gd name="connsiteY8825" fmla="*/ 1074738 h 3027364"/>
                <a:gd name="connsiteX8826" fmla="*/ 1316038 w 2857500"/>
                <a:gd name="connsiteY8826" fmla="*/ 1084263 h 3027364"/>
                <a:gd name="connsiteX8827" fmla="*/ 1307306 w 2857500"/>
                <a:gd name="connsiteY8827" fmla="*/ 1093788 h 3027364"/>
                <a:gd name="connsiteX8828" fmla="*/ 1298574 w 2857500"/>
                <a:gd name="connsiteY8828" fmla="*/ 1084263 h 3027364"/>
                <a:gd name="connsiteX8829" fmla="*/ 1307306 w 2857500"/>
                <a:gd name="connsiteY8829" fmla="*/ 1074738 h 3027364"/>
                <a:gd name="connsiteX8830" fmla="*/ 1263649 w 2857500"/>
                <a:gd name="connsiteY8830" fmla="*/ 1074738 h 3027364"/>
                <a:gd name="connsiteX8831" fmla="*/ 1273174 w 2857500"/>
                <a:gd name="connsiteY8831" fmla="*/ 1084263 h 3027364"/>
                <a:gd name="connsiteX8832" fmla="*/ 1263649 w 2857500"/>
                <a:gd name="connsiteY8832" fmla="*/ 1093788 h 3027364"/>
                <a:gd name="connsiteX8833" fmla="*/ 1254124 w 2857500"/>
                <a:gd name="connsiteY8833" fmla="*/ 1084263 h 3027364"/>
                <a:gd name="connsiteX8834" fmla="*/ 1263649 w 2857500"/>
                <a:gd name="connsiteY8834" fmla="*/ 1074738 h 3027364"/>
                <a:gd name="connsiteX8835" fmla="*/ 1221581 w 2857500"/>
                <a:gd name="connsiteY8835" fmla="*/ 1074738 h 3027364"/>
                <a:gd name="connsiteX8836" fmla="*/ 1230313 w 2857500"/>
                <a:gd name="connsiteY8836" fmla="*/ 1084263 h 3027364"/>
                <a:gd name="connsiteX8837" fmla="*/ 1221581 w 2857500"/>
                <a:gd name="connsiteY8837" fmla="*/ 1093788 h 3027364"/>
                <a:gd name="connsiteX8838" fmla="*/ 1212849 w 2857500"/>
                <a:gd name="connsiteY8838" fmla="*/ 1084263 h 3027364"/>
                <a:gd name="connsiteX8839" fmla="*/ 1221581 w 2857500"/>
                <a:gd name="connsiteY8839" fmla="*/ 1074738 h 3027364"/>
                <a:gd name="connsiteX8840" fmla="*/ 1177924 w 2857500"/>
                <a:gd name="connsiteY8840" fmla="*/ 1074738 h 3027364"/>
                <a:gd name="connsiteX8841" fmla="*/ 1187449 w 2857500"/>
                <a:gd name="connsiteY8841" fmla="*/ 1084263 h 3027364"/>
                <a:gd name="connsiteX8842" fmla="*/ 1177924 w 2857500"/>
                <a:gd name="connsiteY8842" fmla="*/ 1093788 h 3027364"/>
                <a:gd name="connsiteX8843" fmla="*/ 1168399 w 2857500"/>
                <a:gd name="connsiteY8843" fmla="*/ 1084263 h 3027364"/>
                <a:gd name="connsiteX8844" fmla="*/ 1177924 w 2857500"/>
                <a:gd name="connsiteY8844" fmla="*/ 1074738 h 3027364"/>
                <a:gd name="connsiteX8845" fmla="*/ 1135062 w 2857500"/>
                <a:gd name="connsiteY8845" fmla="*/ 1074738 h 3027364"/>
                <a:gd name="connsiteX8846" fmla="*/ 1144587 w 2857500"/>
                <a:gd name="connsiteY8846" fmla="*/ 1084263 h 3027364"/>
                <a:gd name="connsiteX8847" fmla="*/ 1135062 w 2857500"/>
                <a:gd name="connsiteY8847" fmla="*/ 1093788 h 3027364"/>
                <a:gd name="connsiteX8848" fmla="*/ 1125537 w 2857500"/>
                <a:gd name="connsiteY8848" fmla="*/ 1084263 h 3027364"/>
                <a:gd name="connsiteX8849" fmla="*/ 1135062 w 2857500"/>
                <a:gd name="connsiteY8849" fmla="*/ 1074738 h 3027364"/>
                <a:gd name="connsiteX8850" fmla="*/ 1092200 w 2857500"/>
                <a:gd name="connsiteY8850" fmla="*/ 1074738 h 3027364"/>
                <a:gd name="connsiteX8851" fmla="*/ 1101725 w 2857500"/>
                <a:gd name="connsiteY8851" fmla="*/ 1084263 h 3027364"/>
                <a:gd name="connsiteX8852" fmla="*/ 1092200 w 2857500"/>
                <a:gd name="connsiteY8852" fmla="*/ 1093788 h 3027364"/>
                <a:gd name="connsiteX8853" fmla="*/ 1082675 w 2857500"/>
                <a:gd name="connsiteY8853" fmla="*/ 1084263 h 3027364"/>
                <a:gd name="connsiteX8854" fmla="*/ 1092200 w 2857500"/>
                <a:gd name="connsiteY8854" fmla="*/ 1074738 h 3027364"/>
                <a:gd name="connsiteX8855" fmla="*/ 1049337 w 2857500"/>
                <a:gd name="connsiteY8855" fmla="*/ 1074738 h 3027364"/>
                <a:gd name="connsiteX8856" fmla="*/ 1058862 w 2857500"/>
                <a:gd name="connsiteY8856" fmla="*/ 1084263 h 3027364"/>
                <a:gd name="connsiteX8857" fmla="*/ 1049337 w 2857500"/>
                <a:gd name="connsiteY8857" fmla="*/ 1093788 h 3027364"/>
                <a:gd name="connsiteX8858" fmla="*/ 1039812 w 2857500"/>
                <a:gd name="connsiteY8858" fmla="*/ 1084263 h 3027364"/>
                <a:gd name="connsiteX8859" fmla="*/ 1049337 w 2857500"/>
                <a:gd name="connsiteY8859" fmla="*/ 1074738 h 3027364"/>
                <a:gd name="connsiteX8860" fmla="*/ 1006475 w 2857500"/>
                <a:gd name="connsiteY8860" fmla="*/ 1074738 h 3027364"/>
                <a:gd name="connsiteX8861" fmla="*/ 1016000 w 2857500"/>
                <a:gd name="connsiteY8861" fmla="*/ 1084263 h 3027364"/>
                <a:gd name="connsiteX8862" fmla="*/ 1006475 w 2857500"/>
                <a:gd name="connsiteY8862" fmla="*/ 1093788 h 3027364"/>
                <a:gd name="connsiteX8863" fmla="*/ 996950 w 2857500"/>
                <a:gd name="connsiteY8863" fmla="*/ 1084263 h 3027364"/>
                <a:gd name="connsiteX8864" fmla="*/ 1006475 w 2857500"/>
                <a:gd name="connsiteY8864" fmla="*/ 1074738 h 3027364"/>
                <a:gd name="connsiteX8865" fmla="*/ 963612 w 2857500"/>
                <a:gd name="connsiteY8865" fmla="*/ 1074738 h 3027364"/>
                <a:gd name="connsiteX8866" fmla="*/ 973137 w 2857500"/>
                <a:gd name="connsiteY8866" fmla="*/ 1084263 h 3027364"/>
                <a:gd name="connsiteX8867" fmla="*/ 963612 w 2857500"/>
                <a:gd name="connsiteY8867" fmla="*/ 1093788 h 3027364"/>
                <a:gd name="connsiteX8868" fmla="*/ 954087 w 2857500"/>
                <a:gd name="connsiteY8868" fmla="*/ 1084263 h 3027364"/>
                <a:gd name="connsiteX8869" fmla="*/ 963612 w 2857500"/>
                <a:gd name="connsiteY8869" fmla="*/ 1074738 h 3027364"/>
                <a:gd name="connsiteX8870" fmla="*/ 920750 w 2857500"/>
                <a:gd name="connsiteY8870" fmla="*/ 1074738 h 3027364"/>
                <a:gd name="connsiteX8871" fmla="*/ 930275 w 2857500"/>
                <a:gd name="connsiteY8871" fmla="*/ 1084263 h 3027364"/>
                <a:gd name="connsiteX8872" fmla="*/ 920750 w 2857500"/>
                <a:gd name="connsiteY8872" fmla="*/ 1093788 h 3027364"/>
                <a:gd name="connsiteX8873" fmla="*/ 911225 w 2857500"/>
                <a:gd name="connsiteY8873" fmla="*/ 1084263 h 3027364"/>
                <a:gd name="connsiteX8874" fmla="*/ 920750 w 2857500"/>
                <a:gd name="connsiteY8874" fmla="*/ 1074738 h 3027364"/>
                <a:gd name="connsiteX8875" fmla="*/ 877887 w 2857500"/>
                <a:gd name="connsiteY8875" fmla="*/ 1074738 h 3027364"/>
                <a:gd name="connsiteX8876" fmla="*/ 887412 w 2857500"/>
                <a:gd name="connsiteY8876" fmla="*/ 1084263 h 3027364"/>
                <a:gd name="connsiteX8877" fmla="*/ 877887 w 2857500"/>
                <a:gd name="connsiteY8877" fmla="*/ 1093788 h 3027364"/>
                <a:gd name="connsiteX8878" fmla="*/ 868362 w 2857500"/>
                <a:gd name="connsiteY8878" fmla="*/ 1084263 h 3027364"/>
                <a:gd name="connsiteX8879" fmla="*/ 877887 w 2857500"/>
                <a:gd name="connsiteY8879" fmla="*/ 1074738 h 3027364"/>
                <a:gd name="connsiteX8880" fmla="*/ 834232 w 2857500"/>
                <a:gd name="connsiteY8880" fmla="*/ 1074738 h 3027364"/>
                <a:gd name="connsiteX8881" fmla="*/ 842964 w 2857500"/>
                <a:gd name="connsiteY8881" fmla="*/ 1084263 h 3027364"/>
                <a:gd name="connsiteX8882" fmla="*/ 834232 w 2857500"/>
                <a:gd name="connsiteY8882" fmla="*/ 1093788 h 3027364"/>
                <a:gd name="connsiteX8883" fmla="*/ 825500 w 2857500"/>
                <a:gd name="connsiteY8883" fmla="*/ 1084263 h 3027364"/>
                <a:gd name="connsiteX8884" fmla="*/ 834232 w 2857500"/>
                <a:gd name="connsiteY8884" fmla="*/ 1074738 h 3027364"/>
                <a:gd name="connsiteX8885" fmla="*/ 791369 w 2857500"/>
                <a:gd name="connsiteY8885" fmla="*/ 1074738 h 3027364"/>
                <a:gd name="connsiteX8886" fmla="*/ 800101 w 2857500"/>
                <a:gd name="connsiteY8886" fmla="*/ 1084263 h 3027364"/>
                <a:gd name="connsiteX8887" fmla="*/ 791369 w 2857500"/>
                <a:gd name="connsiteY8887" fmla="*/ 1093788 h 3027364"/>
                <a:gd name="connsiteX8888" fmla="*/ 782637 w 2857500"/>
                <a:gd name="connsiteY8888" fmla="*/ 1084263 h 3027364"/>
                <a:gd name="connsiteX8889" fmla="*/ 791369 w 2857500"/>
                <a:gd name="connsiteY8889" fmla="*/ 1074738 h 3027364"/>
                <a:gd name="connsiteX8890" fmla="*/ 748506 w 2857500"/>
                <a:gd name="connsiteY8890" fmla="*/ 1074738 h 3027364"/>
                <a:gd name="connsiteX8891" fmla="*/ 757238 w 2857500"/>
                <a:gd name="connsiteY8891" fmla="*/ 1084263 h 3027364"/>
                <a:gd name="connsiteX8892" fmla="*/ 748506 w 2857500"/>
                <a:gd name="connsiteY8892" fmla="*/ 1093788 h 3027364"/>
                <a:gd name="connsiteX8893" fmla="*/ 739774 w 2857500"/>
                <a:gd name="connsiteY8893" fmla="*/ 1084263 h 3027364"/>
                <a:gd name="connsiteX8894" fmla="*/ 748506 w 2857500"/>
                <a:gd name="connsiteY8894" fmla="*/ 1074738 h 3027364"/>
                <a:gd name="connsiteX8895" fmla="*/ 705644 w 2857500"/>
                <a:gd name="connsiteY8895" fmla="*/ 1074738 h 3027364"/>
                <a:gd name="connsiteX8896" fmla="*/ 714376 w 2857500"/>
                <a:gd name="connsiteY8896" fmla="*/ 1084263 h 3027364"/>
                <a:gd name="connsiteX8897" fmla="*/ 705644 w 2857500"/>
                <a:gd name="connsiteY8897" fmla="*/ 1093788 h 3027364"/>
                <a:gd name="connsiteX8898" fmla="*/ 696912 w 2857500"/>
                <a:gd name="connsiteY8898" fmla="*/ 1084263 h 3027364"/>
                <a:gd name="connsiteX8899" fmla="*/ 705644 w 2857500"/>
                <a:gd name="connsiteY8899" fmla="*/ 1074738 h 3027364"/>
                <a:gd name="connsiteX8900" fmla="*/ 661987 w 2857500"/>
                <a:gd name="connsiteY8900" fmla="*/ 1074738 h 3027364"/>
                <a:gd name="connsiteX8901" fmla="*/ 671512 w 2857500"/>
                <a:gd name="connsiteY8901" fmla="*/ 1084263 h 3027364"/>
                <a:gd name="connsiteX8902" fmla="*/ 661987 w 2857500"/>
                <a:gd name="connsiteY8902" fmla="*/ 1093788 h 3027364"/>
                <a:gd name="connsiteX8903" fmla="*/ 652462 w 2857500"/>
                <a:gd name="connsiteY8903" fmla="*/ 1084263 h 3027364"/>
                <a:gd name="connsiteX8904" fmla="*/ 661987 w 2857500"/>
                <a:gd name="connsiteY8904" fmla="*/ 1074738 h 3027364"/>
                <a:gd name="connsiteX8905" fmla="*/ 619124 w 2857500"/>
                <a:gd name="connsiteY8905" fmla="*/ 1074738 h 3027364"/>
                <a:gd name="connsiteX8906" fmla="*/ 628649 w 2857500"/>
                <a:gd name="connsiteY8906" fmla="*/ 1084263 h 3027364"/>
                <a:gd name="connsiteX8907" fmla="*/ 619124 w 2857500"/>
                <a:gd name="connsiteY8907" fmla="*/ 1093788 h 3027364"/>
                <a:gd name="connsiteX8908" fmla="*/ 609599 w 2857500"/>
                <a:gd name="connsiteY8908" fmla="*/ 1084263 h 3027364"/>
                <a:gd name="connsiteX8909" fmla="*/ 619124 w 2857500"/>
                <a:gd name="connsiteY8909" fmla="*/ 1074738 h 3027364"/>
                <a:gd name="connsiteX8910" fmla="*/ 577056 w 2857500"/>
                <a:gd name="connsiteY8910" fmla="*/ 1074738 h 3027364"/>
                <a:gd name="connsiteX8911" fmla="*/ 585788 w 2857500"/>
                <a:gd name="connsiteY8911" fmla="*/ 1084263 h 3027364"/>
                <a:gd name="connsiteX8912" fmla="*/ 577056 w 2857500"/>
                <a:gd name="connsiteY8912" fmla="*/ 1093788 h 3027364"/>
                <a:gd name="connsiteX8913" fmla="*/ 568324 w 2857500"/>
                <a:gd name="connsiteY8913" fmla="*/ 1084263 h 3027364"/>
                <a:gd name="connsiteX8914" fmla="*/ 577056 w 2857500"/>
                <a:gd name="connsiteY8914" fmla="*/ 1074738 h 3027364"/>
                <a:gd name="connsiteX8915" fmla="*/ 533399 w 2857500"/>
                <a:gd name="connsiteY8915" fmla="*/ 1074738 h 3027364"/>
                <a:gd name="connsiteX8916" fmla="*/ 542924 w 2857500"/>
                <a:gd name="connsiteY8916" fmla="*/ 1084263 h 3027364"/>
                <a:gd name="connsiteX8917" fmla="*/ 533399 w 2857500"/>
                <a:gd name="connsiteY8917" fmla="*/ 1093788 h 3027364"/>
                <a:gd name="connsiteX8918" fmla="*/ 523874 w 2857500"/>
                <a:gd name="connsiteY8918" fmla="*/ 1084263 h 3027364"/>
                <a:gd name="connsiteX8919" fmla="*/ 533399 w 2857500"/>
                <a:gd name="connsiteY8919" fmla="*/ 1074738 h 3027364"/>
                <a:gd name="connsiteX8920" fmla="*/ 490537 w 2857500"/>
                <a:gd name="connsiteY8920" fmla="*/ 1074738 h 3027364"/>
                <a:gd name="connsiteX8921" fmla="*/ 500062 w 2857500"/>
                <a:gd name="connsiteY8921" fmla="*/ 1084263 h 3027364"/>
                <a:gd name="connsiteX8922" fmla="*/ 490537 w 2857500"/>
                <a:gd name="connsiteY8922" fmla="*/ 1093788 h 3027364"/>
                <a:gd name="connsiteX8923" fmla="*/ 481012 w 2857500"/>
                <a:gd name="connsiteY8923" fmla="*/ 1084263 h 3027364"/>
                <a:gd name="connsiteX8924" fmla="*/ 490537 w 2857500"/>
                <a:gd name="connsiteY8924" fmla="*/ 1074738 h 3027364"/>
                <a:gd name="connsiteX8925" fmla="*/ 447674 w 2857500"/>
                <a:gd name="connsiteY8925" fmla="*/ 1074738 h 3027364"/>
                <a:gd name="connsiteX8926" fmla="*/ 457199 w 2857500"/>
                <a:gd name="connsiteY8926" fmla="*/ 1084263 h 3027364"/>
                <a:gd name="connsiteX8927" fmla="*/ 447674 w 2857500"/>
                <a:gd name="connsiteY8927" fmla="*/ 1093788 h 3027364"/>
                <a:gd name="connsiteX8928" fmla="*/ 438149 w 2857500"/>
                <a:gd name="connsiteY8928" fmla="*/ 1084263 h 3027364"/>
                <a:gd name="connsiteX8929" fmla="*/ 447674 w 2857500"/>
                <a:gd name="connsiteY8929" fmla="*/ 1074738 h 3027364"/>
                <a:gd name="connsiteX8930" fmla="*/ 404812 w 2857500"/>
                <a:gd name="connsiteY8930" fmla="*/ 1074738 h 3027364"/>
                <a:gd name="connsiteX8931" fmla="*/ 414337 w 2857500"/>
                <a:gd name="connsiteY8931" fmla="*/ 1084263 h 3027364"/>
                <a:gd name="connsiteX8932" fmla="*/ 404812 w 2857500"/>
                <a:gd name="connsiteY8932" fmla="*/ 1093788 h 3027364"/>
                <a:gd name="connsiteX8933" fmla="*/ 395287 w 2857500"/>
                <a:gd name="connsiteY8933" fmla="*/ 1084263 h 3027364"/>
                <a:gd name="connsiteX8934" fmla="*/ 404812 w 2857500"/>
                <a:gd name="connsiteY8934" fmla="*/ 1074738 h 3027364"/>
                <a:gd name="connsiteX8935" fmla="*/ 361950 w 2857500"/>
                <a:gd name="connsiteY8935" fmla="*/ 1074738 h 3027364"/>
                <a:gd name="connsiteX8936" fmla="*/ 371475 w 2857500"/>
                <a:gd name="connsiteY8936" fmla="*/ 1084263 h 3027364"/>
                <a:gd name="connsiteX8937" fmla="*/ 361950 w 2857500"/>
                <a:gd name="connsiteY8937" fmla="*/ 1093788 h 3027364"/>
                <a:gd name="connsiteX8938" fmla="*/ 352425 w 2857500"/>
                <a:gd name="connsiteY8938" fmla="*/ 1084263 h 3027364"/>
                <a:gd name="connsiteX8939" fmla="*/ 361950 w 2857500"/>
                <a:gd name="connsiteY8939" fmla="*/ 1074738 h 3027364"/>
                <a:gd name="connsiteX8940" fmla="*/ 319087 w 2857500"/>
                <a:gd name="connsiteY8940" fmla="*/ 1074738 h 3027364"/>
                <a:gd name="connsiteX8941" fmla="*/ 328612 w 2857500"/>
                <a:gd name="connsiteY8941" fmla="*/ 1084263 h 3027364"/>
                <a:gd name="connsiteX8942" fmla="*/ 319087 w 2857500"/>
                <a:gd name="connsiteY8942" fmla="*/ 1093788 h 3027364"/>
                <a:gd name="connsiteX8943" fmla="*/ 309562 w 2857500"/>
                <a:gd name="connsiteY8943" fmla="*/ 1084263 h 3027364"/>
                <a:gd name="connsiteX8944" fmla="*/ 319087 w 2857500"/>
                <a:gd name="connsiteY8944" fmla="*/ 1074738 h 3027364"/>
                <a:gd name="connsiteX8945" fmla="*/ 276225 w 2857500"/>
                <a:gd name="connsiteY8945" fmla="*/ 1074738 h 3027364"/>
                <a:gd name="connsiteX8946" fmla="*/ 285750 w 2857500"/>
                <a:gd name="connsiteY8946" fmla="*/ 1084263 h 3027364"/>
                <a:gd name="connsiteX8947" fmla="*/ 276225 w 2857500"/>
                <a:gd name="connsiteY8947" fmla="*/ 1093788 h 3027364"/>
                <a:gd name="connsiteX8948" fmla="*/ 266700 w 2857500"/>
                <a:gd name="connsiteY8948" fmla="*/ 1084263 h 3027364"/>
                <a:gd name="connsiteX8949" fmla="*/ 276225 w 2857500"/>
                <a:gd name="connsiteY8949" fmla="*/ 1074738 h 3027364"/>
                <a:gd name="connsiteX8950" fmla="*/ 232569 w 2857500"/>
                <a:gd name="connsiteY8950" fmla="*/ 1074738 h 3027364"/>
                <a:gd name="connsiteX8951" fmla="*/ 241301 w 2857500"/>
                <a:gd name="connsiteY8951" fmla="*/ 1084263 h 3027364"/>
                <a:gd name="connsiteX8952" fmla="*/ 232569 w 2857500"/>
                <a:gd name="connsiteY8952" fmla="*/ 1093788 h 3027364"/>
                <a:gd name="connsiteX8953" fmla="*/ 223837 w 2857500"/>
                <a:gd name="connsiteY8953" fmla="*/ 1084263 h 3027364"/>
                <a:gd name="connsiteX8954" fmla="*/ 232569 w 2857500"/>
                <a:gd name="connsiteY8954" fmla="*/ 1074738 h 3027364"/>
                <a:gd name="connsiteX8955" fmla="*/ 189707 w 2857500"/>
                <a:gd name="connsiteY8955" fmla="*/ 1074738 h 3027364"/>
                <a:gd name="connsiteX8956" fmla="*/ 198439 w 2857500"/>
                <a:gd name="connsiteY8956" fmla="*/ 1084263 h 3027364"/>
                <a:gd name="connsiteX8957" fmla="*/ 189707 w 2857500"/>
                <a:gd name="connsiteY8957" fmla="*/ 1093788 h 3027364"/>
                <a:gd name="connsiteX8958" fmla="*/ 180975 w 2857500"/>
                <a:gd name="connsiteY8958" fmla="*/ 1084263 h 3027364"/>
                <a:gd name="connsiteX8959" fmla="*/ 189707 w 2857500"/>
                <a:gd name="connsiteY8959" fmla="*/ 1074738 h 3027364"/>
                <a:gd name="connsiteX8960" fmla="*/ 146050 w 2857500"/>
                <a:gd name="connsiteY8960" fmla="*/ 1074738 h 3027364"/>
                <a:gd name="connsiteX8961" fmla="*/ 155575 w 2857500"/>
                <a:gd name="connsiteY8961" fmla="*/ 1084263 h 3027364"/>
                <a:gd name="connsiteX8962" fmla="*/ 146050 w 2857500"/>
                <a:gd name="connsiteY8962" fmla="*/ 1093788 h 3027364"/>
                <a:gd name="connsiteX8963" fmla="*/ 136525 w 2857500"/>
                <a:gd name="connsiteY8963" fmla="*/ 1084263 h 3027364"/>
                <a:gd name="connsiteX8964" fmla="*/ 146050 w 2857500"/>
                <a:gd name="connsiteY8964" fmla="*/ 1074738 h 3027364"/>
                <a:gd name="connsiteX8965" fmla="*/ 103982 w 2857500"/>
                <a:gd name="connsiteY8965" fmla="*/ 1074738 h 3027364"/>
                <a:gd name="connsiteX8966" fmla="*/ 112714 w 2857500"/>
                <a:gd name="connsiteY8966" fmla="*/ 1084263 h 3027364"/>
                <a:gd name="connsiteX8967" fmla="*/ 103982 w 2857500"/>
                <a:gd name="connsiteY8967" fmla="*/ 1093788 h 3027364"/>
                <a:gd name="connsiteX8968" fmla="*/ 95250 w 2857500"/>
                <a:gd name="connsiteY8968" fmla="*/ 1084263 h 3027364"/>
                <a:gd name="connsiteX8969" fmla="*/ 103982 w 2857500"/>
                <a:gd name="connsiteY8969" fmla="*/ 1074738 h 3027364"/>
                <a:gd name="connsiteX8970" fmla="*/ 61119 w 2857500"/>
                <a:gd name="connsiteY8970" fmla="*/ 1074738 h 3027364"/>
                <a:gd name="connsiteX8971" fmla="*/ 69851 w 2857500"/>
                <a:gd name="connsiteY8971" fmla="*/ 1084263 h 3027364"/>
                <a:gd name="connsiteX8972" fmla="*/ 61119 w 2857500"/>
                <a:gd name="connsiteY8972" fmla="*/ 1093788 h 3027364"/>
                <a:gd name="connsiteX8973" fmla="*/ 52387 w 2857500"/>
                <a:gd name="connsiteY8973" fmla="*/ 1084263 h 3027364"/>
                <a:gd name="connsiteX8974" fmla="*/ 61119 w 2857500"/>
                <a:gd name="connsiteY8974" fmla="*/ 1074738 h 3027364"/>
                <a:gd name="connsiteX8975" fmla="*/ 46633 w 2857500"/>
                <a:gd name="connsiteY8975" fmla="*/ 1036638 h 3027364"/>
                <a:gd name="connsiteX8976" fmla="*/ 47625 w 2857500"/>
                <a:gd name="connsiteY8976" fmla="*/ 1041034 h 3027364"/>
                <a:gd name="connsiteX8977" fmla="*/ 47625 w 2857500"/>
                <a:gd name="connsiteY8977" fmla="*/ 1041584 h 3027364"/>
                <a:gd name="connsiteX8978" fmla="*/ 39687 w 2857500"/>
                <a:gd name="connsiteY8978" fmla="*/ 1050926 h 3027364"/>
                <a:gd name="connsiteX8979" fmla="*/ 46633 w 2857500"/>
                <a:gd name="connsiteY8979" fmla="*/ 1036638 h 3027364"/>
                <a:gd name="connsiteX8980" fmla="*/ 1757906 w 2857500"/>
                <a:gd name="connsiteY8980" fmla="*/ 1031876 h 3027364"/>
                <a:gd name="connsiteX8981" fmla="*/ 1766887 w 2857500"/>
                <a:gd name="connsiteY8981" fmla="*/ 1041129 h 3027364"/>
                <a:gd name="connsiteX8982" fmla="*/ 1766887 w 2857500"/>
                <a:gd name="connsiteY8982" fmla="*/ 1041673 h 3027364"/>
                <a:gd name="connsiteX8983" fmla="*/ 1757906 w 2857500"/>
                <a:gd name="connsiteY8983" fmla="*/ 1050926 h 3027364"/>
                <a:gd name="connsiteX8984" fmla="*/ 1749424 w 2857500"/>
                <a:gd name="connsiteY8984" fmla="*/ 1041673 h 3027364"/>
                <a:gd name="connsiteX8985" fmla="*/ 1749424 w 2857500"/>
                <a:gd name="connsiteY8985" fmla="*/ 1041129 h 3027364"/>
                <a:gd name="connsiteX8986" fmla="*/ 1757906 w 2857500"/>
                <a:gd name="connsiteY8986" fmla="*/ 1031876 h 3027364"/>
                <a:gd name="connsiteX8987" fmla="*/ 1714227 w 2857500"/>
                <a:gd name="connsiteY8987" fmla="*/ 1031876 h 3027364"/>
                <a:gd name="connsiteX8988" fmla="*/ 1724024 w 2857500"/>
                <a:gd name="connsiteY8988" fmla="*/ 1041129 h 3027364"/>
                <a:gd name="connsiteX8989" fmla="*/ 1724024 w 2857500"/>
                <a:gd name="connsiteY8989" fmla="*/ 1041673 h 3027364"/>
                <a:gd name="connsiteX8990" fmla="*/ 1714227 w 2857500"/>
                <a:gd name="connsiteY8990" fmla="*/ 1050926 h 3027364"/>
                <a:gd name="connsiteX8991" fmla="*/ 1704974 w 2857500"/>
                <a:gd name="connsiteY8991" fmla="*/ 1041673 h 3027364"/>
                <a:gd name="connsiteX8992" fmla="*/ 1704974 w 2857500"/>
                <a:gd name="connsiteY8992" fmla="*/ 1041129 h 3027364"/>
                <a:gd name="connsiteX8993" fmla="*/ 1714227 w 2857500"/>
                <a:gd name="connsiteY8993" fmla="*/ 1031876 h 3027364"/>
                <a:gd name="connsiteX8994" fmla="*/ 1671909 w 2857500"/>
                <a:gd name="connsiteY8994" fmla="*/ 1031876 h 3027364"/>
                <a:gd name="connsiteX8995" fmla="*/ 1681162 w 2857500"/>
                <a:gd name="connsiteY8995" fmla="*/ 1041129 h 3027364"/>
                <a:gd name="connsiteX8996" fmla="*/ 1681162 w 2857500"/>
                <a:gd name="connsiteY8996" fmla="*/ 1041673 h 3027364"/>
                <a:gd name="connsiteX8997" fmla="*/ 1671909 w 2857500"/>
                <a:gd name="connsiteY8997" fmla="*/ 1050926 h 3027364"/>
                <a:gd name="connsiteX8998" fmla="*/ 1662112 w 2857500"/>
                <a:gd name="connsiteY8998" fmla="*/ 1041673 h 3027364"/>
                <a:gd name="connsiteX8999" fmla="*/ 1662112 w 2857500"/>
                <a:gd name="connsiteY8999" fmla="*/ 1041129 h 3027364"/>
                <a:gd name="connsiteX9000" fmla="*/ 1671909 w 2857500"/>
                <a:gd name="connsiteY9000" fmla="*/ 1031876 h 3027364"/>
                <a:gd name="connsiteX9001" fmla="*/ 1629046 w 2857500"/>
                <a:gd name="connsiteY9001" fmla="*/ 1031876 h 3027364"/>
                <a:gd name="connsiteX9002" fmla="*/ 1638299 w 2857500"/>
                <a:gd name="connsiteY9002" fmla="*/ 1041129 h 3027364"/>
                <a:gd name="connsiteX9003" fmla="*/ 1638299 w 2857500"/>
                <a:gd name="connsiteY9003" fmla="*/ 1041673 h 3027364"/>
                <a:gd name="connsiteX9004" fmla="*/ 1629046 w 2857500"/>
                <a:gd name="connsiteY9004" fmla="*/ 1050926 h 3027364"/>
                <a:gd name="connsiteX9005" fmla="*/ 1619249 w 2857500"/>
                <a:gd name="connsiteY9005" fmla="*/ 1041673 h 3027364"/>
                <a:gd name="connsiteX9006" fmla="*/ 1619249 w 2857500"/>
                <a:gd name="connsiteY9006" fmla="*/ 1041129 h 3027364"/>
                <a:gd name="connsiteX9007" fmla="*/ 1629046 w 2857500"/>
                <a:gd name="connsiteY9007" fmla="*/ 1031876 h 3027364"/>
                <a:gd name="connsiteX9008" fmla="*/ 1585912 w 2857500"/>
                <a:gd name="connsiteY9008" fmla="*/ 1031876 h 3027364"/>
                <a:gd name="connsiteX9009" fmla="*/ 1595437 w 2857500"/>
                <a:gd name="connsiteY9009" fmla="*/ 1041129 h 3027364"/>
                <a:gd name="connsiteX9010" fmla="*/ 1595437 w 2857500"/>
                <a:gd name="connsiteY9010" fmla="*/ 1041673 h 3027364"/>
                <a:gd name="connsiteX9011" fmla="*/ 1585912 w 2857500"/>
                <a:gd name="connsiteY9011" fmla="*/ 1050926 h 3027364"/>
                <a:gd name="connsiteX9012" fmla="*/ 1576387 w 2857500"/>
                <a:gd name="connsiteY9012" fmla="*/ 1041673 h 3027364"/>
                <a:gd name="connsiteX9013" fmla="*/ 1576387 w 2857500"/>
                <a:gd name="connsiteY9013" fmla="*/ 1041129 h 3027364"/>
                <a:gd name="connsiteX9014" fmla="*/ 1585912 w 2857500"/>
                <a:gd name="connsiteY9014" fmla="*/ 1031876 h 3027364"/>
                <a:gd name="connsiteX9015" fmla="*/ 1542777 w 2857500"/>
                <a:gd name="connsiteY9015" fmla="*/ 1031876 h 3027364"/>
                <a:gd name="connsiteX9016" fmla="*/ 1552574 w 2857500"/>
                <a:gd name="connsiteY9016" fmla="*/ 1041129 h 3027364"/>
                <a:gd name="connsiteX9017" fmla="*/ 1552574 w 2857500"/>
                <a:gd name="connsiteY9017" fmla="*/ 1041673 h 3027364"/>
                <a:gd name="connsiteX9018" fmla="*/ 1542777 w 2857500"/>
                <a:gd name="connsiteY9018" fmla="*/ 1050926 h 3027364"/>
                <a:gd name="connsiteX9019" fmla="*/ 1533524 w 2857500"/>
                <a:gd name="connsiteY9019" fmla="*/ 1041673 h 3027364"/>
                <a:gd name="connsiteX9020" fmla="*/ 1533524 w 2857500"/>
                <a:gd name="connsiteY9020" fmla="*/ 1041129 h 3027364"/>
                <a:gd name="connsiteX9021" fmla="*/ 1542777 w 2857500"/>
                <a:gd name="connsiteY9021" fmla="*/ 1031876 h 3027364"/>
                <a:gd name="connsiteX9022" fmla="*/ 1499915 w 2857500"/>
                <a:gd name="connsiteY9022" fmla="*/ 1031876 h 3027364"/>
                <a:gd name="connsiteX9023" fmla="*/ 1509712 w 2857500"/>
                <a:gd name="connsiteY9023" fmla="*/ 1041129 h 3027364"/>
                <a:gd name="connsiteX9024" fmla="*/ 1509712 w 2857500"/>
                <a:gd name="connsiteY9024" fmla="*/ 1041673 h 3027364"/>
                <a:gd name="connsiteX9025" fmla="*/ 1499915 w 2857500"/>
                <a:gd name="connsiteY9025" fmla="*/ 1050926 h 3027364"/>
                <a:gd name="connsiteX9026" fmla="*/ 1490662 w 2857500"/>
                <a:gd name="connsiteY9026" fmla="*/ 1041673 h 3027364"/>
                <a:gd name="connsiteX9027" fmla="*/ 1490662 w 2857500"/>
                <a:gd name="connsiteY9027" fmla="*/ 1041129 h 3027364"/>
                <a:gd name="connsiteX9028" fmla="*/ 1499915 w 2857500"/>
                <a:gd name="connsiteY9028" fmla="*/ 1031876 h 3027364"/>
                <a:gd name="connsiteX9029" fmla="*/ 1457052 w 2857500"/>
                <a:gd name="connsiteY9029" fmla="*/ 1031876 h 3027364"/>
                <a:gd name="connsiteX9030" fmla="*/ 1457596 w 2857500"/>
                <a:gd name="connsiteY9030" fmla="*/ 1031876 h 3027364"/>
                <a:gd name="connsiteX9031" fmla="*/ 1466849 w 2857500"/>
                <a:gd name="connsiteY9031" fmla="*/ 1041129 h 3027364"/>
                <a:gd name="connsiteX9032" fmla="*/ 1466849 w 2857500"/>
                <a:gd name="connsiteY9032" fmla="*/ 1041673 h 3027364"/>
                <a:gd name="connsiteX9033" fmla="*/ 1457596 w 2857500"/>
                <a:gd name="connsiteY9033" fmla="*/ 1050926 h 3027364"/>
                <a:gd name="connsiteX9034" fmla="*/ 1457052 w 2857500"/>
                <a:gd name="connsiteY9034" fmla="*/ 1050926 h 3027364"/>
                <a:gd name="connsiteX9035" fmla="*/ 1447799 w 2857500"/>
                <a:gd name="connsiteY9035" fmla="*/ 1041673 h 3027364"/>
                <a:gd name="connsiteX9036" fmla="*/ 1447799 w 2857500"/>
                <a:gd name="connsiteY9036" fmla="*/ 1041129 h 3027364"/>
                <a:gd name="connsiteX9037" fmla="*/ 1457052 w 2857500"/>
                <a:gd name="connsiteY9037" fmla="*/ 1031876 h 3027364"/>
                <a:gd name="connsiteX9038" fmla="*/ 1069703 w 2857500"/>
                <a:gd name="connsiteY9038" fmla="*/ 1031876 h 3027364"/>
                <a:gd name="connsiteX9039" fmla="*/ 1079500 w 2857500"/>
                <a:gd name="connsiteY9039" fmla="*/ 1041129 h 3027364"/>
                <a:gd name="connsiteX9040" fmla="*/ 1079500 w 2857500"/>
                <a:gd name="connsiteY9040" fmla="*/ 1041673 h 3027364"/>
                <a:gd name="connsiteX9041" fmla="*/ 1069703 w 2857500"/>
                <a:gd name="connsiteY9041" fmla="*/ 1050926 h 3027364"/>
                <a:gd name="connsiteX9042" fmla="*/ 1060450 w 2857500"/>
                <a:gd name="connsiteY9042" fmla="*/ 1041673 h 3027364"/>
                <a:gd name="connsiteX9043" fmla="*/ 1060450 w 2857500"/>
                <a:gd name="connsiteY9043" fmla="*/ 1041129 h 3027364"/>
                <a:gd name="connsiteX9044" fmla="*/ 1069703 w 2857500"/>
                <a:gd name="connsiteY9044" fmla="*/ 1031876 h 3027364"/>
                <a:gd name="connsiteX9045" fmla="*/ 1026840 w 2857500"/>
                <a:gd name="connsiteY9045" fmla="*/ 1031876 h 3027364"/>
                <a:gd name="connsiteX9046" fmla="*/ 1036637 w 2857500"/>
                <a:gd name="connsiteY9046" fmla="*/ 1041129 h 3027364"/>
                <a:gd name="connsiteX9047" fmla="*/ 1036637 w 2857500"/>
                <a:gd name="connsiteY9047" fmla="*/ 1041673 h 3027364"/>
                <a:gd name="connsiteX9048" fmla="*/ 1026840 w 2857500"/>
                <a:gd name="connsiteY9048" fmla="*/ 1050926 h 3027364"/>
                <a:gd name="connsiteX9049" fmla="*/ 1017587 w 2857500"/>
                <a:gd name="connsiteY9049" fmla="*/ 1041673 h 3027364"/>
                <a:gd name="connsiteX9050" fmla="*/ 1017587 w 2857500"/>
                <a:gd name="connsiteY9050" fmla="*/ 1041129 h 3027364"/>
                <a:gd name="connsiteX9051" fmla="*/ 1026840 w 2857500"/>
                <a:gd name="connsiteY9051" fmla="*/ 1031876 h 3027364"/>
                <a:gd name="connsiteX9052" fmla="*/ 984522 w 2857500"/>
                <a:gd name="connsiteY9052" fmla="*/ 1031876 h 3027364"/>
                <a:gd name="connsiteX9053" fmla="*/ 993775 w 2857500"/>
                <a:gd name="connsiteY9053" fmla="*/ 1041129 h 3027364"/>
                <a:gd name="connsiteX9054" fmla="*/ 993775 w 2857500"/>
                <a:gd name="connsiteY9054" fmla="*/ 1041673 h 3027364"/>
                <a:gd name="connsiteX9055" fmla="*/ 984522 w 2857500"/>
                <a:gd name="connsiteY9055" fmla="*/ 1050926 h 3027364"/>
                <a:gd name="connsiteX9056" fmla="*/ 974725 w 2857500"/>
                <a:gd name="connsiteY9056" fmla="*/ 1041673 h 3027364"/>
                <a:gd name="connsiteX9057" fmla="*/ 974725 w 2857500"/>
                <a:gd name="connsiteY9057" fmla="*/ 1041129 h 3027364"/>
                <a:gd name="connsiteX9058" fmla="*/ 984522 w 2857500"/>
                <a:gd name="connsiteY9058" fmla="*/ 1031876 h 3027364"/>
                <a:gd name="connsiteX9059" fmla="*/ 941659 w 2857500"/>
                <a:gd name="connsiteY9059" fmla="*/ 1031876 h 3027364"/>
                <a:gd name="connsiteX9060" fmla="*/ 950912 w 2857500"/>
                <a:gd name="connsiteY9060" fmla="*/ 1041129 h 3027364"/>
                <a:gd name="connsiteX9061" fmla="*/ 950912 w 2857500"/>
                <a:gd name="connsiteY9061" fmla="*/ 1041673 h 3027364"/>
                <a:gd name="connsiteX9062" fmla="*/ 941659 w 2857500"/>
                <a:gd name="connsiteY9062" fmla="*/ 1050926 h 3027364"/>
                <a:gd name="connsiteX9063" fmla="*/ 931862 w 2857500"/>
                <a:gd name="connsiteY9063" fmla="*/ 1041673 h 3027364"/>
                <a:gd name="connsiteX9064" fmla="*/ 931862 w 2857500"/>
                <a:gd name="connsiteY9064" fmla="*/ 1041129 h 3027364"/>
                <a:gd name="connsiteX9065" fmla="*/ 941659 w 2857500"/>
                <a:gd name="connsiteY9065" fmla="*/ 1031876 h 3027364"/>
                <a:gd name="connsiteX9066" fmla="*/ 898253 w 2857500"/>
                <a:gd name="connsiteY9066" fmla="*/ 1031876 h 3027364"/>
                <a:gd name="connsiteX9067" fmla="*/ 908050 w 2857500"/>
                <a:gd name="connsiteY9067" fmla="*/ 1041129 h 3027364"/>
                <a:gd name="connsiteX9068" fmla="*/ 907506 w 2857500"/>
                <a:gd name="connsiteY9068" fmla="*/ 1041673 h 3027364"/>
                <a:gd name="connsiteX9069" fmla="*/ 898253 w 2857500"/>
                <a:gd name="connsiteY9069" fmla="*/ 1050926 h 3027364"/>
                <a:gd name="connsiteX9070" fmla="*/ 889000 w 2857500"/>
                <a:gd name="connsiteY9070" fmla="*/ 1041673 h 3027364"/>
                <a:gd name="connsiteX9071" fmla="*/ 889000 w 2857500"/>
                <a:gd name="connsiteY9071" fmla="*/ 1041129 h 3027364"/>
                <a:gd name="connsiteX9072" fmla="*/ 898253 w 2857500"/>
                <a:gd name="connsiteY9072" fmla="*/ 1031876 h 3027364"/>
                <a:gd name="connsiteX9073" fmla="*/ 855390 w 2857500"/>
                <a:gd name="connsiteY9073" fmla="*/ 1031876 h 3027364"/>
                <a:gd name="connsiteX9074" fmla="*/ 865187 w 2857500"/>
                <a:gd name="connsiteY9074" fmla="*/ 1041129 h 3027364"/>
                <a:gd name="connsiteX9075" fmla="*/ 865187 w 2857500"/>
                <a:gd name="connsiteY9075" fmla="*/ 1041673 h 3027364"/>
                <a:gd name="connsiteX9076" fmla="*/ 855390 w 2857500"/>
                <a:gd name="connsiteY9076" fmla="*/ 1050926 h 3027364"/>
                <a:gd name="connsiteX9077" fmla="*/ 846137 w 2857500"/>
                <a:gd name="connsiteY9077" fmla="*/ 1041673 h 3027364"/>
                <a:gd name="connsiteX9078" fmla="*/ 846137 w 2857500"/>
                <a:gd name="connsiteY9078" fmla="*/ 1041129 h 3027364"/>
                <a:gd name="connsiteX9079" fmla="*/ 855390 w 2857500"/>
                <a:gd name="connsiteY9079" fmla="*/ 1031876 h 3027364"/>
                <a:gd name="connsiteX9080" fmla="*/ 812528 w 2857500"/>
                <a:gd name="connsiteY9080" fmla="*/ 1031876 h 3027364"/>
                <a:gd name="connsiteX9081" fmla="*/ 822325 w 2857500"/>
                <a:gd name="connsiteY9081" fmla="*/ 1041129 h 3027364"/>
                <a:gd name="connsiteX9082" fmla="*/ 822325 w 2857500"/>
                <a:gd name="connsiteY9082" fmla="*/ 1041673 h 3027364"/>
                <a:gd name="connsiteX9083" fmla="*/ 812528 w 2857500"/>
                <a:gd name="connsiteY9083" fmla="*/ 1050926 h 3027364"/>
                <a:gd name="connsiteX9084" fmla="*/ 803275 w 2857500"/>
                <a:gd name="connsiteY9084" fmla="*/ 1041673 h 3027364"/>
                <a:gd name="connsiteX9085" fmla="*/ 803275 w 2857500"/>
                <a:gd name="connsiteY9085" fmla="*/ 1041129 h 3027364"/>
                <a:gd name="connsiteX9086" fmla="*/ 812528 w 2857500"/>
                <a:gd name="connsiteY9086" fmla="*/ 1031876 h 3027364"/>
                <a:gd name="connsiteX9087" fmla="*/ 769665 w 2857500"/>
                <a:gd name="connsiteY9087" fmla="*/ 1031876 h 3027364"/>
                <a:gd name="connsiteX9088" fmla="*/ 770209 w 2857500"/>
                <a:gd name="connsiteY9088" fmla="*/ 1031876 h 3027364"/>
                <a:gd name="connsiteX9089" fmla="*/ 779462 w 2857500"/>
                <a:gd name="connsiteY9089" fmla="*/ 1041129 h 3027364"/>
                <a:gd name="connsiteX9090" fmla="*/ 779462 w 2857500"/>
                <a:gd name="connsiteY9090" fmla="*/ 1041673 h 3027364"/>
                <a:gd name="connsiteX9091" fmla="*/ 770209 w 2857500"/>
                <a:gd name="connsiteY9091" fmla="*/ 1050926 h 3027364"/>
                <a:gd name="connsiteX9092" fmla="*/ 769665 w 2857500"/>
                <a:gd name="connsiteY9092" fmla="*/ 1050926 h 3027364"/>
                <a:gd name="connsiteX9093" fmla="*/ 760412 w 2857500"/>
                <a:gd name="connsiteY9093" fmla="*/ 1041673 h 3027364"/>
                <a:gd name="connsiteX9094" fmla="*/ 760412 w 2857500"/>
                <a:gd name="connsiteY9094" fmla="*/ 1041129 h 3027364"/>
                <a:gd name="connsiteX9095" fmla="*/ 769665 w 2857500"/>
                <a:gd name="connsiteY9095" fmla="*/ 1031876 h 3027364"/>
                <a:gd name="connsiteX9096" fmla="*/ 726530 w 2857500"/>
                <a:gd name="connsiteY9096" fmla="*/ 1031876 h 3027364"/>
                <a:gd name="connsiteX9097" fmla="*/ 735012 w 2857500"/>
                <a:gd name="connsiteY9097" fmla="*/ 1041129 h 3027364"/>
                <a:gd name="connsiteX9098" fmla="*/ 735012 w 2857500"/>
                <a:gd name="connsiteY9098" fmla="*/ 1041673 h 3027364"/>
                <a:gd name="connsiteX9099" fmla="*/ 726530 w 2857500"/>
                <a:gd name="connsiteY9099" fmla="*/ 1050926 h 3027364"/>
                <a:gd name="connsiteX9100" fmla="*/ 717549 w 2857500"/>
                <a:gd name="connsiteY9100" fmla="*/ 1041673 h 3027364"/>
                <a:gd name="connsiteX9101" fmla="*/ 717549 w 2857500"/>
                <a:gd name="connsiteY9101" fmla="*/ 1041129 h 3027364"/>
                <a:gd name="connsiteX9102" fmla="*/ 726530 w 2857500"/>
                <a:gd name="connsiteY9102" fmla="*/ 1031876 h 3027364"/>
                <a:gd name="connsiteX9103" fmla="*/ 683418 w 2857500"/>
                <a:gd name="connsiteY9103" fmla="*/ 1031876 h 3027364"/>
                <a:gd name="connsiteX9104" fmla="*/ 692150 w 2857500"/>
                <a:gd name="connsiteY9104" fmla="*/ 1041129 h 3027364"/>
                <a:gd name="connsiteX9105" fmla="*/ 692150 w 2857500"/>
                <a:gd name="connsiteY9105" fmla="*/ 1041673 h 3027364"/>
                <a:gd name="connsiteX9106" fmla="*/ 683418 w 2857500"/>
                <a:gd name="connsiteY9106" fmla="*/ 1050926 h 3027364"/>
                <a:gd name="connsiteX9107" fmla="*/ 674687 w 2857500"/>
                <a:gd name="connsiteY9107" fmla="*/ 1041673 h 3027364"/>
                <a:gd name="connsiteX9108" fmla="*/ 674687 w 2857500"/>
                <a:gd name="connsiteY9108" fmla="*/ 1041129 h 3027364"/>
                <a:gd name="connsiteX9109" fmla="*/ 683418 w 2857500"/>
                <a:gd name="connsiteY9109" fmla="*/ 1031876 h 3027364"/>
                <a:gd name="connsiteX9110" fmla="*/ 640306 w 2857500"/>
                <a:gd name="connsiteY9110" fmla="*/ 1031876 h 3027364"/>
                <a:gd name="connsiteX9111" fmla="*/ 649287 w 2857500"/>
                <a:gd name="connsiteY9111" fmla="*/ 1041129 h 3027364"/>
                <a:gd name="connsiteX9112" fmla="*/ 649287 w 2857500"/>
                <a:gd name="connsiteY9112" fmla="*/ 1041673 h 3027364"/>
                <a:gd name="connsiteX9113" fmla="*/ 640306 w 2857500"/>
                <a:gd name="connsiteY9113" fmla="*/ 1050926 h 3027364"/>
                <a:gd name="connsiteX9114" fmla="*/ 631824 w 2857500"/>
                <a:gd name="connsiteY9114" fmla="*/ 1041673 h 3027364"/>
                <a:gd name="connsiteX9115" fmla="*/ 631824 w 2857500"/>
                <a:gd name="connsiteY9115" fmla="*/ 1041129 h 3027364"/>
                <a:gd name="connsiteX9116" fmla="*/ 640306 w 2857500"/>
                <a:gd name="connsiteY9116" fmla="*/ 1031876 h 3027364"/>
                <a:gd name="connsiteX9117" fmla="*/ 597444 w 2857500"/>
                <a:gd name="connsiteY9117" fmla="*/ 1031876 h 3027364"/>
                <a:gd name="connsiteX9118" fmla="*/ 606425 w 2857500"/>
                <a:gd name="connsiteY9118" fmla="*/ 1041129 h 3027364"/>
                <a:gd name="connsiteX9119" fmla="*/ 606425 w 2857500"/>
                <a:gd name="connsiteY9119" fmla="*/ 1041673 h 3027364"/>
                <a:gd name="connsiteX9120" fmla="*/ 597444 w 2857500"/>
                <a:gd name="connsiteY9120" fmla="*/ 1050926 h 3027364"/>
                <a:gd name="connsiteX9121" fmla="*/ 588962 w 2857500"/>
                <a:gd name="connsiteY9121" fmla="*/ 1041673 h 3027364"/>
                <a:gd name="connsiteX9122" fmla="*/ 588962 w 2857500"/>
                <a:gd name="connsiteY9122" fmla="*/ 1041129 h 3027364"/>
                <a:gd name="connsiteX9123" fmla="*/ 597444 w 2857500"/>
                <a:gd name="connsiteY9123" fmla="*/ 1031876 h 3027364"/>
                <a:gd name="connsiteX9124" fmla="*/ 554309 w 2857500"/>
                <a:gd name="connsiteY9124" fmla="*/ 1031876 h 3027364"/>
                <a:gd name="connsiteX9125" fmla="*/ 563562 w 2857500"/>
                <a:gd name="connsiteY9125" fmla="*/ 1041129 h 3027364"/>
                <a:gd name="connsiteX9126" fmla="*/ 563562 w 2857500"/>
                <a:gd name="connsiteY9126" fmla="*/ 1041673 h 3027364"/>
                <a:gd name="connsiteX9127" fmla="*/ 554309 w 2857500"/>
                <a:gd name="connsiteY9127" fmla="*/ 1050926 h 3027364"/>
                <a:gd name="connsiteX9128" fmla="*/ 544512 w 2857500"/>
                <a:gd name="connsiteY9128" fmla="*/ 1041673 h 3027364"/>
                <a:gd name="connsiteX9129" fmla="*/ 544512 w 2857500"/>
                <a:gd name="connsiteY9129" fmla="*/ 1041129 h 3027364"/>
                <a:gd name="connsiteX9130" fmla="*/ 554309 w 2857500"/>
                <a:gd name="connsiteY9130" fmla="*/ 1031876 h 3027364"/>
                <a:gd name="connsiteX9131" fmla="*/ 511446 w 2857500"/>
                <a:gd name="connsiteY9131" fmla="*/ 1031876 h 3027364"/>
                <a:gd name="connsiteX9132" fmla="*/ 520699 w 2857500"/>
                <a:gd name="connsiteY9132" fmla="*/ 1041129 h 3027364"/>
                <a:gd name="connsiteX9133" fmla="*/ 520699 w 2857500"/>
                <a:gd name="connsiteY9133" fmla="*/ 1041673 h 3027364"/>
                <a:gd name="connsiteX9134" fmla="*/ 511446 w 2857500"/>
                <a:gd name="connsiteY9134" fmla="*/ 1050926 h 3027364"/>
                <a:gd name="connsiteX9135" fmla="*/ 501649 w 2857500"/>
                <a:gd name="connsiteY9135" fmla="*/ 1041673 h 3027364"/>
                <a:gd name="connsiteX9136" fmla="*/ 501649 w 2857500"/>
                <a:gd name="connsiteY9136" fmla="*/ 1041129 h 3027364"/>
                <a:gd name="connsiteX9137" fmla="*/ 511446 w 2857500"/>
                <a:gd name="connsiteY9137" fmla="*/ 1031876 h 3027364"/>
                <a:gd name="connsiteX9138" fmla="*/ 468312 w 2857500"/>
                <a:gd name="connsiteY9138" fmla="*/ 1031876 h 3027364"/>
                <a:gd name="connsiteX9139" fmla="*/ 477837 w 2857500"/>
                <a:gd name="connsiteY9139" fmla="*/ 1041129 h 3027364"/>
                <a:gd name="connsiteX9140" fmla="*/ 477837 w 2857500"/>
                <a:gd name="connsiteY9140" fmla="*/ 1041673 h 3027364"/>
                <a:gd name="connsiteX9141" fmla="*/ 468312 w 2857500"/>
                <a:gd name="connsiteY9141" fmla="*/ 1050926 h 3027364"/>
                <a:gd name="connsiteX9142" fmla="*/ 458787 w 2857500"/>
                <a:gd name="connsiteY9142" fmla="*/ 1041673 h 3027364"/>
                <a:gd name="connsiteX9143" fmla="*/ 458787 w 2857500"/>
                <a:gd name="connsiteY9143" fmla="*/ 1041129 h 3027364"/>
                <a:gd name="connsiteX9144" fmla="*/ 468312 w 2857500"/>
                <a:gd name="connsiteY9144" fmla="*/ 1031876 h 3027364"/>
                <a:gd name="connsiteX9145" fmla="*/ 425177 w 2857500"/>
                <a:gd name="connsiteY9145" fmla="*/ 1031876 h 3027364"/>
                <a:gd name="connsiteX9146" fmla="*/ 434974 w 2857500"/>
                <a:gd name="connsiteY9146" fmla="*/ 1041129 h 3027364"/>
                <a:gd name="connsiteX9147" fmla="*/ 434974 w 2857500"/>
                <a:gd name="connsiteY9147" fmla="*/ 1041673 h 3027364"/>
                <a:gd name="connsiteX9148" fmla="*/ 425177 w 2857500"/>
                <a:gd name="connsiteY9148" fmla="*/ 1050926 h 3027364"/>
                <a:gd name="connsiteX9149" fmla="*/ 415924 w 2857500"/>
                <a:gd name="connsiteY9149" fmla="*/ 1041673 h 3027364"/>
                <a:gd name="connsiteX9150" fmla="*/ 415924 w 2857500"/>
                <a:gd name="connsiteY9150" fmla="*/ 1041129 h 3027364"/>
                <a:gd name="connsiteX9151" fmla="*/ 425177 w 2857500"/>
                <a:gd name="connsiteY9151" fmla="*/ 1031876 h 3027364"/>
                <a:gd name="connsiteX9152" fmla="*/ 2617515 w 2857500"/>
                <a:gd name="connsiteY9152" fmla="*/ 1031875 h 3027364"/>
                <a:gd name="connsiteX9153" fmla="*/ 2627312 w 2857500"/>
                <a:gd name="connsiteY9153" fmla="*/ 1041128 h 3027364"/>
                <a:gd name="connsiteX9154" fmla="*/ 2627312 w 2857500"/>
                <a:gd name="connsiteY9154" fmla="*/ 1041672 h 3027364"/>
                <a:gd name="connsiteX9155" fmla="*/ 2617515 w 2857500"/>
                <a:gd name="connsiteY9155" fmla="*/ 1050925 h 3027364"/>
                <a:gd name="connsiteX9156" fmla="*/ 2608262 w 2857500"/>
                <a:gd name="connsiteY9156" fmla="*/ 1041672 h 3027364"/>
                <a:gd name="connsiteX9157" fmla="*/ 2608262 w 2857500"/>
                <a:gd name="connsiteY9157" fmla="*/ 1041128 h 3027364"/>
                <a:gd name="connsiteX9158" fmla="*/ 2617515 w 2857500"/>
                <a:gd name="connsiteY9158" fmla="*/ 1031875 h 3027364"/>
                <a:gd name="connsiteX9159" fmla="*/ 2575197 w 2857500"/>
                <a:gd name="connsiteY9159" fmla="*/ 1031875 h 3027364"/>
                <a:gd name="connsiteX9160" fmla="*/ 2584450 w 2857500"/>
                <a:gd name="connsiteY9160" fmla="*/ 1041128 h 3027364"/>
                <a:gd name="connsiteX9161" fmla="*/ 2584450 w 2857500"/>
                <a:gd name="connsiteY9161" fmla="*/ 1041672 h 3027364"/>
                <a:gd name="connsiteX9162" fmla="*/ 2575197 w 2857500"/>
                <a:gd name="connsiteY9162" fmla="*/ 1050925 h 3027364"/>
                <a:gd name="connsiteX9163" fmla="*/ 2565400 w 2857500"/>
                <a:gd name="connsiteY9163" fmla="*/ 1041672 h 3027364"/>
                <a:gd name="connsiteX9164" fmla="*/ 2565400 w 2857500"/>
                <a:gd name="connsiteY9164" fmla="*/ 1041128 h 3027364"/>
                <a:gd name="connsiteX9165" fmla="*/ 2575197 w 2857500"/>
                <a:gd name="connsiteY9165" fmla="*/ 1031875 h 3027364"/>
                <a:gd name="connsiteX9166" fmla="*/ 2531518 w 2857500"/>
                <a:gd name="connsiteY9166" fmla="*/ 1031875 h 3027364"/>
                <a:gd name="connsiteX9167" fmla="*/ 2540000 w 2857500"/>
                <a:gd name="connsiteY9167" fmla="*/ 1041128 h 3027364"/>
                <a:gd name="connsiteX9168" fmla="*/ 2540000 w 2857500"/>
                <a:gd name="connsiteY9168" fmla="*/ 1041672 h 3027364"/>
                <a:gd name="connsiteX9169" fmla="*/ 2531518 w 2857500"/>
                <a:gd name="connsiteY9169" fmla="*/ 1050925 h 3027364"/>
                <a:gd name="connsiteX9170" fmla="*/ 2522537 w 2857500"/>
                <a:gd name="connsiteY9170" fmla="*/ 1041672 h 3027364"/>
                <a:gd name="connsiteX9171" fmla="*/ 2522537 w 2857500"/>
                <a:gd name="connsiteY9171" fmla="*/ 1041128 h 3027364"/>
                <a:gd name="connsiteX9172" fmla="*/ 2531518 w 2857500"/>
                <a:gd name="connsiteY9172" fmla="*/ 1031875 h 3027364"/>
                <a:gd name="connsiteX9173" fmla="*/ 2487893 w 2857500"/>
                <a:gd name="connsiteY9173" fmla="*/ 1031875 h 3027364"/>
                <a:gd name="connsiteX9174" fmla="*/ 2488406 w 2857500"/>
                <a:gd name="connsiteY9174" fmla="*/ 1031875 h 3027364"/>
                <a:gd name="connsiteX9175" fmla="*/ 2497138 w 2857500"/>
                <a:gd name="connsiteY9175" fmla="*/ 1041128 h 3027364"/>
                <a:gd name="connsiteX9176" fmla="*/ 2497138 w 2857500"/>
                <a:gd name="connsiteY9176" fmla="*/ 1041672 h 3027364"/>
                <a:gd name="connsiteX9177" fmla="*/ 2488406 w 2857500"/>
                <a:gd name="connsiteY9177" fmla="*/ 1050925 h 3027364"/>
                <a:gd name="connsiteX9178" fmla="*/ 2487893 w 2857500"/>
                <a:gd name="connsiteY9178" fmla="*/ 1050925 h 3027364"/>
                <a:gd name="connsiteX9179" fmla="*/ 2479675 w 2857500"/>
                <a:gd name="connsiteY9179" fmla="*/ 1041672 h 3027364"/>
                <a:gd name="connsiteX9180" fmla="*/ 2479675 w 2857500"/>
                <a:gd name="connsiteY9180" fmla="*/ 1041128 h 3027364"/>
                <a:gd name="connsiteX9181" fmla="*/ 2487893 w 2857500"/>
                <a:gd name="connsiteY9181" fmla="*/ 1031875 h 3027364"/>
                <a:gd name="connsiteX9182" fmla="*/ 2446065 w 2857500"/>
                <a:gd name="connsiteY9182" fmla="*/ 1031875 h 3027364"/>
                <a:gd name="connsiteX9183" fmla="*/ 2455862 w 2857500"/>
                <a:gd name="connsiteY9183" fmla="*/ 1041128 h 3027364"/>
                <a:gd name="connsiteX9184" fmla="*/ 2455862 w 2857500"/>
                <a:gd name="connsiteY9184" fmla="*/ 1041672 h 3027364"/>
                <a:gd name="connsiteX9185" fmla="*/ 2446065 w 2857500"/>
                <a:gd name="connsiteY9185" fmla="*/ 1050925 h 3027364"/>
                <a:gd name="connsiteX9186" fmla="*/ 2436812 w 2857500"/>
                <a:gd name="connsiteY9186" fmla="*/ 1041672 h 3027364"/>
                <a:gd name="connsiteX9187" fmla="*/ 2436812 w 2857500"/>
                <a:gd name="connsiteY9187" fmla="*/ 1041128 h 3027364"/>
                <a:gd name="connsiteX9188" fmla="*/ 2446065 w 2857500"/>
                <a:gd name="connsiteY9188" fmla="*/ 1031875 h 3027364"/>
                <a:gd name="connsiteX9189" fmla="*/ 2402431 w 2857500"/>
                <a:gd name="connsiteY9189" fmla="*/ 1031875 h 3027364"/>
                <a:gd name="connsiteX9190" fmla="*/ 2411412 w 2857500"/>
                <a:gd name="connsiteY9190" fmla="*/ 1041128 h 3027364"/>
                <a:gd name="connsiteX9191" fmla="*/ 2411412 w 2857500"/>
                <a:gd name="connsiteY9191" fmla="*/ 1041672 h 3027364"/>
                <a:gd name="connsiteX9192" fmla="*/ 2402431 w 2857500"/>
                <a:gd name="connsiteY9192" fmla="*/ 1050925 h 3027364"/>
                <a:gd name="connsiteX9193" fmla="*/ 2393949 w 2857500"/>
                <a:gd name="connsiteY9193" fmla="*/ 1041672 h 3027364"/>
                <a:gd name="connsiteX9194" fmla="*/ 2393949 w 2857500"/>
                <a:gd name="connsiteY9194" fmla="*/ 1041128 h 3027364"/>
                <a:gd name="connsiteX9195" fmla="*/ 2402431 w 2857500"/>
                <a:gd name="connsiteY9195" fmla="*/ 1031875 h 3027364"/>
                <a:gd name="connsiteX9196" fmla="*/ 2360068 w 2857500"/>
                <a:gd name="connsiteY9196" fmla="*/ 1031875 h 3027364"/>
                <a:gd name="connsiteX9197" fmla="*/ 2368550 w 2857500"/>
                <a:gd name="connsiteY9197" fmla="*/ 1041128 h 3027364"/>
                <a:gd name="connsiteX9198" fmla="*/ 2368550 w 2857500"/>
                <a:gd name="connsiteY9198" fmla="*/ 1041672 h 3027364"/>
                <a:gd name="connsiteX9199" fmla="*/ 2360068 w 2857500"/>
                <a:gd name="connsiteY9199" fmla="*/ 1050925 h 3027364"/>
                <a:gd name="connsiteX9200" fmla="*/ 2351087 w 2857500"/>
                <a:gd name="connsiteY9200" fmla="*/ 1041672 h 3027364"/>
                <a:gd name="connsiteX9201" fmla="*/ 2351087 w 2857500"/>
                <a:gd name="connsiteY9201" fmla="*/ 1041128 h 3027364"/>
                <a:gd name="connsiteX9202" fmla="*/ 2360068 w 2857500"/>
                <a:gd name="connsiteY9202" fmla="*/ 1031875 h 3027364"/>
                <a:gd name="connsiteX9203" fmla="*/ 2316434 w 2857500"/>
                <a:gd name="connsiteY9203" fmla="*/ 1031875 h 3027364"/>
                <a:gd name="connsiteX9204" fmla="*/ 2325687 w 2857500"/>
                <a:gd name="connsiteY9204" fmla="*/ 1041128 h 3027364"/>
                <a:gd name="connsiteX9205" fmla="*/ 2325687 w 2857500"/>
                <a:gd name="connsiteY9205" fmla="*/ 1041672 h 3027364"/>
                <a:gd name="connsiteX9206" fmla="*/ 2316434 w 2857500"/>
                <a:gd name="connsiteY9206" fmla="*/ 1050925 h 3027364"/>
                <a:gd name="connsiteX9207" fmla="*/ 2306637 w 2857500"/>
                <a:gd name="connsiteY9207" fmla="*/ 1041672 h 3027364"/>
                <a:gd name="connsiteX9208" fmla="*/ 2306637 w 2857500"/>
                <a:gd name="connsiteY9208" fmla="*/ 1041128 h 3027364"/>
                <a:gd name="connsiteX9209" fmla="*/ 2316434 w 2857500"/>
                <a:gd name="connsiteY9209" fmla="*/ 1031875 h 3027364"/>
                <a:gd name="connsiteX9210" fmla="*/ 2273571 w 2857500"/>
                <a:gd name="connsiteY9210" fmla="*/ 1031875 h 3027364"/>
                <a:gd name="connsiteX9211" fmla="*/ 2282824 w 2857500"/>
                <a:gd name="connsiteY9211" fmla="*/ 1041128 h 3027364"/>
                <a:gd name="connsiteX9212" fmla="*/ 2282824 w 2857500"/>
                <a:gd name="connsiteY9212" fmla="*/ 1041672 h 3027364"/>
                <a:gd name="connsiteX9213" fmla="*/ 2273571 w 2857500"/>
                <a:gd name="connsiteY9213" fmla="*/ 1050925 h 3027364"/>
                <a:gd name="connsiteX9214" fmla="*/ 2264318 w 2857500"/>
                <a:gd name="connsiteY9214" fmla="*/ 1041672 h 3027364"/>
                <a:gd name="connsiteX9215" fmla="*/ 2263774 w 2857500"/>
                <a:gd name="connsiteY9215" fmla="*/ 1041128 h 3027364"/>
                <a:gd name="connsiteX9216" fmla="*/ 2273571 w 2857500"/>
                <a:gd name="connsiteY9216" fmla="*/ 1031875 h 3027364"/>
                <a:gd name="connsiteX9217" fmla="*/ 2230165 w 2857500"/>
                <a:gd name="connsiteY9217" fmla="*/ 1031875 h 3027364"/>
                <a:gd name="connsiteX9218" fmla="*/ 2239962 w 2857500"/>
                <a:gd name="connsiteY9218" fmla="*/ 1041128 h 3027364"/>
                <a:gd name="connsiteX9219" fmla="*/ 2239962 w 2857500"/>
                <a:gd name="connsiteY9219" fmla="*/ 1041672 h 3027364"/>
                <a:gd name="connsiteX9220" fmla="*/ 2230165 w 2857500"/>
                <a:gd name="connsiteY9220" fmla="*/ 1050925 h 3027364"/>
                <a:gd name="connsiteX9221" fmla="*/ 2220912 w 2857500"/>
                <a:gd name="connsiteY9221" fmla="*/ 1041672 h 3027364"/>
                <a:gd name="connsiteX9222" fmla="*/ 2220912 w 2857500"/>
                <a:gd name="connsiteY9222" fmla="*/ 1041128 h 3027364"/>
                <a:gd name="connsiteX9223" fmla="*/ 2230165 w 2857500"/>
                <a:gd name="connsiteY9223" fmla="*/ 1031875 h 3027364"/>
                <a:gd name="connsiteX9224" fmla="*/ 2187302 w 2857500"/>
                <a:gd name="connsiteY9224" fmla="*/ 1031875 h 3027364"/>
                <a:gd name="connsiteX9225" fmla="*/ 2197099 w 2857500"/>
                <a:gd name="connsiteY9225" fmla="*/ 1041128 h 3027364"/>
                <a:gd name="connsiteX9226" fmla="*/ 2197099 w 2857500"/>
                <a:gd name="connsiteY9226" fmla="*/ 1041672 h 3027364"/>
                <a:gd name="connsiteX9227" fmla="*/ 2187302 w 2857500"/>
                <a:gd name="connsiteY9227" fmla="*/ 1050925 h 3027364"/>
                <a:gd name="connsiteX9228" fmla="*/ 2178049 w 2857500"/>
                <a:gd name="connsiteY9228" fmla="*/ 1041672 h 3027364"/>
                <a:gd name="connsiteX9229" fmla="*/ 2178049 w 2857500"/>
                <a:gd name="connsiteY9229" fmla="*/ 1041128 h 3027364"/>
                <a:gd name="connsiteX9230" fmla="*/ 2187302 w 2857500"/>
                <a:gd name="connsiteY9230" fmla="*/ 1031875 h 3027364"/>
                <a:gd name="connsiteX9231" fmla="*/ 2144440 w 2857500"/>
                <a:gd name="connsiteY9231" fmla="*/ 1031875 h 3027364"/>
                <a:gd name="connsiteX9232" fmla="*/ 2144984 w 2857500"/>
                <a:gd name="connsiteY9232" fmla="*/ 1031875 h 3027364"/>
                <a:gd name="connsiteX9233" fmla="*/ 2154237 w 2857500"/>
                <a:gd name="connsiteY9233" fmla="*/ 1041128 h 3027364"/>
                <a:gd name="connsiteX9234" fmla="*/ 2154237 w 2857500"/>
                <a:gd name="connsiteY9234" fmla="*/ 1041672 h 3027364"/>
                <a:gd name="connsiteX9235" fmla="*/ 2144984 w 2857500"/>
                <a:gd name="connsiteY9235" fmla="*/ 1050925 h 3027364"/>
                <a:gd name="connsiteX9236" fmla="*/ 2144440 w 2857500"/>
                <a:gd name="connsiteY9236" fmla="*/ 1050925 h 3027364"/>
                <a:gd name="connsiteX9237" fmla="*/ 2135187 w 2857500"/>
                <a:gd name="connsiteY9237" fmla="*/ 1041672 h 3027364"/>
                <a:gd name="connsiteX9238" fmla="*/ 2135187 w 2857500"/>
                <a:gd name="connsiteY9238" fmla="*/ 1041128 h 3027364"/>
                <a:gd name="connsiteX9239" fmla="*/ 2144440 w 2857500"/>
                <a:gd name="connsiteY9239" fmla="*/ 1031875 h 3027364"/>
                <a:gd name="connsiteX9240" fmla="*/ 2102122 w 2857500"/>
                <a:gd name="connsiteY9240" fmla="*/ 1031875 h 3027364"/>
                <a:gd name="connsiteX9241" fmla="*/ 2111375 w 2857500"/>
                <a:gd name="connsiteY9241" fmla="*/ 1041128 h 3027364"/>
                <a:gd name="connsiteX9242" fmla="*/ 2111375 w 2857500"/>
                <a:gd name="connsiteY9242" fmla="*/ 1041672 h 3027364"/>
                <a:gd name="connsiteX9243" fmla="*/ 2102122 w 2857500"/>
                <a:gd name="connsiteY9243" fmla="*/ 1050925 h 3027364"/>
                <a:gd name="connsiteX9244" fmla="*/ 2092325 w 2857500"/>
                <a:gd name="connsiteY9244" fmla="*/ 1041672 h 3027364"/>
                <a:gd name="connsiteX9245" fmla="*/ 2092325 w 2857500"/>
                <a:gd name="connsiteY9245" fmla="*/ 1041128 h 3027364"/>
                <a:gd name="connsiteX9246" fmla="*/ 2102122 w 2857500"/>
                <a:gd name="connsiteY9246" fmla="*/ 1031875 h 3027364"/>
                <a:gd name="connsiteX9247" fmla="*/ 2059259 w 2857500"/>
                <a:gd name="connsiteY9247" fmla="*/ 1031875 h 3027364"/>
                <a:gd name="connsiteX9248" fmla="*/ 2068512 w 2857500"/>
                <a:gd name="connsiteY9248" fmla="*/ 1041128 h 3027364"/>
                <a:gd name="connsiteX9249" fmla="*/ 2068512 w 2857500"/>
                <a:gd name="connsiteY9249" fmla="*/ 1041672 h 3027364"/>
                <a:gd name="connsiteX9250" fmla="*/ 2059259 w 2857500"/>
                <a:gd name="connsiteY9250" fmla="*/ 1050925 h 3027364"/>
                <a:gd name="connsiteX9251" fmla="*/ 2049462 w 2857500"/>
                <a:gd name="connsiteY9251" fmla="*/ 1041672 h 3027364"/>
                <a:gd name="connsiteX9252" fmla="*/ 2049462 w 2857500"/>
                <a:gd name="connsiteY9252" fmla="*/ 1041128 h 3027364"/>
                <a:gd name="connsiteX9253" fmla="*/ 2059259 w 2857500"/>
                <a:gd name="connsiteY9253" fmla="*/ 1031875 h 3027364"/>
                <a:gd name="connsiteX9254" fmla="*/ 2015853 w 2857500"/>
                <a:gd name="connsiteY9254" fmla="*/ 1031875 h 3027364"/>
                <a:gd name="connsiteX9255" fmla="*/ 2025650 w 2857500"/>
                <a:gd name="connsiteY9255" fmla="*/ 1041128 h 3027364"/>
                <a:gd name="connsiteX9256" fmla="*/ 2025106 w 2857500"/>
                <a:gd name="connsiteY9256" fmla="*/ 1041672 h 3027364"/>
                <a:gd name="connsiteX9257" fmla="*/ 2015853 w 2857500"/>
                <a:gd name="connsiteY9257" fmla="*/ 1050925 h 3027364"/>
                <a:gd name="connsiteX9258" fmla="*/ 2006600 w 2857500"/>
                <a:gd name="connsiteY9258" fmla="*/ 1041672 h 3027364"/>
                <a:gd name="connsiteX9259" fmla="*/ 2006600 w 2857500"/>
                <a:gd name="connsiteY9259" fmla="*/ 1041128 h 3027364"/>
                <a:gd name="connsiteX9260" fmla="*/ 2015853 w 2857500"/>
                <a:gd name="connsiteY9260" fmla="*/ 1031875 h 3027364"/>
                <a:gd name="connsiteX9261" fmla="*/ 1972990 w 2857500"/>
                <a:gd name="connsiteY9261" fmla="*/ 1031875 h 3027364"/>
                <a:gd name="connsiteX9262" fmla="*/ 1982787 w 2857500"/>
                <a:gd name="connsiteY9262" fmla="*/ 1041128 h 3027364"/>
                <a:gd name="connsiteX9263" fmla="*/ 1982787 w 2857500"/>
                <a:gd name="connsiteY9263" fmla="*/ 1041672 h 3027364"/>
                <a:gd name="connsiteX9264" fmla="*/ 1972990 w 2857500"/>
                <a:gd name="connsiteY9264" fmla="*/ 1050925 h 3027364"/>
                <a:gd name="connsiteX9265" fmla="*/ 1963737 w 2857500"/>
                <a:gd name="connsiteY9265" fmla="*/ 1041672 h 3027364"/>
                <a:gd name="connsiteX9266" fmla="*/ 1963737 w 2857500"/>
                <a:gd name="connsiteY9266" fmla="*/ 1041128 h 3027364"/>
                <a:gd name="connsiteX9267" fmla="*/ 1972990 w 2857500"/>
                <a:gd name="connsiteY9267" fmla="*/ 1031875 h 3027364"/>
                <a:gd name="connsiteX9268" fmla="*/ 1930128 w 2857500"/>
                <a:gd name="connsiteY9268" fmla="*/ 1031875 h 3027364"/>
                <a:gd name="connsiteX9269" fmla="*/ 1939925 w 2857500"/>
                <a:gd name="connsiteY9269" fmla="*/ 1041128 h 3027364"/>
                <a:gd name="connsiteX9270" fmla="*/ 1939925 w 2857500"/>
                <a:gd name="connsiteY9270" fmla="*/ 1041672 h 3027364"/>
                <a:gd name="connsiteX9271" fmla="*/ 1930128 w 2857500"/>
                <a:gd name="connsiteY9271" fmla="*/ 1050925 h 3027364"/>
                <a:gd name="connsiteX9272" fmla="*/ 1920875 w 2857500"/>
                <a:gd name="connsiteY9272" fmla="*/ 1041672 h 3027364"/>
                <a:gd name="connsiteX9273" fmla="*/ 1920875 w 2857500"/>
                <a:gd name="connsiteY9273" fmla="*/ 1041128 h 3027364"/>
                <a:gd name="connsiteX9274" fmla="*/ 1930128 w 2857500"/>
                <a:gd name="connsiteY9274" fmla="*/ 1031875 h 3027364"/>
                <a:gd name="connsiteX9275" fmla="*/ 1886993 w 2857500"/>
                <a:gd name="connsiteY9275" fmla="*/ 1031875 h 3027364"/>
                <a:gd name="connsiteX9276" fmla="*/ 1895475 w 2857500"/>
                <a:gd name="connsiteY9276" fmla="*/ 1041128 h 3027364"/>
                <a:gd name="connsiteX9277" fmla="*/ 1895475 w 2857500"/>
                <a:gd name="connsiteY9277" fmla="*/ 1041672 h 3027364"/>
                <a:gd name="connsiteX9278" fmla="*/ 1886993 w 2857500"/>
                <a:gd name="connsiteY9278" fmla="*/ 1050925 h 3027364"/>
                <a:gd name="connsiteX9279" fmla="*/ 1878012 w 2857500"/>
                <a:gd name="connsiteY9279" fmla="*/ 1041672 h 3027364"/>
                <a:gd name="connsiteX9280" fmla="*/ 1878012 w 2857500"/>
                <a:gd name="connsiteY9280" fmla="*/ 1041128 h 3027364"/>
                <a:gd name="connsiteX9281" fmla="*/ 1886993 w 2857500"/>
                <a:gd name="connsiteY9281" fmla="*/ 1031875 h 3027364"/>
                <a:gd name="connsiteX9282" fmla="*/ 1844131 w 2857500"/>
                <a:gd name="connsiteY9282" fmla="*/ 1031875 h 3027364"/>
                <a:gd name="connsiteX9283" fmla="*/ 1852613 w 2857500"/>
                <a:gd name="connsiteY9283" fmla="*/ 1041128 h 3027364"/>
                <a:gd name="connsiteX9284" fmla="*/ 1852613 w 2857500"/>
                <a:gd name="connsiteY9284" fmla="*/ 1041672 h 3027364"/>
                <a:gd name="connsiteX9285" fmla="*/ 1844131 w 2857500"/>
                <a:gd name="connsiteY9285" fmla="*/ 1050925 h 3027364"/>
                <a:gd name="connsiteX9286" fmla="*/ 1835150 w 2857500"/>
                <a:gd name="connsiteY9286" fmla="*/ 1041672 h 3027364"/>
                <a:gd name="connsiteX9287" fmla="*/ 1835150 w 2857500"/>
                <a:gd name="connsiteY9287" fmla="*/ 1041128 h 3027364"/>
                <a:gd name="connsiteX9288" fmla="*/ 1844131 w 2857500"/>
                <a:gd name="connsiteY9288" fmla="*/ 1031875 h 3027364"/>
                <a:gd name="connsiteX9289" fmla="*/ 1800505 w 2857500"/>
                <a:gd name="connsiteY9289" fmla="*/ 1031875 h 3027364"/>
                <a:gd name="connsiteX9290" fmla="*/ 1801018 w 2857500"/>
                <a:gd name="connsiteY9290" fmla="*/ 1031875 h 3027364"/>
                <a:gd name="connsiteX9291" fmla="*/ 1809750 w 2857500"/>
                <a:gd name="connsiteY9291" fmla="*/ 1041128 h 3027364"/>
                <a:gd name="connsiteX9292" fmla="*/ 1809750 w 2857500"/>
                <a:gd name="connsiteY9292" fmla="*/ 1041672 h 3027364"/>
                <a:gd name="connsiteX9293" fmla="*/ 1801018 w 2857500"/>
                <a:gd name="connsiteY9293" fmla="*/ 1050925 h 3027364"/>
                <a:gd name="connsiteX9294" fmla="*/ 1800505 w 2857500"/>
                <a:gd name="connsiteY9294" fmla="*/ 1050925 h 3027364"/>
                <a:gd name="connsiteX9295" fmla="*/ 1792287 w 2857500"/>
                <a:gd name="connsiteY9295" fmla="*/ 1041672 h 3027364"/>
                <a:gd name="connsiteX9296" fmla="*/ 1792287 w 2857500"/>
                <a:gd name="connsiteY9296" fmla="*/ 1041128 h 3027364"/>
                <a:gd name="connsiteX9297" fmla="*/ 1800505 w 2857500"/>
                <a:gd name="connsiteY9297" fmla="*/ 1031875 h 3027364"/>
                <a:gd name="connsiteX9298" fmla="*/ 1414734 w 2857500"/>
                <a:gd name="connsiteY9298" fmla="*/ 1031875 h 3027364"/>
                <a:gd name="connsiteX9299" fmla="*/ 1423987 w 2857500"/>
                <a:gd name="connsiteY9299" fmla="*/ 1041128 h 3027364"/>
                <a:gd name="connsiteX9300" fmla="*/ 1423987 w 2857500"/>
                <a:gd name="connsiteY9300" fmla="*/ 1041672 h 3027364"/>
                <a:gd name="connsiteX9301" fmla="*/ 1414734 w 2857500"/>
                <a:gd name="connsiteY9301" fmla="*/ 1050925 h 3027364"/>
                <a:gd name="connsiteX9302" fmla="*/ 1404937 w 2857500"/>
                <a:gd name="connsiteY9302" fmla="*/ 1041672 h 3027364"/>
                <a:gd name="connsiteX9303" fmla="*/ 1404937 w 2857500"/>
                <a:gd name="connsiteY9303" fmla="*/ 1041128 h 3027364"/>
                <a:gd name="connsiteX9304" fmla="*/ 1414734 w 2857500"/>
                <a:gd name="connsiteY9304" fmla="*/ 1031875 h 3027364"/>
                <a:gd name="connsiteX9305" fmla="*/ 1371055 w 2857500"/>
                <a:gd name="connsiteY9305" fmla="*/ 1031875 h 3027364"/>
                <a:gd name="connsiteX9306" fmla="*/ 1379537 w 2857500"/>
                <a:gd name="connsiteY9306" fmla="*/ 1041128 h 3027364"/>
                <a:gd name="connsiteX9307" fmla="*/ 1379537 w 2857500"/>
                <a:gd name="connsiteY9307" fmla="*/ 1041672 h 3027364"/>
                <a:gd name="connsiteX9308" fmla="*/ 1371055 w 2857500"/>
                <a:gd name="connsiteY9308" fmla="*/ 1050925 h 3027364"/>
                <a:gd name="connsiteX9309" fmla="*/ 1362573 w 2857500"/>
                <a:gd name="connsiteY9309" fmla="*/ 1041672 h 3027364"/>
                <a:gd name="connsiteX9310" fmla="*/ 1362074 w 2857500"/>
                <a:gd name="connsiteY9310" fmla="*/ 1041128 h 3027364"/>
                <a:gd name="connsiteX9311" fmla="*/ 1371055 w 2857500"/>
                <a:gd name="connsiteY9311" fmla="*/ 1031875 h 3027364"/>
                <a:gd name="connsiteX9312" fmla="*/ 1328465 w 2857500"/>
                <a:gd name="connsiteY9312" fmla="*/ 1031875 h 3027364"/>
                <a:gd name="connsiteX9313" fmla="*/ 1338262 w 2857500"/>
                <a:gd name="connsiteY9313" fmla="*/ 1041128 h 3027364"/>
                <a:gd name="connsiteX9314" fmla="*/ 1338262 w 2857500"/>
                <a:gd name="connsiteY9314" fmla="*/ 1041672 h 3027364"/>
                <a:gd name="connsiteX9315" fmla="*/ 1328465 w 2857500"/>
                <a:gd name="connsiteY9315" fmla="*/ 1050925 h 3027364"/>
                <a:gd name="connsiteX9316" fmla="*/ 1319212 w 2857500"/>
                <a:gd name="connsiteY9316" fmla="*/ 1041672 h 3027364"/>
                <a:gd name="connsiteX9317" fmla="*/ 1319212 w 2857500"/>
                <a:gd name="connsiteY9317" fmla="*/ 1041128 h 3027364"/>
                <a:gd name="connsiteX9318" fmla="*/ 1328465 w 2857500"/>
                <a:gd name="connsiteY9318" fmla="*/ 1031875 h 3027364"/>
                <a:gd name="connsiteX9319" fmla="*/ 1284831 w 2857500"/>
                <a:gd name="connsiteY9319" fmla="*/ 1031875 h 3027364"/>
                <a:gd name="connsiteX9320" fmla="*/ 1293812 w 2857500"/>
                <a:gd name="connsiteY9320" fmla="*/ 1041128 h 3027364"/>
                <a:gd name="connsiteX9321" fmla="*/ 1293812 w 2857500"/>
                <a:gd name="connsiteY9321" fmla="*/ 1041672 h 3027364"/>
                <a:gd name="connsiteX9322" fmla="*/ 1284831 w 2857500"/>
                <a:gd name="connsiteY9322" fmla="*/ 1050925 h 3027364"/>
                <a:gd name="connsiteX9323" fmla="*/ 1276349 w 2857500"/>
                <a:gd name="connsiteY9323" fmla="*/ 1041672 h 3027364"/>
                <a:gd name="connsiteX9324" fmla="*/ 1276349 w 2857500"/>
                <a:gd name="connsiteY9324" fmla="*/ 1041128 h 3027364"/>
                <a:gd name="connsiteX9325" fmla="*/ 1284831 w 2857500"/>
                <a:gd name="connsiteY9325" fmla="*/ 1031875 h 3027364"/>
                <a:gd name="connsiteX9326" fmla="*/ 1242468 w 2857500"/>
                <a:gd name="connsiteY9326" fmla="*/ 1031875 h 3027364"/>
                <a:gd name="connsiteX9327" fmla="*/ 1250950 w 2857500"/>
                <a:gd name="connsiteY9327" fmla="*/ 1041128 h 3027364"/>
                <a:gd name="connsiteX9328" fmla="*/ 1250950 w 2857500"/>
                <a:gd name="connsiteY9328" fmla="*/ 1041672 h 3027364"/>
                <a:gd name="connsiteX9329" fmla="*/ 1242468 w 2857500"/>
                <a:gd name="connsiteY9329" fmla="*/ 1050925 h 3027364"/>
                <a:gd name="connsiteX9330" fmla="*/ 1233487 w 2857500"/>
                <a:gd name="connsiteY9330" fmla="*/ 1041672 h 3027364"/>
                <a:gd name="connsiteX9331" fmla="*/ 1233487 w 2857500"/>
                <a:gd name="connsiteY9331" fmla="*/ 1041128 h 3027364"/>
                <a:gd name="connsiteX9332" fmla="*/ 1242468 w 2857500"/>
                <a:gd name="connsiteY9332" fmla="*/ 1031875 h 3027364"/>
                <a:gd name="connsiteX9333" fmla="*/ 1198834 w 2857500"/>
                <a:gd name="connsiteY9333" fmla="*/ 1031875 h 3027364"/>
                <a:gd name="connsiteX9334" fmla="*/ 1208087 w 2857500"/>
                <a:gd name="connsiteY9334" fmla="*/ 1041128 h 3027364"/>
                <a:gd name="connsiteX9335" fmla="*/ 1208087 w 2857500"/>
                <a:gd name="connsiteY9335" fmla="*/ 1041672 h 3027364"/>
                <a:gd name="connsiteX9336" fmla="*/ 1198834 w 2857500"/>
                <a:gd name="connsiteY9336" fmla="*/ 1050925 h 3027364"/>
                <a:gd name="connsiteX9337" fmla="*/ 1189037 w 2857500"/>
                <a:gd name="connsiteY9337" fmla="*/ 1041672 h 3027364"/>
                <a:gd name="connsiteX9338" fmla="*/ 1189037 w 2857500"/>
                <a:gd name="connsiteY9338" fmla="*/ 1041128 h 3027364"/>
                <a:gd name="connsiteX9339" fmla="*/ 1198834 w 2857500"/>
                <a:gd name="connsiteY9339" fmla="*/ 1031875 h 3027364"/>
                <a:gd name="connsiteX9340" fmla="*/ 1155971 w 2857500"/>
                <a:gd name="connsiteY9340" fmla="*/ 1031875 h 3027364"/>
                <a:gd name="connsiteX9341" fmla="*/ 1165224 w 2857500"/>
                <a:gd name="connsiteY9341" fmla="*/ 1041128 h 3027364"/>
                <a:gd name="connsiteX9342" fmla="*/ 1165224 w 2857500"/>
                <a:gd name="connsiteY9342" fmla="*/ 1041672 h 3027364"/>
                <a:gd name="connsiteX9343" fmla="*/ 1155971 w 2857500"/>
                <a:gd name="connsiteY9343" fmla="*/ 1050925 h 3027364"/>
                <a:gd name="connsiteX9344" fmla="*/ 1146174 w 2857500"/>
                <a:gd name="connsiteY9344" fmla="*/ 1041672 h 3027364"/>
                <a:gd name="connsiteX9345" fmla="*/ 1146174 w 2857500"/>
                <a:gd name="connsiteY9345" fmla="*/ 1041128 h 3027364"/>
                <a:gd name="connsiteX9346" fmla="*/ 1155971 w 2857500"/>
                <a:gd name="connsiteY9346" fmla="*/ 1031875 h 3027364"/>
                <a:gd name="connsiteX9347" fmla="*/ 1112882 w 2857500"/>
                <a:gd name="connsiteY9347" fmla="*/ 1031875 h 3027364"/>
                <a:gd name="connsiteX9348" fmla="*/ 1113381 w 2857500"/>
                <a:gd name="connsiteY9348" fmla="*/ 1031875 h 3027364"/>
                <a:gd name="connsiteX9349" fmla="*/ 1122362 w 2857500"/>
                <a:gd name="connsiteY9349" fmla="*/ 1041128 h 3027364"/>
                <a:gd name="connsiteX9350" fmla="*/ 1122362 w 2857500"/>
                <a:gd name="connsiteY9350" fmla="*/ 1041672 h 3027364"/>
                <a:gd name="connsiteX9351" fmla="*/ 1113381 w 2857500"/>
                <a:gd name="connsiteY9351" fmla="*/ 1050925 h 3027364"/>
                <a:gd name="connsiteX9352" fmla="*/ 1112882 w 2857500"/>
                <a:gd name="connsiteY9352" fmla="*/ 1050925 h 3027364"/>
                <a:gd name="connsiteX9353" fmla="*/ 1104899 w 2857500"/>
                <a:gd name="connsiteY9353" fmla="*/ 1041672 h 3027364"/>
                <a:gd name="connsiteX9354" fmla="*/ 1104899 w 2857500"/>
                <a:gd name="connsiteY9354" fmla="*/ 1041128 h 3027364"/>
                <a:gd name="connsiteX9355" fmla="*/ 1112882 w 2857500"/>
                <a:gd name="connsiteY9355" fmla="*/ 1031875 h 3027364"/>
                <a:gd name="connsiteX9356" fmla="*/ 382315 w 2857500"/>
                <a:gd name="connsiteY9356" fmla="*/ 1031875 h 3027364"/>
                <a:gd name="connsiteX9357" fmla="*/ 392112 w 2857500"/>
                <a:gd name="connsiteY9357" fmla="*/ 1041128 h 3027364"/>
                <a:gd name="connsiteX9358" fmla="*/ 392112 w 2857500"/>
                <a:gd name="connsiteY9358" fmla="*/ 1041672 h 3027364"/>
                <a:gd name="connsiteX9359" fmla="*/ 382315 w 2857500"/>
                <a:gd name="connsiteY9359" fmla="*/ 1050925 h 3027364"/>
                <a:gd name="connsiteX9360" fmla="*/ 373062 w 2857500"/>
                <a:gd name="connsiteY9360" fmla="*/ 1041672 h 3027364"/>
                <a:gd name="connsiteX9361" fmla="*/ 373062 w 2857500"/>
                <a:gd name="connsiteY9361" fmla="*/ 1041128 h 3027364"/>
                <a:gd name="connsiteX9362" fmla="*/ 382315 w 2857500"/>
                <a:gd name="connsiteY9362" fmla="*/ 1031875 h 3027364"/>
                <a:gd name="connsiteX9363" fmla="*/ 339997 w 2857500"/>
                <a:gd name="connsiteY9363" fmla="*/ 1031875 h 3027364"/>
                <a:gd name="connsiteX9364" fmla="*/ 349250 w 2857500"/>
                <a:gd name="connsiteY9364" fmla="*/ 1041128 h 3027364"/>
                <a:gd name="connsiteX9365" fmla="*/ 349250 w 2857500"/>
                <a:gd name="connsiteY9365" fmla="*/ 1041672 h 3027364"/>
                <a:gd name="connsiteX9366" fmla="*/ 339997 w 2857500"/>
                <a:gd name="connsiteY9366" fmla="*/ 1050925 h 3027364"/>
                <a:gd name="connsiteX9367" fmla="*/ 330200 w 2857500"/>
                <a:gd name="connsiteY9367" fmla="*/ 1041672 h 3027364"/>
                <a:gd name="connsiteX9368" fmla="*/ 330200 w 2857500"/>
                <a:gd name="connsiteY9368" fmla="*/ 1041128 h 3027364"/>
                <a:gd name="connsiteX9369" fmla="*/ 339997 w 2857500"/>
                <a:gd name="connsiteY9369" fmla="*/ 1031875 h 3027364"/>
                <a:gd name="connsiteX9370" fmla="*/ 297134 w 2857500"/>
                <a:gd name="connsiteY9370" fmla="*/ 1031875 h 3027364"/>
                <a:gd name="connsiteX9371" fmla="*/ 306387 w 2857500"/>
                <a:gd name="connsiteY9371" fmla="*/ 1041128 h 3027364"/>
                <a:gd name="connsiteX9372" fmla="*/ 306387 w 2857500"/>
                <a:gd name="connsiteY9372" fmla="*/ 1041672 h 3027364"/>
                <a:gd name="connsiteX9373" fmla="*/ 297134 w 2857500"/>
                <a:gd name="connsiteY9373" fmla="*/ 1050925 h 3027364"/>
                <a:gd name="connsiteX9374" fmla="*/ 287337 w 2857500"/>
                <a:gd name="connsiteY9374" fmla="*/ 1041672 h 3027364"/>
                <a:gd name="connsiteX9375" fmla="*/ 287337 w 2857500"/>
                <a:gd name="connsiteY9375" fmla="*/ 1041128 h 3027364"/>
                <a:gd name="connsiteX9376" fmla="*/ 297134 w 2857500"/>
                <a:gd name="connsiteY9376" fmla="*/ 1031875 h 3027364"/>
                <a:gd name="connsiteX9377" fmla="*/ 254272 w 2857500"/>
                <a:gd name="connsiteY9377" fmla="*/ 1031875 h 3027364"/>
                <a:gd name="connsiteX9378" fmla="*/ 263525 w 2857500"/>
                <a:gd name="connsiteY9378" fmla="*/ 1041128 h 3027364"/>
                <a:gd name="connsiteX9379" fmla="*/ 263525 w 2857500"/>
                <a:gd name="connsiteY9379" fmla="*/ 1041672 h 3027364"/>
                <a:gd name="connsiteX9380" fmla="*/ 254272 w 2857500"/>
                <a:gd name="connsiteY9380" fmla="*/ 1050925 h 3027364"/>
                <a:gd name="connsiteX9381" fmla="*/ 244475 w 2857500"/>
                <a:gd name="connsiteY9381" fmla="*/ 1041672 h 3027364"/>
                <a:gd name="connsiteX9382" fmla="*/ 244475 w 2857500"/>
                <a:gd name="connsiteY9382" fmla="*/ 1041128 h 3027364"/>
                <a:gd name="connsiteX9383" fmla="*/ 254272 w 2857500"/>
                <a:gd name="connsiteY9383" fmla="*/ 1031875 h 3027364"/>
                <a:gd name="connsiteX9384" fmla="*/ 210865 w 2857500"/>
                <a:gd name="connsiteY9384" fmla="*/ 1031875 h 3027364"/>
                <a:gd name="connsiteX9385" fmla="*/ 220662 w 2857500"/>
                <a:gd name="connsiteY9385" fmla="*/ 1041128 h 3027364"/>
                <a:gd name="connsiteX9386" fmla="*/ 220662 w 2857500"/>
                <a:gd name="connsiteY9386" fmla="*/ 1041672 h 3027364"/>
                <a:gd name="connsiteX9387" fmla="*/ 210865 w 2857500"/>
                <a:gd name="connsiteY9387" fmla="*/ 1050925 h 3027364"/>
                <a:gd name="connsiteX9388" fmla="*/ 201612 w 2857500"/>
                <a:gd name="connsiteY9388" fmla="*/ 1041672 h 3027364"/>
                <a:gd name="connsiteX9389" fmla="*/ 201612 w 2857500"/>
                <a:gd name="connsiteY9389" fmla="*/ 1041128 h 3027364"/>
                <a:gd name="connsiteX9390" fmla="*/ 210865 w 2857500"/>
                <a:gd name="connsiteY9390" fmla="*/ 1031875 h 3027364"/>
                <a:gd name="connsiteX9391" fmla="*/ 168003 w 2857500"/>
                <a:gd name="connsiteY9391" fmla="*/ 1031875 h 3027364"/>
                <a:gd name="connsiteX9392" fmla="*/ 177800 w 2857500"/>
                <a:gd name="connsiteY9392" fmla="*/ 1041128 h 3027364"/>
                <a:gd name="connsiteX9393" fmla="*/ 177800 w 2857500"/>
                <a:gd name="connsiteY9393" fmla="*/ 1041672 h 3027364"/>
                <a:gd name="connsiteX9394" fmla="*/ 168003 w 2857500"/>
                <a:gd name="connsiteY9394" fmla="*/ 1050925 h 3027364"/>
                <a:gd name="connsiteX9395" fmla="*/ 158750 w 2857500"/>
                <a:gd name="connsiteY9395" fmla="*/ 1041672 h 3027364"/>
                <a:gd name="connsiteX9396" fmla="*/ 158750 w 2857500"/>
                <a:gd name="connsiteY9396" fmla="*/ 1041128 h 3027364"/>
                <a:gd name="connsiteX9397" fmla="*/ 168003 w 2857500"/>
                <a:gd name="connsiteY9397" fmla="*/ 1031875 h 3027364"/>
                <a:gd name="connsiteX9398" fmla="*/ 124369 w 2857500"/>
                <a:gd name="connsiteY9398" fmla="*/ 1031875 h 3027364"/>
                <a:gd name="connsiteX9399" fmla="*/ 133350 w 2857500"/>
                <a:gd name="connsiteY9399" fmla="*/ 1041128 h 3027364"/>
                <a:gd name="connsiteX9400" fmla="*/ 133350 w 2857500"/>
                <a:gd name="connsiteY9400" fmla="*/ 1041672 h 3027364"/>
                <a:gd name="connsiteX9401" fmla="*/ 124369 w 2857500"/>
                <a:gd name="connsiteY9401" fmla="*/ 1050925 h 3027364"/>
                <a:gd name="connsiteX9402" fmla="*/ 115887 w 2857500"/>
                <a:gd name="connsiteY9402" fmla="*/ 1041672 h 3027364"/>
                <a:gd name="connsiteX9403" fmla="*/ 115887 w 2857500"/>
                <a:gd name="connsiteY9403" fmla="*/ 1041128 h 3027364"/>
                <a:gd name="connsiteX9404" fmla="*/ 124369 w 2857500"/>
                <a:gd name="connsiteY9404" fmla="*/ 1031875 h 3027364"/>
                <a:gd name="connsiteX9405" fmla="*/ 81507 w 2857500"/>
                <a:gd name="connsiteY9405" fmla="*/ 1031875 h 3027364"/>
                <a:gd name="connsiteX9406" fmla="*/ 82006 w 2857500"/>
                <a:gd name="connsiteY9406" fmla="*/ 1031875 h 3027364"/>
                <a:gd name="connsiteX9407" fmla="*/ 90488 w 2857500"/>
                <a:gd name="connsiteY9407" fmla="*/ 1041128 h 3027364"/>
                <a:gd name="connsiteX9408" fmla="*/ 90488 w 2857500"/>
                <a:gd name="connsiteY9408" fmla="*/ 1041672 h 3027364"/>
                <a:gd name="connsiteX9409" fmla="*/ 82006 w 2857500"/>
                <a:gd name="connsiteY9409" fmla="*/ 1050925 h 3027364"/>
                <a:gd name="connsiteX9410" fmla="*/ 81507 w 2857500"/>
                <a:gd name="connsiteY9410" fmla="*/ 1050925 h 3027364"/>
                <a:gd name="connsiteX9411" fmla="*/ 73025 w 2857500"/>
                <a:gd name="connsiteY9411" fmla="*/ 1041672 h 3027364"/>
                <a:gd name="connsiteX9412" fmla="*/ 73025 w 2857500"/>
                <a:gd name="connsiteY9412" fmla="*/ 1041128 h 3027364"/>
                <a:gd name="connsiteX9413" fmla="*/ 81507 w 2857500"/>
                <a:gd name="connsiteY9413" fmla="*/ 1031875 h 3027364"/>
                <a:gd name="connsiteX9414" fmla="*/ 2639219 w 2857500"/>
                <a:gd name="connsiteY9414" fmla="*/ 989013 h 3027364"/>
                <a:gd name="connsiteX9415" fmla="*/ 2647951 w 2857500"/>
                <a:gd name="connsiteY9415" fmla="*/ 997745 h 3027364"/>
                <a:gd name="connsiteX9416" fmla="*/ 2639219 w 2857500"/>
                <a:gd name="connsiteY9416" fmla="*/ 1006477 h 3027364"/>
                <a:gd name="connsiteX9417" fmla="*/ 2630487 w 2857500"/>
                <a:gd name="connsiteY9417" fmla="*/ 997745 h 3027364"/>
                <a:gd name="connsiteX9418" fmla="*/ 2639219 w 2857500"/>
                <a:gd name="connsiteY9418" fmla="*/ 989013 h 3027364"/>
                <a:gd name="connsiteX9419" fmla="*/ 2596357 w 2857500"/>
                <a:gd name="connsiteY9419" fmla="*/ 989013 h 3027364"/>
                <a:gd name="connsiteX9420" fmla="*/ 2605089 w 2857500"/>
                <a:gd name="connsiteY9420" fmla="*/ 997745 h 3027364"/>
                <a:gd name="connsiteX9421" fmla="*/ 2596357 w 2857500"/>
                <a:gd name="connsiteY9421" fmla="*/ 1006477 h 3027364"/>
                <a:gd name="connsiteX9422" fmla="*/ 2587625 w 2857500"/>
                <a:gd name="connsiteY9422" fmla="*/ 997745 h 3027364"/>
                <a:gd name="connsiteX9423" fmla="*/ 2596357 w 2857500"/>
                <a:gd name="connsiteY9423" fmla="*/ 989013 h 3027364"/>
                <a:gd name="connsiteX9424" fmla="*/ 2554287 w 2857500"/>
                <a:gd name="connsiteY9424" fmla="*/ 989013 h 3027364"/>
                <a:gd name="connsiteX9425" fmla="*/ 2563812 w 2857500"/>
                <a:gd name="connsiteY9425" fmla="*/ 997745 h 3027364"/>
                <a:gd name="connsiteX9426" fmla="*/ 2554287 w 2857500"/>
                <a:gd name="connsiteY9426" fmla="*/ 1006477 h 3027364"/>
                <a:gd name="connsiteX9427" fmla="*/ 2544762 w 2857500"/>
                <a:gd name="connsiteY9427" fmla="*/ 997745 h 3027364"/>
                <a:gd name="connsiteX9428" fmla="*/ 2554287 w 2857500"/>
                <a:gd name="connsiteY9428" fmla="*/ 989013 h 3027364"/>
                <a:gd name="connsiteX9429" fmla="*/ 2510632 w 2857500"/>
                <a:gd name="connsiteY9429" fmla="*/ 989013 h 3027364"/>
                <a:gd name="connsiteX9430" fmla="*/ 2519364 w 2857500"/>
                <a:gd name="connsiteY9430" fmla="*/ 997745 h 3027364"/>
                <a:gd name="connsiteX9431" fmla="*/ 2510632 w 2857500"/>
                <a:gd name="connsiteY9431" fmla="*/ 1006477 h 3027364"/>
                <a:gd name="connsiteX9432" fmla="*/ 2501900 w 2857500"/>
                <a:gd name="connsiteY9432" fmla="*/ 997745 h 3027364"/>
                <a:gd name="connsiteX9433" fmla="*/ 2510632 w 2857500"/>
                <a:gd name="connsiteY9433" fmla="*/ 989013 h 3027364"/>
                <a:gd name="connsiteX9434" fmla="*/ 2467769 w 2857500"/>
                <a:gd name="connsiteY9434" fmla="*/ 989013 h 3027364"/>
                <a:gd name="connsiteX9435" fmla="*/ 2476501 w 2857500"/>
                <a:gd name="connsiteY9435" fmla="*/ 997745 h 3027364"/>
                <a:gd name="connsiteX9436" fmla="*/ 2467769 w 2857500"/>
                <a:gd name="connsiteY9436" fmla="*/ 1006477 h 3027364"/>
                <a:gd name="connsiteX9437" fmla="*/ 2459037 w 2857500"/>
                <a:gd name="connsiteY9437" fmla="*/ 997745 h 3027364"/>
                <a:gd name="connsiteX9438" fmla="*/ 2467769 w 2857500"/>
                <a:gd name="connsiteY9438" fmla="*/ 989013 h 3027364"/>
                <a:gd name="connsiteX9439" fmla="*/ 2424112 w 2857500"/>
                <a:gd name="connsiteY9439" fmla="*/ 989013 h 3027364"/>
                <a:gd name="connsiteX9440" fmla="*/ 2433637 w 2857500"/>
                <a:gd name="connsiteY9440" fmla="*/ 997745 h 3027364"/>
                <a:gd name="connsiteX9441" fmla="*/ 2424112 w 2857500"/>
                <a:gd name="connsiteY9441" fmla="*/ 1006477 h 3027364"/>
                <a:gd name="connsiteX9442" fmla="*/ 2414587 w 2857500"/>
                <a:gd name="connsiteY9442" fmla="*/ 997745 h 3027364"/>
                <a:gd name="connsiteX9443" fmla="*/ 2424112 w 2857500"/>
                <a:gd name="connsiteY9443" fmla="*/ 989013 h 3027364"/>
                <a:gd name="connsiteX9444" fmla="*/ 2381249 w 2857500"/>
                <a:gd name="connsiteY9444" fmla="*/ 989013 h 3027364"/>
                <a:gd name="connsiteX9445" fmla="*/ 2390774 w 2857500"/>
                <a:gd name="connsiteY9445" fmla="*/ 997745 h 3027364"/>
                <a:gd name="connsiteX9446" fmla="*/ 2381249 w 2857500"/>
                <a:gd name="connsiteY9446" fmla="*/ 1006477 h 3027364"/>
                <a:gd name="connsiteX9447" fmla="*/ 2371724 w 2857500"/>
                <a:gd name="connsiteY9447" fmla="*/ 997745 h 3027364"/>
                <a:gd name="connsiteX9448" fmla="*/ 2381249 w 2857500"/>
                <a:gd name="connsiteY9448" fmla="*/ 989013 h 3027364"/>
                <a:gd name="connsiteX9449" fmla="*/ 2338387 w 2857500"/>
                <a:gd name="connsiteY9449" fmla="*/ 989013 h 3027364"/>
                <a:gd name="connsiteX9450" fmla="*/ 2347912 w 2857500"/>
                <a:gd name="connsiteY9450" fmla="*/ 997745 h 3027364"/>
                <a:gd name="connsiteX9451" fmla="*/ 2338387 w 2857500"/>
                <a:gd name="connsiteY9451" fmla="*/ 1006477 h 3027364"/>
                <a:gd name="connsiteX9452" fmla="*/ 2328862 w 2857500"/>
                <a:gd name="connsiteY9452" fmla="*/ 997745 h 3027364"/>
                <a:gd name="connsiteX9453" fmla="*/ 2338387 w 2857500"/>
                <a:gd name="connsiteY9453" fmla="*/ 989013 h 3027364"/>
                <a:gd name="connsiteX9454" fmla="*/ 2295524 w 2857500"/>
                <a:gd name="connsiteY9454" fmla="*/ 989013 h 3027364"/>
                <a:gd name="connsiteX9455" fmla="*/ 2305049 w 2857500"/>
                <a:gd name="connsiteY9455" fmla="*/ 997745 h 3027364"/>
                <a:gd name="connsiteX9456" fmla="*/ 2295524 w 2857500"/>
                <a:gd name="connsiteY9456" fmla="*/ 1006477 h 3027364"/>
                <a:gd name="connsiteX9457" fmla="*/ 2285999 w 2857500"/>
                <a:gd name="connsiteY9457" fmla="*/ 997745 h 3027364"/>
                <a:gd name="connsiteX9458" fmla="*/ 2295524 w 2857500"/>
                <a:gd name="connsiteY9458" fmla="*/ 989013 h 3027364"/>
                <a:gd name="connsiteX9459" fmla="*/ 2252662 w 2857500"/>
                <a:gd name="connsiteY9459" fmla="*/ 989013 h 3027364"/>
                <a:gd name="connsiteX9460" fmla="*/ 2262187 w 2857500"/>
                <a:gd name="connsiteY9460" fmla="*/ 997745 h 3027364"/>
                <a:gd name="connsiteX9461" fmla="*/ 2252662 w 2857500"/>
                <a:gd name="connsiteY9461" fmla="*/ 1006477 h 3027364"/>
                <a:gd name="connsiteX9462" fmla="*/ 2243137 w 2857500"/>
                <a:gd name="connsiteY9462" fmla="*/ 997745 h 3027364"/>
                <a:gd name="connsiteX9463" fmla="*/ 2252662 w 2857500"/>
                <a:gd name="connsiteY9463" fmla="*/ 989013 h 3027364"/>
                <a:gd name="connsiteX9464" fmla="*/ 2209799 w 2857500"/>
                <a:gd name="connsiteY9464" fmla="*/ 989013 h 3027364"/>
                <a:gd name="connsiteX9465" fmla="*/ 2219324 w 2857500"/>
                <a:gd name="connsiteY9465" fmla="*/ 997745 h 3027364"/>
                <a:gd name="connsiteX9466" fmla="*/ 2209799 w 2857500"/>
                <a:gd name="connsiteY9466" fmla="*/ 1006477 h 3027364"/>
                <a:gd name="connsiteX9467" fmla="*/ 2200274 w 2857500"/>
                <a:gd name="connsiteY9467" fmla="*/ 997745 h 3027364"/>
                <a:gd name="connsiteX9468" fmla="*/ 2209799 w 2857500"/>
                <a:gd name="connsiteY9468" fmla="*/ 989013 h 3027364"/>
                <a:gd name="connsiteX9469" fmla="*/ 2166937 w 2857500"/>
                <a:gd name="connsiteY9469" fmla="*/ 989013 h 3027364"/>
                <a:gd name="connsiteX9470" fmla="*/ 2176462 w 2857500"/>
                <a:gd name="connsiteY9470" fmla="*/ 997745 h 3027364"/>
                <a:gd name="connsiteX9471" fmla="*/ 2166937 w 2857500"/>
                <a:gd name="connsiteY9471" fmla="*/ 1006477 h 3027364"/>
                <a:gd name="connsiteX9472" fmla="*/ 2157412 w 2857500"/>
                <a:gd name="connsiteY9472" fmla="*/ 997745 h 3027364"/>
                <a:gd name="connsiteX9473" fmla="*/ 2166937 w 2857500"/>
                <a:gd name="connsiteY9473" fmla="*/ 989013 h 3027364"/>
                <a:gd name="connsiteX9474" fmla="*/ 2124075 w 2857500"/>
                <a:gd name="connsiteY9474" fmla="*/ 989013 h 3027364"/>
                <a:gd name="connsiteX9475" fmla="*/ 2133600 w 2857500"/>
                <a:gd name="connsiteY9475" fmla="*/ 997745 h 3027364"/>
                <a:gd name="connsiteX9476" fmla="*/ 2124075 w 2857500"/>
                <a:gd name="connsiteY9476" fmla="*/ 1006477 h 3027364"/>
                <a:gd name="connsiteX9477" fmla="*/ 2114550 w 2857500"/>
                <a:gd name="connsiteY9477" fmla="*/ 997745 h 3027364"/>
                <a:gd name="connsiteX9478" fmla="*/ 2124075 w 2857500"/>
                <a:gd name="connsiteY9478" fmla="*/ 989013 h 3027364"/>
                <a:gd name="connsiteX9479" fmla="*/ 2081212 w 2857500"/>
                <a:gd name="connsiteY9479" fmla="*/ 989013 h 3027364"/>
                <a:gd name="connsiteX9480" fmla="*/ 2090737 w 2857500"/>
                <a:gd name="connsiteY9480" fmla="*/ 997745 h 3027364"/>
                <a:gd name="connsiteX9481" fmla="*/ 2081212 w 2857500"/>
                <a:gd name="connsiteY9481" fmla="*/ 1006477 h 3027364"/>
                <a:gd name="connsiteX9482" fmla="*/ 2071687 w 2857500"/>
                <a:gd name="connsiteY9482" fmla="*/ 997745 h 3027364"/>
                <a:gd name="connsiteX9483" fmla="*/ 2081212 w 2857500"/>
                <a:gd name="connsiteY9483" fmla="*/ 989013 h 3027364"/>
                <a:gd name="connsiteX9484" fmla="*/ 2038350 w 2857500"/>
                <a:gd name="connsiteY9484" fmla="*/ 989013 h 3027364"/>
                <a:gd name="connsiteX9485" fmla="*/ 2047875 w 2857500"/>
                <a:gd name="connsiteY9485" fmla="*/ 997745 h 3027364"/>
                <a:gd name="connsiteX9486" fmla="*/ 2038350 w 2857500"/>
                <a:gd name="connsiteY9486" fmla="*/ 1006477 h 3027364"/>
                <a:gd name="connsiteX9487" fmla="*/ 2028825 w 2857500"/>
                <a:gd name="connsiteY9487" fmla="*/ 997745 h 3027364"/>
                <a:gd name="connsiteX9488" fmla="*/ 2038350 w 2857500"/>
                <a:gd name="connsiteY9488" fmla="*/ 989013 h 3027364"/>
                <a:gd name="connsiteX9489" fmla="*/ 1994694 w 2857500"/>
                <a:gd name="connsiteY9489" fmla="*/ 989013 h 3027364"/>
                <a:gd name="connsiteX9490" fmla="*/ 2003426 w 2857500"/>
                <a:gd name="connsiteY9490" fmla="*/ 997745 h 3027364"/>
                <a:gd name="connsiteX9491" fmla="*/ 1994694 w 2857500"/>
                <a:gd name="connsiteY9491" fmla="*/ 1006477 h 3027364"/>
                <a:gd name="connsiteX9492" fmla="*/ 1985962 w 2857500"/>
                <a:gd name="connsiteY9492" fmla="*/ 997745 h 3027364"/>
                <a:gd name="connsiteX9493" fmla="*/ 1994694 w 2857500"/>
                <a:gd name="connsiteY9493" fmla="*/ 989013 h 3027364"/>
                <a:gd name="connsiteX9494" fmla="*/ 1951832 w 2857500"/>
                <a:gd name="connsiteY9494" fmla="*/ 989013 h 3027364"/>
                <a:gd name="connsiteX9495" fmla="*/ 1960564 w 2857500"/>
                <a:gd name="connsiteY9495" fmla="*/ 997745 h 3027364"/>
                <a:gd name="connsiteX9496" fmla="*/ 1951832 w 2857500"/>
                <a:gd name="connsiteY9496" fmla="*/ 1006477 h 3027364"/>
                <a:gd name="connsiteX9497" fmla="*/ 1943100 w 2857500"/>
                <a:gd name="connsiteY9497" fmla="*/ 997745 h 3027364"/>
                <a:gd name="connsiteX9498" fmla="*/ 1951832 w 2857500"/>
                <a:gd name="connsiteY9498" fmla="*/ 989013 h 3027364"/>
                <a:gd name="connsiteX9499" fmla="*/ 1908969 w 2857500"/>
                <a:gd name="connsiteY9499" fmla="*/ 989013 h 3027364"/>
                <a:gd name="connsiteX9500" fmla="*/ 1917701 w 2857500"/>
                <a:gd name="connsiteY9500" fmla="*/ 997745 h 3027364"/>
                <a:gd name="connsiteX9501" fmla="*/ 1908969 w 2857500"/>
                <a:gd name="connsiteY9501" fmla="*/ 1006477 h 3027364"/>
                <a:gd name="connsiteX9502" fmla="*/ 1900237 w 2857500"/>
                <a:gd name="connsiteY9502" fmla="*/ 997745 h 3027364"/>
                <a:gd name="connsiteX9503" fmla="*/ 1908969 w 2857500"/>
                <a:gd name="connsiteY9503" fmla="*/ 989013 h 3027364"/>
                <a:gd name="connsiteX9504" fmla="*/ 1866107 w 2857500"/>
                <a:gd name="connsiteY9504" fmla="*/ 989013 h 3027364"/>
                <a:gd name="connsiteX9505" fmla="*/ 1874839 w 2857500"/>
                <a:gd name="connsiteY9505" fmla="*/ 997745 h 3027364"/>
                <a:gd name="connsiteX9506" fmla="*/ 1866107 w 2857500"/>
                <a:gd name="connsiteY9506" fmla="*/ 1006477 h 3027364"/>
                <a:gd name="connsiteX9507" fmla="*/ 1857375 w 2857500"/>
                <a:gd name="connsiteY9507" fmla="*/ 997745 h 3027364"/>
                <a:gd name="connsiteX9508" fmla="*/ 1866107 w 2857500"/>
                <a:gd name="connsiteY9508" fmla="*/ 989013 h 3027364"/>
                <a:gd name="connsiteX9509" fmla="*/ 1822450 w 2857500"/>
                <a:gd name="connsiteY9509" fmla="*/ 989013 h 3027364"/>
                <a:gd name="connsiteX9510" fmla="*/ 1831975 w 2857500"/>
                <a:gd name="connsiteY9510" fmla="*/ 997745 h 3027364"/>
                <a:gd name="connsiteX9511" fmla="*/ 1822450 w 2857500"/>
                <a:gd name="connsiteY9511" fmla="*/ 1006477 h 3027364"/>
                <a:gd name="connsiteX9512" fmla="*/ 1812925 w 2857500"/>
                <a:gd name="connsiteY9512" fmla="*/ 997745 h 3027364"/>
                <a:gd name="connsiteX9513" fmla="*/ 1822450 w 2857500"/>
                <a:gd name="connsiteY9513" fmla="*/ 989013 h 3027364"/>
                <a:gd name="connsiteX9514" fmla="*/ 1779587 w 2857500"/>
                <a:gd name="connsiteY9514" fmla="*/ 989013 h 3027364"/>
                <a:gd name="connsiteX9515" fmla="*/ 1789112 w 2857500"/>
                <a:gd name="connsiteY9515" fmla="*/ 997745 h 3027364"/>
                <a:gd name="connsiteX9516" fmla="*/ 1779587 w 2857500"/>
                <a:gd name="connsiteY9516" fmla="*/ 1006477 h 3027364"/>
                <a:gd name="connsiteX9517" fmla="*/ 1770062 w 2857500"/>
                <a:gd name="connsiteY9517" fmla="*/ 997745 h 3027364"/>
                <a:gd name="connsiteX9518" fmla="*/ 1779587 w 2857500"/>
                <a:gd name="connsiteY9518" fmla="*/ 989013 h 3027364"/>
                <a:gd name="connsiteX9519" fmla="*/ 1736724 w 2857500"/>
                <a:gd name="connsiteY9519" fmla="*/ 989013 h 3027364"/>
                <a:gd name="connsiteX9520" fmla="*/ 1746249 w 2857500"/>
                <a:gd name="connsiteY9520" fmla="*/ 997745 h 3027364"/>
                <a:gd name="connsiteX9521" fmla="*/ 1736724 w 2857500"/>
                <a:gd name="connsiteY9521" fmla="*/ 1006477 h 3027364"/>
                <a:gd name="connsiteX9522" fmla="*/ 1727199 w 2857500"/>
                <a:gd name="connsiteY9522" fmla="*/ 997745 h 3027364"/>
                <a:gd name="connsiteX9523" fmla="*/ 1736724 w 2857500"/>
                <a:gd name="connsiteY9523" fmla="*/ 989013 h 3027364"/>
                <a:gd name="connsiteX9524" fmla="*/ 1693862 w 2857500"/>
                <a:gd name="connsiteY9524" fmla="*/ 989013 h 3027364"/>
                <a:gd name="connsiteX9525" fmla="*/ 1703387 w 2857500"/>
                <a:gd name="connsiteY9525" fmla="*/ 997745 h 3027364"/>
                <a:gd name="connsiteX9526" fmla="*/ 1693862 w 2857500"/>
                <a:gd name="connsiteY9526" fmla="*/ 1006477 h 3027364"/>
                <a:gd name="connsiteX9527" fmla="*/ 1684337 w 2857500"/>
                <a:gd name="connsiteY9527" fmla="*/ 997745 h 3027364"/>
                <a:gd name="connsiteX9528" fmla="*/ 1693862 w 2857500"/>
                <a:gd name="connsiteY9528" fmla="*/ 989013 h 3027364"/>
                <a:gd name="connsiteX9529" fmla="*/ 1650999 w 2857500"/>
                <a:gd name="connsiteY9529" fmla="*/ 989013 h 3027364"/>
                <a:gd name="connsiteX9530" fmla="*/ 1660524 w 2857500"/>
                <a:gd name="connsiteY9530" fmla="*/ 997745 h 3027364"/>
                <a:gd name="connsiteX9531" fmla="*/ 1650999 w 2857500"/>
                <a:gd name="connsiteY9531" fmla="*/ 1006477 h 3027364"/>
                <a:gd name="connsiteX9532" fmla="*/ 1641474 w 2857500"/>
                <a:gd name="connsiteY9532" fmla="*/ 997745 h 3027364"/>
                <a:gd name="connsiteX9533" fmla="*/ 1650999 w 2857500"/>
                <a:gd name="connsiteY9533" fmla="*/ 989013 h 3027364"/>
                <a:gd name="connsiteX9534" fmla="*/ 1608137 w 2857500"/>
                <a:gd name="connsiteY9534" fmla="*/ 989013 h 3027364"/>
                <a:gd name="connsiteX9535" fmla="*/ 1617662 w 2857500"/>
                <a:gd name="connsiteY9535" fmla="*/ 997745 h 3027364"/>
                <a:gd name="connsiteX9536" fmla="*/ 1608137 w 2857500"/>
                <a:gd name="connsiteY9536" fmla="*/ 1006477 h 3027364"/>
                <a:gd name="connsiteX9537" fmla="*/ 1598612 w 2857500"/>
                <a:gd name="connsiteY9537" fmla="*/ 997745 h 3027364"/>
                <a:gd name="connsiteX9538" fmla="*/ 1608137 w 2857500"/>
                <a:gd name="connsiteY9538" fmla="*/ 989013 h 3027364"/>
                <a:gd name="connsiteX9539" fmla="*/ 1565274 w 2857500"/>
                <a:gd name="connsiteY9539" fmla="*/ 989013 h 3027364"/>
                <a:gd name="connsiteX9540" fmla="*/ 1574799 w 2857500"/>
                <a:gd name="connsiteY9540" fmla="*/ 997745 h 3027364"/>
                <a:gd name="connsiteX9541" fmla="*/ 1565274 w 2857500"/>
                <a:gd name="connsiteY9541" fmla="*/ 1006477 h 3027364"/>
                <a:gd name="connsiteX9542" fmla="*/ 1555749 w 2857500"/>
                <a:gd name="connsiteY9542" fmla="*/ 997745 h 3027364"/>
                <a:gd name="connsiteX9543" fmla="*/ 1565274 w 2857500"/>
                <a:gd name="connsiteY9543" fmla="*/ 989013 h 3027364"/>
                <a:gd name="connsiteX9544" fmla="*/ 1522412 w 2857500"/>
                <a:gd name="connsiteY9544" fmla="*/ 989013 h 3027364"/>
                <a:gd name="connsiteX9545" fmla="*/ 1531937 w 2857500"/>
                <a:gd name="connsiteY9545" fmla="*/ 997745 h 3027364"/>
                <a:gd name="connsiteX9546" fmla="*/ 1522412 w 2857500"/>
                <a:gd name="connsiteY9546" fmla="*/ 1006477 h 3027364"/>
                <a:gd name="connsiteX9547" fmla="*/ 1512887 w 2857500"/>
                <a:gd name="connsiteY9547" fmla="*/ 997745 h 3027364"/>
                <a:gd name="connsiteX9548" fmla="*/ 1522412 w 2857500"/>
                <a:gd name="connsiteY9548" fmla="*/ 989013 h 3027364"/>
                <a:gd name="connsiteX9549" fmla="*/ 1478756 w 2857500"/>
                <a:gd name="connsiteY9549" fmla="*/ 989013 h 3027364"/>
                <a:gd name="connsiteX9550" fmla="*/ 1487488 w 2857500"/>
                <a:gd name="connsiteY9550" fmla="*/ 997745 h 3027364"/>
                <a:gd name="connsiteX9551" fmla="*/ 1478756 w 2857500"/>
                <a:gd name="connsiteY9551" fmla="*/ 1006477 h 3027364"/>
                <a:gd name="connsiteX9552" fmla="*/ 1470024 w 2857500"/>
                <a:gd name="connsiteY9552" fmla="*/ 997745 h 3027364"/>
                <a:gd name="connsiteX9553" fmla="*/ 1478756 w 2857500"/>
                <a:gd name="connsiteY9553" fmla="*/ 989013 h 3027364"/>
                <a:gd name="connsiteX9554" fmla="*/ 1436687 w 2857500"/>
                <a:gd name="connsiteY9554" fmla="*/ 989013 h 3027364"/>
                <a:gd name="connsiteX9555" fmla="*/ 1446212 w 2857500"/>
                <a:gd name="connsiteY9555" fmla="*/ 997745 h 3027364"/>
                <a:gd name="connsiteX9556" fmla="*/ 1436687 w 2857500"/>
                <a:gd name="connsiteY9556" fmla="*/ 1006477 h 3027364"/>
                <a:gd name="connsiteX9557" fmla="*/ 1427162 w 2857500"/>
                <a:gd name="connsiteY9557" fmla="*/ 997745 h 3027364"/>
                <a:gd name="connsiteX9558" fmla="*/ 1436687 w 2857500"/>
                <a:gd name="connsiteY9558" fmla="*/ 989013 h 3027364"/>
                <a:gd name="connsiteX9559" fmla="*/ 1393824 w 2857500"/>
                <a:gd name="connsiteY9559" fmla="*/ 989013 h 3027364"/>
                <a:gd name="connsiteX9560" fmla="*/ 1403349 w 2857500"/>
                <a:gd name="connsiteY9560" fmla="*/ 997745 h 3027364"/>
                <a:gd name="connsiteX9561" fmla="*/ 1393824 w 2857500"/>
                <a:gd name="connsiteY9561" fmla="*/ 1006477 h 3027364"/>
                <a:gd name="connsiteX9562" fmla="*/ 1384299 w 2857500"/>
                <a:gd name="connsiteY9562" fmla="*/ 997745 h 3027364"/>
                <a:gd name="connsiteX9563" fmla="*/ 1393824 w 2857500"/>
                <a:gd name="connsiteY9563" fmla="*/ 989013 h 3027364"/>
                <a:gd name="connsiteX9564" fmla="*/ 1350169 w 2857500"/>
                <a:gd name="connsiteY9564" fmla="*/ 989013 h 3027364"/>
                <a:gd name="connsiteX9565" fmla="*/ 1358901 w 2857500"/>
                <a:gd name="connsiteY9565" fmla="*/ 997745 h 3027364"/>
                <a:gd name="connsiteX9566" fmla="*/ 1350169 w 2857500"/>
                <a:gd name="connsiteY9566" fmla="*/ 1006477 h 3027364"/>
                <a:gd name="connsiteX9567" fmla="*/ 1341437 w 2857500"/>
                <a:gd name="connsiteY9567" fmla="*/ 997745 h 3027364"/>
                <a:gd name="connsiteX9568" fmla="*/ 1350169 w 2857500"/>
                <a:gd name="connsiteY9568" fmla="*/ 989013 h 3027364"/>
                <a:gd name="connsiteX9569" fmla="*/ 1307306 w 2857500"/>
                <a:gd name="connsiteY9569" fmla="*/ 989013 h 3027364"/>
                <a:gd name="connsiteX9570" fmla="*/ 1316038 w 2857500"/>
                <a:gd name="connsiteY9570" fmla="*/ 997745 h 3027364"/>
                <a:gd name="connsiteX9571" fmla="*/ 1307306 w 2857500"/>
                <a:gd name="connsiteY9571" fmla="*/ 1006477 h 3027364"/>
                <a:gd name="connsiteX9572" fmla="*/ 1298574 w 2857500"/>
                <a:gd name="connsiteY9572" fmla="*/ 997745 h 3027364"/>
                <a:gd name="connsiteX9573" fmla="*/ 1307306 w 2857500"/>
                <a:gd name="connsiteY9573" fmla="*/ 989013 h 3027364"/>
                <a:gd name="connsiteX9574" fmla="*/ 1263649 w 2857500"/>
                <a:gd name="connsiteY9574" fmla="*/ 989013 h 3027364"/>
                <a:gd name="connsiteX9575" fmla="*/ 1273174 w 2857500"/>
                <a:gd name="connsiteY9575" fmla="*/ 997745 h 3027364"/>
                <a:gd name="connsiteX9576" fmla="*/ 1263649 w 2857500"/>
                <a:gd name="connsiteY9576" fmla="*/ 1006477 h 3027364"/>
                <a:gd name="connsiteX9577" fmla="*/ 1254124 w 2857500"/>
                <a:gd name="connsiteY9577" fmla="*/ 997745 h 3027364"/>
                <a:gd name="connsiteX9578" fmla="*/ 1263649 w 2857500"/>
                <a:gd name="connsiteY9578" fmla="*/ 989013 h 3027364"/>
                <a:gd name="connsiteX9579" fmla="*/ 1221581 w 2857500"/>
                <a:gd name="connsiteY9579" fmla="*/ 989013 h 3027364"/>
                <a:gd name="connsiteX9580" fmla="*/ 1230313 w 2857500"/>
                <a:gd name="connsiteY9580" fmla="*/ 997745 h 3027364"/>
                <a:gd name="connsiteX9581" fmla="*/ 1221581 w 2857500"/>
                <a:gd name="connsiteY9581" fmla="*/ 1006477 h 3027364"/>
                <a:gd name="connsiteX9582" fmla="*/ 1212849 w 2857500"/>
                <a:gd name="connsiteY9582" fmla="*/ 997745 h 3027364"/>
                <a:gd name="connsiteX9583" fmla="*/ 1221581 w 2857500"/>
                <a:gd name="connsiteY9583" fmla="*/ 989013 h 3027364"/>
                <a:gd name="connsiteX9584" fmla="*/ 1177924 w 2857500"/>
                <a:gd name="connsiteY9584" fmla="*/ 989013 h 3027364"/>
                <a:gd name="connsiteX9585" fmla="*/ 1187449 w 2857500"/>
                <a:gd name="connsiteY9585" fmla="*/ 997745 h 3027364"/>
                <a:gd name="connsiteX9586" fmla="*/ 1177924 w 2857500"/>
                <a:gd name="connsiteY9586" fmla="*/ 1006477 h 3027364"/>
                <a:gd name="connsiteX9587" fmla="*/ 1168399 w 2857500"/>
                <a:gd name="connsiteY9587" fmla="*/ 997745 h 3027364"/>
                <a:gd name="connsiteX9588" fmla="*/ 1177924 w 2857500"/>
                <a:gd name="connsiteY9588" fmla="*/ 989013 h 3027364"/>
                <a:gd name="connsiteX9589" fmla="*/ 1135062 w 2857500"/>
                <a:gd name="connsiteY9589" fmla="*/ 989013 h 3027364"/>
                <a:gd name="connsiteX9590" fmla="*/ 1144587 w 2857500"/>
                <a:gd name="connsiteY9590" fmla="*/ 997745 h 3027364"/>
                <a:gd name="connsiteX9591" fmla="*/ 1135062 w 2857500"/>
                <a:gd name="connsiteY9591" fmla="*/ 1006477 h 3027364"/>
                <a:gd name="connsiteX9592" fmla="*/ 1125537 w 2857500"/>
                <a:gd name="connsiteY9592" fmla="*/ 997745 h 3027364"/>
                <a:gd name="connsiteX9593" fmla="*/ 1135062 w 2857500"/>
                <a:gd name="connsiteY9593" fmla="*/ 989013 h 3027364"/>
                <a:gd name="connsiteX9594" fmla="*/ 1092200 w 2857500"/>
                <a:gd name="connsiteY9594" fmla="*/ 989013 h 3027364"/>
                <a:gd name="connsiteX9595" fmla="*/ 1101725 w 2857500"/>
                <a:gd name="connsiteY9595" fmla="*/ 997745 h 3027364"/>
                <a:gd name="connsiteX9596" fmla="*/ 1092200 w 2857500"/>
                <a:gd name="connsiteY9596" fmla="*/ 1006477 h 3027364"/>
                <a:gd name="connsiteX9597" fmla="*/ 1082675 w 2857500"/>
                <a:gd name="connsiteY9597" fmla="*/ 997745 h 3027364"/>
                <a:gd name="connsiteX9598" fmla="*/ 1092200 w 2857500"/>
                <a:gd name="connsiteY9598" fmla="*/ 989013 h 3027364"/>
                <a:gd name="connsiteX9599" fmla="*/ 1049337 w 2857500"/>
                <a:gd name="connsiteY9599" fmla="*/ 989013 h 3027364"/>
                <a:gd name="connsiteX9600" fmla="*/ 1058862 w 2857500"/>
                <a:gd name="connsiteY9600" fmla="*/ 997745 h 3027364"/>
                <a:gd name="connsiteX9601" fmla="*/ 1049337 w 2857500"/>
                <a:gd name="connsiteY9601" fmla="*/ 1006477 h 3027364"/>
                <a:gd name="connsiteX9602" fmla="*/ 1039812 w 2857500"/>
                <a:gd name="connsiteY9602" fmla="*/ 997745 h 3027364"/>
                <a:gd name="connsiteX9603" fmla="*/ 1049337 w 2857500"/>
                <a:gd name="connsiteY9603" fmla="*/ 989013 h 3027364"/>
                <a:gd name="connsiteX9604" fmla="*/ 1006475 w 2857500"/>
                <a:gd name="connsiteY9604" fmla="*/ 989013 h 3027364"/>
                <a:gd name="connsiteX9605" fmla="*/ 1016000 w 2857500"/>
                <a:gd name="connsiteY9605" fmla="*/ 997745 h 3027364"/>
                <a:gd name="connsiteX9606" fmla="*/ 1006475 w 2857500"/>
                <a:gd name="connsiteY9606" fmla="*/ 1006477 h 3027364"/>
                <a:gd name="connsiteX9607" fmla="*/ 996950 w 2857500"/>
                <a:gd name="connsiteY9607" fmla="*/ 997745 h 3027364"/>
                <a:gd name="connsiteX9608" fmla="*/ 1006475 w 2857500"/>
                <a:gd name="connsiteY9608" fmla="*/ 989013 h 3027364"/>
                <a:gd name="connsiteX9609" fmla="*/ 963612 w 2857500"/>
                <a:gd name="connsiteY9609" fmla="*/ 989013 h 3027364"/>
                <a:gd name="connsiteX9610" fmla="*/ 973137 w 2857500"/>
                <a:gd name="connsiteY9610" fmla="*/ 997745 h 3027364"/>
                <a:gd name="connsiteX9611" fmla="*/ 963612 w 2857500"/>
                <a:gd name="connsiteY9611" fmla="*/ 1006477 h 3027364"/>
                <a:gd name="connsiteX9612" fmla="*/ 954087 w 2857500"/>
                <a:gd name="connsiteY9612" fmla="*/ 997745 h 3027364"/>
                <a:gd name="connsiteX9613" fmla="*/ 963612 w 2857500"/>
                <a:gd name="connsiteY9613" fmla="*/ 989013 h 3027364"/>
                <a:gd name="connsiteX9614" fmla="*/ 920750 w 2857500"/>
                <a:gd name="connsiteY9614" fmla="*/ 989013 h 3027364"/>
                <a:gd name="connsiteX9615" fmla="*/ 930275 w 2857500"/>
                <a:gd name="connsiteY9615" fmla="*/ 997745 h 3027364"/>
                <a:gd name="connsiteX9616" fmla="*/ 920750 w 2857500"/>
                <a:gd name="connsiteY9616" fmla="*/ 1006477 h 3027364"/>
                <a:gd name="connsiteX9617" fmla="*/ 911225 w 2857500"/>
                <a:gd name="connsiteY9617" fmla="*/ 997745 h 3027364"/>
                <a:gd name="connsiteX9618" fmla="*/ 920750 w 2857500"/>
                <a:gd name="connsiteY9618" fmla="*/ 989013 h 3027364"/>
                <a:gd name="connsiteX9619" fmla="*/ 877887 w 2857500"/>
                <a:gd name="connsiteY9619" fmla="*/ 989013 h 3027364"/>
                <a:gd name="connsiteX9620" fmla="*/ 887412 w 2857500"/>
                <a:gd name="connsiteY9620" fmla="*/ 997745 h 3027364"/>
                <a:gd name="connsiteX9621" fmla="*/ 877887 w 2857500"/>
                <a:gd name="connsiteY9621" fmla="*/ 1006477 h 3027364"/>
                <a:gd name="connsiteX9622" fmla="*/ 868362 w 2857500"/>
                <a:gd name="connsiteY9622" fmla="*/ 997745 h 3027364"/>
                <a:gd name="connsiteX9623" fmla="*/ 877887 w 2857500"/>
                <a:gd name="connsiteY9623" fmla="*/ 989013 h 3027364"/>
                <a:gd name="connsiteX9624" fmla="*/ 834232 w 2857500"/>
                <a:gd name="connsiteY9624" fmla="*/ 989013 h 3027364"/>
                <a:gd name="connsiteX9625" fmla="*/ 842964 w 2857500"/>
                <a:gd name="connsiteY9625" fmla="*/ 997745 h 3027364"/>
                <a:gd name="connsiteX9626" fmla="*/ 834232 w 2857500"/>
                <a:gd name="connsiteY9626" fmla="*/ 1006477 h 3027364"/>
                <a:gd name="connsiteX9627" fmla="*/ 825500 w 2857500"/>
                <a:gd name="connsiteY9627" fmla="*/ 997745 h 3027364"/>
                <a:gd name="connsiteX9628" fmla="*/ 834232 w 2857500"/>
                <a:gd name="connsiteY9628" fmla="*/ 989013 h 3027364"/>
                <a:gd name="connsiteX9629" fmla="*/ 791369 w 2857500"/>
                <a:gd name="connsiteY9629" fmla="*/ 989013 h 3027364"/>
                <a:gd name="connsiteX9630" fmla="*/ 800101 w 2857500"/>
                <a:gd name="connsiteY9630" fmla="*/ 997745 h 3027364"/>
                <a:gd name="connsiteX9631" fmla="*/ 791369 w 2857500"/>
                <a:gd name="connsiteY9631" fmla="*/ 1006477 h 3027364"/>
                <a:gd name="connsiteX9632" fmla="*/ 782637 w 2857500"/>
                <a:gd name="connsiteY9632" fmla="*/ 997745 h 3027364"/>
                <a:gd name="connsiteX9633" fmla="*/ 791369 w 2857500"/>
                <a:gd name="connsiteY9633" fmla="*/ 989013 h 3027364"/>
                <a:gd name="connsiteX9634" fmla="*/ 748506 w 2857500"/>
                <a:gd name="connsiteY9634" fmla="*/ 989013 h 3027364"/>
                <a:gd name="connsiteX9635" fmla="*/ 757238 w 2857500"/>
                <a:gd name="connsiteY9635" fmla="*/ 997745 h 3027364"/>
                <a:gd name="connsiteX9636" fmla="*/ 748506 w 2857500"/>
                <a:gd name="connsiteY9636" fmla="*/ 1006477 h 3027364"/>
                <a:gd name="connsiteX9637" fmla="*/ 739774 w 2857500"/>
                <a:gd name="connsiteY9637" fmla="*/ 997745 h 3027364"/>
                <a:gd name="connsiteX9638" fmla="*/ 748506 w 2857500"/>
                <a:gd name="connsiteY9638" fmla="*/ 989013 h 3027364"/>
                <a:gd name="connsiteX9639" fmla="*/ 705644 w 2857500"/>
                <a:gd name="connsiteY9639" fmla="*/ 989013 h 3027364"/>
                <a:gd name="connsiteX9640" fmla="*/ 714376 w 2857500"/>
                <a:gd name="connsiteY9640" fmla="*/ 997745 h 3027364"/>
                <a:gd name="connsiteX9641" fmla="*/ 705644 w 2857500"/>
                <a:gd name="connsiteY9641" fmla="*/ 1006477 h 3027364"/>
                <a:gd name="connsiteX9642" fmla="*/ 696912 w 2857500"/>
                <a:gd name="connsiteY9642" fmla="*/ 997745 h 3027364"/>
                <a:gd name="connsiteX9643" fmla="*/ 705644 w 2857500"/>
                <a:gd name="connsiteY9643" fmla="*/ 989013 h 3027364"/>
                <a:gd name="connsiteX9644" fmla="*/ 661987 w 2857500"/>
                <a:gd name="connsiteY9644" fmla="*/ 989013 h 3027364"/>
                <a:gd name="connsiteX9645" fmla="*/ 671512 w 2857500"/>
                <a:gd name="connsiteY9645" fmla="*/ 997745 h 3027364"/>
                <a:gd name="connsiteX9646" fmla="*/ 661987 w 2857500"/>
                <a:gd name="connsiteY9646" fmla="*/ 1006477 h 3027364"/>
                <a:gd name="connsiteX9647" fmla="*/ 652462 w 2857500"/>
                <a:gd name="connsiteY9647" fmla="*/ 997745 h 3027364"/>
                <a:gd name="connsiteX9648" fmla="*/ 661987 w 2857500"/>
                <a:gd name="connsiteY9648" fmla="*/ 989013 h 3027364"/>
                <a:gd name="connsiteX9649" fmla="*/ 619124 w 2857500"/>
                <a:gd name="connsiteY9649" fmla="*/ 989013 h 3027364"/>
                <a:gd name="connsiteX9650" fmla="*/ 628649 w 2857500"/>
                <a:gd name="connsiteY9650" fmla="*/ 997745 h 3027364"/>
                <a:gd name="connsiteX9651" fmla="*/ 619124 w 2857500"/>
                <a:gd name="connsiteY9651" fmla="*/ 1006477 h 3027364"/>
                <a:gd name="connsiteX9652" fmla="*/ 609599 w 2857500"/>
                <a:gd name="connsiteY9652" fmla="*/ 997745 h 3027364"/>
                <a:gd name="connsiteX9653" fmla="*/ 619124 w 2857500"/>
                <a:gd name="connsiteY9653" fmla="*/ 989013 h 3027364"/>
                <a:gd name="connsiteX9654" fmla="*/ 577056 w 2857500"/>
                <a:gd name="connsiteY9654" fmla="*/ 989013 h 3027364"/>
                <a:gd name="connsiteX9655" fmla="*/ 585788 w 2857500"/>
                <a:gd name="connsiteY9655" fmla="*/ 997745 h 3027364"/>
                <a:gd name="connsiteX9656" fmla="*/ 577056 w 2857500"/>
                <a:gd name="connsiteY9656" fmla="*/ 1006477 h 3027364"/>
                <a:gd name="connsiteX9657" fmla="*/ 568324 w 2857500"/>
                <a:gd name="connsiteY9657" fmla="*/ 997745 h 3027364"/>
                <a:gd name="connsiteX9658" fmla="*/ 577056 w 2857500"/>
                <a:gd name="connsiteY9658" fmla="*/ 989013 h 3027364"/>
                <a:gd name="connsiteX9659" fmla="*/ 533399 w 2857500"/>
                <a:gd name="connsiteY9659" fmla="*/ 989013 h 3027364"/>
                <a:gd name="connsiteX9660" fmla="*/ 542924 w 2857500"/>
                <a:gd name="connsiteY9660" fmla="*/ 997745 h 3027364"/>
                <a:gd name="connsiteX9661" fmla="*/ 533399 w 2857500"/>
                <a:gd name="connsiteY9661" fmla="*/ 1006477 h 3027364"/>
                <a:gd name="connsiteX9662" fmla="*/ 523874 w 2857500"/>
                <a:gd name="connsiteY9662" fmla="*/ 997745 h 3027364"/>
                <a:gd name="connsiteX9663" fmla="*/ 533399 w 2857500"/>
                <a:gd name="connsiteY9663" fmla="*/ 989013 h 3027364"/>
                <a:gd name="connsiteX9664" fmla="*/ 490537 w 2857500"/>
                <a:gd name="connsiteY9664" fmla="*/ 989013 h 3027364"/>
                <a:gd name="connsiteX9665" fmla="*/ 500062 w 2857500"/>
                <a:gd name="connsiteY9665" fmla="*/ 997745 h 3027364"/>
                <a:gd name="connsiteX9666" fmla="*/ 490537 w 2857500"/>
                <a:gd name="connsiteY9666" fmla="*/ 1006477 h 3027364"/>
                <a:gd name="connsiteX9667" fmla="*/ 481012 w 2857500"/>
                <a:gd name="connsiteY9667" fmla="*/ 997745 h 3027364"/>
                <a:gd name="connsiteX9668" fmla="*/ 490537 w 2857500"/>
                <a:gd name="connsiteY9668" fmla="*/ 989013 h 3027364"/>
                <a:gd name="connsiteX9669" fmla="*/ 447674 w 2857500"/>
                <a:gd name="connsiteY9669" fmla="*/ 989013 h 3027364"/>
                <a:gd name="connsiteX9670" fmla="*/ 457199 w 2857500"/>
                <a:gd name="connsiteY9670" fmla="*/ 997745 h 3027364"/>
                <a:gd name="connsiteX9671" fmla="*/ 447674 w 2857500"/>
                <a:gd name="connsiteY9671" fmla="*/ 1006477 h 3027364"/>
                <a:gd name="connsiteX9672" fmla="*/ 438149 w 2857500"/>
                <a:gd name="connsiteY9672" fmla="*/ 997745 h 3027364"/>
                <a:gd name="connsiteX9673" fmla="*/ 447674 w 2857500"/>
                <a:gd name="connsiteY9673" fmla="*/ 989013 h 3027364"/>
                <a:gd name="connsiteX9674" fmla="*/ 404812 w 2857500"/>
                <a:gd name="connsiteY9674" fmla="*/ 989013 h 3027364"/>
                <a:gd name="connsiteX9675" fmla="*/ 414337 w 2857500"/>
                <a:gd name="connsiteY9675" fmla="*/ 997745 h 3027364"/>
                <a:gd name="connsiteX9676" fmla="*/ 404812 w 2857500"/>
                <a:gd name="connsiteY9676" fmla="*/ 1006477 h 3027364"/>
                <a:gd name="connsiteX9677" fmla="*/ 395287 w 2857500"/>
                <a:gd name="connsiteY9677" fmla="*/ 997745 h 3027364"/>
                <a:gd name="connsiteX9678" fmla="*/ 404812 w 2857500"/>
                <a:gd name="connsiteY9678" fmla="*/ 989013 h 3027364"/>
                <a:gd name="connsiteX9679" fmla="*/ 361950 w 2857500"/>
                <a:gd name="connsiteY9679" fmla="*/ 989013 h 3027364"/>
                <a:gd name="connsiteX9680" fmla="*/ 371475 w 2857500"/>
                <a:gd name="connsiteY9680" fmla="*/ 997745 h 3027364"/>
                <a:gd name="connsiteX9681" fmla="*/ 361950 w 2857500"/>
                <a:gd name="connsiteY9681" fmla="*/ 1006477 h 3027364"/>
                <a:gd name="connsiteX9682" fmla="*/ 352425 w 2857500"/>
                <a:gd name="connsiteY9682" fmla="*/ 997745 h 3027364"/>
                <a:gd name="connsiteX9683" fmla="*/ 361950 w 2857500"/>
                <a:gd name="connsiteY9683" fmla="*/ 989013 h 3027364"/>
                <a:gd name="connsiteX9684" fmla="*/ 319087 w 2857500"/>
                <a:gd name="connsiteY9684" fmla="*/ 989013 h 3027364"/>
                <a:gd name="connsiteX9685" fmla="*/ 328612 w 2857500"/>
                <a:gd name="connsiteY9685" fmla="*/ 997745 h 3027364"/>
                <a:gd name="connsiteX9686" fmla="*/ 319087 w 2857500"/>
                <a:gd name="connsiteY9686" fmla="*/ 1006477 h 3027364"/>
                <a:gd name="connsiteX9687" fmla="*/ 309562 w 2857500"/>
                <a:gd name="connsiteY9687" fmla="*/ 997745 h 3027364"/>
                <a:gd name="connsiteX9688" fmla="*/ 319087 w 2857500"/>
                <a:gd name="connsiteY9688" fmla="*/ 989013 h 3027364"/>
                <a:gd name="connsiteX9689" fmla="*/ 276224 w 2857500"/>
                <a:gd name="connsiteY9689" fmla="*/ 989013 h 3027364"/>
                <a:gd name="connsiteX9690" fmla="*/ 285749 w 2857500"/>
                <a:gd name="connsiteY9690" fmla="*/ 997745 h 3027364"/>
                <a:gd name="connsiteX9691" fmla="*/ 276224 w 2857500"/>
                <a:gd name="connsiteY9691" fmla="*/ 1006477 h 3027364"/>
                <a:gd name="connsiteX9692" fmla="*/ 266699 w 2857500"/>
                <a:gd name="connsiteY9692" fmla="*/ 997745 h 3027364"/>
                <a:gd name="connsiteX9693" fmla="*/ 276224 w 2857500"/>
                <a:gd name="connsiteY9693" fmla="*/ 989013 h 3027364"/>
                <a:gd name="connsiteX9694" fmla="*/ 232569 w 2857500"/>
                <a:gd name="connsiteY9694" fmla="*/ 989013 h 3027364"/>
                <a:gd name="connsiteX9695" fmla="*/ 241301 w 2857500"/>
                <a:gd name="connsiteY9695" fmla="*/ 997745 h 3027364"/>
                <a:gd name="connsiteX9696" fmla="*/ 232569 w 2857500"/>
                <a:gd name="connsiteY9696" fmla="*/ 1006477 h 3027364"/>
                <a:gd name="connsiteX9697" fmla="*/ 223837 w 2857500"/>
                <a:gd name="connsiteY9697" fmla="*/ 997745 h 3027364"/>
                <a:gd name="connsiteX9698" fmla="*/ 232569 w 2857500"/>
                <a:gd name="connsiteY9698" fmla="*/ 989013 h 3027364"/>
                <a:gd name="connsiteX9699" fmla="*/ 189706 w 2857500"/>
                <a:gd name="connsiteY9699" fmla="*/ 989013 h 3027364"/>
                <a:gd name="connsiteX9700" fmla="*/ 198438 w 2857500"/>
                <a:gd name="connsiteY9700" fmla="*/ 997745 h 3027364"/>
                <a:gd name="connsiteX9701" fmla="*/ 189706 w 2857500"/>
                <a:gd name="connsiteY9701" fmla="*/ 1006477 h 3027364"/>
                <a:gd name="connsiteX9702" fmla="*/ 180974 w 2857500"/>
                <a:gd name="connsiteY9702" fmla="*/ 997745 h 3027364"/>
                <a:gd name="connsiteX9703" fmla="*/ 189706 w 2857500"/>
                <a:gd name="connsiteY9703" fmla="*/ 989013 h 3027364"/>
                <a:gd name="connsiteX9704" fmla="*/ 146049 w 2857500"/>
                <a:gd name="connsiteY9704" fmla="*/ 989013 h 3027364"/>
                <a:gd name="connsiteX9705" fmla="*/ 155574 w 2857500"/>
                <a:gd name="connsiteY9705" fmla="*/ 997745 h 3027364"/>
                <a:gd name="connsiteX9706" fmla="*/ 146049 w 2857500"/>
                <a:gd name="connsiteY9706" fmla="*/ 1006477 h 3027364"/>
                <a:gd name="connsiteX9707" fmla="*/ 136524 w 2857500"/>
                <a:gd name="connsiteY9707" fmla="*/ 997745 h 3027364"/>
                <a:gd name="connsiteX9708" fmla="*/ 146049 w 2857500"/>
                <a:gd name="connsiteY9708" fmla="*/ 989013 h 3027364"/>
                <a:gd name="connsiteX9709" fmla="*/ 103981 w 2857500"/>
                <a:gd name="connsiteY9709" fmla="*/ 989013 h 3027364"/>
                <a:gd name="connsiteX9710" fmla="*/ 112713 w 2857500"/>
                <a:gd name="connsiteY9710" fmla="*/ 997745 h 3027364"/>
                <a:gd name="connsiteX9711" fmla="*/ 103981 w 2857500"/>
                <a:gd name="connsiteY9711" fmla="*/ 1006477 h 3027364"/>
                <a:gd name="connsiteX9712" fmla="*/ 95249 w 2857500"/>
                <a:gd name="connsiteY9712" fmla="*/ 997745 h 3027364"/>
                <a:gd name="connsiteX9713" fmla="*/ 103981 w 2857500"/>
                <a:gd name="connsiteY9713" fmla="*/ 989013 h 3027364"/>
                <a:gd name="connsiteX9714" fmla="*/ 2703625 w 2857500"/>
                <a:gd name="connsiteY9714" fmla="*/ 944563 h 3027364"/>
                <a:gd name="connsiteX9715" fmla="*/ 2709862 w 2857500"/>
                <a:gd name="connsiteY9715" fmla="*/ 946746 h 3027364"/>
                <a:gd name="connsiteX9716" fmla="*/ 2697956 w 2857500"/>
                <a:gd name="connsiteY9716" fmla="*/ 962026 h 3027364"/>
                <a:gd name="connsiteX9717" fmla="*/ 2693987 w 2857500"/>
                <a:gd name="connsiteY9717" fmla="*/ 954386 h 3027364"/>
                <a:gd name="connsiteX9718" fmla="*/ 2703625 w 2857500"/>
                <a:gd name="connsiteY9718" fmla="*/ 944563 h 3027364"/>
                <a:gd name="connsiteX9719" fmla="*/ 2660650 w 2857500"/>
                <a:gd name="connsiteY9719" fmla="*/ 944563 h 3027364"/>
                <a:gd name="connsiteX9720" fmla="*/ 2670175 w 2857500"/>
                <a:gd name="connsiteY9720" fmla="*/ 954088 h 3027364"/>
                <a:gd name="connsiteX9721" fmla="*/ 2660650 w 2857500"/>
                <a:gd name="connsiteY9721" fmla="*/ 963613 h 3027364"/>
                <a:gd name="connsiteX9722" fmla="*/ 2651125 w 2857500"/>
                <a:gd name="connsiteY9722" fmla="*/ 954088 h 3027364"/>
                <a:gd name="connsiteX9723" fmla="*/ 2660650 w 2857500"/>
                <a:gd name="connsiteY9723" fmla="*/ 944563 h 3027364"/>
                <a:gd name="connsiteX9724" fmla="*/ 2617787 w 2857500"/>
                <a:gd name="connsiteY9724" fmla="*/ 944563 h 3027364"/>
                <a:gd name="connsiteX9725" fmla="*/ 2627312 w 2857500"/>
                <a:gd name="connsiteY9725" fmla="*/ 954088 h 3027364"/>
                <a:gd name="connsiteX9726" fmla="*/ 2617787 w 2857500"/>
                <a:gd name="connsiteY9726" fmla="*/ 963613 h 3027364"/>
                <a:gd name="connsiteX9727" fmla="*/ 2608262 w 2857500"/>
                <a:gd name="connsiteY9727" fmla="*/ 954088 h 3027364"/>
                <a:gd name="connsiteX9728" fmla="*/ 2617787 w 2857500"/>
                <a:gd name="connsiteY9728" fmla="*/ 944563 h 3027364"/>
                <a:gd name="connsiteX9729" fmla="*/ 2574925 w 2857500"/>
                <a:gd name="connsiteY9729" fmla="*/ 944563 h 3027364"/>
                <a:gd name="connsiteX9730" fmla="*/ 2584450 w 2857500"/>
                <a:gd name="connsiteY9730" fmla="*/ 954088 h 3027364"/>
                <a:gd name="connsiteX9731" fmla="*/ 2574925 w 2857500"/>
                <a:gd name="connsiteY9731" fmla="*/ 963613 h 3027364"/>
                <a:gd name="connsiteX9732" fmla="*/ 2565400 w 2857500"/>
                <a:gd name="connsiteY9732" fmla="*/ 954088 h 3027364"/>
                <a:gd name="connsiteX9733" fmla="*/ 2574925 w 2857500"/>
                <a:gd name="connsiteY9733" fmla="*/ 944563 h 3027364"/>
                <a:gd name="connsiteX9734" fmla="*/ 2531269 w 2857500"/>
                <a:gd name="connsiteY9734" fmla="*/ 944563 h 3027364"/>
                <a:gd name="connsiteX9735" fmla="*/ 2540001 w 2857500"/>
                <a:gd name="connsiteY9735" fmla="*/ 954088 h 3027364"/>
                <a:gd name="connsiteX9736" fmla="*/ 2531269 w 2857500"/>
                <a:gd name="connsiteY9736" fmla="*/ 963613 h 3027364"/>
                <a:gd name="connsiteX9737" fmla="*/ 2522537 w 2857500"/>
                <a:gd name="connsiteY9737" fmla="*/ 954088 h 3027364"/>
                <a:gd name="connsiteX9738" fmla="*/ 2531269 w 2857500"/>
                <a:gd name="connsiteY9738" fmla="*/ 944563 h 3027364"/>
                <a:gd name="connsiteX9739" fmla="*/ 2487893 w 2857500"/>
                <a:gd name="connsiteY9739" fmla="*/ 944563 h 3027364"/>
                <a:gd name="connsiteX9740" fmla="*/ 2488406 w 2857500"/>
                <a:gd name="connsiteY9740" fmla="*/ 944563 h 3027364"/>
                <a:gd name="connsiteX9741" fmla="*/ 2497138 w 2857500"/>
                <a:gd name="connsiteY9741" fmla="*/ 954360 h 3027364"/>
                <a:gd name="connsiteX9742" fmla="*/ 2488406 w 2857500"/>
                <a:gd name="connsiteY9742" fmla="*/ 963613 h 3027364"/>
                <a:gd name="connsiteX9743" fmla="*/ 2487893 w 2857500"/>
                <a:gd name="connsiteY9743" fmla="*/ 963613 h 3027364"/>
                <a:gd name="connsiteX9744" fmla="*/ 2479675 w 2857500"/>
                <a:gd name="connsiteY9744" fmla="*/ 954360 h 3027364"/>
                <a:gd name="connsiteX9745" fmla="*/ 2487893 w 2857500"/>
                <a:gd name="connsiteY9745" fmla="*/ 944563 h 3027364"/>
                <a:gd name="connsiteX9746" fmla="*/ 2446337 w 2857500"/>
                <a:gd name="connsiteY9746" fmla="*/ 944563 h 3027364"/>
                <a:gd name="connsiteX9747" fmla="*/ 2455862 w 2857500"/>
                <a:gd name="connsiteY9747" fmla="*/ 954088 h 3027364"/>
                <a:gd name="connsiteX9748" fmla="*/ 2446337 w 2857500"/>
                <a:gd name="connsiteY9748" fmla="*/ 963613 h 3027364"/>
                <a:gd name="connsiteX9749" fmla="*/ 2436812 w 2857500"/>
                <a:gd name="connsiteY9749" fmla="*/ 954088 h 3027364"/>
                <a:gd name="connsiteX9750" fmla="*/ 2446337 w 2857500"/>
                <a:gd name="connsiteY9750" fmla="*/ 944563 h 3027364"/>
                <a:gd name="connsiteX9751" fmla="*/ 2402681 w 2857500"/>
                <a:gd name="connsiteY9751" fmla="*/ 944563 h 3027364"/>
                <a:gd name="connsiteX9752" fmla="*/ 2411413 w 2857500"/>
                <a:gd name="connsiteY9752" fmla="*/ 954088 h 3027364"/>
                <a:gd name="connsiteX9753" fmla="*/ 2402681 w 2857500"/>
                <a:gd name="connsiteY9753" fmla="*/ 963613 h 3027364"/>
                <a:gd name="connsiteX9754" fmla="*/ 2393949 w 2857500"/>
                <a:gd name="connsiteY9754" fmla="*/ 954088 h 3027364"/>
                <a:gd name="connsiteX9755" fmla="*/ 2402681 w 2857500"/>
                <a:gd name="connsiteY9755" fmla="*/ 944563 h 3027364"/>
                <a:gd name="connsiteX9756" fmla="*/ 2359819 w 2857500"/>
                <a:gd name="connsiteY9756" fmla="*/ 944563 h 3027364"/>
                <a:gd name="connsiteX9757" fmla="*/ 2368551 w 2857500"/>
                <a:gd name="connsiteY9757" fmla="*/ 954088 h 3027364"/>
                <a:gd name="connsiteX9758" fmla="*/ 2359819 w 2857500"/>
                <a:gd name="connsiteY9758" fmla="*/ 963613 h 3027364"/>
                <a:gd name="connsiteX9759" fmla="*/ 2351087 w 2857500"/>
                <a:gd name="connsiteY9759" fmla="*/ 954088 h 3027364"/>
                <a:gd name="connsiteX9760" fmla="*/ 2359819 w 2857500"/>
                <a:gd name="connsiteY9760" fmla="*/ 944563 h 3027364"/>
                <a:gd name="connsiteX9761" fmla="*/ 2316162 w 2857500"/>
                <a:gd name="connsiteY9761" fmla="*/ 944563 h 3027364"/>
                <a:gd name="connsiteX9762" fmla="*/ 2325687 w 2857500"/>
                <a:gd name="connsiteY9762" fmla="*/ 954088 h 3027364"/>
                <a:gd name="connsiteX9763" fmla="*/ 2316162 w 2857500"/>
                <a:gd name="connsiteY9763" fmla="*/ 963613 h 3027364"/>
                <a:gd name="connsiteX9764" fmla="*/ 2306637 w 2857500"/>
                <a:gd name="connsiteY9764" fmla="*/ 954088 h 3027364"/>
                <a:gd name="connsiteX9765" fmla="*/ 2316162 w 2857500"/>
                <a:gd name="connsiteY9765" fmla="*/ 944563 h 3027364"/>
                <a:gd name="connsiteX9766" fmla="*/ 2273299 w 2857500"/>
                <a:gd name="connsiteY9766" fmla="*/ 944563 h 3027364"/>
                <a:gd name="connsiteX9767" fmla="*/ 2282824 w 2857500"/>
                <a:gd name="connsiteY9767" fmla="*/ 954088 h 3027364"/>
                <a:gd name="connsiteX9768" fmla="*/ 2273299 w 2857500"/>
                <a:gd name="connsiteY9768" fmla="*/ 963613 h 3027364"/>
                <a:gd name="connsiteX9769" fmla="*/ 2263774 w 2857500"/>
                <a:gd name="connsiteY9769" fmla="*/ 954088 h 3027364"/>
                <a:gd name="connsiteX9770" fmla="*/ 2273299 w 2857500"/>
                <a:gd name="connsiteY9770" fmla="*/ 944563 h 3027364"/>
                <a:gd name="connsiteX9771" fmla="*/ 2230437 w 2857500"/>
                <a:gd name="connsiteY9771" fmla="*/ 944563 h 3027364"/>
                <a:gd name="connsiteX9772" fmla="*/ 2239962 w 2857500"/>
                <a:gd name="connsiteY9772" fmla="*/ 954088 h 3027364"/>
                <a:gd name="connsiteX9773" fmla="*/ 2230437 w 2857500"/>
                <a:gd name="connsiteY9773" fmla="*/ 963613 h 3027364"/>
                <a:gd name="connsiteX9774" fmla="*/ 2220912 w 2857500"/>
                <a:gd name="connsiteY9774" fmla="*/ 954088 h 3027364"/>
                <a:gd name="connsiteX9775" fmla="*/ 2230437 w 2857500"/>
                <a:gd name="connsiteY9775" fmla="*/ 944563 h 3027364"/>
                <a:gd name="connsiteX9776" fmla="*/ 2187574 w 2857500"/>
                <a:gd name="connsiteY9776" fmla="*/ 944563 h 3027364"/>
                <a:gd name="connsiteX9777" fmla="*/ 2197099 w 2857500"/>
                <a:gd name="connsiteY9777" fmla="*/ 954088 h 3027364"/>
                <a:gd name="connsiteX9778" fmla="*/ 2187574 w 2857500"/>
                <a:gd name="connsiteY9778" fmla="*/ 963613 h 3027364"/>
                <a:gd name="connsiteX9779" fmla="*/ 2178049 w 2857500"/>
                <a:gd name="connsiteY9779" fmla="*/ 954088 h 3027364"/>
                <a:gd name="connsiteX9780" fmla="*/ 2187574 w 2857500"/>
                <a:gd name="connsiteY9780" fmla="*/ 944563 h 3027364"/>
                <a:gd name="connsiteX9781" fmla="*/ 2144440 w 2857500"/>
                <a:gd name="connsiteY9781" fmla="*/ 944563 h 3027364"/>
                <a:gd name="connsiteX9782" fmla="*/ 2144984 w 2857500"/>
                <a:gd name="connsiteY9782" fmla="*/ 944563 h 3027364"/>
                <a:gd name="connsiteX9783" fmla="*/ 2154237 w 2857500"/>
                <a:gd name="connsiteY9783" fmla="*/ 954360 h 3027364"/>
                <a:gd name="connsiteX9784" fmla="*/ 2144984 w 2857500"/>
                <a:gd name="connsiteY9784" fmla="*/ 963613 h 3027364"/>
                <a:gd name="connsiteX9785" fmla="*/ 2144440 w 2857500"/>
                <a:gd name="connsiteY9785" fmla="*/ 963613 h 3027364"/>
                <a:gd name="connsiteX9786" fmla="*/ 2135187 w 2857500"/>
                <a:gd name="connsiteY9786" fmla="*/ 954360 h 3027364"/>
                <a:gd name="connsiteX9787" fmla="*/ 2144440 w 2857500"/>
                <a:gd name="connsiteY9787" fmla="*/ 944563 h 3027364"/>
                <a:gd name="connsiteX9788" fmla="*/ 2101850 w 2857500"/>
                <a:gd name="connsiteY9788" fmla="*/ 944563 h 3027364"/>
                <a:gd name="connsiteX9789" fmla="*/ 2111375 w 2857500"/>
                <a:gd name="connsiteY9789" fmla="*/ 954088 h 3027364"/>
                <a:gd name="connsiteX9790" fmla="*/ 2101850 w 2857500"/>
                <a:gd name="connsiteY9790" fmla="*/ 963613 h 3027364"/>
                <a:gd name="connsiteX9791" fmla="*/ 2092325 w 2857500"/>
                <a:gd name="connsiteY9791" fmla="*/ 954088 h 3027364"/>
                <a:gd name="connsiteX9792" fmla="*/ 2101850 w 2857500"/>
                <a:gd name="connsiteY9792" fmla="*/ 944563 h 3027364"/>
                <a:gd name="connsiteX9793" fmla="*/ 2058987 w 2857500"/>
                <a:gd name="connsiteY9793" fmla="*/ 944563 h 3027364"/>
                <a:gd name="connsiteX9794" fmla="*/ 2068512 w 2857500"/>
                <a:gd name="connsiteY9794" fmla="*/ 954088 h 3027364"/>
                <a:gd name="connsiteX9795" fmla="*/ 2058987 w 2857500"/>
                <a:gd name="connsiteY9795" fmla="*/ 963613 h 3027364"/>
                <a:gd name="connsiteX9796" fmla="*/ 2049462 w 2857500"/>
                <a:gd name="connsiteY9796" fmla="*/ 954088 h 3027364"/>
                <a:gd name="connsiteX9797" fmla="*/ 2058987 w 2857500"/>
                <a:gd name="connsiteY9797" fmla="*/ 944563 h 3027364"/>
                <a:gd name="connsiteX9798" fmla="*/ 2016125 w 2857500"/>
                <a:gd name="connsiteY9798" fmla="*/ 944563 h 3027364"/>
                <a:gd name="connsiteX9799" fmla="*/ 2025650 w 2857500"/>
                <a:gd name="connsiteY9799" fmla="*/ 954088 h 3027364"/>
                <a:gd name="connsiteX9800" fmla="*/ 2016125 w 2857500"/>
                <a:gd name="connsiteY9800" fmla="*/ 963613 h 3027364"/>
                <a:gd name="connsiteX9801" fmla="*/ 2006600 w 2857500"/>
                <a:gd name="connsiteY9801" fmla="*/ 954088 h 3027364"/>
                <a:gd name="connsiteX9802" fmla="*/ 2016125 w 2857500"/>
                <a:gd name="connsiteY9802" fmla="*/ 944563 h 3027364"/>
                <a:gd name="connsiteX9803" fmla="*/ 1973262 w 2857500"/>
                <a:gd name="connsiteY9803" fmla="*/ 944563 h 3027364"/>
                <a:gd name="connsiteX9804" fmla="*/ 1982787 w 2857500"/>
                <a:gd name="connsiteY9804" fmla="*/ 954088 h 3027364"/>
                <a:gd name="connsiteX9805" fmla="*/ 1973262 w 2857500"/>
                <a:gd name="connsiteY9805" fmla="*/ 963613 h 3027364"/>
                <a:gd name="connsiteX9806" fmla="*/ 1963737 w 2857500"/>
                <a:gd name="connsiteY9806" fmla="*/ 954088 h 3027364"/>
                <a:gd name="connsiteX9807" fmla="*/ 1973262 w 2857500"/>
                <a:gd name="connsiteY9807" fmla="*/ 944563 h 3027364"/>
                <a:gd name="connsiteX9808" fmla="*/ 1930400 w 2857500"/>
                <a:gd name="connsiteY9808" fmla="*/ 944563 h 3027364"/>
                <a:gd name="connsiteX9809" fmla="*/ 1939925 w 2857500"/>
                <a:gd name="connsiteY9809" fmla="*/ 954088 h 3027364"/>
                <a:gd name="connsiteX9810" fmla="*/ 1930400 w 2857500"/>
                <a:gd name="connsiteY9810" fmla="*/ 963613 h 3027364"/>
                <a:gd name="connsiteX9811" fmla="*/ 1920875 w 2857500"/>
                <a:gd name="connsiteY9811" fmla="*/ 954088 h 3027364"/>
                <a:gd name="connsiteX9812" fmla="*/ 1930400 w 2857500"/>
                <a:gd name="connsiteY9812" fmla="*/ 944563 h 3027364"/>
                <a:gd name="connsiteX9813" fmla="*/ 1886744 w 2857500"/>
                <a:gd name="connsiteY9813" fmla="*/ 944563 h 3027364"/>
                <a:gd name="connsiteX9814" fmla="*/ 1895476 w 2857500"/>
                <a:gd name="connsiteY9814" fmla="*/ 954088 h 3027364"/>
                <a:gd name="connsiteX9815" fmla="*/ 1886744 w 2857500"/>
                <a:gd name="connsiteY9815" fmla="*/ 963613 h 3027364"/>
                <a:gd name="connsiteX9816" fmla="*/ 1878012 w 2857500"/>
                <a:gd name="connsiteY9816" fmla="*/ 954088 h 3027364"/>
                <a:gd name="connsiteX9817" fmla="*/ 1886744 w 2857500"/>
                <a:gd name="connsiteY9817" fmla="*/ 944563 h 3027364"/>
                <a:gd name="connsiteX9818" fmla="*/ 1843882 w 2857500"/>
                <a:gd name="connsiteY9818" fmla="*/ 944563 h 3027364"/>
                <a:gd name="connsiteX9819" fmla="*/ 1852614 w 2857500"/>
                <a:gd name="connsiteY9819" fmla="*/ 954088 h 3027364"/>
                <a:gd name="connsiteX9820" fmla="*/ 1843882 w 2857500"/>
                <a:gd name="connsiteY9820" fmla="*/ 963613 h 3027364"/>
                <a:gd name="connsiteX9821" fmla="*/ 1835150 w 2857500"/>
                <a:gd name="connsiteY9821" fmla="*/ 954088 h 3027364"/>
                <a:gd name="connsiteX9822" fmla="*/ 1843882 w 2857500"/>
                <a:gd name="connsiteY9822" fmla="*/ 944563 h 3027364"/>
                <a:gd name="connsiteX9823" fmla="*/ 1800505 w 2857500"/>
                <a:gd name="connsiteY9823" fmla="*/ 944563 h 3027364"/>
                <a:gd name="connsiteX9824" fmla="*/ 1801018 w 2857500"/>
                <a:gd name="connsiteY9824" fmla="*/ 944563 h 3027364"/>
                <a:gd name="connsiteX9825" fmla="*/ 1809750 w 2857500"/>
                <a:gd name="connsiteY9825" fmla="*/ 954360 h 3027364"/>
                <a:gd name="connsiteX9826" fmla="*/ 1801018 w 2857500"/>
                <a:gd name="connsiteY9826" fmla="*/ 963613 h 3027364"/>
                <a:gd name="connsiteX9827" fmla="*/ 1800505 w 2857500"/>
                <a:gd name="connsiteY9827" fmla="*/ 963613 h 3027364"/>
                <a:gd name="connsiteX9828" fmla="*/ 1792287 w 2857500"/>
                <a:gd name="connsiteY9828" fmla="*/ 954360 h 3027364"/>
                <a:gd name="connsiteX9829" fmla="*/ 1800505 w 2857500"/>
                <a:gd name="connsiteY9829" fmla="*/ 944563 h 3027364"/>
                <a:gd name="connsiteX9830" fmla="*/ 1758156 w 2857500"/>
                <a:gd name="connsiteY9830" fmla="*/ 944563 h 3027364"/>
                <a:gd name="connsiteX9831" fmla="*/ 1766888 w 2857500"/>
                <a:gd name="connsiteY9831" fmla="*/ 954088 h 3027364"/>
                <a:gd name="connsiteX9832" fmla="*/ 1758156 w 2857500"/>
                <a:gd name="connsiteY9832" fmla="*/ 963613 h 3027364"/>
                <a:gd name="connsiteX9833" fmla="*/ 1749424 w 2857500"/>
                <a:gd name="connsiteY9833" fmla="*/ 954088 h 3027364"/>
                <a:gd name="connsiteX9834" fmla="*/ 1758156 w 2857500"/>
                <a:gd name="connsiteY9834" fmla="*/ 944563 h 3027364"/>
                <a:gd name="connsiteX9835" fmla="*/ 1714499 w 2857500"/>
                <a:gd name="connsiteY9835" fmla="*/ 944563 h 3027364"/>
                <a:gd name="connsiteX9836" fmla="*/ 1724024 w 2857500"/>
                <a:gd name="connsiteY9836" fmla="*/ 954088 h 3027364"/>
                <a:gd name="connsiteX9837" fmla="*/ 1714499 w 2857500"/>
                <a:gd name="connsiteY9837" fmla="*/ 963613 h 3027364"/>
                <a:gd name="connsiteX9838" fmla="*/ 1704974 w 2857500"/>
                <a:gd name="connsiteY9838" fmla="*/ 954088 h 3027364"/>
                <a:gd name="connsiteX9839" fmla="*/ 1714499 w 2857500"/>
                <a:gd name="connsiteY9839" fmla="*/ 944563 h 3027364"/>
                <a:gd name="connsiteX9840" fmla="*/ 1671637 w 2857500"/>
                <a:gd name="connsiteY9840" fmla="*/ 944563 h 3027364"/>
                <a:gd name="connsiteX9841" fmla="*/ 1681162 w 2857500"/>
                <a:gd name="connsiteY9841" fmla="*/ 954088 h 3027364"/>
                <a:gd name="connsiteX9842" fmla="*/ 1671637 w 2857500"/>
                <a:gd name="connsiteY9842" fmla="*/ 963613 h 3027364"/>
                <a:gd name="connsiteX9843" fmla="*/ 1662112 w 2857500"/>
                <a:gd name="connsiteY9843" fmla="*/ 954088 h 3027364"/>
                <a:gd name="connsiteX9844" fmla="*/ 1671637 w 2857500"/>
                <a:gd name="connsiteY9844" fmla="*/ 944563 h 3027364"/>
                <a:gd name="connsiteX9845" fmla="*/ 1628774 w 2857500"/>
                <a:gd name="connsiteY9845" fmla="*/ 944563 h 3027364"/>
                <a:gd name="connsiteX9846" fmla="*/ 1638299 w 2857500"/>
                <a:gd name="connsiteY9846" fmla="*/ 954088 h 3027364"/>
                <a:gd name="connsiteX9847" fmla="*/ 1628774 w 2857500"/>
                <a:gd name="connsiteY9847" fmla="*/ 963613 h 3027364"/>
                <a:gd name="connsiteX9848" fmla="*/ 1619249 w 2857500"/>
                <a:gd name="connsiteY9848" fmla="*/ 954088 h 3027364"/>
                <a:gd name="connsiteX9849" fmla="*/ 1628774 w 2857500"/>
                <a:gd name="connsiteY9849" fmla="*/ 944563 h 3027364"/>
                <a:gd name="connsiteX9850" fmla="*/ 1585912 w 2857500"/>
                <a:gd name="connsiteY9850" fmla="*/ 944563 h 3027364"/>
                <a:gd name="connsiteX9851" fmla="*/ 1595437 w 2857500"/>
                <a:gd name="connsiteY9851" fmla="*/ 954088 h 3027364"/>
                <a:gd name="connsiteX9852" fmla="*/ 1585912 w 2857500"/>
                <a:gd name="connsiteY9852" fmla="*/ 963613 h 3027364"/>
                <a:gd name="connsiteX9853" fmla="*/ 1576387 w 2857500"/>
                <a:gd name="connsiteY9853" fmla="*/ 954088 h 3027364"/>
                <a:gd name="connsiteX9854" fmla="*/ 1585912 w 2857500"/>
                <a:gd name="connsiteY9854" fmla="*/ 944563 h 3027364"/>
                <a:gd name="connsiteX9855" fmla="*/ 1543049 w 2857500"/>
                <a:gd name="connsiteY9855" fmla="*/ 944563 h 3027364"/>
                <a:gd name="connsiteX9856" fmla="*/ 1552574 w 2857500"/>
                <a:gd name="connsiteY9856" fmla="*/ 954088 h 3027364"/>
                <a:gd name="connsiteX9857" fmla="*/ 1543049 w 2857500"/>
                <a:gd name="connsiteY9857" fmla="*/ 963613 h 3027364"/>
                <a:gd name="connsiteX9858" fmla="*/ 1533524 w 2857500"/>
                <a:gd name="connsiteY9858" fmla="*/ 954088 h 3027364"/>
                <a:gd name="connsiteX9859" fmla="*/ 1543049 w 2857500"/>
                <a:gd name="connsiteY9859" fmla="*/ 944563 h 3027364"/>
                <a:gd name="connsiteX9860" fmla="*/ 1500187 w 2857500"/>
                <a:gd name="connsiteY9860" fmla="*/ 944563 h 3027364"/>
                <a:gd name="connsiteX9861" fmla="*/ 1509712 w 2857500"/>
                <a:gd name="connsiteY9861" fmla="*/ 954088 h 3027364"/>
                <a:gd name="connsiteX9862" fmla="*/ 1500187 w 2857500"/>
                <a:gd name="connsiteY9862" fmla="*/ 963613 h 3027364"/>
                <a:gd name="connsiteX9863" fmla="*/ 1490662 w 2857500"/>
                <a:gd name="connsiteY9863" fmla="*/ 954088 h 3027364"/>
                <a:gd name="connsiteX9864" fmla="*/ 1500187 w 2857500"/>
                <a:gd name="connsiteY9864" fmla="*/ 944563 h 3027364"/>
                <a:gd name="connsiteX9865" fmla="*/ 1457052 w 2857500"/>
                <a:gd name="connsiteY9865" fmla="*/ 944563 h 3027364"/>
                <a:gd name="connsiteX9866" fmla="*/ 1457596 w 2857500"/>
                <a:gd name="connsiteY9866" fmla="*/ 944563 h 3027364"/>
                <a:gd name="connsiteX9867" fmla="*/ 1466849 w 2857500"/>
                <a:gd name="connsiteY9867" fmla="*/ 954360 h 3027364"/>
                <a:gd name="connsiteX9868" fmla="*/ 1457596 w 2857500"/>
                <a:gd name="connsiteY9868" fmla="*/ 963613 h 3027364"/>
                <a:gd name="connsiteX9869" fmla="*/ 1457052 w 2857500"/>
                <a:gd name="connsiteY9869" fmla="*/ 963613 h 3027364"/>
                <a:gd name="connsiteX9870" fmla="*/ 1447799 w 2857500"/>
                <a:gd name="connsiteY9870" fmla="*/ 954360 h 3027364"/>
                <a:gd name="connsiteX9871" fmla="*/ 1457052 w 2857500"/>
                <a:gd name="connsiteY9871" fmla="*/ 944563 h 3027364"/>
                <a:gd name="connsiteX9872" fmla="*/ 1414462 w 2857500"/>
                <a:gd name="connsiteY9872" fmla="*/ 944563 h 3027364"/>
                <a:gd name="connsiteX9873" fmla="*/ 1423987 w 2857500"/>
                <a:gd name="connsiteY9873" fmla="*/ 954088 h 3027364"/>
                <a:gd name="connsiteX9874" fmla="*/ 1414462 w 2857500"/>
                <a:gd name="connsiteY9874" fmla="*/ 963613 h 3027364"/>
                <a:gd name="connsiteX9875" fmla="*/ 1404937 w 2857500"/>
                <a:gd name="connsiteY9875" fmla="*/ 954088 h 3027364"/>
                <a:gd name="connsiteX9876" fmla="*/ 1414462 w 2857500"/>
                <a:gd name="connsiteY9876" fmla="*/ 944563 h 3027364"/>
                <a:gd name="connsiteX9877" fmla="*/ 1370806 w 2857500"/>
                <a:gd name="connsiteY9877" fmla="*/ 944563 h 3027364"/>
                <a:gd name="connsiteX9878" fmla="*/ 1379538 w 2857500"/>
                <a:gd name="connsiteY9878" fmla="*/ 954088 h 3027364"/>
                <a:gd name="connsiteX9879" fmla="*/ 1370806 w 2857500"/>
                <a:gd name="connsiteY9879" fmla="*/ 963613 h 3027364"/>
                <a:gd name="connsiteX9880" fmla="*/ 1362074 w 2857500"/>
                <a:gd name="connsiteY9880" fmla="*/ 954088 h 3027364"/>
                <a:gd name="connsiteX9881" fmla="*/ 1370806 w 2857500"/>
                <a:gd name="connsiteY9881" fmla="*/ 944563 h 3027364"/>
                <a:gd name="connsiteX9882" fmla="*/ 1328737 w 2857500"/>
                <a:gd name="connsiteY9882" fmla="*/ 944563 h 3027364"/>
                <a:gd name="connsiteX9883" fmla="*/ 1338262 w 2857500"/>
                <a:gd name="connsiteY9883" fmla="*/ 954088 h 3027364"/>
                <a:gd name="connsiteX9884" fmla="*/ 1328737 w 2857500"/>
                <a:gd name="connsiteY9884" fmla="*/ 963613 h 3027364"/>
                <a:gd name="connsiteX9885" fmla="*/ 1319212 w 2857500"/>
                <a:gd name="connsiteY9885" fmla="*/ 954088 h 3027364"/>
                <a:gd name="connsiteX9886" fmla="*/ 1328737 w 2857500"/>
                <a:gd name="connsiteY9886" fmla="*/ 944563 h 3027364"/>
                <a:gd name="connsiteX9887" fmla="*/ 1285081 w 2857500"/>
                <a:gd name="connsiteY9887" fmla="*/ 944563 h 3027364"/>
                <a:gd name="connsiteX9888" fmla="*/ 1293813 w 2857500"/>
                <a:gd name="connsiteY9888" fmla="*/ 954088 h 3027364"/>
                <a:gd name="connsiteX9889" fmla="*/ 1285081 w 2857500"/>
                <a:gd name="connsiteY9889" fmla="*/ 963613 h 3027364"/>
                <a:gd name="connsiteX9890" fmla="*/ 1276349 w 2857500"/>
                <a:gd name="connsiteY9890" fmla="*/ 954088 h 3027364"/>
                <a:gd name="connsiteX9891" fmla="*/ 1285081 w 2857500"/>
                <a:gd name="connsiteY9891" fmla="*/ 944563 h 3027364"/>
                <a:gd name="connsiteX9892" fmla="*/ 1242219 w 2857500"/>
                <a:gd name="connsiteY9892" fmla="*/ 944563 h 3027364"/>
                <a:gd name="connsiteX9893" fmla="*/ 1250951 w 2857500"/>
                <a:gd name="connsiteY9893" fmla="*/ 954088 h 3027364"/>
                <a:gd name="connsiteX9894" fmla="*/ 1242219 w 2857500"/>
                <a:gd name="connsiteY9894" fmla="*/ 963613 h 3027364"/>
                <a:gd name="connsiteX9895" fmla="*/ 1233487 w 2857500"/>
                <a:gd name="connsiteY9895" fmla="*/ 954088 h 3027364"/>
                <a:gd name="connsiteX9896" fmla="*/ 1242219 w 2857500"/>
                <a:gd name="connsiteY9896" fmla="*/ 944563 h 3027364"/>
                <a:gd name="connsiteX9897" fmla="*/ 1198562 w 2857500"/>
                <a:gd name="connsiteY9897" fmla="*/ 944563 h 3027364"/>
                <a:gd name="connsiteX9898" fmla="*/ 1208087 w 2857500"/>
                <a:gd name="connsiteY9898" fmla="*/ 954088 h 3027364"/>
                <a:gd name="connsiteX9899" fmla="*/ 1198562 w 2857500"/>
                <a:gd name="connsiteY9899" fmla="*/ 963613 h 3027364"/>
                <a:gd name="connsiteX9900" fmla="*/ 1189037 w 2857500"/>
                <a:gd name="connsiteY9900" fmla="*/ 954088 h 3027364"/>
                <a:gd name="connsiteX9901" fmla="*/ 1198562 w 2857500"/>
                <a:gd name="connsiteY9901" fmla="*/ 944563 h 3027364"/>
                <a:gd name="connsiteX9902" fmla="*/ 1155699 w 2857500"/>
                <a:gd name="connsiteY9902" fmla="*/ 944563 h 3027364"/>
                <a:gd name="connsiteX9903" fmla="*/ 1165224 w 2857500"/>
                <a:gd name="connsiteY9903" fmla="*/ 954088 h 3027364"/>
                <a:gd name="connsiteX9904" fmla="*/ 1155699 w 2857500"/>
                <a:gd name="connsiteY9904" fmla="*/ 963613 h 3027364"/>
                <a:gd name="connsiteX9905" fmla="*/ 1146174 w 2857500"/>
                <a:gd name="connsiteY9905" fmla="*/ 954088 h 3027364"/>
                <a:gd name="connsiteX9906" fmla="*/ 1155699 w 2857500"/>
                <a:gd name="connsiteY9906" fmla="*/ 944563 h 3027364"/>
                <a:gd name="connsiteX9907" fmla="*/ 1112882 w 2857500"/>
                <a:gd name="connsiteY9907" fmla="*/ 944563 h 3027364"/>
                <a:gd name="connsiteX9908" fmla="*/ 1113381 w 2857500"/>
                <a:gd name="connsiteY9908" fmla="*/ 944563 h 3027364"/>
                <a:gd name="connsiteX9909" fmla="*/ 1122362 w 2857500"/>
                <a:gd name="connsiteY9909" fmla="*/ 954360 h 3027364"/>
                <a:gd name="connsiteX9910" fmla="*/ 1113381 w 2857500"/>
                <a:gd name="connsiteY9910" fmla="*/ 963613 h 3027364"/>
                <a:gd name="connsiteX9911" fmla="*/ 1112882 w 2857500"/>
                <a:gd name="connsiteY9911" fmla="*/ 963613 h 3027364"/>
                <a:gd name="connsiteX9912" fmla="*/ 1104899 w 2857500"/>
                <a:gd name="connsiteY9912" fmla="*/ 954360 h 3027364"/>
                <a:gd name="connsiteX9913" fmla="*/ 1112882 w 2857500"/>
                <a:gd name="connsiteY9913" fmla="*/ 944563 h 3027364"/>
                <a:gd name="connsiteX9914" fmla="*/ 1069975 w 2857500"/>
                <a:gd name="connsiteY9914" fmla="*/ 944563 h 3027364"/>
                <a:gd name="connsiteX9915" fmla="*/ 1079500 w 2857500"/>
                <a:gd name="connsiteY9915" fmla="*/ 954088 h 3027364"/>
                <a:gd name="connsiteX9916" fmla="*/ 1069975 w 2857500"/>
                <a:gd name="connsiteY9916" fmla="*/ 963613 h 3027364"/>
                <a:gd name="connsiteX9917" fmla="*/ 1060450 w 2857500"/>
                <a:gd name="connsiteY9917" fmla="*/ 954088 h 3027364"/>
                <a:gd name="connsiteX9918" fmla="*/ 1069975 w 2857500"/>
                <a:gd name="connsiteY9918" fmla="*/ 944563 h 3027364"/>
                <a:gd name="connsiteX9919" fmla="*/ 1027112 w 2857500"/>
                <a:gd name="connsiteY9919" fmla="*/ 944563 h 3027364"/>
                <a:gd name="connsiteX9920" fmla="*/ 1036637 w 2857500"/>
                <a:gd name="connsiteY9920" fmla="*/ 954088 h 3027364"/>
                <a:gd name="connsiteX9921" fmla="*/ 1027112 w 2857500"/>
                <a:gd name="connsiteY9921" fmla="*/ 963613 h 3027364"/>
                <a:gd name="connsiteX9922" fmla="*/ 1017587 w 2857500"/>
                <a:gd name="connsiteY9922" fmla="*/ 954088 h 3027364"/>
                <a:gd name="connsiteX9923" fmla="*/ 1027112 w 2857500"/>
                <a:gd name="connsiteY9923" fmla="*/ 944563 h 3027364"/>
                <a:gd name="connsiteX9924" fmla="*/ 984250 w 2857500"/>
                <a:gd name="connsiteY9924" fmla="*/ 944563 h 3027364"/>
                <a:gd name="connsiteX9925" fmla="*/ 993775 w 2857500"/>
                <a:gd name="connsiteY9925" fmla="*/ 954088 h 3027364"/>
                <a:gd name="connsiteX9926" fmla="*/ 984250 w 2857500"/>
                <a:gd name="connsiteY9926" fmla="*/ 963613 h 3027364"/>
                <a:gd name="connsiteX9927" fmla="*/ 974725 w 2857500"/>
                <a:gd name="connsiteY9927" fmla="*/ 954088 h 3027364"/>
                <a:gd name="connsiteX9928" fmla="*/ 984250 w 2857500"/>
                <a:gd name="connsiteY9928" fmla="*/ 944563 h 3027364"/>
                <a:gd name="connsiteX9929" fmla="*/ 941387 w 2857500"/>
                <a:gd name="connsiteY9929" fmla="*/ 944563 h 3027364"/>
                <a:gd name="connsiteX9930" fmla="*/ 950912 w 2857500"/>
                <a:gd name="connsiteY9930" fmla="*/ 954088 h 3027364"/>
                <a:gd name="connsiteX9931" fmla="*/ 941387 w 2857500"/>
                <a:gd name="connsiteY9931" fmla="*/ 963613 h 3027364"/>
                <a:gd name="connsiteX9932" fmla="*/ 931862 w 2857500"/>
                <a:gd name="connsiteY9932" fmla="*/ 954088 h 3027364"/>
                <a:gd name="connsiteX9933" fmla="*/ 941387 w 2857500"/>
                <a:gd name="connsiteY9933" fmla="*/ 944563 h 3027364"/>
                <a:gd name="connsiteX9934" fmla="*/ 898525 w 2857500"/>
                <a:gd name="connsiteY9934" fmla="*/ 944563 h 3027364"/>
                <a:gd name="connsiteX9935" fmla="*/ 908050 w 2857500"/>
                <a:gd name="connsiteY9935" fmla="*/ 954088 h 3027364"/>
                <a:gd name="connsiteX9936" fmla="*/ 898525 w 2857500"/>
                <a:gd name="connsiteY9936" fmla="*/ 963613 h 3027364"/>
                <a:gd name="connsiteX9937" fmla="*/ 889000 w 2857500"/>
                <a:gd name="connsiteY9937" fmla="*/ 954088 h 3027364"/>
                <a:gd name="connsiteX9938" fmla="*/ 898525 w 2857500"/>
                <a:gd name="connsiteY9938" fmla="*/ 944563 h 3027364"/>
                <a:gd name="connsiteX9939" fmla="*/ 855662 w 2857500"/>
                <a:gd name="connsiteY9939" fmla="*/ 944563 h 3027364"/>
                <a:gd name="connsiteX9940" fmla="*/ 865187 w 2857500"/>
                <a:gd name="connsiteY9940" fmla="*/ 954088 h 3027364"/>
                <a:gd name="connsiteX9941" fmla="*/ 855662 w 2857500"/>
                <a:gd name="connsiteY9941" fmla="*/ 963613 h 3027364"/>
                <a:gd name="connsiteX9942" fmla="*/ 846137 w 2857500"/>
                <a:gd name="connsiteY9942" fmla="*/ 954088 h 3027364"/>
                <a:gd name="connsiteX9943" fmla="*/ 855662 w 2857500"/>
                <a:gd name="connsiteY9943" fmla="*/ 944563 h 3027364"/>
                <a:gd name="connsiteX9944" fmla="*/ 812800 w 2857500"/>
                <a:gd name="connsiteY9944" fmla="*/ 944563 h 3027364"/>
                <a:gd name="connsiteX9945" fmla="*/ 822325 w 2857500"/>
                <a:gd name="connsiteY9945" fmla="*/ 954088 h 3027364"/>
                <a:gd name="connsiteX9946" fmla="*/ 812800 w 2857500"/>
                <a:gd name="connsiteY9946" fmla="*/ 963613 h 3027364"/>
                <a:gd name="connsiteX9947" fmla="*/ 803275 w 2857500"/>
                <a:gd name="connsiteY9947" fmla="*/ 954088 h 3027364"/>
                <a:gd name="connsiteX9948" fmla="*/ 812800 w 2857500"/>
                <a:gd name="connsiteY9948" fmla="*/ 944563 h 3027364"/>
                <a:gd name="connsiteX9949" fmla="*/ 769665 w 2857500"/>
                <a:gd name="connsiteY9949" fmla="*/ 944563 h 3027364"/>
                <a:gd name="connsiteX9950" fmla="*/ 770209 w 2857500"/>
                <a:gd name="connsiteY9950" fmla="*/ 944563 h 3027364"/>
                <a:gd name="connsiteX9951" fmla="*/ 779462 w 2857500"/>
                <a:gd name="connsiteY9951" fmla="*/ 954360 h 3027364"/>
                <a:gd name="connsiteX9952" fmla="*/ 770209 w 2857500"/>
                <a:gd name="connsiteY9952" fmla="*/ 963613 h 3027364"/>
                <a:gd name="connsiteX9953" fmla="*/ 769665 w 2857500"/>
                <a:gd name="connsiteY9953" fmla="*/ 963613 h 3027364"/>
                <a:gd name="connsiteX9954" fmla="*/ 760412 w 2857500"/>
                <a:gd name="connsiteY9954" fmla="*/ 954360 h 3027364"/>
                <a:gd name="connsiteX9955" fmla="*/ 769665 w 2857500"/>
                <a:gd name="connsiteY9955" fmla="*/ 944563 h 3027364"/>
                <a:gd name="connsiteX9956" fmla="*/ 726281 w 2857500"/>
                <a:gd name="connsiteY9956" fmla="*/ 944563 h 3027364"/>
                <a:gd name="connsiteX9957" fmla="*/ 735013 w 2857500"/>
                <a:gd name="connsiteY9957" fmla="*/ 954088 h 3027364"/>
                <a:gd name="connsiteX9958" fmla="*/ 726281 w 2857500"/>
                <a:gd name="connsiteY9958" fmla="*/ 963613 h 3027364"/>
                <a:gd name="connsiteX9959" fmla="*/ 717549 w 2857500"/>
                <a:gd name="connsiteY9959" fmla="*/ 954088 h 3027364"/>
                <a:gd name="connsiteX9960" fmla="*/ 726281 w 2857500"/>
                <a:gd name="connsiteY9960" fmla="*/ 944563 h 3027364"/>
                <a:gd name="connsiteX9961" fmla="*/ 683419 w 2857500"/>
                <a:gd name="connsiteY9961" fmla="*/ 944563 h 3027364"/>
                <a:gd name="connsiteX9962" fmla="*/ 692151 w 2857500"/>
                <a:gd name="connsiteY9962" fmla="*/ 954088 h 3027364"/>
                <a:gd name="connsiteX9963" fmla="*/ 683419 w 2857500"/>
                <a:gd name="connsiteY9963" fmla="*/ 963613 h 3027364"/>
                <a:gd name="connsiteX9964" fmla="*/ 674687 w 2857500"/>
                <a:gd name="connsiteY9964" fmla="*/ 954088 h 3027364"/>
                <a:gd name="connsiteX9965" fmla="*/ 683419 w 2857500"/>
                <a:gd name="connsiteY9965" fmla="*/ 944563 h 3027364"/>
                <a:gd name="connsiteX9966" fmla="*/ 640556 w 2857500"/>
                <a:gd name="connsiteY9966" fmla="*/ 944563 h 3027364"/>
                <a:gd name="connsiteX9967" fmla="*/ 649288 w 2857500"/>
                <a:gd name="connsiteY9967" fmla="*/ 954088 h 3027364"/>
                <a:gd name="connsiteX9968" fmla="*/ 640556 w 2857500"/>
                <a:gd name="connsiteY9968" fmla="*/ 963613 h 3027364"/>
                <a:gd name="connsiteX9969" fmla="*/ 631824 w 2857500"/>
                <a:gd name="connsiteY9969" fmla="*/ 954088 h 3027364"/>
                <a:gd name="connsiteX9970" fmla="*/ 640556 w 2857500"/>
                <a:gd name="connsiteY9970" fmla="*/ 944563 h 3027364"/>
                <a:gd name="connsiteX9971" fmla="*/ 597694 w 2857500"/>
                <a:gd name="connsiteY9971" fmla="*/ 944563 h 3027364"/>
                <a:gd name="connsiteX9972" fmla="*/ 606426 w 2857500"/>
                <a:gd name="connsiteY9972" fmla="*/ 954088 h 3027364"/>
                <a:gd name="connsiteX9973" fmla="*/ 597694 w 2857500"/>
                <a:gd name="connsiteY9973" fmla="*/ 963613 h 3027364"/>
                <a:gd name="connsiteX9974" fmla="*/ 588962 w 2857500"/>
                <a:gd name="connsiteY9974" fmla="*/ 954088 h 3027364"/>
                <a:gd name="connsiteX9975" fmla="*/ 597694 w 2857500"/>
                <a:gd name="connsiteY9975" fmla="*/ 944563 h 3027364"/>
                <a:gd name="connsiteX9976" fmla="*/ 554037 w 2857500"/>
                <a:gd name="connsiteY9976" fmla="*/ 944563 h 3027364"/>
                <a:gd name="connsiteX9977" fmla="*/ 563562 w 2857500"/>
                <a:gd name="connsiteY9977" fmla="*/ 954088 h 3027364"/>
                <a:gd name="connsiteX9978" fmla="*/ 554037 w 2857500"/>
                <a:gd name="connsiteY9978" fmla="*/ 963613 h 3027364"/>
                <a:gd name="connsiteX9979" fmla="*/ 544512 w 2857500"/>
                <a:gd name="connsiteY9979" fmla="*/ 954088 h 3027364"/>
                <a:gd name="connsiteX9980" fmla="*/ 554037 w 2857500"/>
                <a:gd name="connsiteY9980" fmla="*/ 944563 h 3027364"/>
                <a:gd name="connsiteX9981" fmla="*/ 511174 w 2857500"/>
                <a:gd name="connsiteY9981" fmla="*/ 944563 h 3027364"/>
                <a:gd name="connsiteX9982" fmla="*/ 520699 w 2857500"/>
                <a:gd name="connsiteY9982" fmla="*/ 954088 h 3027364"/>
                <a:gd name="connsiteX9983" fmla="*/ 511174 w 2857500"/>
                <a:gd name="connsiteY9983" fmla="*/ 963613 h 3027364"/>
                <a:gd name="connsiteX9984" fmla="*/ 501649 w 2857500"/>
                <a:gd name="connsiteY9984" fmla="*/ 954088 h 3027364"/>
                <a:gd name="connsiteX9985" fmla="*/ 511174 w 2857500"/>
                <a:gd name="connsiteY9985" fmla="*/ 944563 h 3027364"/>
                <a:gd name="connsiteX9986" fmla="*/ 468312 w 2857500"/>
                <a:gd name="connsiteY9986" fmla="*/ 944563 h 3027364"/>
                <a:gd name="connsiteX9987" fmla="*/ 477837 w 2857500"/>
                <a:gd name="connsiteY9987" fmla="*/ 954088 h 3027364"/>
                <a:gd name="connsiteX9988" fmla="*/ 468312 w 2857500"/>
                <a:gd name="connsiteY9988" fmla="*/ 963613 h 3027364"/>
                <a:gd name="connsiteX9989" fmla="*/ 458787 w 2857500"/>
                <a:gd name="connsiteY9989" fmla="*/ 954088 h 3027364"/>
                <a:gd name="connsiteX9990" fmla="*/ 468312 w 2857500"/>
                <a:gd name="connsiteY9990" fmla="*/ 944563 h 3027364"/>
                <a:gd name="connsiteX9991" fmla="*/ 425177 w 2857500"/>
                <a:gd name="connsiteY9991" fmla="*/ 944563 h 3027364"/>
                <a:gd name="connsiteX9992" fmla="*/ 434974 w 2857500"/>
                <a:gd name="connsiteY9992" fmla="*/ 954360 h 3027364"/>
                <a:gd name="connsiteX9993" fmla="*/ 425177 w 2857500"/>
                <a:gd name="connsiteY9993" fmla="*/ 963613 h 3027364"/>
                <a:gd name="connsiteX9994" fmla="*/ 415924 w 2857500"/>
                <a:gd name="connsiteY9994" fmla="*/ 954360 h 3027364"/>
                <a:gd name="connsiteX9995" fmla="*/ 425177 w 2857500"/>
                <a:gd name="connsiteY9995" fmla="*/ 944563 h 3027364"/>
                <a:gd name="connsiteX9996" fmla="*/ 382587 w 2857500"/>
                <a:gd name="connsiteY9996" fmla="*/ 944563 h 3027364"/>
                <a:gd name="connsiteX9997" fmla="*/ 392112 w 2857500"/>
                <a:gd name="connsiteY9997" fmla="*/ 954088 h 3027364"/>
                <a:gd name="connsiteX9998" fmla="*/ 382587 w 2857500"/>
                <a:gd name="connsiteY9998" fmla="*/ 963613 h 3027364"/>
                <a:gd name="connsiteX9999" fmla="*/ 373062 w 2857500"/>
                <a:gd name="connsiteY9999" fmla="*/ 954088 h 3027364"/>
                <a:gd name="connsiteX10000" fmla="*/ 382587 w 2857500"/>
                <a:gd name="connsiteY10000" fmla="*/ 944563 h 3027364"/>
                <a:gd name="connsiteX10001" fmla="*/ 339724 w 2857500"/>
                <a:gd name="connsiteY10001" fmla="*/ 944563 h 3027364"/>
                <a:gd name="connsiteX10002" fmla="*/ 349249 w 2857500"/>
                <a:gd name="connsiteY10002" fmla="*/ 954088 h 3027364"/>
                <a:gd name="connsiteX10003" fmla="*/ 339724 w 2857500"/>
                <a:gd name="connsiteY10003" fmla="*/ 963613 h 3027364"/>
                <a:gd name="connsiteX10004" fmla="*/ 330199 w 2857500"/>
                <a:gd name="connsiteY10004" fmla="*/ 954088 h 3027364"/>
                <a:gd name="connsiteX10005" fmla="*/ 339724 w 2857500"/>
                <a:gd name="connsiteY10005" fmla="*/ 944563 h 3027364"/>
                <a:gd name="connsiteX10006" fmla="*/ 296862 w 2857500"/>
                <a:gd name="connsiteY10006" fmla="*/ 944563 h 3027364"/>
                <a:gd name="connsiteX10007" fmla="*/ 306387 w 2857500"/>
                <a:gd name="connsiteY10007" fmla="*/ 954088 h 3027364"/>
                <a:gd name="connsiteX10008" fmla="*/ 296862 w 2857500"/>
                <a:gd name="connsiteY10008" fmla="*/ 963613 h 3027364"/>
                <a:gd name="connsiteX10009" fmla="*/ 287337 w 2857500"/>
                <a:gd name="connsiteY10009" fmla="*/ 954088 h 3027364"/>
                <a:gd name="connsiteX10010" fmla="*/ 296862 w 2857500"/>
                <a:gd name="connsiteY10010" fmla="*/ 944563 h 3027364"/>
                <a:gd name="connsiteX10011" fmla="*/ 253999 w 2857500"/>
                <a:gd name="connsiteY10011" fmla="*/ 944563 h 3027364"/>
                <a:gd name="connsiteX10012" fmla="*/ 263524 w 2857500"/>
                <a:gd name="connsiteY10012" fmla="*/ 954088 h 3027364"/>
                <a:gd name="connsiteX10013" fmla="*/ 253999 w 2857500"/>
                <a:gd name="connsiteY10013" fmla="*/ 963613 h 3027364"/>
                <a:gd name="connsiteX10014" fmla="*/ 244474 w 2857500"/>
                <a:gd name="connsiteY10014" fmla="*/ 954088 h 3027364"/>
                <a:gd name="connsiteX10015" fmla="*/ 253999 w 2857500"/>
                <a:gd name="connsiteY10015" fmla="*/ 944563 h 3027364"/>
                <a:gd name="connsiteX10016" fmla="*/ 211137 w 2857500"/>
                <a:gd name="connsiteY10016" fmla="*/ 944563 h 3027364"/>
                <a:gd name="connsiteX10017" fmla="*/ 220662 w 2857500"/>
                <a:gd name="connsiteY10017" fmla="*/ 954088 h 3027364"/>
                <a:gd name="connsiteX10018" fmla="*/ 211137 w 2857500"/>
                <a:gd name="connsiteY10018" fmla="*/ 963613 h 3027364"/>
                <a:gd name="connsiteX10019" fmla="*/ 201612 w 2857500"/>
                <a:gd name="connsiteY10019" fmla="*/ 954088 h 3027364"/>
                <a:gd name="connsiteX10020" fmla="*/ 211137 w 2857500"/>
                <a:gd name="connsiteY10020" fmla="*/ 944563 h 3027364"/>
                <a:gd name="connsiteX10021" fmla="*/ 168274 w 2857500"/>
                <a:gd name="connsiteY10021" fmla="*/ 944563 h 3027364"/>
                <a:gd name="connsiteX10022" fmla="*/ 177799 w 2857500"/>
                <a:gd name="connsiteY10022" fmla="*/ 954088 h 3027364"/>
                <a:gd name="connsiteX10023" fmla="*/ 168274 w 2857500"/>
                <a:gd name="connsiteY10023" fmla="*/ 963613 h 3027364"/>
                <a:gd name="connsiteX10024" fmla="*/ 158749 w 2857500"/>
                <a:gd name="connsiteY10024" fmla="*/ 954088 h 3027364"/>
                <a:gd name="connsiteX10025" fmla="*/ 168274 w 2857500"/>
                <a:gd name="connsiteY10025" fmla="*/ 944563 h 3027364"/>
                <a:gd name="connsiteX10026" fmla="*/ 124619 w 2857500"/>
                <a:gd name="connsiteY10026" fmla="*/ 944563 h 3027364"/>
                <a:gd name="connsiteX10027" fmla="*/ 133351 w 2857500"/>
                <a:gd name="connsiteY10027" fmla="*/ 954088 h 3027364"/>
                <a:gd name="connsiteX10028" fmla="*/ 124619 w 2857500"/>
                <a:gd name="connsiteY10028" fmla="*/ 963613 h 3027364"/>
                <a:gd name="connsiteX10029" fmla="*/ 115887 w 2857500"/>
                <a:gd name="connsiteY10029" fmla="*/ 954088 h 3027364"/>
                <a:gd name="connsiteX10030" fmla="*/ 124619 w 2857500"/>
                <a:gd name="connsiteY10030" fmla="*/ 944563 h 3027364"/>
                <a:gd name="connsiteX10031" fmla="*/ 155574 w 2857500"/>
                <a:gd name="connsiteY10031" fmla="*/ 909638 h 3027364"/>
                <a:gd name="connsiteX10032" fmla="*/ 155574 w 2857500"/>
                <a:gd name="connsiteY10032" fmla="*/ 911755 h 3027364"/>
                <a:gd name="connsiteX10033" fmla="*/ 146578 w 2857500"/>
                <a:gd name="connsiteY10033" fmla="*/ 920751 h 3027364"/>
                <a:gd name="connsiteX10034" fmla="*/ 142874 w 2857500"/>
                <a:gd name="connsiteY10034" fmla="*/ 920222 h 3027364"/>
                <a:gd name="connsiteX10035" fmla="*/ 155574 w 2857500"/>
                <a:gd name="connsiteY10035" fmla="*/ 909638 h 3027364"/>
                <a:gd name="connsiteX10036" fmla="*/ 1779587 w 2857500"/>
                <a:gd name="connsiteY10036" fmla="*/ 901701 h 3027364"/>
                <a:gd name="connsiteX10037" fmla="*/ 1789112 w 2857500"/>
                <a:gd name="connsiteY10037" fmla="*/ 911226 h 3027364"/>
                <a:gd name="connsiteX10038" fmla="*/ 1779587 w 2857500"/>
                <a:gd name="connsiteY10038" fmla="*/ 920751 h 3027364"/>
                <a:gd name="connsiteX10039" fmla="*/ 1770062 w 2857500"/>
                <a:gd name="connsiteY10039" fmla="*/ 911226 h 3027364"/>
                <a:gd name="connsiteX10040" fmla="*/ 1779587 w 2857500"/>
                <a:gd name="connsiteY10040" fmla="*/ 901701 h 3027364"/>
                <a:gd name="connsiteX10041" fmla="*/ 1736724 w 2857500"/>
                <a:gd name="connsiteY10041" fmla="*/ 901701 h 3027364"/>
                <a:gd name="connsiteX10042" fmla="*/ 1746249 w 2857500"/>
                <a:gd name="connsiteY10042" fmla="*/ 911226 h 3027364"/>
                <a:gd name="connsiteX10043" fmla="*/ 1736724 w 2857500"/>
                <a:gd name="connsiteY10043" fmla="*/ 920751 h 3027364"/>
                <a:gd name="connsiteX10044" fmla="*/ 1727199 w 2857500"/>
                <a:gd name="connsiteY10044" fmla="*/ 911226 h 3027364"/>
                <a:gd name="connsiteX10045" fmla="*/ 1736724 w 2857500"/>
                <a:gd name="connsiteY10045" fmla="*/ 901701 h 3027364"/>
                <a:gd name="connsiteX10046" fmla="*/ 1693862 w 2857500"/>
                <a:gd name="connsiteY10046" fmla="*/ 901701 h 3027364"/>
                <a:gd name="connsiteX10047" fmla="*/ 1703387 w 2857500"/>
                <a:gd name="connsiteY10047" fmla="*/ 911226 h 3027364"/>
                <a:gd name="connsiteX10048" fmla="*/ 1693862 w 2857500"/>
                <a:gd name="connsiteY10048" fmla="*/ 920751 h 3027364"/>
                <a:gd name="connsiteX10049" fmla="*/ 1684337 w 2857500"/>
                <a:gd name="connsiteY10049" fmla="*/ 911226 h 3027364"/>
                <a:gd name="connsiteX10050" fmla="*/ 1693862 w 2857500"/>
                <a:gd name="connsiteY10050" fmla="*/ 901701 h 3027364"/>
                <a:gd name="connsiteX10051" fmla="*/ 1650999 w 2857500"/>
                <a:gd name="connsiteY10051" fmla="*/ 901701 h 3027364"/>
                <a:gd name="connsiteX10052" fmla="*/ 1660524 w 2857500"/>
                <a:gd name="connsiteY10052" fmla="*/ 911226 h 3027364"/>
                <a:gd name="connsiteX10053" fmla="*/ 1650999 w 2857500"/>
                <a:gd name="connsiteY10053" fmla="*/ 920751 h 3027364"/>
                <a:gd name="connsiteX10054" fmla="*/ 1641474 w 2857500"/>
                <a:gd name="connsiteY10054" fmla="*/ 911226 h 3027364"/>
                <a:gd name="connsiteX10055" fmla="*/ 1650999 w 2857500"/>
                <a:gd name="connsiteY10055" fmla="*/ 901701 h 3027364"/>
                <a:gd name="connsiteX10056" fmla="*/ 1608137 w 2857500"/>
                <a:gd name="connsiteY10056" fmla="*/ 901701 h 3027364"/>
                <a:gd name="connsiteX10057" fmla="*/ 1617662 w 2857500"/>
                <a:gd name="connsiteY10057" fmla="*/ 911226 h 3027364"/>
                <a:gd name="connsiteX10058" fmla="*/ 1608137 w 2857500"/>
                <a:gd name="connsiteY10058" fmla="*/ 920751 h 3027364"/>
                <a:gd name="connsiteX10059" fmla="*/ 1598612 w 2857500"/>
                <a:gd name="connsiteY10059" fmla="*/ 911226 h 3027364"/>
                <a:gd name="connsiteX10060" fmla="*/ 1608137 w 2857500"/>
                <a:gd name="connsiteY10060" fmla="*/ 901701 h 3027364"/>
                <a:gd name="connsiteX10061" fmla="*/ 1565274 w 2857500"/>
                <a:gd name="connsiteY10061" fmla="*/ 901701 h 3027364"/>
                <a:gd name="connsiteX10062" fmla="*/ 1574799 w 2857500"/>
                <a:gd name="connsiteY10062" fmla="*/ 911226 h 3027364"/>
                <a:gd name="connsiteX10063" fmla="*/ 1565274 w 2857500"/>
                <a:gd name="connsiteY10063" fmla="*/ 920751 h 3027364"/>
                <a:gd name="connsiteX10064" fmla="*/ 1555749 w 2857500"/>
                <a:gd name="connsiteY10064" fmla="*/ 911226 h 3027364"/>
                <a:gd name="connsiteX10065" fmla="*/ 1565274 w 2857500"/>
                <a:gd name="connsiteY10065" fmla="*/ 901701 h 3027364"/>
                <a:gd name="connsiteX10066" fmla="*/ 1522412 w 2857500"/>
                <a:gd name="connsiteY10066" fmla="*/ 901701 h 3027364"/>
                <a:gd name="connsiteX10067" fmla="*/ 1531937 w 2857500"/>
                <a:gd name="connsiteY10067" fmla="*/ 911226 h 3027364"/>
                <a:gd name="connsiteX10068" fmla="*/ 1522412 w 2857500"/>
                <a:gd name="connsiteY10068" fmla="*/ 920751 h 3027364"/>
                <a:gd name="connsiteX10069" fmla="*/ 1512887 w 2857500"/>
                <a:gd name="connsiteY10069" fmla="*/ 911226 h 3027364"/>
                <a:gd name="connsiteX10070" fmla="*/ 1522412 w 2857500"/>
                <a:gd name="connsiteY10070" fmla="*/ 901701 h 3027364"/>
                <a:gd name="connsiteX10071" fmla="*/ 1478756 w 2857500"/>
                <a:gd name="connsiteY10071" fmla="*/ 901701 h 3027364"/>
                <a:gd name="connsiteX10072" fmla="*/ 1487488 w 2857500"/>
                <a:gd name="connsiteY10072" fmla="*/ 911226 h 3027364"/>
                <a:gd name="connsiteX10073" fmla="*/ 1478756 w 2857500"/>
                <a:gd name="connsiteY10073" fmla="*/ 920751 h 3027364"/>
                <a:gd name="connsiteX10074" fmla="*/ 1470024 w 2857500"/>
                <a:gd name="connsiteY10074" fmla="*/ 911226 h 3027364"/>
                <a:gd name="connsiteX10075" fmla="*/ 1478756 w 2857500"/>
                <a:gd name="connsiteY10075" fmla="*/ 901701 h 3027364"/>
                <a:gd name="connsiteX10076" fmla="*/ 1092200 w 2857500"/>
                <a:gd name="connsiteY10076" fmla="*/ 901701 h 3027364"/>
                <a:gd name="connsiteX10077" fmla="*/ 1101725 w 2857500"/>
                <a:gd name="connsiteY10077" fmla="*/ 911226 h 3027364"/>
                <a:gd name="connsiteX10078" fmla="*/ 1092200 w 2857500"/>
                <a:gd name="connsiteY10078" fmla="*/ 920751 h 3027364"/>
                <a:gd name="connsiteX10079" fmla="*/ 1082675 w 2857500"/>
                <a:gd name="connsiteY10079" fmla="*/ 911226 h 3027364"/>
                <a:gd name="connsiteX10080" fmla="*/ 1092200 w 2857500"/>
                <a:gd name="connsiteY10080" fmla="*/ 901701 h 3027364"/>
                <a:gd name="connsiteX10081" fmla="*/ 1049337 w 2857500"/>
                <a:gd name="connsiteY10081" fmla="*/ 901701 h 3027364"/>
                <a:gd name="connsiteX10082" fmla="*/ 1058862 w 2857500"/>
                <a:gd name="connsiteY10082" fmla="*/ 911226 h 3027364"/>
                <a:gd name="connsiteX10083" fmla="*/ 1049337 w 2857500"/>
                <a:gd name="connsiteY10083" fmla="*/ 920751 h 3027364"/>
                <a:gd name="connsiteX10084" fmla="*/ 1039812 w 2857500"/>
                <a:gd name="connsiteY10084" fmla="*/ 911226 h 3027364"/>
                <a:gd name="connsiteX10085" fmla="*/ 1049337 w 2857500"/>
                <a:gd name="connsiteY10085" fmla="*/ 901701 h 3027364"/>
                <a:gd name="connsiteX10086" fmla="*/ 1006475 w 2857500"/>
                <a:gd name="connsiteY10086" fmla="*/ 901701 h 3027364"/>
                <a:gd name="connsiteX10087" fmla="*/ 1016000 w 2857500"/>
                <a:gd name="connsiteY10087" fmla="*/ 911226 h 3027364"/>
                <a:gd name="connsiteX10088" fmla="*/ 1006475 w 2857500"/>
                <a:gd name="connsiteY10088" fmla="*/ 920751 h 3027364"/>
                <a:gd name="connsiteX10089" fmla="*/ 996950 w 2857500"/>
                <a:gd name="connsiteY10089" fmla="*/ 911226 h 3027364"/>
                <a:gd name="connsiteX10090" fmla="*/ 1006475 w 2857500"/>
                <a:gd name="connsiteY10090" fmla="*/ 901701 h 3027364"/>
                <a:gd name="connsiteX10091" fmla="*/ 963612 w 2857500"/>
                <a:gd name="connsiteY10091" fmla="*/ 901701 h 3027364"/>
                <a:gd name="connsiteX10092" fmla="*/ 973137 w 2857500"/>
                <a:gd name="connsiteY10092" fmla="*/ 911226 h 3027364"/>
                <a:gd name="connsiteX10093" fmla="*/ 963612 w 2857500"/>
                <a:gd name="connsiteY10093" fmla="*/ 920751 h 3027364"/>
                <a:gd name="connsiteX10094" fmla="*/ 954087 w 2857500"/>
                <a:gd name="connsiteY10094" fmla="*/ 911226 h 3027364"/>
                <a:gd name="connsiteX10095" fmla="*/ 963612 w 2857500"/>
                <a:gd name="connsiteY10095" fmla="*/ 901701 h 3027364"/>
                <a:gd name="connsiteX10096" fmla="*/ 920750 w 2857500"/>
                <a:gd name="connsiteY10096" fmla="*/ 901701 h 3027364"/>
                <a:gd name="connsiteX10097" fmla="*/ 930275 w 2857500"/>
                <a:gd name="connsiteY10097" fmla="*/ 911226 h 3027364"/>
                <a:gd name="connsiteX10098" fmla="*/ 920750 w 2857500"/>
                <a:gd name="connsiteY10098" fmla="*/ 920751 h 3027364"/>
                <a:gd name="connsiteX10099" fmla="*/ 911225 w 2857500"/>
                <a:gd name="connsiteY10099" fmla="*/ 911226 h 3027364"/>
                <a:gd name="connsiteX10100" fmla="*/ 920750 w 2857500"/>
                <a:gd name="connsiteY10100" fmla="*/ 901701 h 3027364"/>
                <a:gd name="connsiteX10101" fmla="*/ 877887 w 2857500"/>
                <a:gd name="connsiteY10101" fmla="*/ 901701 h 3027364"/>
                <a:gd name="connsiteX10102" fmla="*/ 887412 w 2857500"/>
                <a:gd name="connsiteY10102" fmla="*/ 911226 h 3027364"/>
                <a:gd name="connsiteX10103" fmla="*/ 877887 w 2857500"/>
                <a:gd name="connsiteY10103" fmla="*/ 920751 h 3027364"/>
                <a:gd name="connsiteX10104" fmla="*/ 868362 w 2857500"/>
                <a:gd name="connsiteY10104" fmla="*/ 911226 h 3027364"/>
                <a:gd name="connsiteX10105" fmla="*/ 877887 w 2857500"/>
                <a:gd name="connsiteY10105" fmla="*/ 901701 h 3027364"/>
                <a:gd name="connsiteX10106" fmla="*/ 834232 w 2857500"/>
                <a:gd name="connsiteY10106" fmla="*/ 901701 h 3027364"/>
                <a:gd name="connsiteX10107" fmla="*/ 842964 w 2857500"/>
                <a:gd name="connsiteY10107" fmla="*/ 911226 h 3027364"/>
                <a:gd name="connsiteX10108" fmla="*/ 834232 w 2857500"/>
                <a:gd name="connsiteY10108" fmla="*/ 920751 h 3027364"/>
                <a:gd name="connsiteX10109" fmla="*/ 825500 w 2857500"/>
                <a:gd name="connsiteY10109" fmla="*/ 911226 h 3027364"/>
                <a:gd name="connsiteX10110" fmla="*/ 834232 w 2857500"/>
                <a:gd name="connsiteY10110" fmla="*/ 901701 h 3027364"/>
                <a:gd name="connsiteX10111" fmla="*/ 748506 w 2857500"/>
                <a:gd name="connsiteY10111" fmla="*/ 901701 h 3027364"/>
                <a:gd name="connsiteX10112" fmla="*/ 757238 w 2857500"/>
                <a:gd name="connsiteY10112" fmla="*/ 911226 h 3027364"/>
                <a:gd name="connsiteX10113" fmla="*/ 748506 w 2857500"/>
                <a:gd name="connsiteY10113" fmla="*/ 920751 h 3027364"/>
                <a:gd name="connsiteX10114" fmla="*/ 739774 w 2857500"/>
                <a:gd name="connsiteY10114" fmla="*/ 911226 h 3027364"/>
                <a:gd name="connsiteX10115" fmla="*/ 748506 w 2857500"/>
                <a:gd name="connsiteY10115" fmla="*/ 901701 h 3027364"/>
                <a:gd name="connsiteX10116" fmla="*/ 705644 w 2857500"/>
                <a:gd name="connsiteY10116" fmla="*/ 901701 h 3027364"/>
                <a:gd name="connsiteX10117" fmla="*/ 714376 w 2857500"/>
                <a:gd name="connsiteY10117" fmla="*/ 911226 h 3027364"/>
                <a:gd name="connsiteX10118" fmla="*/ 705644 w 2857500"/>
                <a:gd name="connsiteY10118" fmla="*/ 920751 h 3027364"/>
                <a:gd name="connsiteX10119" fmla="*/ 696912 w 2857500"/>
                <a:gd name="connsiteY10119" fmla="*/ 911226 h 3027364"/>
                <a:gd name="connsiteX10120" fmla="*/ 705644 w 2857500"/>
                <a:gd name="connsiteY10120" fmla="*/ 901701 h 3027364"/>
                <a:gd name="connsiteX10121" fmla="*/ 661987 w 2857500"/>
                <a:gd name="connsiteY10121" fmla="*/ 901701 h 3027364"/>
                <a:gd name="connsiteX10122" fmla="*/ 671512 w 2857500"/>
                <a:gd name="connsiteY10122" fmla="*/ 911226 h 3027364"/>
                <a:gd name="connsiteX10123" fmla="*/ 661987 w 2857500"/>
                <a:gd name="connsiteY10123" fmla="*/ 920751 h 3027364"/>
                <a:gd name="connsiteX10124" fmla="*/ 652462 w 2857500"/>
                <a:gd name="connsiteY10124" fmla="*/ 911226 h 3027364"/>
                <a:gd name="connsiteX10125" fmla="*/ 661987 w 2857500"/>
                <a:gd name="connsiteY10125" fmla="*/ 901701 h 3027364"/>
                <a:gd name="connsiteX10126" fmla="*/ 619124 w 2857500"/>
                <a:gd name="connsiteY10126" fmla="*/ 901701 h 3027364"/>
                <a:gd name="connsiteX10127" fmla="*/ 628649 w 2857500"/>
                <a:gd name="connsiteY10127" fmla="*/ 911226 h 3027364"/>
                <a:gd name="connsiteX10128" fmla="*/ 619124 w 2857500"/>
                <a:gd name="connsiteY10128" fmla="*/ 920751 h 3027364"/>
                <a:gd name="connsiteX10129" fmla="*/ 609599 w 2857500"/>
                <a:gd name="connsiteY10129" fmla="*/ 911226 h 3027364"/>
                <a:gd name="connsiteX10130" fmla="*/ 619124 w 2857500"/>
                <a:gd name="connsiteY10130" fmla="*/ 901701 h 3027364"/>
                <a:gd name="connsiteX10131" fmla="*/ 577056 w 2857500"/>
                <a:gd name="connsiteY10131" fmla="*/ 901701 h 3027364"/>
                <a:gd name="connsiteX10132" fmla="*/ 585788 w 2857500"/>
                <a:gd name="connsiteY10132" fmla="*/ 911226 h 3027364"/>
                <a:gd name="connsiteX10133" fmla="*/ 577056 w 2857500"/>
                <a:gd name="connsiteY10133" fmla="*/ 920751 h 3027364"/>
                <a:gd name="connsiteX10134" fmla="*/ 568324 w 2857500"/>
                <a:gd name="connsiteY10134" fmla="*/ 911226 h 3027364"/>
                <a:gd name="connsiteX10135" fmla="*/ 577056 w 2857500"/>
                <a:gd name="connsiteY10135" fmla="*/ 901701 h 3027364"/>
                <a:gd name="connsiteX10136" fmla="*/ 533399 w 2857500"/>
                <a:gd name="connsiteY10136" fmla="*/ 901701 h 3027364"/>
                <a:gd name="connsiteX10137" fmla="*/ 542924 w 2857500"/>
                <a:gd name="connsiteY10137" fmla="*/ 911226 h 3027364"/>
                <a:gd name="connsiteX10138" fmla="*/ 533399 w 2857500"/>
                <a:gd name="connsiteY10138" fmla="*/ 920751 h 3027364"/>
                <a:gd name="connsiteX10139" fmla="*/ 523874 w 2857500"/>
                <a:gd name="connsiteY10139" fmla="*/ 911226 h 3027364"/>
                <a:gd name="connsiteX10140" fmla="*/ 533399 w 2857500"/>
                <a:gd name="connsiteY10140" fmla="*/ 901701 h 3027364"/>
                <a:gd name="connsiteX10141" fmla="*/ 490537 w 2857500"/>
                <a:gd name="connsiteY10141" fmla="*/ 901701 h 3027364"/>
                <a:gd name="connsiteX10142" fmla="*/ 500062 w 2857500"/>
                <a:gd name="connsiteY10142" fmla="*/ 911226 h 3027364"/>
                <a:gd name="connsiteX10143" fmla="*/ 490537 w 2857500"/>
                <a:gd name="connsiteY10143" fmla="*/ 920751 h 3027364"/>
                <a:gd name="connsiteX10144" fmla="*/ 481012 w 2857500"/>
                <a:gd name="connsiteY10144" fmla="*/ 911226 h 3027364"/>
                <a:gd name="connsiteX10145" fmla="*/ 490537 w 2857500"/>
                <a:gd name="connsiteY10145" fmla="*/ 901701 h 3027364"/>
                <a:gd name="connsiteX10146" fmla="*/ 447674 w 2857500"/>
                <a:gd name="connsiteY10146" fmla="*/ 901701 h 3027364"/>
                <a:gd name="connsiteX10147" fmla="*/ 457199 w 2857500"/>
                <a:gd name="connsiteY10147" fmla="*/ 911226 h 3027364"/>
                <a:gd name="connsiteX10148" fmla="*/ 447674 w 2857500"/>
                <a:gd name="connsiteY10148" fmla="*/ 920751 h 3027364"/>
                <a:gd name="connsiteX10149" fmla="*/ 438149 w 2857500"/>
                <a:gd name="connsiteY10149" fmla="*/ 911226 h 3027364"/>
                <a:gd name="connsiteX10150" fmla="*/ 447674 w 2857500"/>
                <a:gd name="connsiteY10150" fmla="*/ 901701 h 3027364"/>
                <a:gd name="connsiteX10151" fmla="*/ 404812 w 2857500"/>
                <a:gd name="connsiteY10151" fmla="*/ 901701 h 3027364"/>
                <a:gd name="connsiteX10152" fmla="*/ 414337 w 2857500"/>
                <a:gd name="connsiteY10152" fmla="*/ 911226 h 3027364"/>
                <a:gd name="connsiteX10153" fmla="*/ 404812 w 2857500"/>
                <a:gd name="connsiteY10153" fmla="*/ 920751 h 3027364"/>
                <a:gd name="connsiteX10154" fmla="*/ 395287 w 2857500"/>
                <a:gd name="connsiteY10154" fmla="*/ 911226 h 3027364"/>
                <a:gd name="connsiteX10155" fmla="*/ 404812 w 2857500"/>
                <a:gd name="connsiteY10155" fmla="*/ 901701 h 3027364"/>
                <a:gd name="connsiteX10156" fmla="*/ 361949 w 2857500"/>
                <a:gd name="connsiteY10156" fmla="*/ 901701 h 3027364"/>
                <a:gd name="connsiteX10157" fmla="*/ 371474 w 2857500"/>
                <a:gd name="connsiteY10157" fmla="*/ 911226 h 3027364"/>
                <a:gd name="connsiteX10158" fmla="*/ 361949 w 2857500"/>
                <a:gd name="connsiteY10158" fmla="*/ 920751 h 3027364"/>
                <a:gd name="connsiteX10159" fmla="*/ 352424 w 2857500"/>
                <a:gd name="connsiteY10159" fmla="*/ 911226 h 3027364"/>
                <a:gd name="connsiteX10160" fmla="*/ 361949 w 2857500"/>
                <a:gd name="connsiteY10160" fmla="*/ 901701 h 3027364"/>
                <a:gd name="connsiteX10161" fmla="*/ 319087 w 2857500"/>
                <a:gd name="connsiteY10161" fmla="*/ 901701 h 3027364"/>
                <a:gd name="connsiteX10162" fmla="*/ 328612 w 2857500"/>
                <a:gd name="connsiteY10162" fmla="*/ 911226 h 3027364"/>
                <a:gd name="connsiteX10163" fmla="*/ 319087 w 2857500"/>
                <a:gd name="connsiteY10163" fmla="*/ 920751 h 3027364"/>
                <a:gd name="connsiteX10164" fmla="*/ 309562 w 2857500"/>
                <a:gd name="connsiteY10164" fmla="*/ 911226 h 3027364"/>
                <a:gd name="connsiteX10165" fmla="*/ 319087 w 2857500"/>
                <a:gd name="connsiteY10165" fmla="*/ 901701 h 3027364"/>
                <a:gd name="connsiteX10166" fmla="*/ 276224 w 2857500"/>
                <a:gd name="connsiteY10166" fmla="*/ 901701 h 3027364"/>
                <a:gd name="connsiteX10167" fmla="*/ 285749 w 2857500"/>
                <a:gd name="connsiteY10167" fmla="*/ 911226 h 3027364"/>
                <a:gd name="connsiteX10168" fmla="*/ 276224 w 2857500"/>
                <a:gd name="connsiteY10168" fmla="*/ 920751 h 3027364"/>
                <a:gd name="connsiteX10169" fmla="*/ 266699 w 2857500"/>
                <a:gd name="connsiteY10169" fmla="*/ 911226 h 3027364"/>
                <a:gd name="connsiteX10170" fmla="*/ 276224 w 2857500"/>
                <a:gd name="connsiteY10170" fmla="*/ 901701 h 3027364"/>
                <a:gd name="connsiteX10171" fmla="*/ 232569 w 2857500"/>
                <a:gd name="connsiteY10171" fmla="*/ 901701 h 3027364"/>
                <a:gd name="connsiteX10172" fmla="*/ 241301 w 2857500"/>
                <a:gd name="connsiteY10172" fmla="*/ 911226 h 3027364"/>
                <a:gd name="connsiteX10173" fmla="*/ 232569 w 2857500"/>
                <a:gd name="connsiteY10173" fmla="*/ 920751 h 3027364"/>
                <a:gd name="connsiteX10174" fmla="*/ 223837 w 2857500"/>
                <a:gd name="connsiteY10174" fmla="*/ 911226 h 3027364"/>
                <a:gd name="connsiteX10175" fmla="*/ 232569 w 2857500"/>
                <a:gd name="connsiteY10175" fmla="*/ 901701 h 3027364"/>
                <a:gd name="connsiteX10176" fmla="*/ 189706 w 2857500"/>
                <a:gd name="connsiteY10176" fmla="*/ 901701 h 3027364"/>
                <a:gd name="connsiteX10177" fmla="*/ 198438 w 2857500"/>
                <a:gd name="connsiteY10177" fmla="*/ 911226 h 3027364"/>
                <a:gd name="connsiteX10178" fmla="*/ 189706 w 2857500"/>
                <a:gd name="connsiteY10178" fmla="*/ 920751 h 3027364"/>
                <a:gd name="connsiteX10179" fmla="*/ 180974 w 2857500"/>
                <a:gd name="connsiteY10179" fmla="*/ 911226 h 3027364"/>
                <a:gd name="connsiteX10180" fmla="*/ 189706 w 2857500"/>
                <a:gd name="connsiteY10180" fmla="*/ 901701 h 3027364"/>
                <a:gd name="connsiteX10181" fmla="*/ 2725465 w 2857500"/>
                <a:gd name="connsiteY10181" fmla="*/ 901700 h 3027364"/>
                <a:gd name="connsiteX10182" fmla="*/ 2735262 w 2857500"/>
                <a:gd name="connsiteY10182" fmla="*/ 909864 h 3027364"/>
                <a:gd name="connsiteX10183" fmla="*/ 2727642 w 2857500"/>
                <a:gd name="connsiteY10183" fmla="*/ 920750 h 3027364"/>
                <a:gd name="connsiteX10184" fmla="*/ 2725465 w 2857500"/>
                <a:gd name="connsiteY10184" fmla="*/ 920750 h 3027364"/>
                <a:gd name="connsiteX10185" fmla="*/ 2716212 w 2857500"/>
                <a:gd name="connsiteY10185" fmla="*/ 911497 h 3027364"/>
                <a:gd name="connsiteX10186" fmla="*/ 2725465 w 2857500"/>
                <a:gd name="connsiteY10186" fmla="*/ 901700 h 3027364"/>
                <a:gd name="connsiteX10187" fmla="*/ 2682875 w 2857500"/>
                <a:gd name="connsiteY10187" fmla="*/ 901700 h 3027364"/>
                <a:gd name="connsiteX10188" fmla="*/ 2692400 w 2857500"/>
                <a:gd name="connsiteY10188" fmla="*/ 911225 h 3027364"/>
                <a:gd name="connsiteX10189" fmla="*/ 2682875 w 2857500"/>
                <a:gd name="connsiteY10189" fmla="*/ 920750 h 3027364"/>
                <a:gd name="connsiteX10190" fmla="*/ 2673350 w 2857500"/>
                <a:gd name="connsiteY10190" fmla="*/ 911225 h 3027364"/>
                <a:gd name="connsiteX10191" fmla="*/ 2682875 w 2857500"/>
                <a:gd name="connsiteY10191" fmla="*/ 901700 h 3027364"/>
                <a:gd name="connsiteX10192" fmla="*/ 2639219 w 2857500"/>
                <a:gd name="connsiteY10192" fmla="*/ 901700 h 3027364"/>
                <a:gd name="connsiteX10193" fmla="*/ 2647951 w 2857500"/>
                <a:gd name="connsiteY10193" fmla="*/ 911225 h 3027364"/>
                <a:gd name="connsiteX10194" fmla="*/ 2639219 w 2857500"/>
                <a:gd name="connsiteY10194" fmla="*/ 920750 h 3027364"/>
                <a:gd name="connsiteX10195" fmla="*/ 2630487 w 2857500"/>
                <a:gd name="connsiteY10195" fmla="*/ 911225 h 3027364"/>
                <a:gd name="connsiteX10196" fmla="*/ 2639219 w 2857500"/>
                <a:gd name="connsiteY10196" fmla="*/ 901700 h 3027364"/>
                <a:gd name="connsiteX10197" fmla="*/ 2596357 w 2857500"/>
                <a:gd name="connsiteY10197" fmla="*/ 901700 h 3027364"/>
                <a:gd name="connsiteX10198" fmla="*/ 2605089 w 2857500"/>
                <a:gd name="connsiteY10198" fmla="*/ 911225 h 3027364"/>
                <a:gd name="connsiteX10199" fmla="*/ 2596357 w 2857500"/>
                <a:gd name="connsiteY10199" fmla="*/ 920750 h 3027364"/>
                <a:gd name="connsiteX10200" fmla="*/ 2587625 w 2857500"/>
                <a:gd name="connsiteY10200" fmla="*/ 911225 h 3027364"/>
                <a:gd name="connsiteX10201" fmla="*/ 2596357 w 2857500"/>
                <a:gd name="connsiteY10201" fmla="*/ 901700 h 3027364"/>
                <a:gd name="connsiteX10202" fmla="*/ 2554287 w 2857500"/>
                <a:gd name="connsiteY10202" fmla="*/ 901700 h 3027364"/>
                <a:gd name="connsiteX10203" fmla="*/ 2563812 w 2857500"/>
                <a:gd name="connsiteY10203" fmla="*/ 911225 h 3027364"/>
                <a:gd name="connsiteX10204" fmla="*/ 2554287 w 2857500"/>
                <a:gd name="connsiteY10204" fmla="*/ 920750 h 3027364"/>
                <a:gd name="connsiteX10205" fmla="*/ 2544762 w 2857500"/>
                <a:gd name="connsiteY10205" fmla="*/ 911225 h 3027364"/>
                <a:gd name="connsiteX10206" fmla="*/ 2554287 w 2857500"/>
                <a:gd name="connsiteY10206" fmla="*/ 901700 h 3027364"/>
                <a:gd name="connsiteX10207" fmla="*/ 2510632 w 2857500"/>
                <a:gd name="connsiteY10207" fmla="*/ 901700 h 3027364"/>
                <a:gd name="connsiteX10208" fmla="*/ 2519364 w 2857500"/>
                <a:gd name="connsiteY10208" fmla="*/ 911225 h 3027364"/>
                <a:gd name="connsiteX10209" fmla="*/ 2510632 w 2857500"/>
                <a:gd name="connsiteY10209" fmla="*/ 920750 h 3027364"/>
                <a:gd name="connsiteX10210" fmla="*/ 2501900 w 2857500"/>
                <a:gd name="connsiteY10210" fmla="*/ 911225 h 3027364"/>
                <a:gd name="connsiteX10211" fmla="*/ 2510632 w 2857500"/>
                <a:gd name="connsiteY10211" fmla="*/ 901700 h 3027364"/>
                <a:gd name="connsiteX10212" fmla="*/ 2467769 w 2857500"/>
                <a:gd name="connsiteY10212" fmla="*/ 901700 h 3027364"/>
                <a:gd name="connsiteX10213" fmla="*/ 2476501 w 2857500"/>
                <a:gd name="connsiteY10213" fmla="*/ 911225 h 3027364"/>
                <a:gd name="connsiteX10214" fmla="*/ 2467769 w 2857500"/>
                <a:gd name="connsiteY10214" fmla="*/ 920750 h 3027364"/>
                <a:gd name="connsiteX10215" fmla="*/ 2459037 w 2857500"/>
                <a:gd name="connsiteY10215" fmla="*/ 911225 h 3027364"/>
                <a:gd name="connsiteX10216" fmla="*/ 2467769 w 2857500"/>
                <a:gd name="connsiteY10216" fmla="*/ 901700 h 3027364"/>
                <a:gd name="connsiteX10217" fmla="*/ 2424112 w 2857500"/>
                <a:gd name="connsiteY10217" fmla="*/ 901700 h 3027364"/>
                <a:gd name="connsiteX10218" fmla="*/ 2433637 w 2857500"/>
                <a:gd name="connsiteY10218" fmla="*/ 911225 h 3027364"/>
                <a:gd name="connsiteX10219" fmla="*/ 2424112 w 2857500"/>
                <a:gd name="connsiteY10219" fmla="*/ 920750 h 3027364"/>
                <a:gd name="connsiteX10220" fmla="*/ 2414587 w 2857500"/>
                <a:gd name="connsiteY10220" fmla="*/ 911225 h 3027364"/>
                <a:gd name="connsiteX10221" fmla="*/ 2424112 w 2857500"/>
                <a:gd name="connsiteY10221" fmla="*/ 901700 h 3027364"/>
                <a:gd name="connsiteX10222" fmla="*/ 2381249 w 2857500"/>
                <a:gd name="connsiteY10222" fmla="*/ 901700 h 3027364"/>
                <a:gd name="connsiteX10223" fmla="*/ 2390774 w 2857500"/>
                <a:gd name="connsiteY10223" fmla="*/ 911225 h 3027364"/>
                <a:gd name="connsiteX10224" fmla="*/ 2381249 w 2857500"/>
                <a:gd name="connsiteY10224" fmla="*/ 920750 h 3027364"/>
                <a:gd name="connsiteX10225" fmla="*/ 2371724 w 2857500"/>
                <a:gd name="connsiteY10225" fmla="*/ 911225 h 3027364"/>
                <a:gd name="connsiteX10226" fmla="*/ 2381249 w 2857500"/>
                <a:gd name="connsiteY10226" fmla="*/ 901700 h 3027364"/>
                <a:gd name="connsiteX10227" fmla="*/ 2338387 w 2857500"/>
                <a:gd name="connsiteY10227" fmla="*/ 901700 h 3027364"/>
                <a:gd name="connsiteX10228" fmla="*/ 2347912 w 2857500"/>
                <a:gd name="connsiteY10228" fmla="*/ 911225 h 3027364"/>
                <a:gd name="connsiteX10229" fmla="*/ 2338387 w 2857500"/>
                <a:gd name="connsiteY10229" fmla="*/ 920750 h 3027364"/>
                <a:gd name="connsiteX10230" fmla="*/ 2328862 w 2857500"/>
                <a:gd name="connsiteY10230" fmla="*/ 911225 h 3027364"/>
                <a:gd name="connsiteX10231" fmla="*/ 2338387 w 2857500"/>
                <a:gd name="connsiteY10231" fmla="*/ 901700 h 3027364"/>
                <a:gd name="connsiteX10232" fmla="*/ 2295524 w 2857500"/>
                <a:gd name="connsiteY10232" fmla="*/ 901700 h 3027364"/>
                <a:gd name="connsiteX10233" fmla="*/ 2305049 w 2857500"/>
                <a:gd name="connsiteY10233" fmla="*/ 911225 h 3027364"/>
                <a:gd name="connsiteX10234" fmla="*/ 2295524 w 2857500"/>
                <a:gd name="connsiteY10234" fmla="*/ 920750 h 3027364"/>
                <a:gd name="connsiteX10235" fmla="*/ 2285999 w 2857500"/>
                <a:gd name="connsiteY10235" fmla="*/ 911225 h 3027364"/>
                <a:gd name="connsiteX10236" fmla="*/ 2295524 w 2857500"/>
                <a:gd name="connsiteY10236" fmla="*/ 901700 h 3027364"/>
                <a:gd name="connsiteX10237" fmla="*/ 2252662 w 2857500"/>
                <a:gd name="connsiteY10237" fmla="*/ 901700 h 3027364"/>
                <a:gd name="connsiteX10238" fmla="*/ 2262187 w 2857500"/>
                <a:gd name="connsiteY10238" fmla="*/ 911225 h 3027364"/>
                <a:gd name="connsiteX10239" fmla="*/ 2252662 w 2857500"/>
                <a:gd name="connsiteY10239" fmla="*/ 920750 h 3027364"/>
                <a:gd name="connsiteX10240" fmla="*/ 2243137 w 2857500"/>
                <a:gd name="connsiteY10240" fmla="*/ 911225 h 3027364"/>
                <a:gd name="connsiteX10241" fmla="*/ 2252662 w 2857500"/>
                <a:gd name="connsiteY10241" fmla="*/ 901700 h 3027364"/>
                <a:gd name="connsiteX10242" fmla="*/ 2209799 w 2857500"/>
                <a:gd name="connsiteY10242" fmla="*/ 901700 h 3027364"/>
                <a:gd name="connsiteX10243" fmla="*/ 2219324 w 2857500"/>
                <a:gd name="connsiteY10243" fmla="*/ 911225 h 3027364"/>
                <a:gd name="connsiteX10244" fmla="*/ 2209799 w 2857500"/>
                <a:gd name="connsiteY10244" fmla="*/ 920750 h 3027364"/>
                <a:gd name="connsiteX10245" fmla="*/ 2200274 w 2857500"/>
                <a:gd name="connsiteY10245" fmla="*/ 911225 h 3027364"/>
                <a:gd name="connsiteX10246" fmla="*/ 2209799 w 2857500"/>
                <a:gd name="connsiteY10246" fmla="*/ 901700 h 3027364"/>
                <a:gd name="connsiteX10247" fmla="*/ 2166937 w 2857500"/>
                <a:gd name="connsiteY10247" fmla="*/ 901700 h 3027364"/>
                <a:gd name="connsiteX10248" fmla="*/ 2176462 w 2857500"/>
                <a:gd name="connsiteY10248" fmla="*/ 911225 h 3027364"/>
                <a:gd name="connsiteX10249" fmla="*/ 2166937 w 2857500"/>
                <a:gd name="connsiteY10249" fmla="*/ 920750 h 3027364"/>
                <a:gd name="connsiteX10250" fmla="*/ 2157412 w 2857500"/>
                <a:gd name="connsiteY10250" fmla="*/ 911225 h 3027364"/>
                <a:gd name="connsiteX10251" fmla="*/ 2166937 w 2857500"/>
                <a:gd name="connsiteY10251" fmla="*/ 901700 h 3027364"/>
                <a:gd name="connsiteX10252" fmla="*/ 2124075 w 2857500"/>
                <a:gd name="connsiteY10252" fmla="*/ 901700 h 3027364"/>
                <a:gd name="connsiteX10253" fmla="*/ 2133600 w 2857500"/>
                <a:gd name="connsiteY10253" fmla="*/ 911225 h 3027364"/>
                <a:gd name="connsiteX10254" fmla="*/ 2124075 w 2857500"/>
                <a:gd name="connsiteY10254" fmla="*/ 920750 h 3027364"/>
                <a:gd name="connsiteX10255" fmla="*/ 2114550 w 2857500"/>
                <a:gd name="connsiteY10255" fmla="*/ 911225 h 3027364"/>
                <a:gd name="connsiteX10256" fmla="*/ 2124075 w 2857500"/>
                <a:gd name="connsiteY10256" fmla="*/ 901700 h 3027364"/>
                <a:gd name="connsiteX10257" fmla="*/ 2081212 w 2857500"/>
                <a:gd name="connsiteY10257" fmla="*/ 901700 h 3027364"/>
                <a:gd name="connsiteX10258" fmla="*/ 2090737 w 2857500"/>
                <a:gd name="connsiteY10258" fmla="*/ 911225 h 3027364"/>
                <a:gd name="connsiteX10259" fmla="*/ 2081212 w 2857500"/>
                <a:gd name="connsiteY10259" fmla="*/ 920750 h 3027364"/>
                <a:gd name="connsiteX10260" fmla="*/ 2071687 w 2857500"/>
                <a:gd name="connsiteY10260" fmla="*/ 911225 h 3027364"/>
                <a:gd name="connsiteX10261" fmla="*/ 2081212 w 2857500"/>
                <a:gd name="connsiteY10261" fmla="*/ 901700 h 3027364"/>
                <a:gd name="connsiteX10262" fmla="*/ 2038350 w 2857500"/>
                <a:gd name="connsiteY10262" fmla="*/ 901700 h 3027364"/>
                <a:gd name="connsiteX10263" fmla="*/ 2047875 w 2857500"/>
                <a:gd name="connsiteY10263" fmla="*/ 911225 h 3027364"/>
                <a:gd name="connsiteX10264" fmla="*/ 2038350 w 2857500"/>
                <a:gd name="connsiteY10264" fmla="*/ 920750 h 3027364"/>
                <a:gd name="connsiteX10265" fmla="*/ 2028825 w 2857500"/>
                <a:gd name="connsiteY10265" fmla="*/ 911225 h 3027364"/>
                <a:gd name="connsiteX10266" fmla="*/ 2038350 w 2857500"/>
                <a:gd name="connsiteY10266" fmla="*/ 901700 h 3027364"/>
                <a:gd name="connsiteX10267" fmla="*/ 1994694 w 2857500"/>
                <a:gd name="connsiteY10267" fmla="*/ 901700 h 3027364"/>
                <a:gd name="connsiteX10268" fmla="*/ 2003426 w 2857500"/>
                <a:gd name="connsiteY10268" fmla="*/ 911225 h 3027364"/>
                <a:gd name="connsiteX10269" fmla="*/ 1994694 w 2857500"/>
                <a:gd name="connsiteY10269" fmla="*/ 920750 h 3027364"/>
                <a:gd name="connsiteX10270" fmla="*/ 1985962 w 2857500"/>
                <a:gd name="connsiteY10270" fmla="*/ 911225 h 3027364"/>
                <a:gd name="connsiteX10271" fmla="*/ 1994694 w 2857500"/>
                <a:gd name="connsiteY10271" fmla="*/ 901700 h 3027364"/>
                <a:gd name="connsiteX10272" fmla="*/ 1951832 w 2857500"/>
                <a:gd name="connsiteY10272" fmla="*/ 901700 h 3027364"/>
                <a:gd name="connsiteX10273" fmla="*/ 1960564 w 2857500"/>
                <a:gd name="connsiteY10273" fmla="*/ 911225 h 3027364"/>
                <a:gd name="connsiteX10274" fmla="*/ 1951832 w 2857500"/>
                <a:gd name="connsiteY10274" fmla="*/ 920750 h 3027364"/>
                <a:gd name="connsiteX10275" fmla="*/ 1943100 w 2857500"/>
                <a:gd name="connsiteY10275" fmla="*/ 911225 h 3027364"/>
                <a:gd name="connsiteX10276" fmla="*/ 1951832 w 2857500"/>
                <a:gd name="connsiteY10276" fmla="*/ 901700 h 3027364"/>
                <a:gd name="connsiteX10277" fmla="*/ 1908969 w 2857500"/>
                <a:gd name="connsiteY10277" fmla="*/ 901700 h 3027364"/>
                <a:gd name="connsiteX10278" fmla="*/ 1917701 w 2857500"/>
                <a:gd name="connsiteY10278" fmla="*/ 911225 h 3027364"/>
                <a:gd name="connsiteX10279" fmla="*/ 1908969 w 2857500"/>
                <a:gd name="connsiteY10279" fmla="*/ 920750 h 3027364"/>
                <a:gd name="connsiteX10280" fmla="*/ 1900237 w 2857500"/>
                <a:gd name="connsiteY10280" fmla="*/ 911225 h 3027364"/>
                <a:gd name="connsiteX10281" fmla="*/ 1908969 w 2857500"/>
                <a:gd name="connsiteY10281" fmla="*/ 901700 h 3027364"/>
                <a:gd name="connsiteX10282" fmla="*/ 1866107 w 2857500"/>
                <a:gd name="connsiteY10282" fmla="*/ 901700 h 3027364"/>
                <a:gd name="connsiteX10283" fmla="*/ 1874839 w 2857500"/>
                <a:gd name="connsiteY10283" fmla="*/ 911225 h 3027364"/>
                <a:gd name="connsiteX10284" fmla="*/ 1866107 w 2857500"/>
                <a:gd name="connsiteY10284" fmla="*/ 920750 h 3027364"/>
                <a:gd name="connsiteX10285" fmla="*/ 1857375 w 2857500"/>
                <a:gd name="connsiteY10285" fmla="*/ 911225 h 3027364"/>
                <a:gd name="connsiteX10286" fmla="*/ 1866107 w 2857500"/>
                <a:gd name="connsiteY10286" fmla="*/ 901700 h 3027364"/>
                <a:gd name="connsiteX10287" fmla="*/ 1822450 w 2857500"/>
                <a:gd name="connsiteY10287" fmla="*/ 901700 h 3027364"/>
                <a:gd name="connsiteX10288" fmla="*/ 1831975 w 2857500"/>
                <a:gd name="connsiteY10288" fmla="*/ 911225 h 3027364"/>
                <a:gd name="connsiteX10289" fmla="*/ 1822450 w 2857500"/>
                <a:gd name="connsiteY10289" fmla="*/ 920750 h 3027364"/>
                <a:gd name="connsiteX10290" fmla="*/ 1812925 w 2857500"/>
                <a:gd name="connsiteY10290" fmla="*/ 911225 h 3027364"/>
                <a:gd name="connsiteX10291" fmla="*/ 1822450 w 2857500"/>
                <a:gd name="connsiteY10291" fmla="*/ 901700 h 3027364"/>
                <a:gd name="connsiteX10292" fmla="*/ 1436687 w 2857500"/>
                <a:gd name="connsiteY10292" fmla="*/ 901700 h 3027364"/>
                <a:gd name="connsiteX10293" fmla="*/ 1446212 w 2857500"/>
                <a:gd name="connsiteY10293" fmla="*/ 911225 h 3027364"/>
                <a:gd name="connsiteX10294" fmla="*/ 1436687 w 2857500"/>
                <a:gd name="connsiteY10294" fmla="*/ 920750 h 3027364"/>
                <a:gd name="connsiteX10295" fmla="*/ 1427162 w 2857500"/>
                <a:gd name="connsiteY10295" fmla="*/ 911225 h 3027364"/>
                <a:gd name="connsiteX10296" fmla="*/ 1436687 w 2857500"/>
                <a:gd name="connsiteY10296" fmla="*/ 901700 h 3027364"/>
                <a:gd name="connsiteX10297" fmla="*/ 1393824 w 2857500"/>
                <a:gd name="connsiteY10297" fmla="*/ 901700 h 3027364"/>
                <a:gd name="connsiteX10298" fmla="*/ 1403349 w 2857500"/>
                <a:gd name="connsiteY10298" fmla="*/ 911225 h 3027364"/>
                <a:gd name="connsiteX10299" fmla="*/ 1393824 w 2857500"/>
                <a:gd name="connsiteY10299" fmla="*/ 920750 h 3027364"/>
                <a:gd name="connsiteX10300" fmla="*/ 1384299 w 2857500"/>
                <a:gd name="connsiteY10300" fmla="*/ 911225 h 3027364"/>
                <a:gd name="connsiteX10301" fmla="*/ 1393824 w 2857500"/>
                <a:gd name="connsiteY10301" fmla="*/ 901700 h 3027364"/>
                <a:gd name="connsiteX10302" fmla="*/ 1350169 w 2857500"/>
                <a:gd name="connsiteY10302" fmla="*/ 901700 h 3027364"/>
                <a:gd name="connsiteX10303" fmla="*/ 1358901 w 2857500"/>
                <a:gd name="connsiteY10303" fmla="*/ 911225 h 3027364"/>
                <a:gd name="connsiteX10304" fmla="*/ 1350169 w 2857500"/>
                <a:gd name="connsiteY10304" fmla="*/ 920750 h 3027364"/>
                <a:gd name="connsiteX10305" fmla="*/ 1341437 w 2857500"/>
                <a:gd name="connsiteY10305" fmla="*/ 911225 h 3027364"/>
                <a:gd name="connsiteX10306" fmla="*/ 1350169 w 2857500"/>
                <a:gd name="connsiteY10306" fmla="*/ 901700 h 3027364"/>
                <a:gd name="connsiteX10307" fmla="*/ 1307306 w 2857500"/>
                <a:gd name="connsiteY10307" fmla="*/ 901700 h 3027364"/>
                <a:gd name="connsiteX10308" fmla="*/ 1316038 w 2857500"/>
                <a:gd name="connsiteY10308" fmla="*/ 911225 h 3027364"/>
                <a:gd name="connsiteX10309" fmla="*/ 1307306 w 2857500"/>
                <a:gd name="connsiteY10309" fmla="*/ 920750 h 3027364"/>
                <a:gd name="connsiteX10310" fmla="*/ 1298574 w 2857500"/>
                <a:gd name="connsiteY10310" fmla="*/ 911225 h 3027364"/>
                <a:gd name="connsiteX10311" fmla="*/ 1307306 w 2857500"/>
                <a:gd name="connsiteY10311" fmla="*/ 901700 h 3027364"/>
                <a:gd name="connsiteX10312" fmla="*/ 1263649 w 2857500"/>
                <a:gd name="connsiteY10312" fmla="*/ 901700 h 3027364"/>
                <a:gd name="connsiteX10313" fmla="*/ 1273174 w 2857500"/>
                <a:gd name="connsiteY10313" fmla="*/ 911225 h 3027364"/>
                <a:gd name="connsiteX10314" fmla="*/ 1263649 w 2857500"/>
                <a:gd name="connsiteY10314" fmla="*/ 920750 h 3027364"/>
                <a:gd name="connsiteX10315" fmla="*/ 1254124 w 2857500"/>
                <a:gd name="connsiteY10315" fmla="*/ 911225 h 3027364"/>
                <a:gd name="connsiteX10316" fmla="*/ 1263649 w 2857500"/>
                <a:gd name="connsiteY10316" fmla="*/ 901700 h 3027364"/>
                <a:gd name="connsiteX10317" fmla="*/ 1221581 w 2857500"/>
                <a:gd name="connsiteY10317" fmla="*/ 901700 h 3027364"/>
                <a:gd name="connsiteX10318" fmla="*/ 1230313 w 2857500"/>
                <a:gd name="connsiteY10318" fmla="*/ 911225 h 3027364"/>
                <a:gd name="connsiteX10319" fmla="*/ 1221581 w 2857500"/>
                <a:gd name="connsiteY10319" fmla="*/ 920750 h 3027364"/>
                <a:gd name="connsiteX10320" fmla="*/ 1212849 w 2857500"/>
                <a:gd name="connsiteY10320" fmla="*/ 911225 h 3027364"/>
                <a:gd name="connsiteX10321" fmla="*/ 1221581 w 2857500"/>
                <a:gd name="connsiteY10321" fmla="*/ 901700 h 3027364"/>
                <a:gd name="connsiteX10322" fmla="*/ 1177924 w 2857500"/>
                <a:gd name="connsiteY10322" fmla="*/ 901700 h 3027364"/>
                <a:gd name="connsiteX10323" fmla="*/ 1187449 w 2857500"/>
                <a:gd name="connsiteY10323" fmla="*/ 911225 h 3027364"/>
                <a:gd name="connsiteX10324" fmla="*/ 1177924 w 2857500"/>
                <a:gd name="connsiteY10324" fmla="*/ 920750 h 3027364"/>
                <a:gd name="connsiteX10325" fmla="*/ 1168399 w 2857500"/>
                <a:gd name="connsiteY10325" fmla="*/ 911225 h 3027364"/>
                <a:gd name="connsiteX10326" fmla="*/ 1177924 w 2857500"/>
                <a:gd name="connsiteY10326" fmla="*/ 901700 h 3027364"/>
                <a:gd name="connsiteX10327" fmla="*/ 1135062 w 2857500"/>
                <a:gd name="connsiteY10327" fmla="*/ 901700 h 3027364"/>
                <a:gd name="connsiteX10328" fmla="*/ 1144587 w 2857500"/>
                <a:gd name="connsiteY10328" fmla="*/ 911225 h 3027364"/>
                <a:gd name="connsiteX10329" fmla="*/ 1135062 w 2857500"/>
                <a:gd name="connsiteY10329" fmla="*/ 920750 h 3027364"/>
                <a:gd name="connsiteX10330" fmla="*/ 1125537 w 2857500"/>
                <a:gd name="connsiteY10330" fmla="*/ 911225 h 3027364"/>
                <a:gd name="connsiteX10331" fmla="*/ 1135062 w 2857500"/>
                <a:gd name="connsiteY10331" fmla="*/ 901700 h 3027364"/>
                <a:gd name="connsiteX10332" fmla="*/ 791369 w 2857500"/>
                <a:gd name="connsiteY10332" fmla="*/ 901700 h 3027364"/>
                <a:gd name="connsiteX10333" fmla="*/ 800101 w 2857500"/>
                <a:gd name="connsiteY10333" fmla="*/ 911225 h 3027364"/>
                <a:gd name="connsiteX10334" fmla="*/ 791369 w 2857500"/>
                <a:gd name="connsiteY10334" fmla="*/ 920750 h 3027364"/>
                <a:gd name="connsiteX10335" fmla="*/ 782637 w 2857500"/>
                <a:gd name="connsiteY10335" fmla="*/ 911225 h 3027364"/>
                <a:gd name="connsiteX10336" fmla="*/ 791369 w 2857500"/>
                <a:gd name="connsiteY10336" fmla="*/ 901700 h 3027364"/>
                <a:gd name="connsiteX10337" fmla="*/ 219604 w 2857500"/>
                <a:gd name="connsiteY10337" fmla="*/ 865188 h 3027364"/>
                <a:gd name="connsiteX10338" fmla="*/ 220662 w 2857500"/>
                <a:gd name="connsiteY10338" fmla="*/ 868363 h 3027364"/>
                <a:gd name="connsiteX10339" fmla="*/ 211137 w 2857500"/>
                <a:gd name="connsiteY10339" fmla="*/ 877888 h 3027364"/>
                <a:gd name="connsiteX10340" fmla="*/ 204787 w 2857500"/>
                <a:gd name="connsiteY10340" fmla="*/ 874713 h 3027364"/>
                <a:gd name="connsiteX10341" fmla="*/ 219604 w 2857500"/>
                <a:gd name="connsiteY10341" fmla="*/ 865188 h 3027364"/>
                <a:gd name="connsiteX10342" fmla="*/ 1758156 w 2857500"/>
                <a:gd name="connsiteY10342" fmla="*/ 860426 h 3027364"/>
                <a:gd name="connsiteX10343" fmla="*/ 1766888 w 2857500"/>
                <a:gd name="connsiteY10343" fmla="*/ 869158 h 3027364"/>
                <a:gd name="connsiteX10344" fmla="*/ 1758156 w 2857500"/>
                <a:gd name="connsiteY10344" fmla="*/ 877890 h 3027364"/>
                <a:gd name="connsiteX10345" fmla="*/ 1749424 w 2857500"/>
                <a:gd name="connsiteY10345" fmla="*/ 869158 h 3027364"/>
                <a:gd name="connsiteX10346" fmla="*/ 1758156 w 2857500"/>
                <a:gd name="connsiteY10346" fmla="*/ 860426 h 3027364"/>
                <a:gd name="connsiteX10347" fmla="*/ 1714499 w 2857500"/>
                <a:gd name="connsiteY10347" fmla="*/ 860426 h 3027364"/>
                <a:gd name="connsiteX10348" fmla="*/ 1724024 w 2857500"/>
                <a:gd name="connsiteY10348" fmla="*/ 869158 h 3027364"/>
                <a:gd name="connsiteX10349" fmla="*/ 1714499 w 2857500"/>
                <a:gd name="connsiteY10349" fmla="*/ 877890 h 3027364"/>
                <a:gd name="connsiteX10350" fmla="*/ 1704974 w 2857500"/>
                <a:gd name="connsiteY10350" fmla="*/ 869158 h 3027364"/>
                <a:gd name="connsiteX10351" fmla="*/ 1714499 w 2857500"/>
                <a:gd name="connsiteY10351" fmla="*/ 860426 h 3027364"/>
                <a:gd name="connsiteX10352" fmla="*/ 1671637 w 2857500"/>
                <a:gd name="connsiteY10352" fmla="*/ 860426 h 3027364"/>
                <a:gd name="connsiteX10353" fmla="*/ 1681162 w 2857500"/>
                <a:gd name="connsiteY10353" fmla="*/ 869158 h 3027364"/>
                <a:gd name="connsiteX10354" fmla="*/ 1671637 w 2857500"/>
                <a:gd name="connsiteY10354" fmla="*/ 877890 h 3027364"/>
                <a:gd name="connsiteX10355" fmla="*/ 1662112 w 2857500"/>
                <a:gd name="connsiteY10355" fmla="*/ 869158 h 3027364"/>
                <a:gd name="connsiteX10356" fmla="*/ 1671637 w 2857500"/>
                <a:gd name="connsiteY10356" fmla="*/ 860426 h 3027364"/>
                <a:gd name="connsiteX10357" fmla="*/ 1628774 w 2857500"/>
                <a:gd name="connsiteY10357" fmla="*/ 860426 h 3027364"/>
                <a:gd name="connsiteX10358" fmla="*/ 1638299 w 2857500"/>
                <a:gd name="connsiteY10358" fmla="*/ 869158 h 3027364"/>
                <a:gd name="connsiteX10359" fmla="*/ 1628774 w 2857500"/>
                <a:gd name="connsiteY10359" fmla="*/ 877890 h 3027364"/>
                <a:gd name="connsiteX10360" fmla="*/ 1619249 w 2857500"/>
                <a:gd name="connsiteY10360" fmla="*/ 869158 h 3027364"/>
                <a:gd name="connsiteX10361" fmla="*/ 1628774 w 2857500"/>
                <a:gd name="connsiteY10361" fmla="*/ 860426 h 3027364"/>
                <a:gd name="connsiteX10362" fmla="*/ 1585912 w 2857500"/>
                <a:gd name="connsiteY10362" fmla="*/ 860426 h 3027364"/>
                <a:gd name="connsiteX10363" fmla="*/ 1595437 w 2857500"/>
                <a:gd name="connsiteY10363" fmla="*/ 869158 h 3027364"/>
                <a:gd name="connsiteX10364" fmla="*/ 1585912 w 2857500"/>
                <a:gd name="connsiteY10364" fmla="*/ 877890 h 3027364"/>
                <a:gd name="connsiteX10365" fmla="*/ 1576387 w 2857500"/>
                <a:gd name="connsiteY10365" fmla="*/ 869158 h 3027364"/>
                <a:gd name="connsiteX10366" fmla="*/ 1585912 w 2857500"/>
                <a:gd name="connsiteY10366" fmla="*/ 860426 h 3027364"/>
                <a:gd name="connsiteX10367" fmla="*/ 1543049 w 2857500"/>
                <a:gd name="connsiteY10367" fmla="*/ 860426 h 3027364"/>
                <a:gd name="connsiteX10368" fmla="*/ 1552574 w 2857500"/>
                <a:gd name="connsiteY10368" fmla="*/ 869158 h 3027364"/>
                <a:gd name="connsiteX10369" fmla="*/ 1543049 w 2857500"/>
                <a:gd name="connsiteY10369" fmla="*/ 877890 h 3027364"/>
                <a:gd name="connsiteX10370" fmla="*/ 1533524 w 2857500"/>
                <a:gd name="connsiteY10370" fmla="*/ 869158 h 3027364"/>
                <a:gd name="connsiteX10371" fmla="*/ 1543049 w 2857500"/>
                <a:gd name="connsiteY10371" fmla="*/ 860426 h 3027364"/>
                <a:gd name="connsiteX10372" fmla="*/ 1500187 w 2857500"/>
                <a:gd name="connsiteY10372" fmla="*/ 860426 h 3027364"/>
                <a:gd name="connsiteX10373" fmla="*/ 1509712 w 2857500"/>
                <a:gd name="connsiteY10373" fmla="*/ 869158 h 3027364"/>
                <a:gd name="connsiteX10374" fmla="*/ 1500187 w 2857500"/>
                <a:gd name="connsiteY10374" fmla="*/ 877890 h 3027364"/>
                <a:gd name="connsiteX10375" fmla="*/ 1490662 w 2857500"/>
                <a:gd name="connsiteY10375" fmla="*/ 869158 h 3027364"/>
                <a:gd name="connsiteX10376" fmla="*/ 1500187 w 2857500"/>
                <a:gd name="connsiteY10376" fmla="*/ 860426 h 3027364"/>
                <a:gd name="connsiteX10377" fmla="*/ 1457052 w 2857500"/>
                <a:gd name="connsiteY10377" fmla="*/ 860426 h 3027364"/>
                <a:gd name="connsiteX10378" fmla="*/ 1457596 w 2857500"/>
                <a:gd name="connsiteY10378" fmla="*/ 860426 h 3027364"/>
                <a:gd name="connsiteX10379" fmla="*/ 1466849 w 2857500"/>
                <a:gd name="connsiteY10379" fmla="*/ 868908 h 3027364"/>
                <a:gd name="connsiteX10380" fmla="*/ 1457596 w 2857500"/>
                <a:gd name="connsiteY10380" fmla="*/ 877889 h 3027364"/>
                <a:gd name="connsiteX10381" fmla="*/ 1457052 w 2857500"/>
                <a:gd name="connsiteY10381" fmla="*/ 877889 h 3027364"/>
                <a:gd name="connsiteX10382" fmla="*/ 1447799 w 2857500"/>
                <a:gd name="connsiteY10382" fmla="*/ 868908 h 3027364"/>
                <a:gd name="connsiteX10383" fmla="*/ 1457052 w 2857500"/>
                <a:gd name="connsiteY10383" fmla="*/ 860426 h 3027364"/>
                <a:gd name="connsiteX10384" fmla="*/ 769665 w 2857500"/>
                <a:gd name="connsiteY10384" fmla="*/ 860426 h 3027364"/>
                <a:gd name="connsiteX10385" fmla="*/ 770209 w 2857500"/>
                <a:gd name="connsiteY10385" fmla="*/ 860426 h 3027364"/>
                <a:gd name="connsiteX10386" fmla="*/ 779462 w 2857500"/>
                <a:gd name="connsiteY10386" fmla="*/ 868908 h 3027364"/>
                <a:gd name="connsiteX10387" fmla="*/ 770209 w 2857500"/>
                <a:gd name="connsiteY10387" fmla="*/ 877889 h 3027364"/>
                <a:gd name="connsiteX10388" fmla="*/ 769665 w 2857500"/>
                <a:gd name="connsiteY10388" fmla="*/ 877889 h 3027364"/>
                <a:gd name="connsiteX10389" fmla="*/ 760412 w 2857500"/>
                <a:gd name="connsiteY10389" fmla="*/ 868908 h 3027364"/>
                <a:gd name="connsiteX10390" fmla="*/ 769665 w 2857500"/>
                <a:gd name="connsiteY10390" fmla="*/ 860426 h 3027364"/>
                <a:gd name="connsiteX10391" fmla="*/ 726281 w 2857500"/>
                <a:gd name="connsiteY10391" fmla="*/ 860426 h 3027364"/>
                <a:gd name="connsiteX10392" fmla="*/ 735013 w 2857500"/>
                <a:gd name="connsiteY10392" fmla="*/ 869158 h 3027364"/>
                <a:gd name="connsiteX10393" fmla="*/ 726281 w 2857500"/>
                <a:gd name="connsiteY10393" fmla="*/ 877890 h 3027364"/>
                <a:gd name="connsiteX10394" fmla="*/ 717549 w 2857500"/>
                <a:gd name="connsiteY10394" fmla="*/ 869158 h 3027364"/>
                <a:gd name="connsiteX10395" fmla="*/ 726281 w 2857500"/>
                <a:gd name="connsiteY10395" fmla="*/ 860426 h 3027364"/>
                <a:gd name="connsiteX10396" fmla="*/ 683419 w 2857500"/>
                <a:gd name="connsiteY10396" fmla="*/ 860426 h 3027364"/>
                <a:gd name="connsiteX10397" fmla="*/ 692151 w 2857500"/>
                <a:gd name="connsiteY10397" fmla="*/ 869158 h 3027364"/>
                <a:gd name="connsiteX10398" fmla="*/ 683419 w 2857500"/>
                <a:gd name="connsiteY10398" fmla="*/ 877890 h 3027364"/>
                <a:gd name="connsiteX10399" fmla="*/ 674687 w 2857500"/>
                <a:gd name="connsiteY10399" fmla="*/ 869158 h 3027364"/>
                <a:gd name="connsiteX10400" fmla="*/ 683419 w 2857500"/>
                <a:gd name="connsiteY10400" fmla="*/ 860426 h 3027364"/>
                <a:gd name="connsiteX10401" fmla="*/ 640556 w 2857500"/>
                <a:gd name="connsiteY10401" fmla="*/ 860426 h 3027364"/>
                <a:gd name="connsiteX10402" fmla="*/ 649288 w 2857500"/>
                <a:gd name="connsiteY10402" fmla="*/ 869158 h 3027364"/>
                <a:gd name="connsiteX10403" fmla="*/ 640556 w 2857500"/>
                <a:gd name="connsiteY10403" fmla="*/ 877890 h 3027364"/>
                <a:gd name="connsiteX10404" fmla="*/ 631824 w 2857500"/>
                <a:gd name="connsiteY10404" fmla="*/ 869158 h 3027364"/>
                <a:gd name="connsiteX10405" fmla="*/ 640556 w 2857500"/>
                <a:gd name="connsiteY10405" fmla="*/ 860426 h 3027364"/>
                <a:gd name="connsiteX10406" fmla="*/ 597694 w 2857500"/>
                <a:gd name="connsiteY10406" fmla="*/ 860426 h 3027364"/>
                <a:gd name="connsiteX10407" fmla="*/ 606426 w 2857500"/>
                <a:gd name="connsiteY10407" fmla="*/ 869158 h 3027364"/>
                <a:gd name="connsiteX10408" fmla="*/ 597694 w 2857500"/>
                <a:gd name="connsiteY10408" fmla="*/ 877890 h 3027364"/>
                <a:gd name="connsiteX10409" fmla="*/ 588962 w 2857500"/>
                <a:gd name="connsiteY10409" fmla="*/ 869158 h 3027364"/>
                <a:gd name="connsiteX10410" fmla="*/ 597694 w 2857500"/>
                <a:gd name="connsiteY10410" fmla="*/ 860426 h 3027364"/>
                <a:gd name="connsiteX10411" fmla="*/ 554037 w 2857500"/>
                <a:gd name="connsiteY10411" fmla="*/ 860426 h 3027364"/>
                <a:gd name="connsiteX10412" fmla="*/ 563562 w 2857500"/>
                <a:gd name="connsiteY10412" fmla="*/ 869158 h 3027364"/>
                <a:gd name="connsiteX10413" fmla="*/ 554037 w 2857500"/>
                <a:gd name="connsiteY10413" fmla="*/ 877890 h 3027364"/>
                <a:gd name="connsiteX10414" fmla="*/ 544512 w 2857500"/>
                <a:gd name="connsiteY10414" fmla="*/ 869158 h 3027364"/>
                <a:gd name="connsiteX10415" fmla="*/ 554037 w 2857500"/>
                <a:gd name="connsiteY10415" fmla="*/ 860426 h 3027364"/>
                <a:gd name="connsiteX10416" fmla="*/ 511174 w 2857500"/>
                <a:gd name="connsiteY10416" fmla="*/ 860426 h 3027364"/>
                <a:gd name="connsiteX10417" fmla="*/ 520699 w 2857500"/>
                <a:gd name="connsiteY10417" fmla="*/ 869158 h 3027364"/>
                <a:gd name="connsiteX10418" fmla="*/ 511174 w 2857500"/>
                <a:gd name="connsiteY10418" fmla="*/ 877890 h 3027364"/>
                <a:gd name="connsiteX10419" fmla="*/ 501649 w 2857500"/>
                <a:gd name="connsiteY10419" fmla="*/ 869158 h 3027364"/>
                <a:gd name="connsiteX10420" fmla="*/ 511174 w 2857500"/>
                <a:gd name="connsiteY10420" fmla="*/ 860426 h 3027364"/>
                <a:gd name="connsiteX10421" fmla="*/ 468312 w 2857500"/>
                <a:gd name="connsiteY10421" fmla="*/ 860426 h 3027364"/>
                <a:gd name="connsiteX10422" fmla="*/ 477837 w 2857500"/>
                <a:gd name="connsiteY10422" fmla="*/ 869158 h 3027364"/>
                <a:gd name="connsiteX10423" fmla="*/ 468312 w 2857500"/>
                <a:gd name="connsiteY10423" fmla="*/ 877890 h 3027364"/>
                <a:gd name="connsiteX10424" fmla="*/ 458787 w 2857500"/>
                <a:gd name="connsiteY10424" fmla="*/ 869158 h 3027364"/>
                <a:gd name="connsiteX10425" fmla="*/ 468312 w 2857500"/>
                <a:gd name="connsiteY10425" fmla="*/ 860426 h 3027364"/>
                <a:gd name="connsiteX10426" fmla="*/ 425177 w 2857500"/>
                <a:gd name="connsiteY10426" fmla="*/ 860426 h 3027364"/>
                <a:gd name="connsiteX10427" fmla="*/ 434974 w 2857500"/>
                <a:gd name="connsiteY10427" fmla="*/ 868908 h 3027364"/>
                <a:gd name="connsiteX10428" fmla="*/ 425177 w 2857500"/>
                <a:gd name="connsiteY10428" fmla="*/ 877889 h 3027364"/>
                <a:gd name="connsiteX10429" fmla="*/ 415924 w 2857500"/>
                <a:gd name="connsiteY10429" fmla="*/ 868908 h 3027364"/>
                <a:gd name="connsiteX10430" fmla="*/ 425177 w 2857500"/>
                <a:gd name="connsiteY10430" fmla="*/ 860426 h 3027364"/>
                <a:gd name="connsiteX10431" fmla="*/ 382587 w 2857500"/>
                <a:gd name="connsiteY10431" fmla="*/ 860426 h 3027364"/>
                <a:gd name="connsiteX10432" fmla="*/ 392112 w 2857500"/>
                <a:gd name="connsiteY10432" fmla="*/ 869158 h 3027364"/>
                <a:gd name="connsiteX10433" fmla="*/ 382587 w 2857500"/>
                <a:gd name="connsiteY10433" fmla="*/ 877890 h 3027364"/>
                <a:gd name="connsiteX10434" fmla="*/ 373062 w 2857500"/>
                <a:gd name="connsiteY10434" fmla="*/ 869158 h 3027364"/>
                <a:gd name="connsiteX10435" fmla="*/ 382587 w 2857500"/>
                <a:gd name="connsiteY10435" fmla="*/ 860426 h 3027364"/>
                <a:gd name="connsiteX10436" fmla="*/ 339724 w 2857500"/>
                <a:gd name="connsiteY10436" fmla="*/ 860426 h 3027364"/>
                <a:gd name="connsiteX10437" fmla="*/ 349249 w 2857500"/>
                <a:gd name="connsiteY10437" fmla="*/ 869158 h 3027364"/>
                <a:gd name="connsiteX10438" fmla="*/ 339724 w 2857500"/>
                <a:gd name="connsiteY10438" fmla="*/ 877890 h 3027364"/>
                <a:gd name="connsiteX10439" fmla="*/ 330199 w 2857500"/>
                <a:gd name="connsiteY10439" fmla="*/ 869158 h 3027364"/>
                <a:gd name="connsiteX10440" fmla="*/ 339724 w 2857500"/>
                <a:gd name="connsiteY10440" fmla="*/ 860426 h 3027364"/>
                <a:gd name="connsiteX10441" fmla="*/ 296862 w 2857500"/>
                <a:gd name="connsiteY10441" fmla="*/ 860426 h 3027364"/>
                <a:gd name="connsiteX10442" fmla="*/ 306387 w 2857500"/>
                <a:gd name="connsiteY10442" fmla="*/ 869158 h 3027364"/>
                <a:gd name="connsiteX10443" fmla="*/ 296862 w 2857500"/>
                <a:gd name="connsiteY10443" fmla="*/ 877890 h 3027364"/>
                <a:gd name="connsiteX10444" fmla="*/ 287337 w 2857500"/>
                <a:gd name="connsiteY10444" fmla="*/ 869158 h 3027364"/>
                <a:gd name="connsiteX10445" fmla="*/ 296862 w 2857500"/>
                <a:gd name="connsiteY10445" fmla="*/ 860426 h 3027364"/>
                <a:gd name="connsiteX10446" fmla="*/ 253999 w 2857500"/>
                <a:gd name="connsiteY10446" fmla="*/ 860426 h 3027364"/>
                <a:gd name="connsiteX10447" fmla="*/ 263524 w 2857500"/>
                <a:gd name="connsiteY10447" fmla="*/ 869158 h 3027364"/>
                <a:gd name="connsiteX10448" fmla="*/ 253999 w 2857500"/>
                <a:gd name="connsiteY10448" fmla="*/ 877890 h 3027364"/>
                <a:gd name="connsiteX10449" fmla="*/ 244474 w 2857500"/>
                <a:gd name="connsiteY10449" fmla="*/ 869158 h 3027364"/>
                <a:gd name="connsiteX10450" fmla="*/ 253999 w 2857500"/>
                <a:gd name="connsiteY10450" fmla="*/ 860426 h 3027364"/>
                <a:gd name="connsiteX10451" fmla="*/ 2746375 w 2857500"/>
                <a:gd name="connsiteY10451" fmla="*/ 860425 h 3027364"/>
                <a:gd name="connsiteX10452" fmla="*/ 2755900 w 2857500"/>
                <a:gd name="connsiteY10452" fmla="*/ 869157 h 3027364"/>
                <a:gd name="connsiteX10453" fmla="*/ 2746375 w 2857500"/>
                <a:gd name="connsiteY10453" fmla="*/ 877889 h 3027364"/>
                <a:gd name="connsiteX10454" fmla="*/ 2736850 w 2857500"/>
                <a:gd name="connsiteY10454" fmla="*/ 869157 h 3027364"/>
                <a:gd name="connsiteX10455" fmla="*/ 2746375 w 2857500"/>
                <a:gd name="connsiteY10455" fmla="*/ 860425 h 3027364"/>
                <a:gd name="connsiteX10456" fmla="*/ 2703512 w 2857500"/>
                <a:gd name="connsiteY10456" fmla="*/ 860425 h 3027364"/>
                <a:gd name="connsiteX10457" fmla="*/ 2713037 w 2857500"/>
                <a:gd name="connsiteY10457" fmla="*/ 869157 h 3027364"/>
                <a:gd name="connsiteX10458" fmla="*/ 2703512 w 2857500"/>
                <a:gd name="connsiteY10458" fmla="*/ 877889 h 3027364"/>
                <a:gd name="connsiteX10459" fmla="*/ 2693987 w 2857500"/>
                <a:gd name="connsiteY10459" fmla="*/ 869157 h 3027364"/>
                <a:gd name="connsiteX10460" fmla="*/ 2703512 w 2857500"/>
                <a:gd name="connsiteY10460" fmla="*/ 860425 h 3027364"/>
                <a:gd name="connsiteX10461" fmla="*/ 2660650 w 2857500"/>
                <a:gd name="connsiteY10461" fmla="*/ 860425 h 3027364"/>
                <a:gd name="connsiteX10462" fmla="*/ 2670175 w 2857500"/>
                <a:gd name="connsiteY10462" fmla="*/ 869157 h 3027364"/>
                <a:gd name="connsiteX10463" fmla="*/ 2660650 w 2857500"/>
                <a:gd name="connsiteY10463" fmla="*/ 877889 h 3027364"/>
                <a:gd name="connsiteX10464" fmla="*/ 2651125 w 2857500"/>
                <a:gd name="connsiteY10464" fmla="*/ 869157 h 3027364"/>
                <a:gd name="connsiteX10465" fmla="*/ 2660650 w 2857500"/>
                <a:gd name="connsiteY10465" fmla="*/ 860425 h 3027364"/>
                <a:gd name="connsiteX10466" fmla="*/ 2617787 w 2857500"/>
                <a:gd name="connsiteY10466" fmla="*/ 860425 h 3027364"/>
                <a:gd name="connsiteX10467" fmla="*/ 2627312 w 2857500"/>
                <a:gd name="connsiteY10467" fmla="*/ 869157 h 3027364"/>
                <a:gd name="connsiteX10468" fmla="*/ 2617787 w 2857500"/>
                <a:gd name="connsiteY10468" fmla="*/ 877889 h 3027364"/>
                <a:gd name="connsiteX10469" fmla="*/ 2608262 w 2857500"/>
                <a:gd name="connsiteY10469" fmla="*/ 869157 h 3027364"/>
                <a:gd name="connsiteX10470" fmla="*/ 2617787 w 2857500"/>
                <a:gd name="connsiteY10470" fmla="*/ 860425 h 3027364"/>
                <a:gd name="connsiteX10471" fmla="*/ 2574925 w 2857500"/>
                <a:gd name="connsiteY10471" fmla="*/ 860425 h 3027364"/>
                <a:gd name="connsiteX10472" fmla="*/ 2584450 w 2857500"/>
                <a:gd name="connsiteY10472" fmla="*/ 869157 h 3027364"/>
                <a:gd name="connsiteX10473" fmla="*/ 2574925 w 2857500"/>
                <a:gd name="connsiteY10473" fmla="*/ 877889 h 3027364"/>
                <a:gd name="connsiteX10474" fmla="*/ 2565400 w 2857500"/>
                <a:gd name="connsiteY10474" fmla="*/ 869157 h 3027364"/>
                <a:gd name="connsiteX10475" fmla="*/ 2574925 w 2857500"/>
                <a:gd name="connsiteY10475" fmla="*/ 860425 h 3027364"/>
                <a:gd name="connsiteX10476" fmla="*/ 2531269 w 2857500"/>
                <a:gd name="connsiteY10476" fmla="*/ 860425 h 3027364"/>
                <a:gd name="connsiteX10477" fmla="*/ 2540001 w 2857500"/>
                <a:gd name="connsiteY10477" fmla="*/ 869157 h 3027364"/>
                <a:gd name="connsiteX10478" fmla="*/ 2531269 w 2857500"/>
                <a:gd name="connsiteY10478" fmla="*/ 877889 h 3027364"/>
                <a:gd name="connsiteX10479" fmla="*/ 2522537 w 2857500"/>
                <a:gd name="connsiteY10479" fmla="*/ 869157 h 3027364"/>
                <a:gd name="connsiteX10480" fmla="*/ 2531269 w 2857500"/>
                <a:gd name="connsiteY10480" fmla="*/ 860425 h 3027364"/>
                <a:gd name="connsiteX10481" fmla="*/ 2487893 w 2857500"/>
                <a:gd name="connsiteY10481" fmla="*/ 860425 h 3027364"/>
                <a:gd name="connsiteX10482" fmla="*/ 2488406 w 2857500"/>
                <a:gd name="connsiteY10482" fmla="*/ 860425 h 3027364"/>
                <a:gd name="connsiteX10483" fmla="*/ 2497138 w 2857500"/>
                <a:gd name="connsiteY10483" fmla="*/ 868907 h 3027364"/>
                <a:gd name="connsiteX10484" fmla="*/ 2488406 w 2857500"/>
                <a:gd name="connsiteY10484" fmla="*/ 877888 h 3027364"/>
                <a:gd name="connsiteX10485" fmla="*/ 2487893 w 2857500"/>
                <a:gd name="connsiteY10485" fmla="*/ 877888 h 3027364"/>
                <a:gd name="connsiteX10486" fmla="*/ 2479675 w 2857500"/>
                <a:gd name="connsiteY10486" fmla="*/ 868907 h 3027364"/>
                <a:gd name="connsiteX10487" fmla="*/ 2487893 w 2857500"/>
                <a:gd name="connsiteY10487" fmla="*/ 860425 h 3027364"/>
                <a:gd name="connsiteX10488" fmla="*/ 2446337 w 2857500"/>
                <a:gd name="connsiteY10488" fmla="*/ 860425 h 3027364"/>
                <a:gd name="connsiteX10489" fmla="*/ 2455862 w 2857500"/>
                <a:gd name="connsiteY10489" fmla="*/ 869157 h 3027364"/>
                <a:gd name="connsiteX10490" fmla="*/ 2446337 w 2857500"/>
                <a:gd name="connsiteY10490" fmla="*/ 877889 h 3027364"/>
                <a:gd name="connsiteX10491" fmla="*/ 2436812 w 2857500"/>
                <a:gd name="connsiteY10491" fmla="*/ 869157 h 3027364"/>
                <a:gd name="connsiteX10492" fmla="*/ 2446337 w 2857500"/>
                <a:gd name="connsiteY10492" fmla="*/ 860425 h 3027364"/>
                <a:gd name="connsiteX10493" fmla="*/ 2402681 w 2857500"/>
                <a:gd name="connsiteY10493" fmla="*/ 860425 h 3027364"/>
                <a:gd name="connsiteX10494" fmla="*/ 2411413 w 2857500"/>
                <a:gd name="connsiteY10494" fmla="*/ 869157 h 3027364"/>
                <a:gd name="connsiteX10495" fmla="*/ 2402681 w 2857500"/>
                <a:gd name="connsiteY10495" fmla="*/ 877889 h 3027364"/>
                <a:gd name="connsiteX10496" fmla="*/ 2393949 w 2857500"/>
                <a:gd name="connsiteY10496" fmla="*/ 869157 h 3027364"/>
                <a:gd name="connsiteX10497" fmla="*/ 2402681 w 2857500"/>
                <a:gd name="connsiteY10497" fmla="*/ 860425 h 3027364"/>
                <a:gd name="connsiteX10498" fmla="*/ 2359819 w 2857500"/>
                <a:gd name="connsiteY10498" fmla="*/ 860425 h 3027364"/>
                <a:gd name="connsiteX10499" fmla="*/ 2368551 w 2857500"/>
                <a:gd name="connsiteY10499" fmla="*/ 869157 h 3027364"/>
                <a:gd name="connsiteX10500" fmla="*/ 2359819 w 2857500"/>
                <a:gd name="connsiteY10500" fmla="*/ 877889 h 3027364"/>
                <a:gd name="connsiteX10501" fmla="*/ 2351087 w 2857500"/>
                <a:gd name="connsiteY10501" fmla="*/ 869157 h 3027364"/>
                <a:gd name="connsiteX10502" fmla="*/ 2359819 w 2857500"/>
                <a:gd name="connsiteY10502" fmla="*/ 860425 h 3027364"/>
                <a:gd name="connsiteX10503" fmla="*/ 2316162 w 2857500"/>
                <a:gd name="connsiteY10503" fmla="*/ 860425 h 3027364"/>
                <a:gd name="connsiteX10504" fmla="*/ 2325687 w 2857500"/>
                <a:gd name="connsiteY10504" fmla="*/ 869157 h 3027364"/>
                <a:gd name="connsiteX10505" fmla="*/ 2316162 w 2857500"/>
                <a:gd name="connsiteY10505" fmla="*/ 877889 h 3027364"/>
                <a:gd name="connsiteX10506" fmla="*/ 2306637 w 2857500"/>
                <a:gd name="connsiteY10506" fmla="*/ 869157 h 3027364"/>
                <a:gd name="connsiteX10507" fmla="*/ 2316162 w 2857500"/>
                <a:gd name="connsiteY10507" fmla="*/ 860425 h 3027364"/>
                <a:gd name="connsiteX10508" fmla="*/ 2273299 w 2857500"/>
                <a:gd name="connsiteY10508" fmla="*/ 860425 h 3027364"/>
                <a:gd name="connsiteX10509" fmla="*/ 2282824 w 2857500"/>
                <a:gd name="connsiteY10509" fmla="*/ 869157 h 3027364"/>
                <a:gd name="connsiteX10510" fmla="*/ 2273299 w 2857500"/>
                <a:gd name="connsiteY10510" fmla="*/ 877889 h 3027364"/>
                <a:gd name="connsiteX10511" fmla="*/ 2263774 w 2857500"/>
                <a:gd name="connsiteY10511" fmla="*/ 869157 h 3027364"/>
                <a:gd name="connsiteX10512" fmla="*/ 2273299 w 2857500"/>
                <a:gd name="connsiteY10512" fmla="*/ 860425 h 3027364"/>
                <a:gd name="connsiteX10513" fmla="*/ 2230437 w 2857500"/>
                <a:gd name="connsiteY10513" fmla="*/ 860425 h 3027364"/>
                <a:gd name="connsiteX10514" fmla="*/ 2239962 w 2857500"/>
                <a:gd name="connsiteY10514" fmla="*/ 869157 h 3027364"/>
                <a:gd name="connsiteX10515" fmla="*/ 2230437 w 2857500"/>
                <a:gd name="connsiteY10515" fmla="*/ 877889 h 3027364"/>
                <a:gd name="connsiteX10516" fmla="*/ 2220912 w 2857500"/>
                <a:gd name="connsiteY10516" fmla="*/ 869157 h 3027364"/>
                <a:gd name="connsiteX10517" fmla="*/ 2230437 w 2857500"/>
                <a:gd name="connsiteY10517" fmla="*/ 860425 h 3027364"/>
                <a:gd name="connsiteX10518" fmla="*/ 2187574 w 2857500"/>
                <a:gd name="connsiteY10518" fmla="*/ 860425 h 3027364"/>
                <a:gd name="connsiteX10519" fmla="*/ 2197099 w 2857500"/>
                <a:gd name="connsiteY10519" fmla="*/ 869157 h 3027364"/>
                <a:gd name="connsiteX10520" fmla="*/ 2187574 w 2857500"/>
                <a:gd name="connsiteY10520" fmla="*/ 877889 h 3027364"/>
                <a:gd name="connsiteX10521" fmla="*/ 2178049 w 2857500"/>
                <a:gd name="connsiteY10521" fmla="*/ 869157 h 3027364"/>
                <a:gd name="connsiteX10522" fmla="*/ 2187574 w 2857500"/>
                <a:gd name="connsiteY10522" fmla="*/ 860425 h 3027364"/>
                <a:gd name="connsiteX10523" fmla="*/ 2144440 w 2857500"/>
                <a:gd name="connsiteY10523" fmla="*/ 860425 h 3027364"/>
                <a:gd name="connsiteX10524" fmla="*/ 2144984 w 2857500"/>
                <a:gd name="connsiteY10524" fmla="*/ 860425 h 3027364"/>
                <a:gd name="connsiteX10525" fmla="*/ 2154237 w 2857500"/>
                <a:gd name="connsiteY10525" fmla="*/ 868907 h 3027364"/>
                <a:gd name="connsiteX10526" fmla="*/ 2144984 w 2857500"/>
                <a:gd name="connsiteY10526" fmla="*/ 877888 h 3027364"/>
                <a:gd name="connsiteX10527" fmla="*/ 2144440 w 2857500"/>
                <a:gd name="connsiteY10527" fmla="*/ 877888 h 3027364"/>
                <a:gd name="connsiteX10528" fmla="*/ 2135187 w 2857500"/>
                <a:gd name="connsiteY10528" fmla="*/ 868907 h 3027364"/>
                <a:gd name="connsiteX10529" fmla="*/ 2144440 w 2857500"/>
                <a:gd name="connsiteY10529" fmla="*/ 860425 h 3027364"/>
                <a:gd name="connsiteX10530" fmla="*/ 2101850 w 2857500"/>
                <a:gd name="connsiteY10530" fmla="*/ 860425 h 3027364"/>
                <a:gd name="connsiteX10531" fmla="*/ 2111375 w 2857500"/>
                <a:gd name="connsiteY10531" fmla="*/ 869157 h 3027364"/>
                <a:gd name="connsiteX10532" fmla="*/ 2101850 w 2857500"/>
                <a:gd name="connsiteY10532" fmla="*/ 877889 h 3027364"/>
                <a:gd name="connsiteX10533" fmla="*/ 2092325 w 2857500"/>
                <a:gd name="connsiteY10533" fmla="*/ 869157 h 3027364"/>
                <a:gd name="connsiteX10534" fmla="*/ 2101850 w 2857500"/>
                <a:gd name="connsiteY10534" fmla="*/ 860425 h 3027364"/>
                <a:gd name="connsiteX10535" fmla="*/ 2058987 w 2857500"/>
                <a:gd name="connsiteY10535" fmla="*/ 860425 h 3027364"/>
                <a:gd name="connsiteX10536" fmla="*/ 2068512 w 2857500"/>
                <a:gd name="connsiteY10536" fmla="*/ 869157 h 3027364"/>
                <a:gd name="connsiteX10537" fmla="*/ 2058987 w 2857500"/>
                <a:gd name="connsiteY10537" fmla="*/ 877889 h 3027364"/>
                <a:gd name="connsiteX10538" fmla="*/ 2049462 w 2857500"/>
                <a:gd name="connsiteY10538" fmla="*/ 869157 h 3027364"/>
                <a:gd name="connsiteX10539" fmla="*/ 2058987 w 2857500"/>
                <a:gd name="connsiteY10539" fmla="*/ 860425 h 3027364"/>
                <a:gd name="connsiteX10540" fmla="*/ 2016125 w 2857500"/>
                <a:gd name="connsiteY10540" fmla="*/ 860425 h 3027364"/>
                <a:gd name="connsiteX10541" fmla="*/ 2025650 w 2857500"/>
                <a:gd name="connsiteY10541" fmla="*/ 869157 h 3027364"/>
                <a:gd name="connsiteX10542" fmla="*/ 2016125 w 2857500"/>
                <a:gd name="connsiteY10542" fmla="*/ 877889 h 3027364"/>
                <a:gd name="connsiteX10543" fmla="*/ 2006600 w 2857500"/>
                <a:gd name="connsiteY10543" fmla="*/ 869157 h 3027364"/>
                <a:gd name="connsiteX10544" fmla="*/ 2016125 w 2857500"/>
                <a:gd name="connsiteY10544" fmla="*/ 860425 h 3027364"/>
                <a:gd name="connsiteX10545" fmla="*/ 1973262 w 2857500"/>
                <a:gd name="connsiteY10545" fmla="*/ 860425 h 3027364"/>
                <a:gd name="connsiteX10546" fmla="*/ 1982787 w 2857500"/>
                <a:gd name="connsiteY10546" fmla="*/ 869157 h 3027364"/>
                <a:gd name="connsiteX10547" fmla="*/ 1973262 w 2857500"/>
                <a:gd name="connsiteY10547" fmla="*/ 877889 h 3027364"/>
                <a:gd name="connsiteX10548" fmla="*/ 1963737 w 2857500"/>
                <a:gd name="connsiteY10548" fmla="*/ 869157 h 3027364"/>
                <a:gd name="connsiteX10549" fmla="*/ 1973262 w 2857500"/>
                <a:gd name="connsiteY10549" fmla="*/ 860425 h 3027364"/>
                <a:gd name="connsiteX10550" fmla="*/ 1930400 w 2857500"/>
                <a:gd name="connsiteY10550" fmla="*/ 860425 h 3027364"/>
                <a:gd name="connsiteX10551" fmla="*/ 1939925 w 2857500"/>
                <a:gd name="connsiteY10551" fmla="*/ 869157 h 3027364"/>
                <a:gd name="connsiteX10552" fmla="*/ 1930400 w 2857500"/>
                <a:gd name="connsiteY10552" fmla="*/ 877889 h 3027364"/>
                <a:gd name="connsiteX10553" fmla="*/ 1920875 w 2857500"/>
                <a:gd name="connsiteY10553" fmla="*/ 869157 h 3027364"/>
                <a:gd name="connsiteX10554" fmla="*/ 1930400 w 2857500"/>
                <a:gd name="connsiteY10554" fmla="*/ 860425 h 3027364"/>
                <a:gd name="connsiteX10555" fmla="*/ 1886744 w 2857500"/>
                <a:gd name="connsiteY10555" fmla="*/ 860425 h 3027364"/>
                <a:gd name="connsiteX10556" fmla="*/ 1895476 w 2857500"/>
                <a:gd name="connsiteY10556" fmla="*/ 869157 h 3027364"/>
                <a:gd name="connsiteX10557" fmla="*/ 1886744 w 2857500"/>
                <a:gd name="connsiteY10557" fmla="*/ 877889 h 3027364"/>
                <a:gd name="connsiteX10558" fmla="*/ 1878012 w 2857500"/>
                <a:gd name="connsiteY10558" fmla="*/ 869157 h 3027364"/>
                <a:gd name="connsiteX10559" fmla="*/ 1886744 w 2857500"/>
                <a:gd name="connsiteY10559" fmla="*/ 860425 h 3027364"/>
                <a:gd name="connsiteX10560" fmla="*/ 1843882 w 2857500"/>
                <a:gd name="connsiteY10560" fmla="*/ 860425 h 3027364"/>
                <a:gd name="connsiteX10561" fmla="*/ 1852614 w 2857500"/>
                <a:gd name="connsiteY10561" fmla="*/ 869157 h 3027364"/>
                <a:gd name="connsiteX10562" fmla="*/ 1843882 w 2857500"/>
                <a:gd name="connsiteY10562" fmla="*/ 877889 h 3027364"/>
                <a:gd name="connsiteX10563" fmla="*/ 1835150 w 2857500"/>
                <a:gd name="connsiteY10563" fmla="*/ 869157 h 3027364"/>
                <a:gd name="connsiteX10564" fmla="*/ 1843882 w 2857500"/>
                <a:gd name="connsiteY10564" fmla="*/ 860425 h 3027364"/>
                <a:gd name="connsiteX10565" fmla="*/ 1800505 w 2857500"/>
                <a:gd name="connsiteY10565" fmla="*/ 860425 h 3027364"/>
                <a:gd name="connsiteX10566" fmla="*/ 1801018 w 2857500"/>
                <a:gd name="connsiteY10566" fmla="*/ 860425 h 3027364"/>
                <a:gd name="connsiteX10567" fmla="*/ 1809750 w 2857500"/>
                <a:gd name="connsiteY10567" fmla="*/ 868907 h 3027364"/>
                <a:gd name="connsiteX10568" fmla="*/ 1801018 w 2857500"/>
                <a:gd name="connsiteY10568" fmla="*/ 877888 h 3027364"/>
                <a:gd name="connsiteX10569" fmla="*/ 1800505 w 2857500"/>
                <a:gd name="connsiteY10569" fmla="*/ 877888 h 3027364"/>
                <a:gd name="connsiteX10570" fmla="*/ 1792287 w 2857500"/>
                <a:gd name="connsiteY10570" fmla="*/ 868907 h 3027364"/>
                <a:gd name="connsiteX10571" fmla="*/ 1800505 w 2857500"/>
                <a:gd name="connsiteY10571" fmla="*/ 860425 h 3027364"/>
                <a:gd name="connsiteX10572" fmla="*/ 1414462 w 2857500"/>
                <a:gd name="connsiteY10572" fmla="*/ 860425 h 3027364"/>
                <a:gd name="connsiteX10573" fmla="*/ 1423987 w 2857500"/>
                <a:gd name="connsiteY10573" fmla="*/ 869157 h 3027364"/>
                <a:gd name="connsiteX10574" fmla="*/ 1414462 w 2857500"/>
                <a:gd name="connsiteY10574" fmla="*/ 877889 h 3027364"/>
                <a:gd name="connsiteX10575" fmla="*/ 1404937 w 2857500"/>
                <a:gd name="connsiteY10575" fmla="*/ 869157 h 3027364"/>
                <a:gd name="connsiteX10576" fmla="*/ 1414462 w 2857500"/>
                <a:gd name="connsiteY10576" fmla="*/ 860425 h 3027364"/>
                <a:gd name="connsiteX10577" fmla="*/ 1370806 w 2857500"/>
                <a:gd name="connsiteY10577" fmla="*/ 860425 h 3027364"/>
                <a:gd name="connsiteX10578" fmla="*/ 1379538 w 2857500"/>
                <a:gd name="connsiteY10578" fmla="*/ 869157 h 3027364"/>
                <a:gd name="connsiteX10579" fmla="*/ 1370806 w 2857500"/>
                <a:gd name="connsiteY10579" fmla="*/ 877889 h 3027364"/>
                <a:gd name="connsiteX10580" fmla="*/ 1362074 w 2857500"/>
                <a:gd name="connsiteY10580" fmla="*/ 869157 h 3027364"/>
                <a:gd name="connsiteX10581" fmla="*/ 1370806 w 2857500"/>
                <a:gd name="connsiteY10581" fmla="*/ 860425 h 3027364"/>
                <a:gd name="connsiteX10582" fmla="*/ 1328737 w 2857500"/>
                <a:gd name="connsiteY10582" fmla="*/ 860425 h 3027364"/>
                <a:gd name="connsiteX10583" fmla="*/ 1338262 w 2857500"/>
                <a:gd name="connsiteY10583" fmla="*/ 869157 h 3027364"/>
                <a:gd name="connsiteX10584" fmla="*/ 1328737 w 2857500"/>
                <a:gd name="connsiteY10584" fmla="*/ 877889 h 3027364"/>
                <a:gd name="connsiteX10585" fmla="*/ 1319212 w 2857500"/>
                <a:gd name="connsiteY10585" fmla="*/ 869157 h 3027364"/>
                <a:gd name="connsiteX10586" fmla="*/ 1328737 w 2857500"/>
                <a:gd name="connsiteY10586" fmla="*/ 860425 h 3027364"/>
                <a:gd name="connsiteX10587" fmla="*/ 1285081 w 2857500"/>
                <a:gd name="connsiteY10587" fmla="*/ 860425 h 3027364"/>
                <a:gd name="connsiteX10588" fmla="*/ 1293813 w 2857500"/>
                <a:gd name="connsiteY10588" fmla="*/ 869157 h 3027364"/>
                <a:gd name="connsiteX10589" fmla="*/ 1285081 w 2857500"/>
                <a:gd name="connsiteY10589" fmla="*/ 877889 h 3027364"/>
                <a:gd name="connsiteX10590" fmla="*/ 1276349 w 2857500"/>
                <a:gd name="connsiteY10590" fmla="*/ 869157 h 3027364"/>
                <a:gd name="connsiteX10591" fmla="*/ 1285081 w 2857500"/>
                <a:gd name="connsiteY10591" fmla="*/ 860425 h 3027364"/>
                <a:gd name="connsiteX10592" fmla="*/ 1242219 w 2857500"/>
                <a:gd name="connsiteY10592" fmla="*/ 860425 h 3027364"/>
                <a:gd name="connsiteX10593" fmla="*/ 1250951 w 2857500"/>
                <a:gd name="connsiteY10593" fmla="*/ 869157 h 3027364"/>
                <a:gd name="connsiteX10594" fmla="*/ 1242219 w 2857500"/>
                <a:gd name="connsiteY10594" fmla="*/ 877889 h 3027364"/>
                <a:gd name="connsiteX10595" fmla="*/ 1233487 w 2857500"/>
                <a:gd name="connsiteY10595" fmla="*/ 869157 h 3027364"/>
                <a:gd name="connsiteX10596" fmla="*/ 1242219 w 2857500"/>
                <a:gd name="connsiteY10596" fmla="*/ 860425 h 3027364"/>
                <a:gd name="connsiteX10597" fmla="*/ 1198562 w 2857500"/>
                <a:gd name="connsiteY10597" fmla="*/ 860425 h 3027364"/>
                <a:gd name="connsiteX10598" fmla="*/ 1208087 w 2857500"/>
                <a:gd name="connsiteY10598" fmla="*/ 869157 h 3027364"/>
                <a:gd name="connsiteX10599" fmla="*/ 1198562 w 2857500"/>
                <a:gd name="connsiteY10599" fmla="*/ 877889 h 3027364"/>
                <a:gd name="connsiteX10600" fmla="*/ 1189037 w 2857500"/>
                <a:gd name="connsiteY10600" fmla="*/ 869157 h 3027364"/>
                <a:gd name="connsiteX10601" fmla="*/ 1198562 w 2857500"/>
                <a:gd name="connsiteY10601" fmla="*/ 860425 h 3027364"/>
                <a:gd name="connsiteX10602" fmla="*/ 1155699 w 2857500"/>
                <a:gd name="connsiteY10602" fmla="*/ 860425 h 3027364"/>
                <a:gd name="connsiteX10603" fmla="*/ 1165224 w 2857500"/>
                <a:gd name="connsiteY10603" fmla="*/ 869157 h 3027364"/>
                <a:gd name="connsiteX10604" fmla="*/ 1155699 w 2857500"/>
                <a:gd name="connsiteY10604" fmla="*/ 877889 h 3027364"/>
                <a:gd name="connsiteX10605" fmla="*/ 1146174 w 2857500"/>
                <a:gd name="connsiteY10605" fmla="*/ 869157 h 3027364"/>
                <a:gd name="connsiteX10606" fmla="*/ 1155699 w 2857500"/>
                <a:gd name="connsiteY10606" fmla="*/ 860425 h 3027364"/>
                <a:gd name="connsiteX10607" fmla="*/ 1112882 w 2857500"/>
                <a:gd name="connsiteY10607" fmla="*/ 860425 h 3027364"/>
                <a:gd name="connsiteX10608" fmla="*/ 1113381 w 2857500"/>
                <a:gd name="connsiteY10608" fmla="*/ 860425 h 3027364"/>
                <a:gd name="connsiteX10609" fmla="*/ 1122362 w 2857500"/>
                <a:gd name="connsiteY10609" fmla="*/ 868907 h 3027364"/>
                <a:gd name="connsiteX10610" fmla="*/ 1113381 w 2857500"/>
                <a:gd name="connsiteY10610" fmla="*/ 877888 h 3027364"/>
                <a:gd name="connsiteX10611" fmla="*/ 1112882 w 2857500"/>
                <a:gd name="connsiteY10611" fmla="*/ 877888 h 3027364"/>
                <a:gd name="connsiteX10612" fmla="*/ 1104899 w 2857500"/>
                <a:gd name="connsiteY10612" fmla="*/ 868907 h 3027364"/>
                <a:gd name="connsiteX10613" fmla="*/ 1112882 w 2857500"/>
                <a:gd name="connsiteY10613" fmla="*/ 860425 h 3027364"/>
                <a:gd name="connsiteX10614" fmla="*/ 1069975 w 2857500"/>
                <a:gd name="connsiteY10614" fmla="*/ 860425 h 3027364"/>
                <a:gd name="connsiteX10615" fmla="*/ 1079500 w 2857500"/>
                <a:gd name="connsiteY10615" fmla="*/ 869157 h 3027364"/>
                <a:gd name="connsiteX10616" fmla="*/ 1069975 w 2857500"/>
                <a:gd name="connsiteY10616" fmla="*/ 877889 h 3027364"/>
                <a:gd name="connsiteX10617" fmla="*/ 1060450 w 2857500"/>
                <a:gd name="connsiteY10617" fmla="*/ 869157 h 3027364"/>
                <a:gd name="connsiteX10618" fmla="*/ 1069975 w 2857500"/>
                <a:gd name="connsiteY10618" fmla="*/ 860425 h 3027364"/>
                <a:gd name="connsiteX10619" fmla="*/ 1027112 w 2857500"/>
                <a:gd name="connsiteY10619" fmla="*/ 860425 h 3027364"/>
                <a:gd name="connsiteX10620" fmla="*/ 1036637 w 2857500"/>
                <a:gd name="connsiteY10620" fmla="*/ 869157 h 3027364"/>
                <a:gd name="connsiteX10621" fmla="*/ 1027112 w 2857500"/>
                <a:gd name="connsiteY10621" fmla="*/ 877889 h 3027364"/>
                <a:gd name="connsiteX10622" fmla="*/ 1017587 w 2857500"/>
                <a:gd name="connsiteY10622" fmla="*/ 869157 h 3027364"/>
                <a:gd name="connsiteX10623" fmla="*/ 1027112 w 2857500"/>
                <a:gd name="connsiteY10623" fmla="*/ 860425 h 3027364"/>
                <a:gd name="connsiteX10624" fmla="*/ 984250 w 2857500"/>
                <a:gd name="connsiteY10624" fmla="*/ 860425 h 3027364"/>
                <a:gd name="connsiteX10625" fmla="*/ 993775 w 2857500"/>
                <a:gd name="connsiteY10625" fmla="*/ 869157 h 3027364"/>
                <a:gd name="connsiteX10626" fmla="*/ 984250 w 2857500"/>
                <a:gd name="connsiteY10626" fmla="*/ 877889 h 3027364"/>
                <a:gd name="connsiteX10627" fmla="*/ 974725 w 2857500"/>
                <a:gd name="connsiteY10627" fmla="*/ 869157 h 3027364"/>
                <a:gd name="connsiteX10628" fmla="*/ 984250 w 2857500"/>
                <a:gd name="connsiteY10628" fmla="*/ 860425 h 3027364"/>
                <a:gd name="connsiteX10629" fmla="*/ 941387 w 2857500"/>
                <a:gd name="connsiteY10629" fmla="*/ 860425 h 3027364"/>
                <a:gd name="connsiteX10630" fmla="*/ 950912 w 2857500"/>
                <a:gd name="connsiteY10630" fmla="*/ 869157 h 3027364"/>
                <a:gd name="connsiteX10631" fmla="*/ 941387 w 2857500"/>
                <a:gd name="connsiteY10631" fmla="*/ 877889 h 3027364"/>
                <a:gd name="connsiteX10632" fmla="*/ 931862 w 2857500"/>
                <a:gd name="connsiteY10632" fmla="*/ 869157 h 3027364"/>
                <a:gd name="connsiteX10633" fmla="*/ 941387 w 2857500"/>
                <a:gd name="connsiteY10633" fmla="*/ 860425 h 3027364"/>
                <a:gd name="connsiteX10634" fmla="*/ 898525 w 2857500"/>
                <a:gd name="connsiteY10634" fmla="*/ 860425 h 3027364"/>
                <a:gd name="connsiteX10635" fmla="*/ 908050 w 2857500"/>
                <a:gd name="connsiteY10635" fmla="*/ 869157 h 3027364"/>
                <a:gd name="connsiteX10636" fmla="*/ 898525 w 2857500"/>
                <a:gd name="connsiteY10636" fmla="*/ 877889 h 3027364"/>
                <a:gd name="connsiteX10637" fmla="*/ 889000 w 2857500"/>
                <a:gd name="connsiteY10637" fmla="*/ 869157 h 3027364"/>
                <a:gd name="connsiteX10638" fmla="*/ 898525 w 2857500"/>
                <a:gd name="connsiteY10638" fmla="*/ 860425 h 3027364"/>
                <a:gd name="connsiteX10639" fmla="*/ 855662 w 2857500"/>
                <a:gd name="connsiteY10639" fmla="*/ 860425 h 3027364"/>
                <a:gd name="connsiteX10640" fmla="*/ 865187 w 2857500"/>
                <a:gd name="connsiteY10640" fmla="*/ 869157 h 3027364"/>
                <a:gd name="connsiteX10641" fmla="*/ 855662 w 2857500"/>
                <a:gd name="connsiteY10641" fmla="*/ 877889 h 3027364"/>
                <a:gd name="connsiteX10642" fmla="*/ 846137 w 2857500"/>
                <a:gd name="connsiteY10642" fmla="*/ 869157 h 3027364"/>
                <a:gd name="connsiteX10643" fmla="*/ 855662 w 2857500"/>
                <a:gd name="connsiteY10643" fmla="*/ 860425 h 3027364"/>
                <a:gd name="connsiteX10644" fmla="*/ 812800 w 2857500"/>
                <a:gd name="connsiteY10644" fmla="*/ 860425 h 3027364"/>
                <a:gd name="connsiteX10645" fmla="*/ 822325 w 2857500"/>
                <a:gd name="connsiteY10645" fmla="*/ 869157 h 3027364"/>
                <a:gd name="connsiteX10646" fmla="*/ 812800 w 2857500"/>
                <a:gd name="connsiteY10646" fmla="*/ 877889 h 3027364"/>
                <a:gd name="connsiteX10647" fmla="*/ 803275 w 2857500"/>
                <a:gd name="connsiteY10647" fmla="*/ 869157 h 3027364"/>
                <a:gd name="connsiteX10648" fmla="*/ 812800 w 2857500"/>
                <a:gd name="connsiteY10648" fmla="*/ 860425 h 3027364"/>
                <a:gd name="connsiteX10649" fmla="*/ 1779587 w 2857500"/>
                <a:gd name="connsiteY10649" fmla="*/ 815976 h 3027364"/>
                <a:gd name="connsiteX10650" fmla="*/ 1789112 w 2857500"/>
                <a:gd name="connsiteY10650" fmla="*/ 825501 h 3027364"/>
                <a:gd name="connsiteX10651" fmla="*/ 1779587 w 2857500"/>
                <a:gd name="connsiteY10651" fmla="*/ 835026 h 3027364"/>
                <a:gd name="connsiteX10652" fmla="*/ 1770062 w 2857500"/>
                <a:gd name="connsiteY10652" fmla="*/ 825501 h 3027364"/>
                <a:gd name="connsiteX10653" fmla="*/ 1779587 w 2857500"/>
                <a:gd name="connsiteY10653" fmla="*/ 815976 h 3027364"/>
                <a:gd name="connsiteX10654" fmla="*/ 1736724 w 2857500"/>
                <a:gd name="connsiteY10654" fmla="*/ 815976 h 3027364"/>
                <a:gd name="connsiteX10655" fmla="*/ 1746249 w 2857500"/>
                <a:gd name="connsiteY10655" fmla="*/ 825501 h 3027364"/>
                <a:gd name="connsiteX10656" fmla="*/ 1736724 w 2857500"/>
                <a:gd name="connsiteY10656" fmla="*/ 835026 h 3027364"/>
                <a:gd name="connsiteX10657" fmla="*/ 1727199 w 2857500"/>
                <a:gd name="connsiteY10657" fmla="*/ 825501 h 3027364"/>
                <a:gd name="connsiteX10658" fmla="*/ 1736724 w 2857500"/>
                <a:gd name="connsiteY10658" fmla="*/ 815976 h 3027364"/>
                <a:gd name="connsiteX10659" fmla="*/ 1693862 w 2857500"/>
                <a:gd name="connsiteY10659" fmla="*/ 815976 h 3027364"/>
                <a:gd name="connsiteX10660" fmla="*/ 1703387 w 2857500"/>
                <a:gd name="connsiteY10660" fmla="*/ 825501 h 3027364"/>
                <a:gd name="connsiteX10661" fmla="*/ 1693862 w 2857500"/>
                <a:gd name="connsiteY10661" fmla="*/ 835026 h 3027364"/>
                <a:gd name="connsiteX10662" fmla="*/ 1684337 w 2857500"/>
                <a:gd name="connsiteY10662" fmla="*/ 825501 h 3027364"/>
                <a:gd name="connsiteX10663" fmla="*/ 1693862 w 2857500"/>
                <a:gd name="connsiteY10663" fmla="*/ 815976 h 3027364"/>
                <a:gd name="connsiteX10664" fmla="*/ 1650999 w 2857500"/>
                <a:gd name="connsiteY10664" fmla="*/ 815976 h 3027364"/>
                <a:gd name="connsiteX10665" fmla="*/ 1660524 w 2857500"/>
                <a:gd name="connsiteY10665" fmla="*/ 825501 h 3027364"/>
                <a:gd name="connsiteX10666" fmla="*/ 1650999 w 2857500"/>
                <a:gd name="connsiteY10666" fmla="*/ 835026 h 3027364"/>
                <a:gd name="connsiteX10667" fmla="*/ 1641474 w 2857500"/>
                <a:gd name="connsiteY10667" fmla="*/ 825501 h 3027364"/>
                <a:gd name="connsiteX10668" fmla="*/ 1650999 w 2857500"/>
                <a:gd name="connsiteY10668" fmla="*/ 815976 h 3027364"/>
                <a:gd name="connsiteX10669" fmla="*/ 1608137 w 2857500"/>
                <a:gd name="connsiteY10669" fmla="*/ 815976 h 3027364"/>
                <a:gd name="connsiteX10670" fmla="*/ 1617662 w 2857500"/>
                <a:gd name="connsiteY10670" fmla="*/ 825501 h 3027364"/>
                <a:gd name="connsiteX10671" fmla="*/ 1608137 w 2857500"/>
                <a:gd name="connsiteY10671" fmla="*/ 835026 h 3027364"/>
                <a:gd name="connsiteX10672" fmla="*/ 1598612 w 2857500"/>
                <a:gd name="connsiteY10672" fmla="*/ 825501 h 3027364"/>
                <a:gd name="connsiteX10673" fmla="*/ 1608137 w 2857500"/>
                <a:gd name="connsiteY10673" fmla="*/ 815976 h 3027364"/>
                <a:gd name="connsiteX10674" fmla="*/ 1565274 w 2857500"/>
                <a:gd name="connsiteY10674" fmla="*/ 815976 h 3027364"/>
                <a:gd name="connsiteX10675" fmla="*/ 1574799 w 2857500"/>
                <a:gd name="connsiteY10675" fmla="*/ 825501 h 3027364"/>
                <a:gd name="connsiteX10676" fmla="*/ 1565274 w 2857500"/>
                <a:gd name="connsiteY10676" fmla="*/ 835026 h 3027364"/>
                <a:gd name="connsiteX10677" fmla="*/ 1555749 w 2857500"/>
                <a:gd name="connsiteY10677" fmla="*/ 825501 h 3027364"/>
                <a:gd name="connsiteX10678" fmla="*/ 1565274 w 2857500"/>
                <a:gd name="connsiteY10678" fmla="*/ 815976 h 3027364"/>
                <a:gd name="connsiteX10679" fmla="*/ 1522412 w 2857500"/>
                <a:gd name="connsiteY10679" fmla="*/ 815976 h 3027364"/>
                <a:gd name="connsiteX10680" fmla="*/ 1531937 w 2857500"/>
                <a:gd name="connsiteY10680" fmla="*/ 825501 h 3027364"/>
                <a:gd name="connsiteX10681" fmla="*/ 1522412 w 2857500"/>
                <a:gd name="connsiteY10681" fmla="*/ 835026 h 3027364"/>
                <a:gd name="connsiteX10682" fmla="*/ 1512887 w 2857500"/>
                <a:gd name="connsiteY10682" fmla="*/ 825501 h 3027364"/>
                <a:gd name="connsiteX10683" fmla="*/ 1522412 w 2857500"/>
                <a:gd name="connsiteY10683" fmla="*/ 815976 h 3027364"/>
                <a:gd name="connsiteX10684" fmla="*/ 1478756 w 2857500"/>
                <a:gd name="connsiteY10684" fmla="*/ 815976 h 3027364"/>
                <a:gd name="connsiteX10685" fmla="*/ 1487488 w 2857500"/>
                <a:gd name="connsiteY10685" fmla="*/ 825501 h 3027364"/>
                <a:gd name="connsiteX10686" fmla="*/ 1478756 w 2857500"/>
                <a:gd name="connsiteY10686" fmla="*/ 835026 h 3027364"/>
                <a:gd name="connsiteX10687" fmla="*/ 1470024 w 2857500"/>
                <a:gd name="connsiteY10687" fmla="*/ 825501 h 3027364"/>
                <a:gd name="connsiteX10688" fmla="*/ 1478756 w 2857500"/>
                <a:gd name="connsiteY10688" fmla="*/ 815976 h 3027364"/>
                <a:gd name="connsiteX10689" fmla="*/ 748506 w 2857500"/>
                <a:gd name="connsiteY10689" fmla="*/ 815976 h 3027364"/>
                <a:gd name="connsiteX10690" fmla="*/ 757238 w 2857500"/>
                <a:gd name="connsiteY10690" fmla="*/ 825501 h 3027364"/>
                <a:gd name="connsiteX10691" fmla="*/ 748506 w 2857500"/>
                <a:gd name="connsiteY10691" fmla="*/ 835026 h 3027364"/>
                <a:gd name="connsiteX10692" fmla="*/ 739774 w 2857500"/>
                <a:gd name="connsiteY10692" fmla="*/ 825501 h 3027364"/>
                <a:gd name="connsiteX10693" fmla="*/ 748506 w 2857500"/>
                <a:gd name="connsiteY10693" fmla="*/ 815976 h 3027364"/>
                <a:gd name="connsiteX10694" fmla="*/ 705644 w 2857500"/>
                <a:gd name="connsiteY10694" fmla="*/ 815976 h 3027364"/>
                <a:gd name="connsiteX10695" fmla="*/ 714376 w 2857500"/>
                <a:gd name="connsiteY10695" fmla="*/ 825501 h 3027364"/>
                <a:gd name="connsiteX10696" fmla="*/ 705644 w 2857500"/>
                <a:gd name="connsiteY10696" fmla="*/ 835026 h 3027364"/>
                <a:gd name="connsiteX10697" fmla="*/ 696912 w 2857500"/>
                <a:gd name="connsiteY10697" fmla="*/ 825501 h 3027364"/>
                <a:gd name="connsiteX10698" fmla="*/ 705644 w 2857500"/>
                <a:gd name="connsiteY10698" fmla="*/ 815976 h 3027364"/>
                <a:gd name="connsiteX10699" fmla="*/ 661987 w 2857500"/>
                <a:gd name="connsiteY10699" fmla="*/ 815976 h 3027364"/>
                <a:gd name="connsiteX10700" fmla="*/ 671512 w 2857500"/>
                <a:gd name="connsiteY10700" fmla="*/ 825501 h 3027364"/>
                <a:gd name="connsiteX10701" fmla="*/ 661987 w 2857500"/>
                <a:gd name="connsiteY10701" fmla="*/ 835026 h 3027364"/>
                <a:gd name="connsiteX10702" fmla="*/ 652462 w 2857500"/>
                <a:gd name="connsiteY10702" fmla="*/ 825501 h 3027364"/>
                <a:gd name="connsiteX10703" fmla="*/ 661987 w 2857500"/>
                <a:gd name="connsiteY10703" fmla="*/ 815976 h 3027364"/>
                <a:gd name="connsiteX10704" fmla="*/ 619124 w 2857500"/>
                <a:gd name="connsiteY10704" fmla="*/ 815976 h 3027364"/>
                <a:gd name="connsiteX10705" fmla="*/ 628649 w 2857500"/>
                <a:gd name="connsiteY10705" fmla="*/ 825501 h 3027364"/>
                <a:gd name="connsiteX10706" fmla="*/ 619124 w 2857500"/>
                <a:gd name="connsiteY10706" fmla="*/ 835026 h 3027364"/>
                <a:gd name="connsiteX10707" fmla="*/ 609599 w 2857500"/>
                <a:gd name="connsiteY10707" fmla="*/ 825501 h 3027364"/>
                <a:gd name="connsiteX10708" fmla="*/ 619124 w 2857500"/>
                <a:gd name="connsiteY10708" fmla="*/ 815976 h 3027364"/>
                <a:gd name="connsiteX10709" fmla="*/ 577056 w 2857500"/>
                <a:gd name="connsiteY10709" fmla="*/ 815976 h 3027364"/>
                <a:gd name="connsiteX10710" fmla="*/ 585788 w 2857500"/>
                <a:gd name="connsiteY10710" fmla="*/ 825501 h 3027364"/>
                <a:gd name="connsiteX10711" fmla="*/ 577056 w 2857500"/>
                <a:gd name="connsiteY10711" fmla="*/ 835026 h 3027364"/>
                <a:gd name="connsiteX10712" fmla="*/ 568324 w 2857500"/>
                <a:gd name="connsiteY10712" fmla="*/ 825501 h 3027364"/>
                <a:gd name="connsiteX10713" fmla="*/ 577056 w 2857500"/>
                <a:gd name="connsiteY10713" fmla="*/ 815976 h 3027364"/>
                <a:gd name="connsiteX10714" fmla="*/ 533399 w 2857500"/>
                <a:gd name="connsiteY10714" fmla="*/ 815976 h 3027364"/>
                <a:gd name="connsiteX10715" fmla="*/ 542924 w 2857500"/>
                <a:gd name="connsiteY10715" fmla="*/ 825501 h 3027364"/>
                <a:gd name="connsiteX10716" fmla="*/ 533399 w 2857500"/>
                <a:gd name="connsiteY10716" fmla="*/ 835026 h 3027364"/>
                <a:gd name="connsiteX10717" fmla="*/ 523874 w 2857500"/>
                <a:gd name="connsiteY10717" fmla="*/ 825501 h 3027364"/>
                <a:gd name="connsiteX10718" fmla="*/ 533399 w 2857500"/>
                <a:gd name="connsiteY10718" fmla="*/ 815976 h 3027364"/>
                <a:gd name="connsiteX10719" fmla="*/ 490537 w 2857500"/>
                <a:gd name="connsiteY10719" fmla="*/ 815976 h 3027364"/>
                <a:gd name="connsiteX10720" fmla="*/ 500062 w 2857500"/>
                <a:gd name="connsiteY10720" fmla="*/ 825501 h 3027364"/>
                <a:gd name="connsiteX10721" fmla="*/ 490537 w 2857500"/>
                <a:gd name="connsiteY10721" fmla="*/ 835026 h 3027364"/>
                <a:gd name="connsiteX10722" fmla="*/ 481012 w 2857500"/>
                <a:gd name="connsiteY10722" fmla="*/ 825501 h 3027364"/>
                <a:gd name="connsiteX10723" fmla="*/ 490537 w 2857500"/>
                <a:gd name="connsiteY10723" fmla="*/ 815976 h 3027364"/>
                <a:gd name="connsiteX10724" fmla="*/ 447674 w 2857500"/>
                <a:gd name="connsiteY10724" fmla="*/ 815976 h 3027364"/>
                <a:gd name="connsiteX10725" fmla="*/ 457199 w 2857500"/>
                <a:gd name="connsiteY10725" fmla="*/ 825501 h 3027364"/>
                <a:gd name="connsiteX10726" fmla="*/ 447674 w 2857500"/>
                <a:gd name="connsiteY10726" fmla="*/ 835026 h 3027364"/>
                <a:gd name="connsiteX10727" fmla="*/ 438149 w 2857500"/>
                <a:gd name="connsiteY10727" fmla="*/ 825501 h 3027364"/>
                <a:gd name="connsiteX10728" fmla="*/ 447674 w 2857500"/>
                <a:gd name="connsiteY10728" fmla="*/ 815976 h 3027364"/>
                <a:gd name="connsiteX10729" fmla="*/ 404812 w 2857500"/>
                <a:gd name="connsiteY10729" fmla="*/ 815976 h 3027364"/>
                <a:gd name="connsiteX10730" fmla="*/ 414337 w 2857500"/>
                <a:gd name="connsiteY10730" fmla="*/ 825501 h 3027364"/>
                <a:gd name="connsiteX10731" fmla="*/ 404812 w 2857500"/>
                <a:gd name="connsiteY10731" fmla="*/ 835026 h 3027364"/>
                <a:gd name="connsiteX10732" fmla="*/ 395287 w 2857500"/>
                <a:gd name="connsiteY10732" fmla="*/ 825501 h 3027364"/>
                <a:gd name="connsiteX10733" fmla="*/ 404812 w 2857500"/>
                <a:gd name="connsiteY10733" fmla="*/ 815976 h 3027364"/>
                <a:gd name="connsiteX10734" fmla="*/ 361949 w 2857500"/>
                <a:gd name="connsiteY10734" fmla="*/ 815976 h 3027364"/>
                <a:gd name="connsiteX10735" fmla="*/ 371474 w 2857500"/>
                <a:gd name="connsiteY10735" fmla="*/ 825501 h 3027364"/>
                <a:gd name="connsiteX10736" fmla="*/ 361949 w 2857500"/>
                <a:gd name="connsiteY10736" fmla="*/ 835026 h 3027364"/>
                <a:gd name="connsiteX10737" fmla="*/ 352424 w 2857500"/>
                <a:gd name="connsiteY10737" fmla="*/ 825501 h 3027364"/>
                <a:gd name="connsiteX10738" fmla="*/ 361949 w 2857500"/>
                <a:gd name="connsiteY10738" fmla="*/ 815976 h 3027364"/>
                <a:gd name="connsiteX10739" fmla="*/ 319359 w 2857500"/>
                <a:gd name="connsiteY10739" fmla="*/ 815976 h 3027364"/>
                <a:gd name="connsiteX10740" fmla="*/ 328612 w 2857500"/>
                <a:gd name="connsiteY10740" fmla="*/ 825229 h 3027364"/>
                <a:gd name="connsiteX10741" fmla="*/ 318815 w 2857500"/>
                <a:gd name="connsiteY10741" fmla="*/ 835026 h 3027364"/>
                <a:gd name="connsiteX10742" fmla="*/ 309562 w 2857500"/>
                <a:gd name="connsiteY10742" fmla="*/ 825229 h 3027364"/>
                <a:gd name="connsiteX10743" fmla="*/ 311739 w 2857500"/>
                <a:gd name="connsiteY10743" fmla="*/ 819242 h 3027364"/>
                <a:gd name="connsiteX10744" fmla="*/ 319359 w 2857500"/>
                <a:gd name="connsiteY10744" fmla="*/ 815976 h 3027364"/>
                <a:gd name="connsiteX10745" fmla="*/ 2768600 w 2857500"/>
                <a:gd name="connsiteY10745" fmla="*/ 815975 h 3027364"/>
                <a:gd name="connsiteX10746" fmla="*/ 2778125 w 2857500"/>
                <a:gd name="connsiteY10746" fmla="*/ 825500 h 3027364"/>
                <a:gd name="connsiteX10747" fmla="*/ 2768600 w 2857500"/>
                <a:gd name="connsiteY10747" fmla="*/ 835025 h 3027364"/>
                <a:gd name="connsiteX10748" fmla="*/ 2759075 w 2857500"/>
                <a:gd name="connsiteY10748" fmla="*/ 825500 h 3027364"/>
                <a:gd name="connsiteX10749" fmla="*/ 2768600 w 2857500"/>
                <a:gd name="connsiteY10749" fmla="*/ 815975 h 3027364"/>
                <a:gd name="connsiteX10750" fmla="*/ 2725737 w 2857500"/>
                <a:gd name="connsiteY10750" fmla="*/ 815975 h 3027364"/>
                <a:gd name="connsiteX10751" fmla="*/ 2735262 w 2857500"/>
                <a:gd name="connsiteY10751" fmla="*/ 825500 h 3027364"/>
                <a:gd name="connsiteX10752" fmla="*/ 2725737 w 2857500"/>
                <a:gd name="connsiteY10752" fmla="*/ 835025 h 3027364"/>
                <a:gd name="connsiteX10753" fmla="*/ 2716212 w 2857500"/>
                <a:gd name="connsiteY10753" fmla="*/ 825500 h 3027364"/>
                <a:gd name="connsiteX10754" fmla="*/ 2725737 w 2857500"/>
                <a:gd name="connsiteY10754" fmla="*/ 815975 h 3027364"/>
                <a:gd name="connsiteX10755" fmla="*/ 2682875 w 2857500"/>
                <a:gd name="connsiteY10755" fmla="*/ 815975 h 3027364"/>
                <a:gd name="connsiteX10756" fmla="*/ 2692400 w 2857500"/>
                <a:gd name="connsiteY10756" fmla="*/ 825500 h 3027364"/>
                <a:gd name="connsiteX10757" fmla="*/ 2682875 w 2857500"/>
                <a:gd name="connsiteY10757" fmla="*/ 835025 h 3027364"/>
                <a:gd name="connsiteX10758" fmla="*/ 2673350 w 2857500"/>
                <a:gd name="connsiteY10758" fmla="*/ 825500 h 3027364"/>
                <a:gd name="connsiteX10759" fmla="*/ 2682875 w 2857500"/>
                <a:gd name="connsiteY10759" fmla="*/ 815975 h 3027364"/>
                <a:gd name="connsiteX10760" fmla="*/ 2639219 w 2857500"/>
                <a:gd name="connsiteY10760" fmla="*/ 815975 h 3027364"/>
                <a:gd name="connsiteX10761" fmla="*/ 2647951 w 2857500"/>
                <a:gd name="connsiteY10761" fmla="*/ 825500 h 3027364"/>
                <a:gd name="connsiteX10762" fmla="*/ 2639219 w 2857500"/>
                <a:gd name="connsiteY10762" fmla="*/ 835025 h 3027364"/>
                <a:gd name="connsiteX10763" fmla="*/ 2630487 w 2857500"/>
                <a:gd name="connsiteY10763" fmla="*/ 825500 h 3027364"/>
                <a:gd name="connsiteX10764" fmla="*/ 2639219 w 2857500"/>
                <a:gd name="connsiteY10764" fmla="*/ 815975 h 3027364"/>
                <a:gd name="connsiteX10765" fmla="*/ 2596357 w 2857500"/>
                <a:gd name="connsiteY10765" fmla="*/ 815975 h 3027364"/>
                <a:gd name="connsiteX10766" fmla="*/ 2605089 w 2857500"/>
                <a:gd name="connsiteY10766" fmla="*/ 825500 h 3027364"/>
                <a:gd name="connsiteX10767" fmla="*/ 2596357 w 2857500"/>
                <a:gd name="connsiteY10767" fmla="*/ 835025 h 3027364"/>
                <a:gd name="connsiteX10768" fmla="*/ 2587625 w 2857500"/>
                <a:gd name="connsiteY10768" fmla="*/ 825500 h 3027364"/>
                <a:gd name="connsiteX10769" fmla="*/ 2596357 w 2857500"/>
                <a:gd name="connsiteY10769" fmla="*/ 815975 h 3027364"/>
                <a:gd name="connsiteX10770" fmla="*/ 2554287 w 2857500"/>
                <a:gd name="connsiteY10770" fmla="*/ 815975 h 3027364"/>
                <a:gd name="connsiteX10771" fmla="*/ 2563812 w 2857500"/>
                <a:gd name="connsiteY10771" fmla="*/ 825500 h 3027364"/>
                <a:gd name="connsiteX10772" fmla="*/ 2554287 w 2857500"/>
                <a:gd name="connsiteY10772" fmla="*/ 835025 h 3027364"/>
                <a:gd name="connsiteX10773" fmla="*/ 2544762 w 2857500"/>
                <a:gd name="connsiteY10773" fmla="*/ 825500 h 3027364"/>
                <a:gd name="connsiteX10774" fmla="*/ 2554287 w 2857500"/>
                <a:gd name="connsiteY10774" fmla="*/ 815975 h 3027364"/>
                <a:gd name="connsiteX10775" fmla="*/ 2510632 w 2857500"/>
                <a:gd name="connsiteY10775" fmla="*/ 815975 h 3027364"/>
                <a:gd name="connsiteX10776" fmla="*/ 2519364 w 2857500"/>
                <a:gd name="connsiteY10776" fmla="*/ 825500 h 3027364"/>
                <a:gd name="connsiteX10777" fmla="*/ 2510632 w 2857500"/>
                <a:gd name="connsiteY10777" fmla="*/ 835025 h 3027364"/>
                <a:gd name="connsiteX10778" fmla="*/ 2501900 w 2857500"/>
                <a:gd name="connsiteY10778" fmla="*/ 825500 h 3027364"/>
                <a:gd name="connsiteX10779" fmla="*/ 2510632 w 2857500"/>
                <a:gd name="connsiteY10779" fmla="*/ 815975 h 3027364"/>
                <a:gd name="connsiteX10780" fmla="*/ 2467769 w 2857500"/>
                <a:gd name="connsiteY10780" fmla="*/ 815975 h 3027364"/>
                <a:gd name="connsiteX10781" fmla="*/ 2476501 w 2857500"/>
                <a:gd name="connsiteY10781" fmla="*/ 825500 h 3027364"/>
                <a:gd name="connsiteX10782" fmla="*/ 2467769 w 2857500"/>
                <a:gd name="connsiteY10782" fmla="*/ 835025 h 3027364"/>
                <a:gd name="connsiteX10783" fmla="*/ 2459037 w 2857500"/>
                <a:gd name="connsiteY10783" fmla="*/ 825500 h 3027364"/>
                <a:gd name="connsiteX10784" fmla="*/ 2467769 w 2857500"/>
                <a:gd name="connsiteY10784" fmla="*/ 815975 h 3027364"/>
                <a:gd name="connsiteX10785" fmla="*/ 2424112 w 2857500"/>
                <a:gd name="connsiteY10785" fmla="*/ 815975 h 3027364"/>
                <a:gd name="connsiteX10786" fmla="*/ 2433637 w 2857500"/>
                <a:gd name="connsiteY10786" fmla="*/ 825500 h 3027364"/>
                <a:gd name="connsiteX10787" fmla="*/ 2424112 w 2857500"/>
                <a:gd name="connsiteY10787" fmla="*/ 835025 h 3027364"/>
                <a:gd name="connsiteX10788" fmla="*/ 2414587 w 2857500"/>
                <a:gd name="connsiteY10788" fmla="*/ 825500 h 3027364"/>
                <a:gd name="connsiteX10789" fmla="*/ 2424112 w 2857500"/>
                <a:gd name="connsiteY10789" fmla="*/ 815975 h 3027364"/>
                <a:gd name="connsiteX10790" fmla="*/ 2381249 w 2857500"/>
                <a:gd name="connsiteY10790" fmla="*/ 815975 h 3027364"/>
                <a:gd name="connsiteX10791" fmla="*/ 2390774 w 2857500"/>
                <a:gd name="connsiteY10791" fmla="*/ 825500 h 3027364"/>
                <a:gd name="connsiteX10792" fmla="*/ 2381249 w 2857500"/>
                <a:gd name="connsiteY10792" fmla="*/ 835025 h 3027364"/>
                <a:gd name="connsiteX10793" fmla="*/ 2371724 w 2857500"/>
                <a:gd name="connsiteY10793" fmla="*/ 825500 h 3027364"/>
                <a:gd name="connsiteX10794" fmla="*/ 2381249 w 2857500"/>
                <a:gd name="connsiteY10794" fmla="*/ 815975 h 3027364"/>
                <a:gd name="connsiteX10795" fmla="*/ 2338387 w 2857500"/>
                <a:gd name="connsiteY10795" fmla="*/ 815975 h 3027364"/>
                <a:gd name="connsiteX10796" fmla="*/ 2347912 w 2857500"/>
                <a:gd name="connsiteY10796" fmla="*/ 825500 h 3027364"/>
                <a:gd name="connsiteX10797" fmla="*/ 2338387 w 2857500"/>
                <a:gd name="connsiteY10797" fmla="*/ 835025 h 3027364"/>
                <a:gd name="connsiteX10798" fmla="*/ 2328862 w 2857500"/>
                <a:gd name="connsiteY10798" fmla="*/ 825500 h 3027364"/>
                <a:gd name="connsiteX10799" fmla="*/ 2338387 w 2857500"/>
                <a:gd name="connsiteY10799" fmla="*/ 815975 h 3027364"/>
                <a:gd name="connsiteX10800" fmla="*/ 2295524 w 2857500"/>
                <a:gd name="connsiteY10800" fmla="*/ 815975 h 3027364"/>
                <a:gd name="connsiteX10801" fmla="*/ 2305049 w 2857500"/>
                <a:gd name="connsiteY10801" fmla="*/ 825500 h 3027364"/>
                <a:gd name="connsiteX10802" fmla="*/ 2295524 w 2857500"/>
                <a:gd name="connsiteY10802" fmla="*/ 835025 h 3027364"/>
                <a:gd name="connsiteX10803" fmla="*/ 2285999 w 2857500"/>
                <a:gd name="connsiteY10803" fmla="*/ 825500 h 3027364"/>
                <a:gd name="connsiteX10804" fmla="*/ 2295524 w 2857500"/>
                <a:gd name="connsiteY10804" fmla="*/ 815975 h 3027364"/>
                <a:gd name="connsiteX10805" fmla="*/ 2252662 w 2857500"/>
                <a:gd name="connsiteY10805" fmla="*/ 815975 h 3027364"/>
                <a:gd name="connsiteX10806" fmla="*/ 2262187 w 2857500"/>
                <a:gd name="connsiteY10806" fmla="*/ 825500 h 3027364"/>
                <a:gd name="connsiteX10807" fmla="*/ 2252662 w 2857500"/>
                <a:gd name="connsiteY10807" fmla="*/ 835025 h 3027364"/>
                <a:gd name="connsiteX10808" fmla="*/ 2243137 w 2857500"/>
                <a:gd name="connsiteY10808" fmla="*/ 825500 h 3027364"/>
                <a:gd name="connsiteX10809" fmla="*/ 2252662 w 2857500"/>
                <a:gd name="connsiteY10809" fmla="*/ 815975 h 3027364"/>
                <a:gd name="connsiteX10810" fmla="*/ 2209799 w 2857500"/>
                <a:gd name="connsiteY10810" fmla="*/ 815975 h 3027364"/>
                <a:gd name="connsiteX10811" fmla="*/ 2219324 w 2857500"/>
                <a:gd name="connsiteY10811" fmla="*/ 825500 h 3027364"/>
                <a:gd name="connsiteX10812" fmla="*/ 2209799 w 2857500"/>
                <a:gd name="connsiteY10812" fmla="*/ 835025 h 3027364"/>
                <a:gd name="connsiteX10813" fmla="*/ 2200274 w 2857500"/>
                <a:gd name="connsiteY10813" fmla="*/ 825500 h 3027364"/>
                <a:gd name="connsiteX10814" fmla="*/ 2209799 w 2857500"/>
                <a:gd name="connsiteY10814" fmla="*/ 815975 h 3027364"/>
                <a:gd name="connsiteX10815" fmla="*/ 2166937 w 2857500"/>
                <a:gd name="connsiteY10815" fmla="*/ 815975 h 3027364"/>
                <a:gd name="connsiteX10816" fmla="*/ 2176462 w 2857500"/>
                <a:gd name="connsiteY10816" fmla="*/ 825500 h 3027364"/>
                <a:gd name="connsiteX10817" fmla="*/ 2166937 w 2857500"/>
                <a:gd name="connsiteY10817" fmla="*/ 835025 h 3027364"/>
                <a:gd name="connsiteX10818" fmla="*/ 2157412 w 2857500"/>
                <a:gd name="connsiteY10818" fmla="*/ 825500 h 3027364"/>
                <a:gd name="connsiteX10819" fmla="*/ 2166937 w 2857500"/>
                <a:gd name="connsiteY10819" fmla="*/ 815975 h 3027364"/>
                <a:gd name="connsiteX10820" fmla="*/ 2124075 w 2857500"/>
                <a:gd name="connsiteY10820" fmla="*/ 815975 h 3027364"/>
                <a:gd name="connsiteX10821" fmla="*/ 2133600 w 2857500"/>
                <a:gd name="connsiteY10821" fmla="*/ 825500 h 3027364"/>
                <a:gd name="connsiteX10822" fmla="*/ 2124075 w 2857500"/>
                <a:gd name="connsiteY10822" fmla="*/ 835025 h 3027364"/>
                <a:gd name="connsiteX10823" fmla="*/ 2114550 w 2857500"/>
                <a:gd name="connsiteY10823" fmla="*/ 825500 h 3027364"/>
                <a:gd name="connsiteX10824" fmla="*/ 2124075 w 2857500"/>
                <a:gd name="connsiteY10824" fmla="*/ 815975 h 3027364"/>
                <a:gd name="connsiteX10825" fmla="*/ 2081212 w 2857500"/>
                <a:gd name="connsiteY10825" fmla="*/ 815975 h 3027364"/>
                <a:gd name="connsiteX10826" fmla="*/ 2090737 w 2857500"/>
                <a:gd name="connsiteY10826" fmla="*/ 825500 h 3027364"/>
                <a:gd name="connsiteX10827" fmla="*/ 2081212 w 2857500"/>
                <a:gd name="connsiteY10827" fmla="*/ 835025 h 3027364"/>
                <a:gd name="connsiteX10828" fmla="*/ 2071687 w 2857500"/>
                <a:gd name="connsiteY10828" fmla="*/ 825500 h 3027364"/>
                <a:gd name="connsiteX10829" fmla="*/ 2081212 w 2857500"/>
                <a:gd name="connsiteY10829" fmla="*/ 815975 h 3027364"/>
                <a:gd name="connsiteX10830" fmla="*/ 2038350 w 2857500"/>
                <a:gd name="connsiteY10830" fmla="*/ 815975 h 3027364"/>
                <a:gd name="connsiteX10831" fmla="*/ 2047875 w 2857500"/>
                <a:gd name="connsiteY10831" fmla="*/ 825500 h 3027364"/>
                <a:gd name="connsiteX10832" fmla="*/ 2038350 w 2857500"/>
                <a:gd name="connsiteY10832" fmla="*/ 835025 h 3027364"/>
                <a:gd name="connsiteX10833" fmla="*/ 2028825 w 2857500"/>
                <a:gd name="connsiteY10833" fmla="*/ 825500 h 3027364"/>
                <a:gd name="connsiteX10834" fmla="*/ 2038350 w 2857500"/>
                <a:gd name="connsiteY10834" fmla="*/ 815975 h 3027364"/>
                <a:gd name="connsiteX10835" fmla="*/ 1994694 w 2857500"/>
                <a:gd name="connsiteY10835" fmla="*/ 815975 h 3027364"/>
                <a:gd name="connsiteX10836" fmla="*/ 2003426 w 2857500"/>
                <a:gd name="connsiteY10836" fmla="*/ 825500 h 3027364"/>
                <a:gd name="connsiteX10837" fmla="*/ 1994694 w 2857500"/>
                <a:gd name="connsiteY10837" fmla="*/ 835025 h 3027364"/>
                <a:gd name="connsiteX10838" fmla="*/ 1985962 w 2857500"/>
                <a:gd name="connsiteY10838" fmla="*/ 825500 h 3027364"/>
                <a:gd name="connsiteX10839" fmla="*/ 1994694 w 2857500"/>
                <a:gd name="connsiteY10839" fmla="*/ 815975 h 3027364"/>
                <a:gd name="connsiteX10840" fmla="*/ 1951832 w 2857500"/>
                <a:gd name="connsiteY10840" fmla="*/ 815975 h 3027364"/>
                <a:gd name="connsiteX10841" fmla="*/ 1960564 w 2857500"/>
                <a:gd name="connsiteY10841" fmla="*/ 825500 h 3027364"/>
                <a:gd name="connsiteX10842" fmla="*/ 1951832 w 2857500"/>
                <a:gd name="connsiteY10842" fmla="*/ 835025 h 3027364"/>
                <a:gd name="connsiteX10843" fmla="*/ 1943100 w 2857500"/>
                <a:gd name="connsiteY10843" fmla="*/ 825500 h 3027364"/>
                <a:gd name="connsiteX10844" fmla="*/ 1951832 w 2857500"/>
                <a:gd name="connsiteY10844" fmla="*/ 815975 h 3027364"/>
                <a:gd name="connsiteX10845" fmla="*/ 1908969 w 2857500"/>
                <a:gd name="connsiteY10845" fmla="*/ 815975 h 3027364"/>
                <a:gd name="connsiteX10846" fmla="*/ 1917701 w 2857500"/>
                <a:gd name="connsiteY10846" fmla="*/ 825500 h 3027364"/>
                <a:gd name="connsiteX10847" fmla="*/ 1908969 w 2857500"/>
                <a:gd name="connsiteY10847" fmla="*/ 835025 h 3027364"/>
                <a:gd name="connsiteX10848" fmla="*/ 1900237 w 2857500"/>
                <a:gd name="connsiteY10848" fmla="*/ 825500 h 3027364"/>
                <a:gd name="connsiteX10849" fmla="*/ 1908969 w 2857500"/>
                <a:gd name="connsiteY10849" fmla="*/ 815975 h 3027364"/>
                <a:gd name="connsiteX10850" fmla="*/ 1866107 w 2857500"/>
                <a:gd name="connsiteY10850" fmla="*/ 815975 h 3027364"/>
                <a:gd name="connsiteX10851" fmla="*/ 1874839 w 2857500"/>
                <a:gd name="connsiteY10851" fmla="*/ 825500 h 3027364"/>
                <a:gd name="connsiteX10852" fmla="*/ 1866107 w 2857500"/>
                <a:gd name="connsiteY10852" fmla="*/ 835025 h 3027364"/>
                <a:gd name="connsiteX10853" fmla="*/ 1857375 w 2857500"/>
                <a:gd name="connsiteY10853" fmla="*/ 825500 h 3027364"/>
                <a:gd name="connsiteX10854" fmla="*/ 1866107 w 2857500"/>
                <a:gd name="connsiteY10854" fmla="*/ 815975 h 3027364"/>
                <a:gd name="connsiteX10855" fmla="*/ 1822450 w 2857500"/>
                <a:gd name="connsiteY10855" fmla="*/ 815975 h 3027364"/>
                <a:gd name="connsiteX10856" fmla="*/ 1831975 w 2857500"/>
                <a:gd name="connsiteY10856" fmla="*/ 825500 h 3027364"/>
                <a:gd name="connsiteX10857" fmla="*/ 1822450 w 2857500"/>
                <a:gd name="connsiteY10857" fmla="*/ 835025 h 3027364"/>
                <a:gd name="connsiteX10858" fmla="*/ 1812925 w 2857500"/>
                <a:gd name="connsiteY10858" fmla="*/ 825500 h 3027364"/>
                <a:gd name="connsiteX10859" fmla="*/ 1822450 w 2857500"/>
                <a:gd name="connsiteY10859" fmla="*/ 815975 h 3027364"/>
                <a:gd name="connsiteX10860" fmla="*/ 1436687 w 2857500"/>
                <a:gd name="connsiteY10860" fmla="*/ 815975 h 3027364"/>
                <a:gd name="connsiteX10861" fmla="*/ 1446212 w 2857500"/>
                <a:gd name="connsiteY10861" fmla="*/ 825500 h 3027364"/>
                <a:gd name="connsiteX10862" fmla="*/ 1436687 w 2857500"/>
                <a:gd name="connsiteY10862" fmla="*/ 835025 h 3027364"/>
                <a:gd name="connsiteX10863" fmla="*/ 1427162 w 2857500"/>
                <a:gd name="connsiteY10863" fmla="*/ 825500 h 3027364"/>
                <a:gd name="connsiteX10864" fmla="*/ 1436687 w 2857500"/>
                <a:gd name="connsiteY10864" fmla="*/ 815975 h 3027364"/>
                <a:gd name="connsiteX10865" fmla="*/ 1393824 w 2857500"/>
                <a:gd name="connsiteY10865" fmla="*/ 815975 h 3027364"/>
                <a:gd name="connsiteX10866" fmla="*/ 1403349 w 2857500"/>
                <a:gd name="connsiteY10866" fmla="*/ 825500 h 3027364"/>
                <a:gd name="connsiteX10867" fmla="*/ 1393824 w 2857500"/>
                <a:gd name="connsiteY10867" fmla="*/ 835025 h 3027364"/>
                <a:gd name="connsiteX10868" fmla="*/ 1384299 w 2857500"/>
                <a:gd name="connsiteY10868" fmla="*/ 825500 h 3027364"/>
                <a:gd name="connsiteX10869" fmla="*/ 1393824 w 2857500"/>
                <a:gd name="connsiteY10869" fmla="*/ 815975 h 3027364"/>
                <a:gd name="connsiteX10870" fmla="*/ 1350169 w 2857500"/>
                <a:gd name="connsiteY10870" fmla="*/ 815975 h 3027364"/>
                <a:gd name="connsiteX10871" fmla="*/ 1358901 w 2857500"/>
                <a:gd name="connsiteY10871" fmla="*/ 825500 h 3027364"/>
                <a:gd name="connsiteX10872" fmla="*/ 1350169 w 2857500"/>
                <a:gd name="connsiteY10872" fmla="*/ 835025 h 3027364"/>
                <a:gd name="connsiteX10873" fmla="*/ 1341437 w 2857500"/>
                <a:gd name="connsiteY10873" fmla="*/ 825500 h 3027364"/>
                <a:gd name="connsiteX10874" fmla="*/ 1350169 w 2857500"/>
                <a:gd name="connsiteY10874" fmla="*/ 815975 h 3027364"/>
                <a:gd name="connsiteX10875" fmla="*/ 1307306 w 2857500"/>
                <a:gd name="connsiteY10875" fmla="*/ 815975 h 3027364"/>
                <a:gd name="connsiteX10876" fmla="*/ 1316038 w 2857500"/>
                <a:gd name="connsiteY10876" fmla="*/ 825500 h 3027364"/>
                <a:gd name="connsiteX10877" fmla="*/ 1307306 w 2857500"/>
                <a:gd name="connsiteY10877" fmla="*/ 835025 h 3027364"/>
                <a:gd name="connsiteX10878" fmla="*/ 1298574 w 2857500"/>
                <a:gd name="connsiteY10878" fmla="*/ 825500 h 3027364"/>
                <a:gd name="connsiteX10879" fmla="*/ 1307306 w 2857500"/>
                <a:gd name="connsiteY10879" fmla="*/ 815975 h 3027364"/>
                <a:gd name="connsiteX10880" fmla="*/ 1263649 w 2857500"/>
                <a:gd name="connsiteY10880" fmla="*/ 815975 h 3027364"/>
                <a:gd name="connsiteX10881" fmla="*/ 1273174 w 2857500"/>
                <a:gd name="connsiteY10881" fmla="*/ 825500 h 3027364"/>
                <a:gd name="connsiteX10882" fmla="*/ 1263649 w 2857500"/>
                <a:gd name="connsiteY10882" fmla="*/ 835025 h 3027364"/>
                <a:gd name="connsiteX10883" fmla="*/ 1254124 w 2857500"/>
                <a:gd name="connsiteY10883" fmla="*/ 825500 h 3027364"/>
                <a:gd name="connsiteX10884" fmla="*/ 1263649 w 2857500"/>
                <a:gd name="connsiteY10884" fmla="*/ 815975 h 3027364"/>
                <a:gd name="connsiteX10885" fmla="*/ 1221581 w 2857500"/>
                <a:gd name="connsiteY10885" fmla="*/ 815975 h 3027364"/>
                <a:gd name="connsiteX10886" fmla="*/ 1230313 w 2857500"/>
                <a:gd name="connsiteY10886" fmla="*/ 825500 h 3027364"/>
                <a:gd name="connsiteX10887" fmla="*/ 1221581 w 2857500"/>
                <a:gd name="connsiteY10887" fmla="*/ 835025 h 3027364"/>
                <a:gd name="connsiteX10888" fmla="*/ 1212849 w 2857500"/>
                <a:gd name="connsiteY10888" fmla="*/ 825500 h 3027364"/>
                <a:gd name="connsiteX10889" fmla="*/ 1221581 w 2857500"/>
                <a:gd name="connsiteY10889" fmla="*/ 815975 h 3027364"/>
                <a:gd name="connsiteX10890" fmla="*/ 1177924 w 2857500"/>
                <a:gd name="connsiteY10890" fmla="*/ 815975 h 3027364"/>
                <a:gd name="connsiteX10891" fmla="*/ 1187449 w 2857500"/>
                <a:gd name="connsiteY10891" fmla="*/ 825500 h 3027364"/>
                <a:gd name="connsiteX10892" fmla="*/ 1177924 w 2857500"/>
                <a:gd name="connsiteY10892" fmla="*/ 835025 h 3027364"/>
                <a:gd name="connsiteX10893" fmla="*/ 1168399 w 2857500"/>
                <a:gd name="connsiteY10893" fmla="*/ 825500 h 3027364"/>
                <a:gd name="connsiteX10894" fmla="*/ 1177924 w 2857500"/>
                <a:gd name="connsiteY10894" fmla="*/ 815975 h 3027364"/>
                <a:gd name="connsiteX10895" fmla="*/ 1135062 w 2857500"/>
                <a:gd name="connsiteY10895" fmla="*/ 815975 h 3027364"/>
                <a:gd name="connsiteX10896" fmla="*/ 1144587 w 2857500"/>
                <a:gd name="connsiteY10896" fmla="*/ 825500 h 3027364"/>
                <a:gd name="connsiteX10897" fmla="*/ 1135062 w 2857500"/>
                <a:gd name="connsiteY10897" fmla="*/ 835025 h 3027364"/>
                <a:gd name="connsiteX10898" fmla="*/ 1125537 w 2857500"/>
                <a:gd name="connsiteY10898" fmla="*/ 825500 h 3027364"/>
                <a:gd name="connsiteX10899" fmla="*/ 1135062 w 2857500"/>
                <a:gd name="connsiteY10899" fmla="*/ 815975 h 3027364"/>
                <a:gd name="connsiteX10900" fmla="*/ 1092200 w 2857500"/>
                <a:gd name="connsiteY10900" fmla="*/ 815975 h 3027364"/>
                <a:gd name="connsiteX10901" fmla="*/ 1101725 w 2857500"/>
                <a:gd name="connsiteY10901" fmla="*/ 825500 h 3027364"/>
                <a:gd name="connsiteX10902" fmla="*/ 1092200 w 2857500"/>
                <a:gd name="connsiteY10902" fmla="*/ 835025 h 3027364"/>
                <a:gd name="connsiteX10903" fmla="*/ 1082675 w 2857500"/>
                <a:gd name="connsiteY10903" fmla="*/ 825500 h 3027364"/>
                <a:gd name="connsiteX10904" fmla="*/ 1092200 w 2857500"/>
                <a:gd name="connsiteY10904" fmla="*/ 815975 h 3027364"/>
                <a:gd name="connsiteX10905" fmla="*/ 1049337 w 2857500"/>
                <a:gd name="connsiteY10905" fmla="*/ 815975 h 3027364"/>
                <a:gd name="connsiteX10906" fmla="*/ 1058862 w 2857500"/>
                <a:gd name="connsiteY10906" fmla="*/ 825500 h 3027364"/>
                <a:gd name="connsiteX10907" fmla="*/ 1049337 w 2857500"/>
                <a:gd name="connsiteY10907" fmla="*/ 835025 h 3027364"/>
                <a:gd name="connsiteX10908" fmla="*/ 1039812 w 2857500"/>
                <a:gd name="connsiteY10908" fmla="*/ 825500 h 3027364"/>
                <a:gd name="connsiteX10909" fmla="*/ 1049337 w 2857500"/>
                <a:gd name="connsiteY10909" fmla="*/ 815975 h 3027364"/>
                <a:gd name="connsiteX10910" fmla="*/ 1006475 w 2857500"/>
                <a:gd name="connsiteY10910" fmla="*/ 815975 h 3027364"/>
                <a:gd name="connsiteX10911" fmla="*/ 1016000 w 2857500"/>
                <a:gd name="connsiteY10911" fmla="*/ 825500 h 3027364"/>
                <a:gd name="connsiteX10912" fmla="*/ 1006475 w 2857500"/>
                <a:gd name="connsiteY10912" fmla="*/ 835025 h 3027364"/>
                <a:gd name="connsiteX10913" fmla="*/ 996950 w 2857500"/>
                <a:gd name="connsiteY10913" fmla="*/ 825500 h 3027364"/>
                <a:gd name="connsiteX10914" fmla="*/ 1006475 w 2857500"/>
                <a:gd name="connsiteY10914" fmla="*/ 815975 h 3027364"/>
                <a:gd name="connsiteX10915" fmla="*/ 963612 w 2857500"/>
                <a:gd name="connsiteY10915" fmla="*/ 815975 h 3027364"/>
                <a:gd name="connsiteX10916" fmla="*/ 973137 w 2857500"/>
                <a:gd name="connsiteY10916" fmla="*/ 825500 h 3027364"/>
                <a:gd name="connsiteX10917" fmla="*/ 963612 w 2857500"/>
                <a:gd name="connsiteY10917" fmla="*/ 835025 h 3027364"/>
                <a:gd name="connsiteX10918" fmla="*/ 954087 w 2857500"/>
                <a:gd name="connsiteY10918" fmla="*/ 825500 h 3027364"/>
                <a:gd name="connsiteX10919" fmla="*/ 963612 w 2857500"/>
                <a:gd name="connsiteY10919" fmla="*/ 815975 h 3027364"/>
                <a:gd name="connsiteX10920" fmla="*/ 920750 w 2857500"/>
                <a:gd name="connsiteY10920" fmla="*/ 815975 h 3027364"/>
                <a:gd name="connsiteX10921" fmla="*/ 930275 w 2857500"/>
                <a:gd name="connsiteY10921" fmla="*/ 825500 h 3027364"/>
                <a:gd name="connsiteX10922" fmla="*/ 920750 w 2857500"/>
                <a:gd name="connsiteY10922" fmla="*/ 835025 h 3027364"/>
                <a:gd name="connsiteX10923" fmla="*/ 911225 w 2857500"/>
                <a:gd name="connsiteY10923" fmla="*/ 825500 h 3027364"/>
                <a:gd name="connsiteX10924" fmla="*/ 920750 w 2857500"/>
                <a:gd name="connsiteY10924" fmla="*/ 815975 h 3027364"/>
                <a:gd name="connsiteX10925" fmla="*/ 877887 w 2857500"/>
                <a:gd name="connsiteY10925" fmla="*/ 815975 h 3027364"/>
                <a:gd name="connsiteX10926" fmla="*/ 887412 w 2857500"/>
                <a:gd name="connsiteY10926" fmla="*/ 825500 h 3027364"/>
                <a:gd name="connsiteX10927" fmla="*/ 877887 w 2857500"/>
                <a:gd name="connsiteY10927" fmla="*/ 835025 h 3027364"/>
                <a:gd name="connsiteX10928" fmla="*/ 868362 w 2857500"/>
                <a:gd name="connsiteY10928" fmla="*/ 825500 h 3027364"/>
                <a:gd name="connsiteX10929" fmla="*/ 877887 w 2857500"/>
                <a:gd name="connsiteY10929" fmla="*/ 815975 h 3027364"/>
                <a:gd name="connsiteX10930" fmla="*/ 834232 w 2857500"/>
                <a:gd name="connsiteY10930" fmla="*/ 815975 h 3027364"/>
                <a:gd name="connsiteX10931" fmla="*/ 842964 w 2857500"/>
                <a:gd name="connsiteY10931" fmla="*/ 825500 h 3027364"/>
                <a:gd name="connsiteX10932" fmla="*/ 834232 w 2857500"/>
                <a:gd name="connsiteY10932" fmla="*/ 835025 h 3027364"/>
                <a:gd name="connsiteX10933" fmla="*/ 825500 w 2857500"/>
                <a:gd name="connsiteY10933" fmla="*/ 825500 h 3027364"/>
                <a:gd name="connsiteX10934" fmla="*/ 834232 w 2857500"/>
                <a:gd name="connsiteY10934" fmla="*/ 815975 h 3027364"/>
                <a:gd name="connsiteX10935" fmla="*/ 791369 w 2857500"/>
                <a:gd name="connsiteY10935" fmla="*/ 815975 h 3027364"/>
                <a:gd name="connsiteX10936" fmla="*/ 800101 w 2857500"/>
                <a:gd name="connsiteY10936" fmla="*/ 825500 h 3027364"/>
                <a:gd name="connsiteX10937" fmla="*/ 791369 w 2857500"/>
                <a:gd name="connsiteY10937" fmla="*/ 835025 h 3027364"/>
                <a:gd name="connsiteX10938" fmla="*/ 782637 w 2857500"/>
                <a:gd name="connsiteY10938" fmla="*/ 825500 h 3027364"/>
                <a:gd name="connsiteX10939" fmla="*/ 791369 w 2857500"/>
                <a:gd name="connsiteY10939" fmla="*/ 815975 h 3027364"/>
                <a:gd name="connsiteX10940" fmla="*/ 434430 w 2857500"/>
                <a:gd name="connsiteY10940" fmla="*/ 779463 h 3027364"/>
                <a:gd name="connsiteX10941" fmla="*/ 434974 w 2857500"/>
                <a:gd name="connsiteY10941" fmla="*/ 782776 h 3027364"/>
                <a:gd name="connsiteX10942" fmla="*/ 425177 w 2857500"/>
                <a:gd name="connsiteY10942" fmla="*/ 792163 h 3027364"/>
                <a:gd name="connsiteX10943" fmla="*/ 415924 w 2857500"/>
                <a:gd name="connsiteY10943" fmla="*/ 783881 h 3027364"/>
                <a:gd name="connsiteX10944" fmla="*/ 434430 w 2857500"/>
                <a:gd name="connsiteY10944" fmla="*/ 779463 h 3027364"/>
                <a:gd name="connsiteX10945" fmla="*/ 2789237 w 2857500"/>
                <a:gd name="connsiteY10945" fmla="*/ 773113 h 3027364"/>
                <a:gd name="connsiteX10946" fmla="*/ 2798762 w 2857500"/>
                <a:gd name="connsiteY10946" fmla="*/ 782638 h 3027364"/>
                <a:gd name="connsiteX10947" fmla="*/ 2789237 w 2857500"/>
                <a:gd name="connsiteY10947" fmla="*/ 792163 h 3027364"/>
                <a:gd name="connsiteX10948" fmla="*/ 2779712 w 2857500"/>
                <a:gd name="connsiteY10948" fmla="*/ 782638 h 3027364"/>
                <a:gd name="connsiteX10949" fmla="*/ 2789237 w 2857500"/>
                <a:gd name="connsiteY10949" fmla="*/ 773113 h 3027364"/>
                <a:gd name="connsiteX10950" fmla="*/ 2746375 w 2857500"/>
                <a:gd name="connsiteY10950" fmla="*/ 773113 h 3027364"/>
                <a:gd name="connsiteX10951" fmla="*/ 2755900 w 2857500"/>
                <a:gd name="connsiteY10951" fmla="*/ 782638 h 3027364"/>
                <a:gd name="connsiteX10952" fmla="*/ 2746375 w 2857500"/>
                <a:gd name="connsiteY10952" fmla="*/ 792163 h 3027364"/>
                <a:gd name="connsiteX10953" fmla="*/ 2736850 w 2857500"/>
                <a:gd name="connsiteY10953" fmla="*/ 782638 h 3027364"/>
                <a:gd name="connsiteX10954" fmla="*/ 2746375 w 2857500"/>
                <a:gd name="connsiteY10954" fmla="*/ 773113 h 3027364"/>
                <a:gd name="connsiteX10955" fmla="*/ 2703512 w 2857500"/>
                <a:gd name="connsiteY10955" fmla="*/ 773113 h 3027364"/>
                <a:gd name="connsiteX10956" fmla="*/ 2713037 w 2857500"/>
                <a:gd name="connsiteY10956" fmla="*/ 782638 h 3027364"/>
                <a:gd name="connsiteX10957" fmla="*/ 2703512 w 2857500"/>
                <a:gd name="connsiteY10957" fmla="*/ 792163 h 3027364"/>
                <a:gd name="connsiteX10958" fmla="*/ 2693987 w 2857500"/>
                <a:gd name="connsiteY10958" fmla="*/ 782638 h 3027364"/>
                <a:gd name="connsiteX10959" fmla="*/ 2703512 w 2857500"/>
                <a:gd name="connsiteY10959" fmla="*/ 773113 h 3027364"/>
                <a:gd name="connsiteX10960" fmla="*/ 2660650 w 2857500"/>
                <a:gd name="connsiteY10960" fmla="*/ 773113 h 3027364"/>
                <a:gd name="connsiteX10961" fmla="*/ 2670175 w 2857500"/>
                <a:gd name="connsiteY10961" fmla="*/ 782638 h 3027364"/>
                <a:gd name="connsiteX10962" fmla="*/ 2660650 w 2857500"/>
                <a:gd name="connsiteY10962" fmla="*/ 792163 h 3027364"/>
                <a:gd name="connsiteX10963" fmla="*/ 2651125 w 2857500"/>
                <a:gd name="connsiteY10963" fmla="*/ 782638 h 3027364"/>
                <a:gd name="connsiteX10964" fmla="*/ 2660650 w 2857500"/>
                <a:gd name="connsiteY10964" fmla="*/ 773113 h 3027364"/>
                <a:gd name="connsiteX10965" fmla="*/ 2617787 w 2857500"/>
                <a:gd name="connsiteY10965" fmla="*/ 773113 h 3027364"/>
                <a:gd name="connsiteX10966" fmla="*/ 2627312 w 2857500"/>
                <a:gd name="connsiteY10966" fmla="*/ 782638 h 3027364"/>
                <a:gd name="connsiteX10967" fmla="*/ 2617787 w 2857500"/>
                <a:gd name="connsiteY10967" fmla="*/ 792163 h 3027364"/>
                <a:gd name="connsiteX10968" fmla="*/ 2608262 w 2857500"/>
                <a:gd name="connsiteY10968" fmla="*/ 782638 h 3027364"/>
                <a:gd name="connsiteX10969" fmla="*/ 2617787 w 2857500"/>
                <a:gd name="connsiteY10969" fmla="*/ 773113 h 3027364"/>
                <a:gd name="connsiteX10970" fmla="*/ 2574925 w 2857500"/>
                <a:gd name="connsiteY10970" fmla="*/ 773113 h 3027364"/>
                <a:gd name="connsiteX10971" fmla="*/ 2584450 w 2857500"/>
                <a:gd name="connsiteY10971" fmla="*/ 782638 h 3027364"/>
                <a:gd name="connsiteX10972" fmla="*/ 2574925 w 2857500"/>
                <a:gd name="connsiteY10972" fmla="*/ 792163 h 3027364"/>
                <a:gd name="connsiteX10973" fmla="*/ 2565400 w 2857500"/>
                <a:gd name="connsiteY10973" fmla="*/ 782638 h 3027364"/>
                <a:gd name="connsiteX10974" fmla="*/ 2574925 w 2857500"/>
                <a:gd name="connsiteY10974" fmla="*/ 773113 h 3027364"/>
                <a:gd name="connsiteX10975" fmla="*/ 2531269 w 2857500"/>
                <a:gd name="connsiteY10975" fmla="*/ 773113 h 3027364"/>
                <a:gd name="connsiteX10976" fmla="*/ 2540001 w 2857500"/>
                <a:gd name="connsiteY10976" fmla="*/ 782638 h 3027364"/>
                <a:gd name="connsiteX10977" fmla="*/ 2531269 w 2857500"/>
                <a:gd name="connsiteY10977" fmla="*/ 792163 h 3027364"/>
                <a:gd name="connsiteX10978" fmla="*/ 2522537 w 2857500"/>
                <a:gd name="connsiteY10978" fmla="*/ 782638 h 3027364"/>
                <a:gd name="connsiteX10979" fmla="*/ 2531269 w 2857500"/>
                <a:gd name="connsiteY10979" fmla="*/ 773113 h 3027364"/>
                <a:gd name="connsiteX10980" fmla="*/ 2487893 w 2857500"/>
                <a:gd name="connsiteY10980" fmla="*/ 773113 h 3027364"/>
                <a:gd name="connsiteX10981" fmla="*/ 2488406 w 2857500"/>
                <a:gd name="connsiteY10981" fmla="*/ 773113 h 3027364"/>
                <a:gd name="connsiteX10982" fmla="*/ 2497138 w 2857500"/>
                <a:gd name="connsiteY10982" fmla="*/ 782910 h 3027364"/>
                <a:gd name="connsiteX10983" fmla="*/ 2488406 w 2857500"/>
                <a:gd name="connsiteY10983" fmla="*/ 792163 h 3027364"/>
                <a:gd name="connsiteX10984" fmla="*/ 2487893 w 2857500"/>
                <a:gd name="connsiteY10984" fmla="*/ 792163 h 3027364"/>
                <a:gd name="connsiteX10985" fmla="*/ 2479675 w 2857500"/>
                <a:gd name="connsiteY10985" fmla="*/ 782910 h 3027364"/>
                <a:gd name="connsiteX10986" fmla="*/ 2487893 w 2857500"/>
                <a:gd name="connsiteY10986" fmla="*/ 773113 h 3027364"/>
                <a:gd name="connsiteX10987" fmla="*/ 2446337 w 2857500"/>
                <a:gd name="connsiteY10987" fmla="*/ 773113 h 3027364"/>
                <a:gd name="connsiteX10988" fmla="*/ 2455862 w 2857500"/>
                <a:gd name="connsiteY10988" fmla="*/ 782638 h 3027364"/>
                <a:gd name="connsiteX10989" fmla="*/ 2446337 w 2857500"/>
                <a:gd name="connsiteY10989" fmla="*/ 792163 h 3027364"/>
                <a:gd name="connsiteX10990" fmla="*/ 2436812 w 2857500"/>
                <a:gd name="connsiteY10990" fmla="*/ 782638 h 3027364"/>
                <a:gd name="connsiteX10991" fmla="*/ 2446337 w 2857500"/>
                <a:gd name="connsiteY10991" fmla="*/ 773113 h 3027364"/>
                <a:gd name="connsiteX10992" fmla="*/ 2402681 w 2857500"/>
                <a:gd name="connsiteY10992" fmla="*/ 773113 h 3027364"/>
                <a:gd name="connsiteX10993" fmla="*/ 2411413 w 2857500"/>
                <a:gd name="connsiteY10993" fmla="*/ 782638 h 3027364"/>
                <a:gd name="connsiteX10994" fmla="*/ 2402681 w 2857500"/>
                <a:gd name="connsiteY10994" fmla="*/ 792163 h 3027364"/>
                <a:gd name="connsiteX10995" fmla="*/ 2393949 w 2857500"/>
                <a:gd name="connsiteY10995" fmla="*/ 782638 h 3027364"/>
                <a:gd name="connsiteX10996" fmla="*/ 2402681 w 2857500"/>
                <a:gd name="connsiteY10996" fmla="*/ 773113 h 3027364"/>
                <a:gd name="connsiteX10997" fmla="*/ 2359819 w 2857500"/>
                <a:gd name="connsiteY10997" fmla="*/ 773113 h 3027364"/>
                <a:gd name="connsiteX10998" fmla="*/ 2368551 w 2857500"/>
                <a:gd name="connsiteY10998" fmla="*/ 782638 h 3027364"/>
                <a:gd name="connsiteX10999" fmla="*/ 2359819 w 2857500"/>
                <a:gd name="connsiteY10999" fmla="*/ 792163 h 3027364"/>
                <a:gd name="connsiteX11000" fmla="*/ 2351087 w 2857500"/>
                <a:gd name="connsiteY11000" fmla="*/ 782638 h 3027364"/>
                <a:gd name="connsiteX11001" fmla="*/ 2359819 w 2857500"/>
                <a:gd name="connsiteY11001" fmla="*/ 773113 h 3027364"/>
                <a:gd name="connsiteX11002" fmla="*/ 2316162 w 2857500"/>
                <a:gd name="connsiteY11002" fmla="*/ 773113 h 3027364"/>
                <a:gd name="connsiteX11003" fmla="*/ 2325687 w 2857500"/>
                <a:gd name="connsiteY11003" fmla="*/ 782638 h 3027364"/>
                <a:gd name="connsiteX11004" fmla="*/ 2316162 w 2857500"/>
                <a:gd name="connsiteY11004" fmla="*/ 792163 h 3027364"/>
                <a:gd name="connsiteX11005" fmla="*/ 2306637 w 2857500"/>
                <a:gd name="connsiteY11005" fmla="*/ 782638 h 3027364"/>
                <a:gd name="connsiteX11006" fmla="*/ 2316162 w 2857500"/>
                <a:gd name="connsiteY11006" fmla="*/ 773113 h 3027364"/>
                <a:gd name="connsiteX11007" fmla="*/ 2273299 w 2857500"/>
                <a:gd name="connsiteY11007" fmla="*/ 773113 h 3027364"/>
                <a:gd name="connsiteX11008" fmla="*/ 2282824 w 2857500"/>
                <a:gd name="connsiteY11008" fmla="*/ 782638 h 3027364"/>
                <a:gd name="connsiteX11009" fmla="*/ 2273299 w 2857500"/>
                <a:gd name="connsiteY11009" fmla="*/ 792163 h 3027364"/>
                <a:gd name="connsiteX11010" fmla="*/ 2263774 w 2857500"/>
                <a:gd name="connsiteY11010" fmla="*/ 782638 h 3027364"/>
                <a:gd name="connsiteX11011" fmla="*/ 2273299 w 2857500"/>
                <a:gd name="connsiteY11011" fmla="*/ 773113 h 3027364"/>
                <a:gd name="connsiteX11012" fmla="*/ 2230437 w 2857500"/>
                <a:gd name="connsiteY11012" fmla="*/ 773113 h 3027364"/>
                <a:gd name="connsiteX11013" fmla="*/ 2239962 w 2857500"/>
                <a:gd name="connsiteY11013" fmla="*/ 782638 h 3027364"/>
                <a:gd name="connsiteX11014" fmla="*/ 2230437 w 2857500"/>
                <a:gd name="connsiteY11014" fmla="*/ 792163 h 3027364"/>
                <a:gd name="connsiteX11015" fmla="*/ 2220912 w 2857500"/>
                <a:gd name="connsiteY11015" fmla="*/ 782638 h 3027364"/>
                <a:gd name="connsiteX11016" fmla="*/ 2230437 w 2857500"/>
                <a:gd name="connsiteY11016" fmla="*/ 773113 h 3027364"/>
                <a:gd name="connsiteX11017" fmla="*/ 2187574 w 2857500"/>
                <a:gd name="connsiteY11017" fmla="*/ 773113 h 3027364"/>
                <a:gd name="connsiteX11018" fmla="*/ 2197099 w 2857500"/>
                <a:gd name="connsiteY11018" fmla="*/ 782638 h 3027364"/>
                <a:gd name="connsiteX11019" fmla="*/ 2187574 w 2857500"/>
                <a:gd name="connsiteY11019" fmla="*/ 792163 h 3027364"/>
                <a:gd name="connsiteX11020" fmla="*/ 2178049 w 2857500"/>
                <a:gd name="connsiteY11020" fmla="*/ 782638 h 3027364"/>
                <a:gd name="connsiteX11021" fmla="*/ 2187574 w 2857500"/>
                <a:gd name="connsiteY11021" fmla="*/ 773113 h 3027364"/>
                <a:gd name="connsiteX11022" fmla="*/ 2144440 w 2857500"/>
                <a:gd name="connsiteY11022" fmla="*/ 773113 h 3027364"/>
                <a:gd name="connsiteX11023" fmla="*/ 2144984 w 2857500"/>
                <a:gd name="connsiteY11023" fmla="*/ 773113 h 3027364"/>
                <a:gd name="connsiteX11024" fmla="*/ 2154237 w 2857500"/>
                <a:gd name="connsiteY11024" fmla="*/ 782910 h 3027364"/>
                <a:gd name="connsiteX11025" fmla="*/ 2144984 w 2857500"/>
                <a:gd name="connsiteY11025" fmla="*/ 792163 h 3027364"/>
                <a:gd name="connsiteX11026" fmla="*/ 2144440 w 2857500"/>
                <a:gd name="connsiteY11026" fmla="*/ 792163 h 3027364"/>
                <a:gd name="connsiteX11027" fmla="*/ 2135187 w 2857500"/>
                <a:gd name="connsiteY11027" fmla="*/ 782910 h 3027364"/>
                <a:gd name="connsiteX11028" fmla="*/ 2144440 w 2857500"/>
                <a:gd name="connsiteY11028" fmla="*/ 773113 h 3027364"/>
                <a:gd name="connsiteX11029" fmla="*/ 2101850 w 2857500"/>
                <a:gd name="connsiteY11029" fmla="*/ 773113 h 3027364"/>
                <a:gd name="connsiteX11030" fmla="*/ 2111375 w 2857500"/>
                <a:gd name="connsiteY11030" fmla="*/ 782638 h 3027364"/>
                <a:gd name="connsiteX11031" fmla="*/ 2101850 w 2857500"/>
                <a:gd name="connsiteY11031" fmla="*/ 792163 h 3027364"/>
                <a:gd name="connsiteX11032" fmla="*/ 2092325 w 2857500"/>
                <a:gd name="connsiteY11032" fmla="*/ 782638 h 3027364"/>
                <a:gd name="connsiteX11033" fmla="*/ 2101850 w 2857500"/>
                <a:gd name="connsiteY11033" fmla="*/ 773113 h 3027364"/>
                <a:gd name="connsiteX11034" fmla="*/ 2058987 w 2857500"/>
                <a:gd name="connsiteY11034" fmla="*/ 773113 h 3027364"/>
                <a:gd name="connsiteX11035" fmla="*/ 2068512 w 2857500"/>
                <a:gd name="connsiteY11035" fmla="*/ 782638 h 3027364"/>
                <a:gd name="connsiteX11036" fmla="*/ 2058987 w 2857500"/>
                <a:gd name="connsiteY11036" fmla="*/ 792163 h 3027364"/>
                <a:gd name="connsiteX11037" fmla="*/ 2049462 w 2857500"/>
                <a:gd name="connsiteY11037" fmla="*/ 782638 h 3027364"/>
                <a:gd name="connsiteX11038" fmla="*/ 2058987 w 2857500"/>
                <a:gd name="connsiteY11038" fmla="*/ 773113 h 3027364"/>
                <a:gd name="connsiteX11039" fmla="*/ 2016125 w 2857500"/>
                <a:gd name="connsiteY11039" fmla="*/ 773113 h 3027364"/>
                <a:gd name="connsiteX11040" fmla="*/ 2025650 w 2857500"/>
                <a:gd name="connsiteY11040" fmla="*/ 782638 h 3027364"/>
                <a:gd name="connsiteX11041" fmla="*/ 2016125 w 2857500"/>
                <a:gd name="connsiteY11041" fmla="*/ 792163 h 3027364"/>
                <a:gd name="connsiteX11042" fmla="*/ 2006600 w 2857500"/>
                <a:gd name="connsiteY11042" fmla="*/ 782638 h 3027364"/>
                <a:gd name="connsiteX11043" fmla="*/ 2016125 w 2857500"/>
                <a:gd name="connsiteY11043" fmla="*/ 773113 h 3027364"/>
                <a:gd name="connsiteX11044" fmla="*/ 1973262 w 2857500"/>
                <a:gd name="connsiteY11044" fmla="*/ 773113 h 3027364"/>
                <a:gd name="connsiteX11045" fmla="*/ 1982787 w 2857500"/>
                <a:gd name="connsiteY11045" fmla="*/ 782638 h 3027364"/>
                <a:gd name="connsiteX11046" fmla="*/ 1973262 w 2857500"/>
                <a:gd name="connsiteY11046" fmla="*/ 792163 h 3027364"/>
                <a:gd name="connsiteX11047" fmla="*/ 1963737 w 2857500"/>
                <a:gd name="connsiteY11047" fmla="*/ 782638 h 3027364"/>
                <a:gd name="connsiteX11048" fmla="*/ 1973262 w 2857500"/>
                <a:gd name="connsiteY11048" fmla="*/ 773113 h 3027364"/>
                <a:gd name="connsiteX11049" fmla="*/ 1930400 w 2857500"/>
                <a:gd name="connsiteY11049" fmla="*/ 773113 h 3027364"/>
                <a:gd name="connsiteX11050" fmla="*/ 1939925 w 2857500"/>
                <a:gd name="connsiteY11050" fmla="*/ 782638 h 3027364"/>
                <a:gd name="connsiteX11051" fmla="*/ 1930400 w 2857500"/>
                <a:gd name="connsiteY11051" fmla="*/ 792163 h 3027364"/>
                <a:gd name="connsiteX11052" fmla="*/ 1920875 w 2857500"/>
                <a:gd name="connsiteY11052" fmla="*/ 782638 h 3027364"/>
                <a:gd name="connsiteX11053" fmla="*/ 1930400 w 2857500"/>
                <a:gd name="connsiteY11053" fmla="*/ 773113 h 3027364"/>
                <a:gd name="connsiteX11054" fmla="*/ 1886744 w 2857500"/>
                <a:gd name="connsiteY11054" fmla="*/ 773113 h 3027364"/>
                <a:gd name="connsiteX11055" fmla="*/ 1895476 w 2857500"/>
                <a:gd name="connsiteY11055" fmla="*/ 782638 h 3027364"/>
                <a:gd name="connsiteX11056" fmla="*/ 1886744 w 2857500"/>
                <a:gd name="connsiteY11056" fmla="*/ 792163 h 3027364"/>
                <a:gd name="connsiteX11057" fmla="*/ 1878012 w 2857500"/>
                <a:gd name="connsiteY11057" fmla="*/ 782638 h 3027364"/>
                <a:gd name="connsiteX11058" fmla="*/ 1886744 w 2857500"/>
                <a:gd name="connsiteY11058" fmla="*/ 773113 h 3027364"/>
                <a:gd name="connsiteX11059" fmla="*/ 1843882 w 2857500"/>
                <a:gd name="connsiteY11059" fmla="*/ 773113 h 3027364"/>
                <a:gd name="connsiteX11060" fmla="*/ 1852614 w 2857500"/>
                <a:gd name="connsiteY11060" fmla="*/ 782638 h 3027364"/>
                <a:gd name="connsiteX11061" fmla="*/ 1843882 w 2857500"/>
                <a:gd name="connsiteY11061" fmla="*/ 792163 h 3027364"/>
                <a:gd name="connsiteX11062" fmla="*/ 1835150 w 2857500"/>
                <a:gd name="connsiteY11062" fmla="*/ 782638 h 3027364"/>
                <a:gd name="connsiteX11063" fmla="*/ 1843882 w 2857500"/>
                <a:gd name="connsiteY11063" fmla="*/ 773113 h 3027364"/>
                <a:gd name="connsiteX11064" fmla="*/ 1800505 w 2857500"/>
                <a:gd name="connsiteY11064" fmla="*/ 773113 h 3027364"/>
                <a:gd name="connsiteX11065" fmla="*/ 1801018 w 2857500"/>
                <a:gd name="connsiteY11065" fmla="*/ 773113 h 3027364"/>
                <a:gd name="connsiteX11066" fmla="*/ 1809750 w 2857500"/>
                <a:gd name="connsiteY11066" fmla="*/ 782910 h 3027364"/>
                <a:gd name="connsiteX11067" fmla="*/ 1801018 w 2857500"/>
                <a:gd name="connsiteY11067" fmla="*/ 792163 h 3027364"/>
                <a:gd name="connsiteX11068" fmla="*/ 1800505 w 2857500"/>
                <a:gd name="connsiteY11068" fmla="*/ 792163 h 3027364"/>
                <a:gd name="connsiteX11069" fmla="*/ 1792287 w 2857500"/>
                <a:gd name="connsiteY11069" fmla="*/ 782910 h 3027364"/>
                <a:gd name="connsiteX11070" fmla="*/ 1800505 w 2857500"/>
                <a:gd name="connsiteY11070" fmla="*/ 773113 h 3027364"/>
                <a:gd name="connsiteX11071" fmla="*/ 1758156 w 2857500"/>
                <a:gd name="connsiteY11071" fmla="*/ 773113 h 3027364"/>
                <a:gd name="connsiteX11072" fmla="*/ 1766888 w 2857500"/>
                <a:gd name="connsiteY11072" fmla="*/ 782638 h 3027364"/>
                <a:gd name="connsiteX11073" fmla="*/ 1758156 w 2857500"/>
                <a:gd name="connsiteY11073" fmla="*/ 792163 h 3027364"/>
                <a:gd name="connsiteX11074" fmla="*/ 1749424 w 2857500"/>
                <a:gd name="connsiteY11074" fmla="*/ 782638 h 3027364"/>
                <a:gd name="connsiteX11075" fmla="*/ 1758156 w 2857500"/>
                <a:gd name="connsiteY11075" fmla="*/ 773113 h 3027364"/>
                <a:gd name="connsiteX11076" fmla="*/ 1714499 w 2857500"/>
                <a:gd name="connsiteY11076" fmla="*/ 773113 h 3027364"/>
                <a:gd name="connsiteX11077" fmla="*/ 1724024 w 2857500"/>
                <a:gd name="connsiteY11077" fmla="*/ 782638 h 3027364"/>
                <a:gd name="connsiteX11078" fmla="*/ 1714499 w 2857500"/>
                <a:gd name="connsiteY11078" fmla="*/ 792163 h 3027364"/>
                <a:gd name="connsiteX11079" fmla="*/ 1704974 w 2857500"/>
                <a:gd name="connsiteY11079" fmla="*/ 782638 h 3027364"/>
                <a:gd name="connsiteX11080" fmla="*/ 1714499 w 2857500"/>
                <a:gd name="connsiteY11080" fmla="*/ 773113 h 3027364"/>
                <a:gd name="connsiteX11081" fmla="*/ 1671637 w 2857500"/>
                <a:gd name="connsiteY11081" fmla="*/ 773113 h 3027364"/>
                <a:gd name="connsiteX11082" fmla="*/ 1681162 w 2857500"/>
                <a:gd name="connsiteY11082" fmla="*/ 782638 h 3027364"/>
                <a:gd name="connsiteX11083" fmla="*/ 1671637 w 2857500"/>
                <a:gd name="connsiteY11083" fmla="*/ 792163 h 3027364"/>
                <a:gd name="connsiteX11084" fmla="*/ 1662112 w 2857500"/>
                <a:gd name="connsiteY11084" fmla="*/ 782638 h 3027364"/>
                <a:gd name="connsiteX11085" fmla="*/ 1671637 w 2857500"/>
                <a:gd name="connsiteY11085" fmla="*/ 773113 h 3027364"/>
                <a:gd name="connsiteX11086" fmla="*/ 1628774 w 2857500"/>
                <a:gd name="connsiteY11086" fmla="*/ 773113 h 3027364"/>
                <a:gd name="connsiteX11087" fmla="*/ 1638299 w 2857500"/>
                <a:gd name="connsiteY11087" fmla="*/ 782638 h 3027364"/>
                <a:gd name="connsiteX11088" fmla="*/ 1628774 w 2857500"/>
                <a:gd name="connsiteY11088" fmla="*/ 792163 h 3027364"/>
                <a:gd name="connsiteX11089" fmla="*/ 1619249 w 2857500"/>
                <a:gd name="connsiteY11089" fmla="*/ 782638 h 3027364"/>
                <a:gd name="connsiteX11090" fmla="*/ 1628774 w 2857500"/>
                <a:gd name="connsiteY11090" fmla="*/ 773113 h 3027364"/>
                <a:gd name="connsiteX11091" fmla="*/ 1585912 w 2857500"/>
                <a:gd name="connsiteY11091" fmla="*/ 773113 h 3027364"/>
                <a:gd name="connsiteX11092" fmla="*/ 1595437 w 2857500"/>
                <a:gd name="connsiteY11092" fmla="*/ 782638 h 3027364"/>
                <a:gd name="connsiteX11093" fmla="*/ 1585912 w 2857500"/>
                <a:gd name="connsiteY11093" fmla="*/ 792163 h 3027364"/>
                <a:gd name="connsiteX11094" fmla="*/ 1576387 w 2857500"/>
                <a:gd name="connsiteY11094" fmla="*/ 782638 h 3027364"/>
                <a:gd name="connsiteX11095" fmla="*/ 1585912 w 2857500"/>
                <a:gd name="connsiteY11095" fmla="*/ 773113 h 3027364"/>
                <a:gd name="connsiteX11096" fmla="*/ 1543049 w 2857500"/>
                <a:gd name="connsiteY11096" fmla="*/ 773113 h 3027364"/>
                <a:gd name="connsiteX11097" fmla="*/ 1552574 w 2857500"/>
                <a:gd name="connsiteY11097" fmla="*/ 782638 h 3027364"/>
                <a:gd name="connsiteX11098" fmla="*/ 1543049 w 2857500"/>
                <a:gd name="connsiteY11098" fmla="*/ 792163 h 3027364"/>
                <a:gd name="connsiteX11099" fmla="*/ 1533524 w 2857500"/>
                <a:gd name="connsiteY11099" fmla="*/ 782638 h 3027364"/>
                <a:gd name="connsiteX11100" fmla="*/ 1543049 w 2857500"/>
                <a:gd name="connsiteY11100" fmla="*/ 773113 h 3027364"/>
                <a:gd name="connsiteX11101" fmla="*/ 1500187 w 2857500"/>
                <a:gd name="connsiteY11101" fmla="*/ 773113 h 3027364"/>
                <a:gd name="connsiteX11102" fmla="*/ 1509712 w 2857500"/>
                <a:gd name="connsiteY11102" fmla="*/ 782638 h 3027364"/>
                <a:gd name="connsiteX11103" fmla="*/ 1500187 w 2857500"/>
                <a:gd name="connsiteY11103" fmla="*/ 792163 h 3027364"/>
                <a:gd name="connsiteX11104" fmla="*/ 1490662 w 2857500"/>
                <a:gd name="connsiteY11104" fmla="*/ 782638 h 3027364"/>
                <a:gd name="connsiteX11105" fmla="*/ 1500187 w 2857500"/>
                <a:gd name="connsiteY11105" fmla="*/ 773113 h 3027364"/>
                <a:gd name="connsiteX11106" fmla="*/ 1457052 w 2857500"/>
                <a:gd name="connsiteY11106" fmla="*/ 773113 h 3027364"/>
                <a:gd name="connsiteX11107" fmla="*/ 1457596 w 2857500"/>
                <a:gd name="connsiteY11107" fmla="*/ 773113 h 3027364"/>
                <a:gd name="connsiteX11108" fmla="*/ 1466849 w 2857500"/>
                <a:gd name="connsiteY11108" fmla="*/ 782910 h 3027364"/>
                <a:gd name="connsiteX11109" fmla="*/ 1457596 w 2857500"/>
                <a:gd name="connsiteY11109" fmla="*/ 792163 h 3027364"/>
                <a:gd name="connsiteX11110" fmla="*/ 1457052 w 2857500"/>
                <a:gd name="connsiteY11110" fmla="*/ 792163 h 3027364"/>
                <a:gd name="connsiteX11111" fmla="*/ 1447799 w 2857500"/>
                <a:gd name="connsiteY11111" fmla="*/ 782910 h 3027364"/>
                <a:gd name="connsiteX11112" fmla="*/ 1457052 w 2857500"/>
                <a:gd name="connsiteY11112" fmla="*/ 773113 h 3027364"/>
                <a:gd name="connsiteX11113" fmla="*/ 1414462 w 2857500"/>
                <a:gd name="connsiteY11113" fmla="*/ 773113 h 3027364"/>
                <a:gd name="connsiteX11114" fmla="*/ 1423987 w 2857500"/>
                <a:gd name="connsiteY11114" fmla="*/ 782638 h 3027364"/>
                <a:gd name="connsiteX11115" fmla="*/ 1414462 w 2857500"/>
                <a:gd name="connsiteY11115" fmla="*/ 792163 h 3027364"/>
                <a:gd name="connsiteX11116" fmla="*/ 1404937 w 2857500"/>
                <a:gd name="connsiteY11116" fmla="*/ 782638 h 3027364"/>
                <a:gd name="connsiteX11117" fmla="*/ 1414462 w 2857500"/>
                <a:gd name="connsiteY11117" fmla="*/ 773113 h 3027364"/>
                <a:gd name="connsiteX11118" fmla="*/ 1370806 w 2857500"/>
                <a:gd name="connsiteY11118" fmla="*/ 773113 h 3027364"/>
                <a:gd name="connsiteX11119" fmla="*/ 1379538 w 2857500"/>
                <a:gd name="connsiteY11119" fmla="*/ 782638 h 3027364"/>
                <a:gd name="connsiteX11120" fmla="*/ 1370806 w 2857500"/>
                <a:gd name="connsiteY11120" fmla="*/ 792163 h 3027364"/>
                <a:gd name="connsiteX11121" fmla="*/ 1362074 w 2857500"/>
                <a:gd name="connsiteY11121" fmla="*/ 782638 h 3027364"/>
                <a:gd name="connsiteX11122" fmla="*/ 1370806 w 2857500"/>
                <a:gd name="connsiteY11122" fmla="*/ 773113 h 3027364"/>
                <a:gd name="connsiteX11123" fmla="*/ 1328737 w 2857500"/>
                <a:gd name="connsiteY11123" fmla="*/ 773113 h 3027364"/>
                <a:gd name="connsiteX11124" fmla="*/ 1338262 w 2857500"/>
                <a:gd name="connsiteY11124" fmla="*/ 782638 h 3027364"/>
                <a:gd name="connsiteX11125" fmla="*/ 1328737 w 2857500"/>
                <a:gd name="connsiteY11125" fmla="*/ 792163 h 3027364"/>
                <a:gd name="connsiteX11126" fmla="*/ 1319212 w 2857500"/>
                <a:gd name="connsiteY11126" fmla="*/ 782638 h 3027364"/>
                <a:gd name="connsiteX11127" fmla="*/ 1328737 w 2857500"/>
                <a:gd name="connsiteY11127" fmla="*/ 773113 h 3027364"/>
                <a:gd name="connsiteX11128" fmla="*/ 1285081 w 2857500"/>
                <a:gd name="connsiteY11128" fmla="*/ 773113 h 3027364"/>
                <a:gd name="connsiteX11129" fmla="*/ 1293813 w 2857500"/>
                <a:gd name="connsiteY11129" fmla="*/ 782638 h 3027364"/>
                <a:gd name="connsiteX11130" fmla="*/ 1285081 w 2857500"/>
                <a:gd name="connsiteY11130" fmla="*/ 792163 h 3027364"/>
                <a:gd name="connsiteX11131" fmla="*/ 1276349 w 2857500"/>
                <a:gd name="connsiteY11131" fmla="*/ 782638 h 3027364"/>
                <a:gd name="connsiteX11132" fmla="*/ 1285081 w 2857500"/>
                <a:gd name="connsiteY11132" fmla="*/ 773113 h 3027364"/>
                <a:gd name="connsiteX11133" fmla="*/ 1242219 w 2857500"/>
                <a:gd name="connsiteY11133" fmla="*/ 773113 h 3027364"/>
                <a:gd name="connsiteX11134" fmla="*/ 1250951 w 2857500"/>
                <a:gd name="connsiteY11134" fmla="*/ 782638 h 3027364"/>
                <a:gd name="connsiteX11135" fmla="*/ 1242219 w 2857500"/>
                <a:gd name="connsiteY11135" fmla="*/ 792163 h 3027364"/>
                <a:gd name="connsiteX11136" fmla="*/ 1233487 w 2857500"/>
                <a:gd name="connsiteY11136" fmla="*/ 782638 h 3027364"/>
                <a:gd name="connsiteX11137" fmla="*/ 1242219 w 2857500"/>
                <a:gd name="connsiteY11137" fmla="*/ 773113 h 3027364"/>
                <a:gd name="connsiteX11138" fmla="*/ 1198562 w 2857500"/>
                <a:gd name="connsiteY11138" fmla="*/ 773113 h 3027364"/>
                <a:gd name="connsiteX11139" fmla="*/ 1208087 w 2857500"/>
                <a:gd name="connsiteY11139" fmla="*/ 782638 h 3027364"/>
                <a:gd name="connsiteX11140" fmla="*/ 1198562 w 2857500"/>
                <a:gd name="connsiteY11140" fmla="*/ 792163 h 3027364"/>
                <a:gd name="connsiteX11141" fmla="*/ 1189037 w 2857500"/>
                <a:gd name="connsiteY11141" fmla="*/ 782638 h 3027364"/>
                <a:gd name="connsiteX11142" fmla="*/ 1198562 w 2857500"/>
                <a:gd name="connsiteY11142" fmla="*/ 773113 h 3027364"/>
                <a:gd name="connsiteX11143" fmla="*/ 1155699 w 2857500"/>
                <a:gd name="connsiteY11143" fmla="*/ 773113 h 3027364"/>
                <a:gd name="connsiteX11144" fmla="*/ 1165224 w 2857500"/>
                <a:gd name="connsiteY11144" fmla="*/ 782638 h 3027364"/>
                <a:gd name="connsiteX11145" fmla="*/ 1155699 w 2857500"/>
                <a:gd name="connsiteY11145" fmla="*/ 792163 h 3027364"/>
                <a:gd name="connsiteX11146" fmla="*/ 1146174 w 2857500"/>
                <a:gd name="connsiteY11146" fmla="*/ 782638 h 3027364"/>
                <a:gd name="connsiteX11147" fmla="*/ 1155699 w 2857500"/>
                <a:gd name="connsiteY11147" fmla="*/ 773113 h 3027364"/>
                <a:gd name="connsiteX11148" fmla="*/ 1112882 w 2857500"/>
                <a:gd name="connsiteY11148" fmla="*/ 773113 h 3027364"/>
                <a:gd name="connsiteX11149" fmla="*/ 1113381 w 2857500"/>
                <a:gd name="connsiteY11149" fmla="*/ 773113 h 3027364"/>
                <a:gd name="connsiteX11150" fmla="*/ 1122362 w 2857500"/>
                <a:gd name="connsiteY11150" fmla="*/ 782910 h 3027364"/>
                <a:gd name="connsiteX11151" fmla="*/ 1113381 w 2857500"/>
                <a:gd name="connsiteY11151" fmla="*/ 792163 h 3027364"/>
                <a:gd name="connsiteX11152" fmla="*/ 1112882 w 2857500"/>
                <a:gd name="connsiteY11152" fmla="*/ 792163 h 3027364"/>
                <a:gd name="connsiteX11153" fmla="*/ 1104899 w 2857500"/>
                <a:gd name="connsiteY11153" fmla="*/ 782910 h 3027364"/>
                <a:gd name="connsiteX11154" fmla="*/ 1112882 w 2857500"/>
                <a:gd name="connsiteY11154" fmla="*/ 773113 h 3027364"/>
                <a:gd name="connsiteX11155" fmla="*/ 1069975 w 2857500"/>
                <a:gd name="connsiteY11155" fmla="*/ 773113 h 3027364"/>
                <a:gd name="connsiteX11156" fmla="*/ 1079500 w 2857500"/>
                <a:gd name="connsiteY11156" fmla="*/ 782638 h 3027364"/>
                <a:gd name="connsiteX11157" fmla="*/ 1069975 w 2857500"/>
                <a:gd name="connsiteY11157" fmla="*/ 792163 h 3027364"/>
                <a:gd name="connsiteX11158" fmla="*/ 1060450 w 2857500"/>
                <a:gd name="connsiteY11158" fmla="*/ 782638 h 3027364"/>
                <a:gd name="connsiteX11159" fmla="*/ 1069975 w 2857500"/>
                <a:gd name="connsiteY11159" fmla="*/ 773113 h 3027364"/>
                <a:gd name="connsiteX11160" fmla="*/ 1027112 w 2857500"/>
                <a:gd name="connsiteY11160" fmla="*/ 773113 h 3027364"/>
                <a:gd name="connsiteX11161" fmla="*/ 1036637 w 2857500"/>
                <a:gd name="connsiteY11161" fmla="*/ 782638 h 3027364"/>
                <a:gd name="connsiteX11162" fmla="*/ 1027112 w 2857500"/>
                <a:gd name="connsiteY11162" fmla="*/ 792163 h 3027364"/>
                <a:gd name="connsiteX11163" fmla="*/ 1017587 w 2857500"/>
                <a:gd name="connsiteY11163" fmla="*/ 782638 h 3027364"/>
                <a:gd name="connsiteX11164" fmla="*/ 1027112 w 2857500"/>
                <a:gd name="connsiteY11164" fmla="*/ 773113 h 3027364"/>
                <a:gd name="connsiteX11165" fmla="*/ 984250 w 2857500"/>
                <a:gd name="connsiteY11165" fmla="*/ 773113 h 3027364"/>
                <a:gd name="connsiteX11166" fmla="*/ 993775 w 2857500"/>
                <a:gd name="connsiteY11166" fmla="*/ 782638 h 3027364"/>
                <a:gd name="connsiteX11167" fmla="*/ 984250 w 2857500"/>
                <a:gd name="connsiteY11167" fmla="*/ 792163 h 3027364"/>
                <a:gd name="connsiteX11168" fmla="*/ 974725 w 2857500"/>
                <a:gd name="connsiteY11168" fmla="*/ 782638 h 3027364"/>
                <a:gd name="connsiteX11169" fmla="*/ 984250 w 2857500"/>
                <a:gd name="connsiteY11169" fmla="*/ 773113 h 3027364"/>
                <a:gd name="connsiteX11170" fmla="*/ 941387 w 2857500"/>
                <a:gd name="connsiteY11170" fmla="*/ 773113 h 3027364"/>
                <a:gd name="connsiteX11171" fmla="*/ 950912 w 2857500"/>
                <a:gd name="connsiteY11171" fmla="*/ 782638 h 3027364"/>
                <a:gd name="connsiteX11172" fmla="*/ 941387 w 2857500"/>
                <a:gd name="connsiteY11172" fmla="*/ 792163 h 3027364"/>
                <a:gd name="connsiteX11173" fmla="*/ 931862 w 2857500"/>
                <a:gd name="connsiteY11173" fmla="*/ 782638 h 3027364"/>
                <a:gd name="connsiteX11174" fmla="*/ 941387 w 2857500"/>
                <a:gd name="connsiteY11174" fmla="*/ 773113 h 3027364"/>
                <a:gd name="connsiteX11175" fmla="*/ 898525 w 2857500"/>
                <a:gd name="connsiteY11175" fmla="*/ 773113 h 3027364"/>
                <a:gd name="connsiteX11176" fmla="*/ 908050 w 2857500"/>
                <a:gd name="connsiteY11176" fmla="*/ 782638 h 3027364"/>
                <a:gd name="connsiteX11177" fmla="*/ 898525 w 2857500"/>
                <a:gd name="connsiteY11177" fmla="*/ 792163 h 3027364"/>
                <a:gd name="connsiteX11178" fmla="*/ 889000 w 2857500"/>
                <a:gd name="connsiteY11178" fmla="*/ 782638 h 3027364"/>
                <a:gd name="connsiteX11179" fmla="*/ 898525 w 2857500"/>
                <a:gd name="connsiteY11179" fmla="*/ 773113 h 3027364"/>
                <a:gd name="connsiteX11180" fmla="*/ 855662 w 2857500"/>
                <a:gd name="connsiteY11180" fmla="*/ 773113 h 3027364"/>
                <a:gd name="connsiteX11181" fmla="*/ 865187 w 2857500"/>
                <a:gd name="connsiteY11181" fmla="*/ 782638 h 3027364"/>
                <a:gd name="connsiteX11182" fmla="*/ 855662 w 2857500"/>
                <a:gd name="connsiteY11182" fmla="*/ 792163 h 3027364"/>
                <a:gd name="connsiteX11183" fmla="*/ 846137 w 2857500"/>
                <a:gd name="connsiteY11183" fmla="*/ 782638 h 3027364"/>
                <a:gd name="connsiteX11184" fmla="*/ 855662 w 2857500"/>
                <a:gd name="connsiteY11184" fmla="*/ 773113 h 3027364"/>
                <a:gd name="connsiteX11185" fmla="*/ 812800 w 2857500"/>
                <a:gd name="connsiteY11185" fmla="*/ 773113 h 3027364"/>
                <a:gd name="connsiteX11186" fmla="*/ 822325 w 2857500"/>
                <a:gd name="connsiteY11186" fmla="*/ 782638 h 3027364"/>
                <a:gd name="connsiteX11187" fmla="*/ 812800 w 2857500"/>
                <a:gd name="connsiteY11187" fmla="*/ 792163 h 3027364"/>
                <a:gd name="connsiteX11188" fmla="*/ 803275 w 2857500"/>
                <a:gd name="connsiteY11188" fmla="*/ 782638 h 3027364"/>
                <a:gd name="connsiteX11189" fmla="*/ 812800 w 2857500"/>
                <a:gd name="connsiteY11189" fmla="*/ 773113 h 3027364"/>
                <a:gd name="connsiteX11190" fmla="*/ 769665 w 2857500"/>
                <a:gd name="connsiteY11190" fmla="*/ 773113 h 3027364"/>
                <a:gd name="connsiteX11191" fmla="*/ 770209 w 2857500"/>
                <a:gd name="connsiteY11191" fmla="*/ 773113 h 3027364"/>
                <a:gd name="connsiteX11192" fmla="*/ 779462 w 2857500"/>
                <a:gd name="connsiteY11192" fmla="*/ 782910 h 3027364"/>
                <a:gd name="connsiteX11193" fmla="*/ 770209 w 2857500"/>
                <a:gd name="connsiteY11193" fmla="*/ 792163 h 3027364"/>
                <a:gd name="connsiteX11194" fmla="*/ 769665 w 2857500"/>
                <a:gd name="connsiteY11194" fmla="*/ 792163 h 3027364"/>
                <a:gd name="connsiteX11195" fmla="*/ 760412 w 2857500"/>
                <a:gd name="connsiteY11195" fmla="*/ 782910 h 3027364"/>
                <a:gd name="connsiteX11196" fmla="*/ 769665 w 2857500"/>
                <a:gd name="connsiteY11196" fmla="*/ 773113 h 3027364"/>
                <a:gd name="connsiteX11197" fmla="*/ 726281 w 2857500"/>
                <a:gd name="connsiteY11197" fmla="*/ 773113 h 3027364"/>
                <a:gd name="connsiteX11198" fmla="*/ 735013 w 2857500"/>
                <a:gd name="connsiteY11198" fmla="*/ 782638 h 3027364"/>
                <a:gd name="connsiteX11199" fmla="*/ 726281 w 2857500"/>
                <a:gd name="connsiteY11199" fmla="*/ 792163 h 3027364"/>
                <a:gd name="connsiteX11200" fmla="*/ 717549 w 2857500"/>
                <a:gd name="connsiteY11200" fmla="*/ 782638 h 3027364"/>
                <a:gd name="connsiteX11201" fmla="*/ 726281 w 2857500"/>
                <a:gd name="connsiteY11201" fmla="*/ 773113 h 3027364"/>
                <a:gd name="connsiteX11202" fmla="*/ 683419 w 2857500"/>
                <a:gd name="connsiteY11202" fmla="*/ 773113 h 3027364"/>
                <a:gd name="connsiteX11203" fmla="*/ 692151 w 2857500"/>
                <a:gd name="connsiteY11203" fmla="*/ 782638 h 3027364"/>
                <a:gd name="connsiteX11204" fmla="*/ 683419 w 2857500"/>
                <a:gd name="connsiteY11204" fmla="*/ 792163 h 3027364"/>
                <a:gd name="connsiteX11205" fmla="*/ 674687 w 2857500"/>
                <a:gd name="connsiteY11205" fmla="*/ 782638 h 3027364"/>
                <a:gd name="connsiteX11206" fmla="*/ 683419 w 2857500"/>
                <a:gd name="connsiteY11206" fmla="*/ 773113 h 3027364"/>
                <a:gd name="connsiteX11207" fmla="*/ 640556 w 2857500"/>
                <a:gd name="connsiteY11207" fmla="*/ 773113 h 3027364"/>
                <a:gd name="connsiteX11208" fmla="*/ 649288 w 2857500"/>
                <a:gd name="connsiteY11208" fmla="*/ 782638 h 3027364"/>
                <a:gd name="connsiteX11209" fmla="*/ 640556 w 2857500"/>
                <a:gd name="connsiteY11209" fmla="*/ 792163 h 3027364"/>
                <a:gd name="connsiteX11210" fmla="*/ 631824 w 2857500"/>
                <a:gd name="connsiteY11210" fmla="*/ 782638 h 3027364"/>
                <a:gd name="connsiteX11211" fmla="*/ 640556 w 2857500"/>
                <a:gd name="connsiteY11211" fmla="*/ 773113 h 3027364"/>
                <a:gd name="connsiteX11212" fmla="*/ 597694 w 2857500"/>
                <a:gd name="connsiteY11212" fmla="*/ 773113 h 3027364"/>
                <a:gd name="connsiteX11213" fmla="*/ 606426 w 2857500"/>
                <a:gd name="connsiteY11213" fmla="*/ 782638 h 3027364"/>
                <a:gd name="connsiteX11214" fmla="*/ 597694 w 2857500"/>
                <a:gd name="connsiteY11214" fmla="*/ 792163 h 3027364"/>
                <a:gd name="connsiteX11215" fmla="*/ 588962 w 2857500"/>
                <a:gd name="connsiteY11215" fmla="*/ 782638 h 3027364"/>
                <a:gd name="connsiteX11216" fmla="*/ 597694 w 2857500"/>
                <a:gd name="connsiteY11216" fmla="*/ 773113 h 3027364"/>
                <a:gd name="connsiteX11217" fmla="*/ 554037 w 2857500"/>
                <a:gd name="connsiteY11217" fmla="*/ 773113 h 3027364"/>
                <a:gd name="connsiteX11218" fmla="*/ 563562 w 2857500"/>
                <a:gd name="connsiteY11218" fmla="*/ 782638 h 3027364"/>
                <a:gd name="connsiteX11219" fmla="*/ 554037 w 2857500"/>
                <a:gd name="connsiteY11219" fmla="*/ 792163 h 3027364"/>
                <a:gd name="connsiteX11220" fmla="*/ 544512 w 2857500"/>
                <a:gd name="connsiteY11220" fmla="*/ 782638 h 3027364"/>
                <a:gd name="connsiteX11221" fmla="*/ 554037 w 2857500"/>
                <a:gd name="connsiteY11221" fmla="*/ 773113 h 3027364"/>
                <a:gd name="connsiteX11222" fmla="*/ 511174 w 2857500"/>
                <a:gd name="connsiteY11222" fmla="*/ 773113 h 3027364"/>
                <a:gd name="connsiteX11223" fmla="*/ 520699 w 2857500"/>
                <a:gd name="connsiteY11223" fmla="*/ 782638 h 3027364"/>
                <a:gd name="connsiteX11224" fmla="*/ 511174 w 2857500"/>
                <a:gd name="connsiteY11224" fmla="*/ 792163 h 3027364"/>
                <a:gd name="connsiteX11225" fmla="*/ 501649 w 2857500"/>
                <a:gd name="connsiteY11225" fmla="*/ 782638 h 3027364"/>
                <a:gd name="connsiteX11226" fmla="*/ 511174 w 2857500"/>
                <a:gd name="connsiteY11226" fmla="*/ 773113 h 3027364"/>
                <a:gd name="connsiteX11227" fmla="*/ 468312 w 2857500"/>
                <a:gd name="connsiteY11227" fmla="*/ 773113 h 3027364"/>
                <a:gd name="connsiteX11228" fmla="*/ 477837 w 2857500"/>
                <a:gd name="connsiteY11228" fmla="*/ 782638 h 3027364"/>
                <a:gd name="connsiteX11229" fmla="*/ 468312 w 2857500"/>
                <a:gd name="connsiteY11229" fmla="*/ 792163 h 3027364"/>
                <a:gd name="connsiteX11230" fmla="*/ 458787 w 2857500"/>
                <a:gd name="connsiteY11230" fmla="*/ 782638 h 3027364"/>
                <a:gd name="connsiteX11231" fmla="*/ 468312 w 2857500"/>
                <a:gd name="connsiteY11231" fmla="*/ 773113 h 3027364"/>
                <a:gd name="connsiteX11232" fmla="*/ 668337 w 2857500"/>
                <a:gd name="connsiteY11232" fmla="*/ 747713 h 3027364"/>
                <a:gd name="connsiteX11233" fmla="*/ 663045 w 2857500"/>
                <a:gd name="connsiteY11233" fmla="*/ 749301 h 3027364"/>
                <a:gd name="connsiteX11234" fmla="*/ 658812 w 2857500"/>
                <a:gd name="connsiteY11234" fmla="*/ 748242 h 3027364"/>
                <a:gd name="connsiteX11235" fmla="*/ 668337 w 2857500"/>
                <a:gd name="connsiteY11235" fmla="*/ 747713 h 3027364"/>
                <a:gd name="connsiteX11236" fmla="*/ 714374 w 2857500"/>
                <a:gd name="connsiteY11236" fmla="*/ 744538 h 3027364"/>
                <a:gd name="connsiteX11237" fmla="*/ 705907 w 2857500"/>
                <a:gd name="connsiteY11237" fmla="*/ 749301 h 3027364"/>
                <a:gd name="connsiteX11238" fmla="*/ 698499 w 2857500"/>
                <a:gd name="connsiteY11238" fmla="*/ 745597 h 3027364"/>
                <a:gd name="connsiteX11239" fmla="*/ 714374 w 2857500"/>
                <a:gd name="connsiteY11239" fmla="*/ 744538 h 3027364"/>
                <a:gd name="connsiteX11240" fmla="*/ 757237 w 2857500"/>
                <a:gd name="connsiteY11240" fmla="*/ 741363 h 3027364"/>
                <a:gd name="connsiteX11241" fmla="*/ 748241 w 2857500"/>
                <a:gd name="connsiteY11241" fmla="*/ 749301 h 3027364"/>
                <a:gd name="connsiteX11242" fmla="*/ 739774 w 2857500"/>
                <a:gd name="connsiteY11242" fmla="*/ 742497 h 3027364"/>
                <a:gd name="connsiteX11243" fmla="*/ 757237 w 2857500"/>
                <a:gd name="connsiteY11243" fmla="*/ 741363 h 3027364"/>
                <a:gd name="connsiteX11244" fmla="*/ 800100 w 2857500"/>
                <a:gd name="connsiteY11244" fmla="*/ 738188 h 3027364"/>
                <a:gd name="connsiteX11245" fmla="*/ 800100 w 2857500"/>
                <a:gd name="connsiteY11245" fmla="*/ 739358 h 3027364"/>
                <a:gd name="connsiteX11246" fmla="*/ 791368 w 2857500"/>
                <a:gd name="connsiteY11246" fmla="*/ 749301 h 3027364"/>
                <a:gd name="connsiteX11247" fmla="*/ 782637 w 2857500"/>
                <a:gd name="connsiteY11247" fmla="*/ 739358 h 3027364"/>
                <a:gd name="connsiteX11248" fmla="*/ 800100 w 2857500"/>
                <a:gd name="connsiteY11248" fmla="*/ 738188 h 3027364"/>
                <a:gd name="connsiteX11249" fmla="*/ 842464 w 2857500"/>
                <a:gd name="connsiteY11249" fmla="*/ 736600 h 3027364"/>
                <a:gd name="connsiteX11250" fmla="*/ 842963 w 2857500"/>
                <a:gd name="connsiteY11250" fmla="*/ 740304 h 3027364"/>
                <a:gd name="connsiteX11251" fmla="*/ 834481 w 2857500"/>
                <a:gd name="connsiteY11251" fmla="*/ 749300 h 3027364"/>
                <a:gd name="connsiteX11252" fmla="*/ 825500 w 2857500"/>
                <a:gd name="connsiteY11252" fmla="*/ 740304 h 3027364"/>
                <a:gd name="connsiteX11253" fmla="*/ 825999 w 2857500"/>
                <a:gd name="connsiteY11253" fmla="*/ 737658 h 3027364"/>
                <a:gd name="connsiteX11254" fmla="*/ 842464 w 2857500"/>
                <a:gd name="connsiteY11254" fmla="*/ 736600 h 3027364"/>
                <a:gd name="connsiteX11255" fmla="*/ 884691 w 2857500"/>
                <a:gd name="connsiteY11255" fmla="*/ 733425 h 3027364"/>
                <a:gd name="connsiteX11256" fmla="*/ 887412 w 2857500"/>
                <a:gd name="connsiteY11256" fmla="*/ 739994 h 3027364"/>
                <a:gd name="connsiteX11257" fmla="*/ 878159 w 2857500"/>
                <a:gd name="connsiteY11257" fmla="*/ 749300 h 3027364"/>
                <a:gd name="connsiteX11258" fmla="*/ 868362 w 2857500"/>
                <a:gd name="connsiteY11258" fmla="*/ 739994 h 3027364"/>
                <a:gd name="connsiteX11259" fmla="*/ 869995 w 2857500"/>
                <a:gd name="connsiteY11259" fmla="*/ 734520 h 3027364"/>
                <a:gd name="connsiteX11260" fmla="*/ 884691 w 2857500"/>
                <a:gd name="connsiteY11260" fmla="*/ 733425 h 3027364"/>
                <a:gd name="connsiteX11261" fmla="*/ 1779587 w 2857500"/>
                <a:gd name="connsiteY11261" fmla="*/ 730251 h 3027364"/>
                <a:gd name="connsiteX11262" fmla="*/ 1789112 w 2857500"/>
                <a:gd name="connsiteY11262" fmla="*/ 739776 h 3027364"/>
                <a:gd name="connsiteX11263" fmla="*/ 1779587 w 2857500"/>
                <a:gd name="connsiteY11263" fmla="*/ 749301 h 3027364"/>
                <a:gd name="connsiteX11264" fmla="*/ 1770062 w 2857500"/>
                <a:gd name="connsiteY11264" fmla="*/ 739776 h 3027364"/>
                <a:gd name="connsiteX11265" fmla="*/ 1779587 w 2857500"/>
                <a:gd name="connsiteY11265" fmla="*/ 730251 h 3027364"/>
                <a:gd name="connsiteX11266" fmla="*/ 1736724 w 2857500"/>
                <a:gd name="connsiteY11266" fmla="*/ 730251 h 3027364"/>
                <a:gd name="connsiteX11267" fmla="*/ 1746249 w 2857500"/>
                <a:gd name="connsiteY11267" fmla="*/ 739776 h 3027364"/>
                <a:gd name="connsiteX11268" fmla="*/ 1736724 w 2857500"/>
                <a:gd name="connsiteY11268" fmla="*/ 749301 h 3027364"/>
                <a:gd name="connsiteX11269" fmla="*/ 1727199 w 2857500"/>
                <a:gd name="connsiteY11269" fmla="*/ 739776 h 3027364"/>
                <a:gd name="connsiteX11270" fmla="*/ 1736724 w 2857500"/>
                <a:gd name="connsiteY11270" fmla="*/ 730251 h 3027364"/>
                <a:gd name="connsiteX11271" fmla="*/ 1693862 w 2857500"/>
                <a:gd name="connsiteY11271" fmla="*/ 730251 h 3027364"/>
                <a:gd name="connsiteX11272" fmla="*/ 1703387 w 2857500"/>
                <a:gd name="connsiteY11272" fmla="*/ 739776 h 3027364"/>
                <a:gd name="connsiteX11273" fmla="*/ 1693862 w 2857500"/>
                <a:gd name="connsiteY11273" fmla="*/ 749301 h 3027364"/>
                <a:gd name="connsiteX11274" fmla="*/ 1684337 w 2857500"/>
                <a:gd name="connsiteY11274" fmla="*/ 739776 h 3027364"/>
                <a:gd name="connsiteX11275" fmla="*/ 1693862 w 2857500"/>
                <a:gd name="connsiteY11275" fmla="*/ 730251 h 3027364"/>
                <a:gd name="connsiteX11276" fmla="*/ 1650999 w 2857500"/>
                <a:gd name="connsiteY11276" fmla="*/ 730251 h 3027364"/>
                <a:gd name="connsiteX11277" fmla="*/ 1660524 w 2857500"/>
                <a:gd name="connsiteY11277" fmla="*/ 739776 h 3027364"/>
                <a:gd name="connsiteX11278" fmla="*/ 1650999 w 2857500"/>
                <a:gd name="connsiteY11278" fmla="*/ 749301 h 3027364"/>
                <a:gd name="connsiteX11279" fmla="*/ 1641474 w 2857500"/>
                <a:gd name="connsiteY11279" fmla="*/ 739776 h 3027364"/>
                <a:gd name="connsiteX11280" fmla="*/ 1650999 w 2857500"/>
                <a:gd name="connsiteY11280" fmla="*/ 730251 h 3027364"/>
                <a:gd name="connsiteX11281" fmla="*/ 1608137 w 2857500"/>
                <a:gd name="connsiteY11281" fmla="*/ 730251 h 3027364"/>
                <a:gd name="connsiteX11282" fmla="*/ 1617662 w 2857500"/>
                <a:gd name="connsiteY11282" fmla="*/ 739776 h 3027364"/>
                <a:gd name="connsiteX11283" fmla="*/ 1608137 w 2857500"/>
                <a:gd name="connsiteY11283" fmla="*/ 749301 h 3027364"/>
                <a:gd name="connsiteX11284" fmla="*/ 1598612 w 2857500"/>
                <a:gd name="connsiteY11284" fmla="*/ 739776 h 3027364"/>
                <a:gd name="connsiteX11285" fmla="*/ 1608137 w 2857500"/>
                <a:gd name="connsiteY11285" fmla="*/ 730251 h 3027364"/>
                <a:gd name="connsiteX11286" fmla="*/ 1565274 w 2857500"/>
                <a:gd name="connsiteY11286" fmla="*/ 730251 h 3027364"/>
                <a:gd name="connsiteX11287" fmla="*/ 1574799 w 2857500"/>
                <a:gd name="connsiteY11287" fmla="*/ 739776 h 3027364"/>
                <a:gd name="connsiteX11288" fmla="*/ 1565274 w 2857500"/>
                <a:gd name="connsiteY11288" fmla="*/ 749301 h 3027364"/>
                <a:gd name="connsiteX11289" fmla="*/ 1555749 w 2857500"/>
                <a:gd name="connsiteY11289" fmla="*/ 739776 h 3027364"/>
                <a:gd name="connsiteX11290" fmla="*/ 1565274 w 2857500"/>
                <a:gd name="connsiteY11290" fmla="*/ 730251 h 3027364"/>
                <a:gd name="connsiteX11291" fmla="*/ 1522412 w 2857500"/>
                <a:gd name="connsiteY11291" fmla="*/ 730251 h 3027364"/>
                <a:gd name="connsiteX11292" fmla="*/ 1531937 w 2857500"/>
                <a:gd name="connsiteY11292" fmla="*/ 739776 h 3027364"/>
                <a:gd name="connsiteX11293" fmla="*/ 1522412 w 2857500"/>
                <a:gd name="connsiteY11293" fmla="*/ 749301 h 3027364"/>
                <a:gd name="connsiteX11294" fmla="*/ 1512887 w 2857500"/>
                <a:gd name="connsiteY11294" fmla="*/ 739776 h 3027364"/>
                <a:gd name="connsiteX11295" fmla="*/ 1522412 w 2857500"/>
                <a:gd name="connsiteY11295" fmla="*/ 730251 h 3027364"/>
                <a:gd name="connsiteX11296" fmla="*/ 1478756 w 2857500"/>
                <a:gd name="connsiteY11296" fmla="*/ 730251 h 3027364"/>
                <a:gd name="connsiteX11297" fmla="*/ 1487488 w 2857500"/>
                <a:gd name="connsiteY11297" fmla="*/ 739776 h 3027364"/>
                <a:gd name="connsiteX11298" fmla="*/ 1478756 w 2857500"/>
                <a:gd name="connsiteY11298" fmla="*/ 749301 h 3027364"/>
                <a:gd name="connsiteX11299" fmla="*/ 1470024 w 2857500"/>
                <a:gd name="connsiteY11299" fmla="*/ 739776 h 3027364"/>
                <a:gd name="connsiteX11300" fmla="*/ 1478756 w 2857500"/>
                <a:gd name="connsiteY11300" fmla="*/ 730251 h 3027364"/>
                <a:gd name="connsiteX11301" fmla="*/ 2811462 w 2857500"/>
                <a:gd name="connsiteY11301" fmla="*/ 730250 h 3027364"/>
                <a:gd name="connsiteX11302" fmla="*/ 2820987 w 2857500"/>
                <a:gd name="connsiteY11302" fmla="*/ 740047 h 3027364"/>
                <a:gd name="connsiteX11303" fmla="*/ 2819306 w 2857500"/>
                <a:gd name="connsiteY11303" fmla="*/ 746034 h 3027364"/>
                <a:gd name="connsiteX11304" fmla="*/ 2811462 w 2857500"/>
                <a:gd name="connsiteY11304" fmla="*/ 749300 h 3027364"/>
                <a:gd name="connsiteX11305" fmla="*/ 2801937 w 2857500"/>
                <a:gd name="connsiteY11305" fmla="*/ 740047 h 3027364"/>
                <a:gd name="connsiteX11306" fmla="*/ 2811462 w 2857500"/>
                <a:gd name="connsiteY11306" fmla="*/ 730250 h 3027364"/>
                <a:gd name="connsiteX11307" fmla="*/ 2768600 w 2857500"/>
                <a:gd name="connsiteY11307" fmla="*/ 730250 h 3027364"/>
                <a:gd name="connsiteX11308" fmla="*/ 2778125 w 2857500"/>
                <a:gd name="connsiteY11308" fmla="*/ 739775 h 3027364"/>
                <a:gd name="connsiteX11309" fmla="*/ 2768600 w 2857500"/>
                <a:gd name="connsiteY11309" fmla="*/ 749300 h 3027364"/>
                <a:gd name="connsiteX11310" fmla="*/ 2759075 w 2857500"/>
                <a:gd name="connsiteY11310" fmla="*/ 739775 h 3027364"/>
                <a:gd name="connsiteX11311" fmla="*/ 2768600 w 2857500"/>
                <a:gd name="connsiteY11311" fmla="*/ 730250 h 3027364"/>
                <a:gd name="connsiteX11312" fmla="*/ 2725737 w 2857500"/>
                <a:gd name="connsiteY11312" fmla="*/ 730250 h 3027364"/>
                <a:gd name="connsiteX11313" fmla="*/ 2735262 w 2857500"/>
                <a:gd name="connsiteY11313" fmla="*/ 739775 h 3027364"/>
                <a:gd name="connsiteX11314" fmla="*/ 2725737 w 2857500"/>
                <a:gd name="connsiteY11314" fmla="*/ 749300 h 3027364"/>
                <a:gd name="connsiteX11315" fmla="*/ 2716212 w 2857500"/>
                <a:gd name="connsiteY11315" fmla="*/ 739775 h 3027364"/>
                <a:gd name="connsiteX11316" fmla="*/ 2725737 w 2857500"/>
                <a:gd name="connsiteY11316" fmla="*/ 730250 h 3027364"/>
                <a:gd name="connsiteX11317" fmla="*/ 2682875 w 2857500"/>
                <a:gd name="connsiteY11317" fmla="*/ 730250 h 3027364"/>
                <a:gd name="connsiteX11318" fmla="*/ 2692400 w 2857500"/>
                <a:gd name="connsiteY11318" fmla="*/ 739775 h 3027364"/>
                <a:gd name="connsiteX11319" fmla="*/ 2682875 w 2857500"/>
                <a:gd name="connsiteY11319" fmla="*/ 749300 h 3027364"/>
                <a:gd name="connsiteX11320" fmla="*/ 2673350 w 2857500"/>
                <a:gd name="connsiteY11320" fmla="*/ 739775 h 3027364"/>
                <a:gd name="connsiteX11321" fmla="*/ 2682875 w 2857500"/>
                <a:gd name="connsiteY11321" fmla="*/ 730250 h 3027364"/>
                <a:gd name="connsiteX11322" fmla="*/ 2639219 w 2857500"/>
                <a:gd name="connsiteY11322" fmla="*/ 730250 h 3027364"/>
                <a:gd name="connsiteX11323" fmla="*/ 2647951 w 2857500"/>
                <a:gd name="connsiteY11323" fmla="*/ 739775 h 3027364"/>
                <a:gd name="connsiteX11324" fmla="*/ 2639219 w 2857500"/>
                <a:gd name="connsiteY11324" fmla="*/ 749300 h 3027364"/>
                <a:gd name="connsiteX11325" fmla="*/ 2630487 w 2857500"/>
                <a:gd name="connsiteY11325" fmla="*/ 739775 h 3027364"/>
                <a:gd name="connsiteX11326" fmla="*/ 2639219 w 2857500"/>
                <a:gd name="connsiteY11326" fmla="*/ 730250 h 3027364"/>
                <a:gd name="connsiteX11327" fmla="*/ 2596357 w 2857500"/>
                <a:gd name="connsiteY11327" fmla="*/ 730250 h 3027364"/>
                <a:gd name="connsiteX11328" fmla="*/ 2605089 w 2857500"/>
                <a:gd name="connsiteY11328" fmla="*/ 739775 h 3027364"/>
                <a:gd name="connsiteX11329" fmla="*/ 2596357 w 2857500"/>
                <a:gd name="connsiteY11329" fmla="*/ 749300 h 3027364"/>
                <a:gd name="connsiteX11330" fmla="*/ 2587625 w 2857500"/>
                <a:gd name="connsiteY11330" fmla="*/ 739775 h 3027364"/>
                <a:gd name="connsiteX11331" fmla="*/ 2596357 w 2857500"/>
                <a:gd name="connsiteY11331" fmla="*/ 730250 h 3027364"/>
                <a:gd name="connsiteX11332" fmla="*/ 2554287 w 2857500"/>
                <a:gd name="connsiteY11332" fmla="*/ 730250 h 3027364"/>
                <a:gd name="connsiteX11333" fmla="*/ 2563812 w 2857500"/>
                <a:gd name="connsiteY11333" fmla="*/ 739775 h 3027364"/>
                <a:gd name="connsiteX11334" fmla="*/ 2554287 w 2857500"/>
                <a:gd name="connsiteY11334" fmla="*/ 749300 h 3027364"/>
                <a:gd name="connsiteX11335" fmla="*/ 2544762 w 2857500"/>
                <a:gd name="connsiteY11335" fmla="*/ 739775 h 3027364"/>
                <a:gd name="connsiteX11336" fmla="*/ 2554287 w 2857500"/>
                <a:gd name="connsiteY11336" fmla="*/ 730250 h 3027364"/>
                <a:gd name="connsiteX11337" fmla="*/ 2510632 w 2857500"/>
                <a:gd name="connsiteY11337" fmla="*/ 730250 h 3027364"/>
                <a:gd name="connsiteX11338" fmla="*/ 2519364 w 2857500"/>
                <a:gd name="connsiteY11338" fmla="*/ 739775 h 3027364"/>
                <a:gd name="connsiteX11339" fmla="*/ 2510632 w 2857500"/>
                <a:gd name="connsiteY11339" fmla="*/ 749300 h 3027364"/>
                <a:gd name="connsiteX11340" fmla="*/ 2501900 w 2857500"/>
                <a:gd name="connsiteY11340" fmla="*/ 739775 h 3027364"/>
                <a:gd name="connsiteX11341" fmla="*/ 2510632 w 2857500"/>
                <a:gd name="connsiteY11341" fmla="*/ 730250 h 3027364"/>
                <a:gd name="connsiteX11342" fmla="*/ 2467769 w 2857500"/>
                <a:gd name="connsiteY11342" fmla="*/ 730250 h 3027364"/>
                <a:gd name="connsiteX11343" fmla="*/ 2476501 w 2857500"/>
                <a:gd name="connsiteY11343" fmla="*/ 739775 h 3027364"/>
                <a:gd name="connsiteX11344" fmla="*/ 2467769 w 2857500"/>
                <a:gd name="connsiteY11344" fmla="*/ 749300 h 3027364"/>
                <a:gd name="connsiteX11345" fmla="*/ 2459037 w 2857500"/>
                <a:gd name="connsiteY11345" fmla="*/ 739775 h 3027364"/>
                <a:gd name="connsiteX11346" fmla="*/ 2467769 w 2857500"/>
                <a:gd name="connsiteY11346" fmla="*/ 730250 h 3027364"/>
                <a:gd name="connsiteX11347" fmla="*/ 2424112 w 2857500"/>
                <a:gd name="connsiteY11347" fmla="*/ 730250 h 3027364"/>
                <a:gd name="connsiteX11348" fmla="*/ 2433637 w 2857500"/>
                <a:gd name="connsiteY11348" fmla="*/ 739775 h 3027364"/>
                <a:gd name="connsiteX11349" fmla="*/ 2424112 w 2857500"/>
                <a:gd name="connsiteY11349" fmla="*/ 749300 h 3027364"/>
                <a:gd name="connsiteX11350" fmla="*/ 2414587 w 2857500"/>
                <a:gd name="connsiteY11350" fmla="*/ 739775 h 3027364"/>
                <a:gd name="connsiteX11351" fmla="*/ 2424112 w 2857500"/>
                <a:gd name="connsiteY11351" fmla="*/ 730250 h 3027364"/>
                <a:gd name="connsiteX11352" fmla="*/ 2381249 w 2857500"/>
                <a:gd name="connsiteY11352" fmla="*/ 730250 h 3027364"/>
                <a:gd name="connsiteX11353" fmla="*/ 2390774 w 2857500"/>
                <a:gd name="connsiteY11353" fmla="*/ 739775 h 3027364"/>
                <a:gd name="connsiteX11354" fmla="*/ 2381249 w 2857500"/>
                <a:gd name="connsiteY11354" fmla="*/ 749300 h 3027364"/>
                <a:gd name="connsiteX11355" fmla="*/ 2371724 w 2857500"/>
                <a:gd name="connsiteY11355" fmla="*/ 739775 h 3027364"/>
                <a:gd name="connsiteX11356" fmla="*/ 2381249 w 2857500"/>
                <a:gd name="connsiteY11356" fmla="*/ 730250 h 3027364"/>
                <a:gd name="connsiteX11357" fmla="*/ 2338387 w 2857500"/>
                <a:gd name="connsiteY11357" fmla="*/ 730250 h 3027364"/>
                <a:gd name="connsiteX11358" fmla="*/ 2347912 w 2857500"/>
                <a:gd name="connsiteY11358" fmla="*/ 739775 h 3027364"/>
                <a:gd name="connsiteX11359" fmla="*/ 2338387 w 2857500"/>
                <a:gd name="connsiteY11359" fmla="*/ 749300 h 3027364"/>
                <a:gd name="connsiteX11360" fmla="*/ 2328862 w 2857500"/>
                <a:gd name="connsiteY11360" fmla="*/ 739775 h 3027364"/>
                <a:gd name="connsiteX11361" fmla="*/ 2338387 w 2857500"/>
                <a:gd name="connsiteY11361" fmla="*/ 730250 h 3027364"/>
                <a:gd name="connsiteX11362" fmla="*/ 2295524 w 2857500"/>
                <a:gd name="connsiteY11362" fmla="*/ 730250 h 3027364"/>
                <a:gd name="connsiteX11363" fmla="*/ 2305049 w 2857500"/>
                <a:gd name="connsiteY11363" fmla="*/ 739775 h 3027364"/>
                <a:gd name="connsiteX11364" fmla="*/ 2295524 w 2857500"/>
                <a:gd name="connsiteY11364" fmla="*/ 749300 h 3027364"/>
                <a:gd name="connsiteX11365" fmla="*/ 2285999 w 2857500"/>
                <a:gd name="connsiteY11365" fmla="*/ 739775 h 3027364"/>
                <a:gd name="connsiteX11366" fmla="*/ 2295524 w 2857500"/>
                <a:gd name="connsiteY11366" fmla="*/ 730250 h 3027364"/>
                <a:gd name="connsiteX11367" fmla="*/ 2252662 w 2857500"/>
                <a:gd name="connsiteY11367" fmla="*/ 730250 h 3027364"/>
                <a:gd name="connsiteX11368" fmla="*/ 2262187 w 2857500"/>
                <a:gd name="connsiteY11368" fmla="*/ 739775 h 3027364"/>
                <a:gd name="connsiteX11369" fmla="*/ 2252662 w 2857500"/>
                <a:gd name="connsiteY11369" fmla="*/ 749300 h 3027364"/>
                <a:gd name="connsiteX11370" fmla="*/ 2243137 w 2857500"/>
                <a:gd name="connsiteY11370" fmla="*/ 739775 h 3027364"/>
                <a:gd name="connsiteX11371" fmla="*/ 2252662 w 2857500"/>
                <a:gd name="connsiteY11371" fmla="*/ 730250 h 3027364"/>
                <a:gd name="connsiteX11372" fmla="*/ 2209799 w 2857500"/>
                <a:gd name="connsiteY11372" fmla="*/ 730250 h 3027364"/>
                <a:gd name="connsiteX11373" fmla="*/ 2219324 w 2857500"/>
                <a:gd name="connsiteY11373" fmla="*/ 739775 h 3027364"/>
                <a:gd name="connsiteX11374" fmla="*/ 2209799 w 2857500"/>
                <a:gd name="connsiteY11374" fmla="*/ 749300 h 3027364"/>
                <a:gd name="connsiteX11375" fmla="*/ 2200274 w 2857500"/>
                <a:gd name="connsiteY11375" fmla="*/ 739775 h 3027364"/>
                <a:gd name="connsiteX11376" fmla="*/ 2209799 w 2857500"/>
                <a:gd name="connsiteY11376" fmla="*/ 730250 h 3027364"/>
                <a:gd name="connsiteX11377" fmla="*/ 2166937 w 2857500"/>
                <a:gd name="connsiteY11377" fmla="*/ 730250 h 3027364"/>
                <a:gd name="connsiteX11378" fmla="*/ 2176462 w 2857500"/>
                <a:gd name="connsiteY11378" fmla="*/ 739775 h 3027364"/>
                <a:gd name="connsiteX11379" fmla="*/ 2166937 w 2857500"/>
                <a:gd name="connsiteY11379" fmla="*/ 749300 h 3027364"/>
                <a:gd name="connsiteX11380" fmla="*/ 2157412 w 2857500"/>
                <a:gd name="connsiteY11380" fmla="*/ 739775 h 3027364"/>
                <a:gd name="connsiteX11381" fmla="*/ 2166937 w 2857500"/>
                <a:gd name="connsiteY11381" fmla="*/ 730250 h 3027364"/>
                <a:gd name="connsiteX11382" fmla="*/ 2124075 w 2857500"/>
                <a:gd name="connsiteY11382" fmla="*/ 730250 h 3027364"/>
                <a:gd name="connsiteX11383" fmla="*/ 2133600 w 2857500"/>
                <a:gd name="connsiteY11383" fmla="*/ 739775 h 3027364"/>
                <a:gd name="connsiteX11384" fmla="*/ 2124075 w 2857500"/>
                <a:gd name="connsiteY11384" fmla="*/ 749300 h 3027364"/>
                <a:gd name="connsiteX11385" fmla="*/ 2114550 w 2857500"/>
                <a:gd name="connsiteY11385" fmla="*/ 739775 h 3027364"/>
                <a:gd name="connsiteX11386" fmla="*/ 2124075 w 2857500"/>
                <a:gd name="connsiteY11386" fmla="*/ 730250 h 3027364"/>
                <a:gd name="connsiteX11387" fmla="*/ 2081212 w 2857500"/>
                <a:gd name="connsiteY11387" fmla="*/ 730250 h 3027364"/>
                <a:gd name="connsiteX11388" fmla="*/ 2090737 w 2857500"/>
                <a:gd name="connsiteY11388" fmla="*/ 739775 h 3027364"/>
                <a:gd name="connsiteX11389" fmla="*/ 2081212 w 2857500"/>
                <a:gd name="connsiteY11389" fmla="*/ 749300 h 3027364"/>
                <a:gd name="connsiteX11390" fmla="*/ 2071687 w 2857500"/>
                <a:gd name="connsiteY11390" fmla="*/ 739775 h 3027364"/>
                <a:gd name="connsiteX11391" fmla="*/ 2081212 w 2857500"/>
                <a:gd name="connsiteY11391" fmla="*/ 730250 h 3027364"/>
                <a:gd name="connsiteX11392" fmla="*/ 2038350 w 2857500"/>
                <a:gd name="connsiteY11392" fmla="*/ 730250 h 3027364"/>
                <a:gd name="connsiteX11393" fmla="*/ 2047875 w 2857500"/>
                <a:gd name="connsiteY11393" fmla="*/ 739775 h 3027364"/>
                <a:gd name="connsiteX11394" fmla="*/ 2038350 w 2857500"/>
                <a:gd name="connsiteY11394" fmla="*/ 749300 h 3027364"/>
                <a:gd name="connsiteX11395" fmla="*/ 2028825 w 2857500"/>
                <a:gd name="connsiteY11395" fmla="*/ 739775 h 3027364"/>
                <a:gd name="connsiteX11396" fmla="*/ 2038350 w 2857500"/>
                <a:gd name="connsiteY11396" fmla="*/ 730250 h 3027364"/>
                <a:gd name="connsiteX11397" fmla="*/ 1994694 w 2857500"/>
                <a:gd name="connsiteY11397" fmla="*/ 730250 h 3027364"/>
                <a:gd name="connsiteX11398" fmla="*/ 2003426 w 2857500"/>
                <a:gd name="connsiteY11398" fmla="*/ 739775 h 3027364"/>
                <a:gd name="connsiteX11399" fmla="*/ 1994694 w 2857500"/>
                <a:gd name="connsiteY11399" fmla="*/ 749300 h 3027364"/>
                <a:gd name="connsiteX11400" fmla="*/ 1985962 w 2857500"/>
                <a:gd name="connsiteY11400" fmla="*/ 739775 h 3027364"/>
                <a:gd name="connsiteX11401" fmla="*/ 1994694 w 2857500"/>
                <a:gd name="connsiteY11401" fmla="*/ 730250 h 3027364"/>
                <a:gd name="connsiteX11402" fmla="*/ 1951832 w 2857500"/>
                <a:gd name="connsiteY11402" fmla="*/ 730250 h 3027364"/>
                <a:gd name="connsiteX11403" fmla="*/ 1960564 w 2857500"/>
                <a:gd name="connsiteY11403" fmla="*/ 739775 h 3027364"/>
                <a:gd name="connsiteX11404" fmla="*/ 1951832 w 2857500"/>
                <a:gd name="connsiteY11404" fmla="*/ 749300 h 3027364"/>
                <a:gd name="connsiteX11405" fmla="*/ 1943100 w 2857500"/>
                <a:gd name="connsiteY11405" fmla="*/ 739775 h 3027364"/>
                <a:gd name="connsiteX11406" fmla="*/ 1951832 w 2857500"/>
                <a:gd name="connsiteY11406" fmla="*/ 730250 h 3027364"/>
                <a:gd name="connsiteX11407" fmla="*/ 1908969 w 2857500"/>
                <a:gd name="connsiteY11407" fmla="*/ 730250 h 3027364"/>
                <a:gd name="connsiteX11408" fmla="*/ 1917701 w 2857500"/>
                <a:gd name="connsiteY11408" fmla="*/ 739775 h 3027364"/>
                <a:gd name="connsiteX11409" fmla="*/ 1908969 w 2857500"/>
                <a:gd name="connsiteY11409" fmla="*/ 749300 h 3027364"/>
                <a:gd name="connsiteX11410" fmla="*/ 1900237 w 2857500"/>
                <a:gd name="connsiteY11410" fmla="*/ 739775 h 3027364"/>
                <a:gd name="connsiteX11411" fmla="*/ 1908969 w 2857500"/>
                <a:gd name="connsiteY11411" fmla="*/ 730250 h 3027364"/>
                <a:gd name="connsiteX11412" fmla="*/ 1866107 w 2857500"/>
                <a:gd name="connsiteY11412" fmla="*/ 730250 h 3027364"/>
                <a:gd name="connsiteX11413" fmla="*/ 1874839 w 2857500"/>
                <a:gd name="connsiteY11413" fmla="*/ 739775 h 3027364"/>
                <a:gd name="connsiteX11414" fmla="*/ 1866107 w 2857500"/>
                <a:gd name="connsiteY11414" fmla="*/ 749300 h 3027364"/>
                <a:gd name="connsiteX11415" fmla="*/ 1857375 w 2857500"/>
                <a:gd name="connsiteY11415" fmla="*/ 739775 h 3027364"/>
                <a:gd name="connsiteX11416" fmla="*/ 1866107 w 2857500"/>
                <a:gd name="connsiteY11416" fmla="*/ 730250 h 3027364"/>
                <a:gd name="connsiteX11417" fmla="*/ 1822450 w 2857500"/>
                <a:gd name="connsiteY11417" fmla="*/ 730250 h 3027364"/>
                <a:gd name="connsiteX11418" fmla="*/ 1831975 w 2857500"/>
                <a:gd name="connsiteY11418" fmla="*/ 739775 h 3027364"/>
                <a:gd name="connsiteX11419" fmla="*/ 1822450 w 2857500"/>
                <a:gd name="connsiteY11419" fmla="*/ 749300 h 3027364"/>
                <a:gd name="connsiteX11420" fmla="*/ 1812925 w 2857500"/>
                <a:gd name="connsiteY11420" fmla="*/ 739775 h 3027364"/>
                <a:gd name="connsiteX11421" fmla="*/ 1822450 w 2857500"/>
                <a:gd name="connsiteY11421" fmla="*/ 730250 h 3027364"/>
                <a:gd name="connsiteX11422" fmla="*/ 1436687 w 2857500"/>
                <a:gd name="connsiteY11422" fmla="*/ 730250 h 3027364"/>
                <a:gd name="connsiteX11423" fmla="*/ 1446212 w 2857500"/>
                <a:gd name="connsiteY11423" fmla="*/ 739775 h 3027364"/>
                <a:gd name="connsiteX11424" fmla="*/ 1436687 w 2857500"/>
                <a:gd name="connsiteY11424" fmla="*/ 749300 h 3027364"/>
                <a:gd name="connsiteX11425" fmla="*/ 1427162 w 2857500"/>
                <a:gd name="connsiteY11425" fmla="*/ 739775 h 3027364"/>
                <a:gd name="connsiteX11426" fmla="*/ 1436687 w 2857500"/>
                <a:gd name="connsiteY11426" fmla="*/ 730250 h 3027364"/>
                <a:gd name="connsiteX11427" fmla="*/ 1393824 w 2857500"/>
                <a:gd name="connsiteY11427" fmla="*/ 730250 h 3027364"/>
                <a:gd name="connsiteX11428" fmla="*/ 1403349 w 2857500"/>
                <a:gd name="connsiteY11428" fmla="*/ 739775 h 3027364"/>
                <a:gd name="connsiteX11429" fmla="*/ 1393824 w 2857500"/>
                <a:gd name="connsiteY11429" fmla="*/ 749300 h 3027364"/>
                <a:gd name="connsiteX11430" fmla="*/ 1384299 w 2857500"/>
                <a:gd name="connsiteY11430" fmla="*/ 739775 h 3027364"/>
                <a:gd name="connsiteX11431" fmla="*/ 1393824 w 2857500"/>
                <a:gd name="connsiteY11431" fmla="*/ 730250 h 3027364"/>
                <a:gd name="connsiteX11432" fmla="*/ 1350169 w 2857500"/>
                <a:gd name="connsiteY11432" fmla="*/ 730250 h 3027364"/>
                <a:gd name="connsiteX11433" fmla="*/ 1358901 w 2857500"/>
                <a:gd name="connsiteY11433" fmla="*/ 739775 h 3027364"/>
                <a:gd name="connsiteX11434" fmla="*/ 1350169 w 2857500"/>
                <a:gd name="connsiteY11434" fmla="*/ 749300 h 3027364"/>
                <a:gd name="connsiteX11435" fmla="*/ 1341437 w 2857500"/>
                <a:gd name="connsiteY11435" fmla="*/ 739775 h 3027364"/>
                <a:gd name="connsiteX11436" fmla="*/ 1350169 w 2857500"/>
                <a:gd name="connsiteY11436" fmla="*/ 730250 h 3027364"/>
                <a:gd name="connsiteX11437" fmla="*/ 1307306 w 2857500"/>
                <a:gd name="connsiteY11437" fmla="*/ 730250 h 3027364"/>
                <a:gd name="connsiteX11438" fmla="*/ 1316038 w 2857500"/>
                <a:gd name="connsiteY11438" fmla="*/ 739775 h 3027364"/>
                <a:gd name="connsiteX11439" fmla="*/ 1307306 w 2857500"/>
                <a:gd name="connsiteY11439" fmla="*/ 749300 h 3027364"/>
                <a:gd name="connsiteX11440" fmla="*/ 1298574 w 2857500"/>
                <a:gd name="connsiteY11440" fmla="*/ 739775 h 3027364"/>
                <a:gd name="connsiteX11441" fmla="*/ 1307306 w 2857500"/>
                <a:gd name="connsiteY11441" fmla="*/ 730250 h 3027364"/>
                <a:gd name="connsiteX11442" fmla="*/ 1263649 w 2857500"/>
                <a:gd name="connsiteY11442" fmla="*/ 730250 h 3027364"/>
                <a:gd name="connsiteX11443" fmla="*/ 1273174 w 2857500"/>
                <a:gd name="connsiteY11443" fmla="*/ 739775 h 3027364"/>
                <a:gd name="connsiteX11444" fmla="*/ 1263649 w 2857500"/>
                <a:gd name="connsiteY11444" fmla="*/ 749300 h 3027364"/>
                <a:gd name="connsiteX11445" fmla="*/ 1254124 w 2857500"/>
                <a:gd name="connsiteY11445" fmla="*/ 739775 h 3027364"/>
                <a:gd name="connsiteX11446" fmla="*/ 1263649 w 2857500"/>
                <a:gd name="connsiteY11446" fmla="*/ 730250 h 3027364"/>
                <a:gd name="connsiteX11447" fmla="*/ 1221581 w 2857500"/>
                <a:gd name="connsiteY11447" fmla="*/ 730250 h 3027364"/>
                <a:gd name="connsiteX11448" fmla="*/ 1230313 w 2857500"/>
                <a:gd name="connsiteY11448" fmla="*/ 739775 h 3027364"/>
                <a:gd name="connsiteX11449" fmla="*/ 1221581 w 2857500"/>
                <a:gd name="connsiteY11449" fmla="*/ 749300 h 3027364"/>
                <a:gd name="connsiteX11450" fmla="*/ 1212849 w 2857500"/>
                <a:gd name="connsiteY11450" fmla="*/ 739775 h 3027364"/>
                <a:gd name="connsiteX11451" fmla="*/ 1221581 w 2857500"/>
                <a:gd name="connsiteY11451" fmla="*/ 730250 h 3027364"/>
                <a:gd name="connsiteX11452" fmla="*/ 1177924 w 2857500"/>
                <a:gd name="connsiteY11452" fmla="*/ 730250 h 3027364"/>
                <a:gd name="connsiteX11453" fmla="*/ 1187449 w 2857500"/>
                <a:gd name="connsiteY11453" fmla="*/ 739775 h 3027364"/>
                <a:gd name="connsiteX11454" fmla="*/ 1177924 w 2857500"/>
                <a:gd name="connsiteY11454" fmla="*/ 749300 h 3027364"/>
                <a:gd name="connsiteX11455" fmla="*/ 1168399 w 2857500"/>
                <a:gd name="connsiteY11455" fmla="*/ 739775 h 3027364"/>
                <a:gd name="connsiteX11456" fmla="*/ 1177924 w 2857500"/>
                <a:gd name="connsiteY11456" fmla="*/ 730250 h 3027364"/>
                <a:gd name="connsiteX11457" fmla="*/ 1135062 w 2857500"/>
                <a:gd name="connsiteY11457" fmla="*/ 730250 h 3027364"/>
                <a:gd name="connsiteX11458" fmla="*/ 1144587 w 2857500"/>
                <a:gd name="connsiteY11458" fmla="*/ 739775 h 3027364"/>
                <a:gd name="connsiteX11459" fmla="*/ 1135062 w 2857500"/>
                <a:gd name="connsiteY11459" fmla="*/ 749300 h 3027364"/>
                <a:gd name="connsiteX11460" fmla="*/ 1125537 w 2857500"/>
                <a:gd name="connsiteY11460" fmla="*/ 739775 h 3027364"/>
                <a:gd name="connsiteX11461" fmla="*/ 1135062 w 2857500"/>
                <a:gd name="connsiteY11461" fmla="*/ 730250 h 3027364"/>
                <a:gd name="connsiteX11462" fmla="*/ 1092200 w 2857500"/>
                <a:gd name="connsiteY11462" fmla="*/ 730250 h 3027364"/>
                <a:gd name="connsiteX11463" fmla="*/ 1101725 w 2857500"/>
                <a:gd name="connsiteY11463" fmla="*/ 739775 h 3027364"/>
                <a:gd name="connsiteX11464" fmla="*/ 1092200 w 2857500"/>
                <a:gd name="connsiteY11464" fmla="*/ 749300 h 3027364"/>
                <a:gd name="connsiteX11465" fmla="*/ 1082675 w 2857500"/>
                <a:gd name="connsiteY11465" fmla="*/ 739775 h 3027364"/>
                <a:gd name="connsiteX11466" fmla="*/ 1092200 w 2857500"/>
                <a:gd name="connsiteY11466" fmla="*/ 730250 h 3027364"/>
                <a:gd name="connsiteX11467" fmla="*/ 1049337 w 2857500"/>
                <a:gd name="connsiteY11467" fmla="*/ 730250 h 3027364"/>
                <a:gd name="connsiteX11468" fmla="*/ 1058862 w 2857500"/>
                <a:gd name="connsiteY11468" fmla="*/ 739775 h 3027364"/>
                <a:gd name="connsiteX11469" fmla="*/ 1049337 w 2857500"/>
                <a:gd name="connsiteY11469" fmla="*/ 749300 h 3027364"/>
                <a:gd name="connsiteX11470" fmla="*/ 1039812 w 2857500"/>
                <a:gd name="connsiteY11470" fmla="*/ 739775 h 3027364"/>
                <a:gd name="connsiteX11471" fmla="*/ 1049337 w 2857500"/>
                <a:gd name="connsiteY11471" fmla="*/ 730250 h 3027364"/>
                <a:gd name="connsiteX11472" fmla="*/ 1006475 w 2857500"/>
                <a:gd name="connsiteY11472" fmla="*/ 730250 h 3027364"/>
                <a:gd name="connsiteX11473" fmla="*/ 1016000 w 2857500"/>
                <a:gd name="connsiteY11473" fmla="*/ 739775 h 3027364"/>
                <a:gd name="connsiteX11474" fmla="*/ 1006475 w 2857500"/>
                <a:gd name="connsiteY11474" fmla="*/ 749300 h 3027364"/>
                <a:gd name="connsiteX11475" fmla="*/ 996950 w 2857500"/>
                <a:gd name="connsiteY11475" fmla="*/ 739775 h 3027364"/>
                <a:gd name="connsiteX11476" fmla="*/ 1006475 w 2857500"/>
                <a:gd name="connsiteY11476" fmla="*/ 730250 h 3027364"/>
                <a:gd name="connsiteX11477" fmla="*/ 963612 w 2857500"/>
                <a:gd name="connsiteY11477" fmla="*/ 730250 h 3027364"/>
                <a:gd name="connsiteX11478" fmla="*/ 973137 w 2857500"/>
                <a:gd name="connsiteY11478" fmla="*/ 739775 h 3027364"/>
                <a:gd name="connsiteX11479" fmla="*/ 963612 w 2857500"/>
                <a:gd name="connsiteY11479" fmla="*/ 749300 h 3027364"/>
                <a:gd name="connsiteX11480" fmla="*/ 954087 w 2857500"/>
                <a:gd name="connsiteY11480" fmla="*/ 739775 h 3027364"/>
                <a:gd name="connsiteX11481" fmla="*/ 963612 w 2857500"/>
                <a:gd name="connsiteY11481" fmla="*/ 730250 h 3027364"/>
                <a:gd name="connsiteX11482" fmla="*/ 920750 w 2857500"/>
                <a:gd name="connsiteY11482" fmla="*/ 730250 h 3027364"/>
                <a:gd name="connsiteX11483" fmla="*/ 930275 w 2857500"/>
                <a:gd name="connsiteY11483" fmla="*/ 739775 h 3027364"/>
                <a:gd name="connsiteX11484" fmla="*/ 920750 w 2857500"/>
                <a:gd name="connsiteY11484" fmla="*/ 749300 h 3027364"/>
                <a:gd name="connsiteX11485" fmla="*/ 911225 w 2857500"/>
                <a:gd name="connsiteY11485" fmla="*/ 739775 h 3027364"/>
                <a:gd name="connsiteX11486" fmla="*/ 920750 w 2857500"/>
                <a:gd name="connsiteY11486" fmla="*/ 730250 h 3027364"/>
                <a:gd name="connsiteX11487" fmla="*/ 1122363 w 2857500"/>
                <a:gd name="connsiteY11487" fmla="*/ 696913 h 3027364"/>
                <a:gd name="connsiteX11488" fmla="*/ 1122363 w 2857500"/>
                <a:gd name="connsiteY11488" fmla="*/ 697473 h 3027364"/>
                <a:gd name="connsiteX11489" fmla="*/ 1112838 w 2857500"/>
                <a:gd name="connsiteY11489" fmla="*/ 706438 h 3027364"/>
                <a:gd name="connsiteX11490" fmla="*/ 1112309 w 2857500"/>
                <a:gd name="connsiteY11490" fmla="*/ 706438 h 3027364"/>
                <a:gd name="connsiteX11491" fmla="*/ 1104900 w 2857500"/>
                <a:gd name="connsiteY11491" fmla="*/ 701395 h 3027364"/>
                <a:gd name="connsiteX11492" fmla="*/ 1122363 w 2857500"/>
                <a:gd name="connsiteY11492" fmla="*/ 696913 h 3027364"/>
                <a:gd name="connsiteX11493" fmla="*/ 2832291 w 2857500"/>
                <a:gd name="connsiteY11493" fmla="*/ 687388 h 3027364"/>
                <a:gd name="connsiteX11494" fmla="*/ 2836863 w 2857500"/>
                <a:gd name="connsiteY11494" fmla="*/ 688477 h 3027364"/>
                <a:gd name="connsiteX11495" fmla="*/ 2831719 w 2857500"/>
                <a:gd name="connsiteY11495" fmla="*/ 706438 h 3027364"/>
                <a:gd name="connsiteX11496" fmla="*/ 2822575 w 2857500"/>
                <a:gd name="connsiteY11496" fmla="*/ 697730 h 3027364"/>
                <a:gd name="connsiteX11497" fmla="*/ 2822575 w 2857500"/>
                <a:gd name="connsiteY11497" fmla="*/ 697185 h 3027364"/>
                <a:gd name="connsiteX11498" fmla="*/ 2832291 w 2857500"/>
                <a:gd name="connsiteY11498" fmla="*/ 687388 h 3027364"/>
                <a:gd name="connsiteX11499" fmla="*/ 2789509 w 2857500"/>
                <a:gd name="connsiteY11499" fmla="*/ 687388 h 3027364"/>
                <a:gd name="connsiteX11500" fmla="*/ 2798762 w 2857500"/>
                <a:gd name="connsiteY11500" fmla="*/ 697185 h 3027364"/>
                <a:gd name="connsiteX11501" fmla="*/ 2798762 w 2857500"/>
                <a:gd name="connsiteY11501" fmla="*/ 697730 h 3027364"/>
                <a:gd name="connsiteX11502" fmla="*/ 2789509 w 2857500"/>
                <a:gd name="connsiteY11502" fmla="*/ 706438 h 3027364"/>
                <a:gd name="connsiteX11503" fmla="*/ 2779712 w 2857500"/>
                <a:gd name="connsiteY11503" fmla="*/ 697730 h 3027364"/>
                <a:gd name="connsiteX11504" fmla="*/ 2779712 w 2857500"/>
                <a:gd name="connsiteY11504" fmla="*/ 697185 h 3027364"/>
                <a:gd name="connsiteX11505" fmla="*/ 2789509 w 2857500"/>
                <a:gd name="connsiteY11505" fmla="*/ 687388 h 3027364"/>
                <a:gd name="connsiteX11506" fmla="*/ 2746647 w 2857500"/>
                <a:gd name="connsiteY11506" fmla="*/ 687388 h 3027364"/>
                <a:gd name="connsiteX11507" fmla="*/ 2755900 w 2857500"/>
                <a:gd name="connsiteY11507" fmla="*/ 697185 h 3027364"/>
                <a:gd name="connsiteX11508" fmla="*/ 2755900 w 2857500"/>
                <a:gd name="connsiteY11508" fmla="*/ 697730 h 3027364"/>
                <a:gd name="connsiteX11509" fmla="*/ 2746647 w 2857500"/>
                <a:gd name="connsiteY11509" fmla="*/ 706438 h 3027364"/>
                <a:gd name="connsiteX11510" fmla="*/ 2736850 w 2857500"/>
                <a:gd name="connsiteY11510" fmla="*/ 697730 h 3027364"/>
                <a:gd name="connsiteX11511" fmla="*/ 2736850 w 2857500"/>
                <a:gd name="connsiteY11511" fmla="*/ 697185 h 3027364"/>
                <a:gd name="connsiteX11512" fmla="*/ 2746647 w 2857500"/>
                <a:gd name="connsiteY11512" fmla="*/ 687388 h 3027364"/>
                <a:gd name="connsiteX11513" fmla="*/ 2703512 w 2857500"/>
                <a:gd name="connsiteY11513" fmla="*/ 687388 h 3027364"/>
                <a:gd name="connsiteX11514" fmla="*/ 2713037 w 2857500"/>
                <a:gd name="connsiteY11514" fmla="*/ 697185 h 3027364"/>
                <a:gd name="connsiteX11515" fmla="*/ 2713037 w 2857500"/>
                <a:gd name="connsiteY11515" fmla="*/ 697730 h 3027364"/>
                <a:gd name="connsiteX11516" fmla="*/ 2703512 w 2857500"/>
                <a:gd name="connsiteY11516" fmla="*/ 706438 h 3027364"/>
                <a:gd name="connsiteX11517" fmla="*/ 2693987 w 2857500"/>
                <a:gd name="connsiteY11517" fmla="*/ 697730 h 3027364"/>
                <a:gd name="connsiteX11518" fmla="*/ 2693987 w 2857500"/>
                <a:gd name="connsiteY11518" fmla="*/ 697185 h 3027364"/>
                <a:gd name="connsiteX11519" fmla="*/ 2703512 w 2857500"/>
                <a:gd name="connsiteY11519" fmla="*/ 687388 h 3027364"/>
                <a:gd name="connsiteX11520" fmla="*/ 2660378 w 2857500"/>
                <a:gd name="connsiteY11520" fmla="*/ 687388 h 3027364"/>
                <a:gd name="connsiteX11521" fmla="*/ 2670175 w 2857500"/>
                <a:gd name="connsiteY11521" fmla="*/ 697185 h 3027364"/>
                <a:gd name="connsiteX11522" fmla="*/ 2670175 w 2857500"/>
                <a:gd name="connsiteY11522" fmla="*/ 697730 h 3027364"/>
                <a:gd name="connsiteX11523" fmla="*/ 2660378 w 2857500"/>
                <a:gd name="connsiteY11523" fmla="*/ 706438 h 3027364"/>
                <a:gd name="connsiteX11524" fmla="*/ 2651125 w 2857500"/>
                <a:gd name="connsiteY11524" fmla="*/ 697730 h 3027364"/>
                <a:gd name="connsiteX11525" fmla="*/ 2651125 w 2857500"/>
                <a:gd name="connsiteY11525" fmla="*/ 697185 h 3027364"/>
                <a:gd name="connsiteX11526" fmla="*/ 2660378 w 2857500"/>
                <a:gd name="connsiteY11526" fmla="*/ 687388 h 3027364"/>
                <a:gd name="connsiteX11527" fmla="*/ 2617515 w 2857500"/>
                <a:gd name="connsiteY11527" fmla="*/ 687388 h 3027364"/>
                <a:gd name="connsiteX11528" fmla="*/ 2627312 w 2857500"/>
                <a:gd name="connsiteY11528" fmla="*/ 697185 h 3027364"/>
                <a:gd name="connsiteX11529" fmla="*/ 2627312 w 2857500"/>
                <a:gd name="connsiteY11529" fmla="*/ 697730 h 3027364"/>
                <a:gd name="connsiteX11530" fmla="*/ 2617515 w 2857500"/>
                <a:gd name="connsiteY11530" fmla="*/ 706438 h 3027364"/>
                <a:gd name="connsiteX11531" fmla="*/ 2608262 w 2857500"/>
                <a:gd name="connsiteY11531" fmla="*/ 697730 h 3027364"/>
                <a:gd name="connsiteX11532" fmla="*/ 2608262 w 2857500"/>
                <a:gd name="connsiteY11532" fmla="*/ 697185 h 3027364"/>
                <a:gd name="connsiteX11533" fmla="*/ 2617515 w 2857500"/>
                <a:gd name="connsiteY11533" fmla="*/ 687388 h 3027364"/>
                <a:gd name="connsiteX11534" fmla="*/ 2575197 w 2857500"/>
                <a:gd name="connsiteY11534" fmla="*/ 687388 h 3027364"/>
                <a:gd name="connsiteX11535" fmla="*/ 2584450 w 2857500"/>
                <a:gd name="connsiteY11535" fmla="*/ 697185 h 3027364"/>
                <a:gd name="connsiteX11536" fmla="*/ 2584450 w 2857500"/>
                <a:gd name="connsiteY11536" fmla="*/ 697730 h 3027364"/>
                <a:gd name="connsiteX11537" fmla="*/ 2575197 w 2857500"/>
                <a:gd name="connsiteY11537" fmla="*/ 706438 h 3027364"/>
                <a:gd name="connsiteX11538" fmla="*/ 2565400 w 2857500"/>
                <a:gd name="connsiteY11538" fmla="*/ 697730 h 3027364"/>
                <a:gd name="connsiteX11539" fmla="*/ 2565400 w 2857500"/>
                <a:gd name="connsiteY11539" fmla="*/ 697185 h 3027364"/>
                <a:gd name="connsiteX11540" fmla="*/ 2575197 w 2857500"/>
                <a:gd name="connsiteY11540" fmla="*/ 687388 h 3027364"/>
                <a:gd name="connsiteX11541" fmla="*/ 2531518 w 2857500"/>
                <a:gd name="connsiteY11541" fmla="*/ 687388 h 3027364"/>
                <a:gd name="connsiteX11542" fmla="*/ 2540000 w 2857500"/>
                <a:gd name="connsiteY11542" fmla="*/ 697185 h 3027364"/>
                <a:gd name="connsiteX11543" fmla="*/ 2540000 w 2857500"/>
                <a:gd name="connsiteY11543" fmla="*/ 697730 h 3027364"/>
                <a:gd name="connsiteX11544" fmla="*/ 2531518 w 2857500"/>
                <a:gd name="connsiteY11544" fmla="*/ 706438 h 3027364"/>
                <a:gd name="connsiteX11545" fmla="*/ 2522537 w 2857500"/>
                <a:gd name="connsiteY11545" fmla="*/ 697730 h 3027364"/>
                <a:gd name="connsiteX11546" fmla="*/ 2522537 w 2857500"/>
                <a:gd name="connsiteY11546" fmla="*/ 697185 h 3027364"/>
                <a:gd name="connsiteX11547" fmla="*/ 2531518 w 2857500"/>
                <a:gd name="connsiteY11547" fmla="*/ 687388 h 3027364"/>
                <a:gd name="connsiteX11548" fmla="*/ 2487893 w 2857500"/>
                <a:gd name="connsiteY11548" fmla="*/ 687388 h 3027364"/>
                <a:gd name="connsiteX11549" fmla="*/ 2488406 w 2857500"/>
                <a:gd name="connsiteY11549" fmla="*/ 687388 h 3027364"/>
                <a:gd name="connsiteX11550" fmla="*/ 2497138 w 2857500"/>
                <a:gd name="connsiteY11550" fmla="*/ 697185 h 3027364"/>
                <a:gd name="connsiteX11551" fmla="*/ 2497138 w 2857500"/>
                <a:gd name="connsiteY11551" fmla="*/ 697730 h 3027364"/>
                <a:gd name="connsiteX11552" fmla="*/ 2488406 w 2857500"/>
                <a:gd name="connsiteY11552" fmla="*/ 706438 h 3027364"/>
                <a:gd name="connsiteX11553" fmla="*/ 2487893 w 2857500"/>
                <a:gd name="connsiteY11553" fmla="*/ 706438 h 3027364"/>
                <a:gd name="connsiteX11554" fmla="*/ 2479675 w 2857500"/>
                <a:gd name="connsiteY11554" fmla="*/ 697730 h 3027364"/>
                <a:gd name="connsiteX11555" fmla="*/ 2479675 w 2857500"/>
                <a:gd name="connsiteY11555" fmla="*/ 697185 h 3027364"/>
                <a:gd name="connsiteX11556" fmla="*/ 2487893 w 2857500"/>
                <a:gd name="connsiteY11556" fmla="*/ 687388 h 3027364"/>
                <a:gd name="connsiteX11557" fmla="*/ 2446065 w 2857500"/>
                <a:gd name="connsiteY11557" fmla="*/ 687388 h 3027364"/>
                <a:gd name="connsiteX11558" fmla="*/ 2455862 w 2857500"/>
                <a:gd name="connsiteY11558" fmla="*/ 697185 h 3027364"/>
                <a:gd name="connsiteX11559" fmla="*/ 2455862 w 2857500"/>
                <a:gd name="connsiteY11559" fmla="*/ 697730 h 3027364"/>
                <a:gd name="connsiteX11560" fmla="*/ 2446065 w 2857500"/>
                <a:gd name="connsiteY11560" fmla="*/ 706438 h 3027364"/>
                <a:gd name="connsiteX11561" fmla="*/ 2436812 w 2857500"/>
                <a:gd name="connsiteY11561" fmla="*/ 697730 h 3027364"/>
                <a:gd name="connsiteX11562" fmla="*/ 2436812 w 2857500"/>
                <a:gd name="connsiteY11562" fmla="*/ 697185 h 3027364"/>
                <a:gd name="connsiteX11563" fmla="*/ 2446065 w 2857500"/>
                <a:gd name="connsiteY11563" fmla="*/ 687388 h 3027364"/>
                <a:gd name="connsiteX11564" fmla="*/ 2402431 w 2857500"/>
                <a:gd name="connsiteY11564" fmla="*/ 687388 h 3027364"/>
                <a:gd name="connsiteX11565" fmla="*/ 2411412 w 2857500"/>
                <a:gd name="connsiteY11565" fmla="*/ 697185 h 3027364"/>
                <a:gd name="connsiteX11566" fmla="*/ 2411412 w 2857500"/>
                <a:gd name="connsiteY11566" fmla="*/ 697730 h 3027364"/>
                <a:gd name="connsiteX11567" fmla="*/ 2402431 w 2857500"/>
                <a:gd name="connsiteY11567" fmla="*/ 706438 h 3027364"/>
                <a:gd name="connsiteX11568" fmla="*/ 2393949 w 2857500"/>
                <a:gd name="connsiteY11568" fmla="*/ 697730 h 3027364"/>
                <a:gd name="connsiteX11569" fmla="*/ 2393949 w 2857500"/>
                <a:gd name="connsiteY11569" fmla="*/ 697185 h 3027364"/>
                <a:gd name="connsiteX11570" fmla="*/ 2402431 w 2857500"/>
                <a:gd name="connsiteY11570" fmla="*/ 687388 h 3027364"/>
                <a:gd name="connsiteX11571" fmla="*/ 2360068 w 2857500"/>
                <a:gd name="connsiteY11571" fmla="*/ 687388 h 3027364"/>
                <a:gd name="connsiteX11572" fmla="*/ 2368550 w 2857500"/>
                <a:gd name="connsiteY11572" fmla="*/ 697185 h 3027364"/>
                <a:gd name="connsiteX11573" fmla="*/ 2368550 w 2857500"/>
                <a:gd name="connsiteY11573" fmla="*/ 697730 h 3027364"/>
                <a:gd name="connsiteX11574" fmla="*/ 2360068 w 2857500"/>
                <a:gd name="connsiteY11574" fmla="*/ 706438 h 3027364"/>
                <a:gd name="connsiteX11575" fmla="*/ 2351087 w 2857500"/>
                <a:gd name="connsiteY11575" fmla="*/ 697730 h 3027364"/>
                <a:gd name="connsiteX11576" fmla="*/ 2351087 w 2857500"/>
                <a:gd name="connsiteY11576" fmla="*/ 697185 h 3027364"/>
                <a:gd name="connsiteX11577" fmla="*/ 2360068 w 2857500"/>
                <a:gd name="connsiteY11577" fmla="*/ 687388 h 3027364"/>
                <a:gd name="connsiteX11578" fmla="*/ 2316434 w 2857500"/>
                <a:gd name="connsiteY11578" fmla="*/ 687388 h 3027364"/>
                <a:gd name="connsiteX11579" fmla="*/ 2325687 w 2857500"/>
                <a:gd name="connsiteY11579" fmla="*/ 697185 h 3027364"/>
                <a:gd name="connsiteX11580" fmla="*/ 2325687 w 2857500"/>
                <a:gd name="connsiteY11580" fmla="*/ 697730 h 3027364"/>
                <a:gd name="connsiteX11581" fmla="*/ 2316434 w 2857500"/>
                <a:gd name="connsiteY11581" fmla="*/ 706438 h 3027364"/>
                <a:gd name="connsiteX11582" fmla="*/ 2306637 w 2857500"/>
                <a:gd name="connsiteY11582" fmla="*/ 697730 h 3027364"/>
                <a:gd name="connsiteX11583" fmla="*/ 2306637 w 2857500"/>
                <a:gd name="connsiteY11583" fmla="*/ 697185 h 3027364"/>
                <a:gd name="connsiteX11584" fmla="*/ 2316434 w 2857500"/>
                <a:gd name="connsiteY11584" fmla="*/ 687388 h 3027364"/>
                <a:gd name="connsiteX11585" fmla="*/ 2273571 w 2857500"/>
                <a:gd name="connsiteY11585" fmla="*/ 687388 h 3027364"/>
                <a:gd name="connsiteX11586" fmla="*/ 2282824 w 2857500"/>
                <a:gd name="connsiteY11586" fmla="*/ 697185 h 3027364"/>
                <a:gd name="connsiteX11587" fmla="*/ 2282824 w 2857500"/>
                <a:gd name="connsiteY11587" fmla="*/ 697730 h 3027364"/>
                <a:gd name="connsiteX11588" fmla="*/ 2273571 w 2857500"/>
                <a:gd name="connsiteY11588" fmla="*/ 706438 h 3027364"/>
                <a:gd name="connsiteX11589" fmla="*/ 2264318 w 2857500"/>
                <a:gd name="connsiteY11589" fmla="*/ 697730 h 3027364"/>
                <a:gd name="connsiteX11590" fmla="*/ 2263774 w 2857500"/>
                <a:gd name="connsiteY11590" fmla="*/ 697185 h 3027364"/>
                <a:gd name="connsiteX11591" fmla="*/ 2273571 w 2857500"/>
                <a:gd name="connsiteY11591" fmla="*/ 687388 h 3027364"/>
                <a:gd name="connsiteX11592" fmla="*/ 2230165 w 2857500"/>
                <a:gd name="connsiteY11592" fmla="*/ 687388 h 3027364"/>
                <a:gd name="connsiteX11593" fmla="*/ 2239962 w 2857500"/>
                <a:gd name="connsiteY11593" fmla="*/ 697185 h 3027364"/>
                <a:gd name="connsiteX11594" fmla="*/ 2239962 w 2857500"/>
                <a:gd name="connsiteY11594" fmla="*/ 697730 h 3027364"/>
                <a:gd name="connsiteX11595" fmla="*/ 2230165 w 2857500"/>
                <a:gd name="connsiteY11595" fmla="*/ 706438 h 3027364"/>
                <a:gd name="connsiteX11596" fmla="*/ 2220912 w 2857500"/>
                <a:gd name="connsiteY11596" fmla="*/ 697730 h 3027364"/>
                <a:gd name="connsiteX11597" fmla="*/ 2220912 w 2857500"/>
                <a:gd name="connsiteY11597" fmla="*/ 697185 h 3027364"/>
                <a:gd name="connsiteX11598" fmla="*/ 2230165 w 2857500"/>
                <a:gd name="connsiteY11598" fmla="*/ 687388 h 3027364"/>
                <a:gd name="connsiteX11599" fmla="*/ 2187302 w 2857500"/>
                <a:gd name="connsiteY11599" fmla="*/ 687388 h 3027364"/>
                <a:gd name="connsiteX11600" fmla="*/ 2197099 w 2857500"/>
                <a:gd name="connsiteY11600" fmla="*/ 697185 h 3027364"/>
                <a:gd name="connsiteX11601" fmla="*/ 2197099 w 2857500"/>
                <a:gd name="connsiteY11601" fmla="*/ 697730 h 3027364"/>
                <a:gd name="connsiteX11602" fmla="*/ 2187302 w 2857500"/>
                <a:gd name="connsiteY11602" fmla="*/ 706438 h 3027364"/>
                <a:gd name="connsiteX11603" fmla="*/ 2178049 w 2857500"/>
                <a:gd name="connsiteY11603" fmla="*/ 697730 h 3027364"/>
                <a:gd name="connsiteX11604" fmla="*/ 2178049 w 2857500"/>
                <a:gd name="connsiteY11604" fmla="*/ 697185 h 3027364"/>
                <a:gd name="connsiteX11605" fmla="*/ 2187302 w 2857500"/>
                <a:gd name="connsiteY11605" fmla="*/ 687388 h 3027364"/>
                <a:gd name="connsiteX11606" fmla="*/ 2144440 w 2857500"/>
                <a:gd name="connsiteY11606" fmla="*/ 687388 h 3027364"/>
                <a:gd name="connsiteX11607" fmla="*/ 2144984 w 2857500"/>
                <a:gd name="connsiteY11607" fmla="*/ 687388 h 3027364"/>
                <a:gd name="connsiteX11608" fmla="*/ 2154237 w 2857500"/>
                <a:gd name="connsiteY11608" fmla="*/ 697185 h 3027364"/>
                <a:gd name="connsiteX11609" fmla="*/ 2154237 w 2857500"/>
                <a:gd name="connsiteY11609" fmla="*/ 697730 h 3027364"/>
                <a:gd name="connsiteX11610" fmla="*/ 2144984 w 2857500"/>
                <a:gd name="connsiteY11610" fmla="*/ 706438 h 3027364"/>
                <a:gd name="connsiteX11611" fmla="*/ 2144440 w 2857500"/>
                <a:gd name="connsiteY11611" fmla="*/ 706438 h 3027364"/>
                <a:gd name="connsiteX11612" fmla="*/ 2135187 w 2857500"/>
                <a:gd name="connsiteY11612" fmla="*/ 697730 h 3027364"/>
                <a:gd name="connsiteX11613" fmla="*/ 2135187 w 2857500"/>
                <a:gd name="connsiteY11613" fmla="*/ 697185 h 3027364"/>
                <a:gd name="connsiteX11614" fmla="*/ 2144440 w 2857500"/>
                <a:gd name="connsiteY11614" fmla="*/ 687388 h 3027364"/>
                <a:gd name="connsiteX11615" fmla="*/ 2102122 w 2857500"/>
                <a:gd name="connsiteY11615" fmla="*/ 687388 h 3027364"/>
                <a:gd name="connsiteX11616" fmla="*/ 2111375 w 2857500"/>
                <a:gd name="connsiteY11616" fmla="*/ 697185 h 3027364"/>
                <a:gd name="connsiteX11617" fmla="*/ 2111375 w 2857500"/>
                <a:gd name="connsiteY11617" fmla="*/ 697730 h 3027364"/>
                <a:gd name="connsiteX11618" fmla="*/ 2102122 w 2857500"/>
                <a:gd name="connsiteY11618" fmla="*/ 706438 h 3027364"/>
                <a:gd name="connsiteX11619" fmla="*/ 2092325 w 2857500"/>
                <a:gd name="connsiteY11619" fmla="*/ 697730 h 3027364"/>
                <a:gd name="connsiteX11620" fmla="*/ 2092325 w 2857500"/>
                <a:gd name="connsiteY11620" fmla="*/ 697185 h 3027364"/>
                <a:gd name="connsiteX11621" fmla="*/ 2102122 w 2857500"/>
                <a:gd name="connsiteY11621" fmla="*/ 687388 h 3027364"/>
                <a:gd name="connsiteX11622" fmla="*/ 2059259 w 2857500"/>
                <a:gd name="connsiteY11622" fmla="*/ 687388 h 3027364"/>
                <a:gd name="connsiteX11623" fmla="*/ 2068512 w 2857500"/>
                <a:gd name="connsiteY11623" fmla="*/ 697185 h 3027364"/>
                <a:gd name="connsiteX11624" fmla="*/ 2068512 w 2857500"/>
                <a:gd name="connsiteY11624" fmla="*/ 697730 h 3027364"/>
                <a:gd name="connsiteX11625" fmla="*/ 2059259 w 2857500"/>
                <a:gd name="connsiteY11625" fmla="*/ 706438 h 3027364"/>
                <a:gd name="connsiteX11626" fmla="*/ 2049462 w 2857500"/>
                <a:gd name="connsiteY11626" fmla="*/ 697730 h 3027364"/>
                <a:gd name="connsiteX11627" fmla="*/ 2049462 w 2857500"/>
                <a:gd name="connsiteY11627" fmla="*/ 697185 h 3027364"/>
                <a:gd name="connsiteX11628" fmla="*/ 2059259 w 2857500"/>
                <a:gd name="connsiteY11628" fmla="*/ 687388 h 3027364"/>
                <a:gd name="connsiteX11629" fmla="*/ 2015853 w 2857500"/>
                <a:gd name="connsiteY11629" fmla="*/ 687388 h 3027364"/>
                <a:gd name="connsiteX11630" fmla="*/ 2025650 w 2857500"/>
                <a:gd name="connsiteY11630" fmla="*/ 697185 h 3027364"/>
                <a:gd name="connsiteX11631" fmla="*/ 2025106 w 2857500"/>
                <a:gd name="connsiteY11631" fmla="*/ 697730 h 3027364"/>
                <a:gd name="connsiteX11632" fmla="*/ 2015853 w 2857500"/>
                <a:gd name="connsiteY11632" fmla="*/ 706438 h 3027364"/>
                <a:gd name="connsiteX11633" fmla="*/ 2006600 w 2857500"/>
                <a:gd name="connsiteY11633" fmla="*/ 697730 h 3027364"/>
                <a:gd name="connsiteX11634" fmla="*/ 2006600 w 2857500"/>
                <a:gd name="connsiteY11634" fmla="*/ 697185 h 3027364"/>
                <a:gd name="connsiteX11635" fmla="*/ 2015853 w 2857500"/>
                <a:gd name="connsiteY11635" fmla="*/ 687388 h 3027364"/>
                <a:gd name="connsiteX11636" fmla="*/ 1972990 w 2857500"/>
                <a:gd name="connsiteY11636" fmla="*/ 687388 h 3027364"/>
                <a:gd name="connsiteX11637" fmla="*/ 1982787 w 2857500"/>
                <a:gd name="connsiteY11637" fmla="*/ 697185 h 3027364"/>
                <a:gd name="connsiteX11638" fmla="*/ 1982787 w 2857500"/>
                <a:gd name="connsiteY11638" fmla="*/ 697730 h 3027364"/>
                <a:gd name="connsiteX11639" fmla="*/ 1972990 w 2857500"/>
                <a:gd name="connsiteY11639" fmla="*/ 706438 h 3027364"/>
                <a:gd name="connsiteX11640" fmla="*/ 1963737 w 2857500"/>
                <a:gd name="connsiteY11640" fmla="*/ 697730 h 3027364"/>
                <a:gd name="connsiteX11641" fmla="*/ 1963737 w 2857500"/>
                <a:gd name="connsiteY11641" fmla="*/ 697185 h 3027364"/>
                <a:gd name="connsiteX11642" fmla="*/ 1972990 w 2857500"/>
                <a:gd name="connsiteY11642" fmla="*/ 687388 h 3027364"/>
                <a:gd name="connsiteX11643" fmla="*/ 1930128 w 2857500"/>
                <a:gd name="connsiteY11643" fmla="*/ 687388 h 3027364"/>
                <a:gd name="connsiteX11644" fmla="*/ 1939925 w 2857500"/>
                <a:gd name="connsiteY11644" fmla="*/ 697185 h 3027364"/>
                <a:gd name="connsiteX11645" fmla="*/ 1939925 w 2857500"/>
                <a:gd name="connsiteY11645" fmla="*/ 697730 h 3027364"/>
                <a:gd name="connsiteX11646" fmla="*/ 1930128 w 2857500"/>
                <a:gd name="connsiteY11646" fmla="*/ 706438 h 3027364"/>
                <a:gd name="connsiteX11647" fmla="*/ 1920875 w 2857500"/>
                <a:gd name="connsiteY11647" fmla="*/ 697730 h 3027364"/>
                <a:gd name="connsiteX11648" fmla="*/ 1920875 w 2857500"/>
                <a:gd name="connsiteY11648" fmla="*/ 697185 h 3027364"/>
                <a:gd name="connsiteX11649" fmla="*/ 1930128 w 2857500"/>
                <a:gd name="connsiteY11649" fmla="*/ 687388 h 3027364"/>
                <a:gd name="connsiteX11650" fmla="*/ 1886993 w 2857500"/>
                <a:gd name="connsiteY11650" fmla="*/ 687388 h 3027364"/>
                <a:gd name="connsiteX11651" fmla="*/ 1895475 w 2857500"/>
                <a:gd name="connsiteY11651" fmla="*/ 697185 h 3027364"/>
                <a:gd name="connsiteX11652" fmla="*/ 1895475 w 2857500"/>
                <a:gd name="connsiteY11652" fmla="*/ 697730 h 3027364"/>
                <a:gd name="connsiteX11653" fmla="*/ 1886993 w 2857500"/>
                <a:gd name="connsiteY11653" fmla="*/ 706438 h 3027364"/>
                <a:gd name="connsiteX11654" fmla="*/ 1878012 w 2857500"/>
                <a:gd name="connsiteY11654" fmla="*/ 697730 h 3027364"/>
                <a:gd name="connsiteX11655" fmla="*/ 1878012 w 2857500"/>
                <a:gd name="connsiteY11655" fmla="*/ 697185 h 3027364"/>
                <a:gd name="connsiteX11656" fmla="*/ 1886993 w 2857500"/>
                <a:gd name="connsiteY11656" fmla="*/ 687388 h 3027364"/>
                <a:gd name="connsiteX11657" fmla="*/ 1844131 w 2857500"/>
                <a:gd name="connsiteY11657" fmla="*/ 687388 h 3027364"/>
                <a:gd name="connsiteX11658" fmla="*/ 1852613 w 2857500"/>
                <a:gd name="connsiteY11658" fmla="*/ 697185 h 3027364"/>
                <a:gd name="connsiteX11659" fmla="*/ 1852613 w 2857500"/>
                <a:gd name="connsiteY11659" fmla="*/ 697730 h 3027364"/>
                <a:gd name="connsiteX11660" fmla="*/ 1844131 w 2857500"/>
                <a:gd name="connsiteY11660" fmla="*/ 706438 h 3027364"/>
                <a:gd name="connsiteX11661" fmla="*/ 1835150 w 2857500"/>
                <a:gd name="connsiteY11661" fmla="*/ 697730 h 3027364"/>
                <a:gd name="connsiteX11662" fmla="*/ 1835150 w 2857500"/>
                <a:gd name="connsiteY11662" fmla="*/ 697185 h 3027364"/>
                <a:gd name="connsiteX11663" fmla="*/ 1844131 w 2857500"/>
                <a:gd name="connsiteY11663" fmla="*/ 687388 h 3027364"/>
                <a:gd name="connsiteX11664" fmla="*/ 1800505 w 2857500"/>
                <a:gd name="connsiteY11664" fmla="*/ 687388 h 3027364"/>
                <a:gd name="connsiteX11665" fmla="*/ 1801018 w 2857500"/>
                <a:gd name="connsiteY11665" fmla="*/ 687388 h 3027364"/>
                <a:gd name="connsiteX11666" fmla="*/ 1809750 w 2857500"/>
                <a:gd name="connsiteY11666" fmla="*/ 697185 h 3027364"/>
                <a:gd name="connsiteX11667" fmla="*/ 1809750 w 2857500"/>
                <a:gd name="connsiteY11667" fmla="*/ 697730 h 3027364"/>
                <a:gd name="connsiteX11668" fmla="*/ 1801018 w 2857500"/>
                <a:gd name="connsiteY11668" fmla="*/ 706438 h 3027364"/>
                <a:gd name="connsiteX11669" fmla="*/ 1800505 w 2857500"/>
                <a:gd name="connsiteY11669" fmla="*/ 706438 h 3027364"/>
                <a:gd name="connsiteX11670" fmla="*/ 1792287 w 2857500"/>
                <a:gd name="connsiteY11670" fmla="*/ 697730 h 3027364"/>
                <a:gd name="connsiteX11671" fmla="*/ 1792287 w 2857500"/>
                <a:gd name="connsiteY11671" fmla="*/ 697185 h 3027364"/>
                <a:gd name="connsiteX11672" fmla="*/ 1800505 w 2857500"/>
                <a:gd name="connsiteY11672" fmla="*/ 687388 h 3027364"/>
                <a:gd name="connsiteX11673" fmla="*/ 1757906 w 2857500"/>
                <a:gd name="connsiteY11673" fmla="*/ 687388 h 3027364"/>
                <a:gd name="connsiteX11674" fmla="*/ 1766887 w 2857500"/>
                <a:gd name="connsiteY11674" fmla="*/ 697185 h 3027364"/>
                <a:gd name="connsiteX11675" fmla="*/ 1766887 w 2857500"/>
                <a:gd name="connsiteY11675" fmla="*/ 697730 h 3027364"/>
                <a:gd name="connsiteX11676" fmla="*/ 1757906 w 2857500"/>
                <a:gd name="connsiteY11676" fmla="*/ 706438 h 3027364"/>
                <a:gd name="connsiteX11677" fmla="*/ 1749424 w 2857500"/>
                <a:gd name="connsiteY11677" fmla="*/ 697730 h 3027364"/>
                <a:gd name="connsiteX11678" fmla="*/ 1749424 w 2857500"/>
                <a:gd name="connsiteY11678" fmla="*/ 697185 h 3027364"/>
                <a:gd name="connsiteX11679" fmla="*/ 1757906 w 2857500"/>
                <a:gd name="connsiteY11679" fmla="*/ 687388 h 3027364"/>
                <a:gd name="connsiteX11680" fmla="*/ 1714227 w 2857500"/>
                <a:gd name="connsiteY11680" fmla="*/ 687388 h 3027364"/>
                <a:gd name="connsiteX11681" fmla="*/ 1724024 w 2857500"/>
                <a:gd name="connsiteY11681" fmla="*/ 697185 h 3027364"/>
                <a:gd name="connsiteX11682" fmla="*/ 1724024 w 2857500"/>
                <a:gd name="connsiteY11682" fmla="*/ 697730 h 3027364"/>
                <a:gd name="connsiteX11683" fmla="*/ 1714227 w 2857500"/>
                <a:gd name="connsiteY11683" fmla="*/ 706438 h 3027364"/>
                <a:gd name="connsiteX11684" fmla="*/ 1704974 w 2857500"/>
                <a:gd name="connsiteY11684" fmla="*/ 697730 h 3027364"/>
                <a:gd name="connsiteX11685" fmla="*/ 1704974 w 2857500"/>
                <a:gd name="connsiteY11685" fmla="*/ 697185 h 3027364"/>
                <a:gd name="connsiteX11686" fmla="*/ 1714227 w 2857500"/>
                <a:gd name="connsiteY11686" fmla="*/ 687388 h 3027364"/>
                <a:gd name="connsiteX11687" fmla="*/ 1671909 w 2857500"/>
                <a:gd name="connsiteY11687" fmla="*/ 687388 h 3027364"/>
                <a:gd name="connsiteX11688" fmla="*/ 1681162 w 2857500"/>
                <a:gd name="connsiteY11688" fmla="*/ 697185 h 3027364"/>
                <a:gd name="connsiteX11689" fmla="*/ 1681162 w 2857500"/>
                <a:gd name="connsiteY11689" fmla="*/ 697730 h 3027364"/>
                <a:gd name="connsiteX11690" fmla="*/ 1671909 w 2857500"/>
                <a:gd name="connsiteY11690" fmla="*/ 706438 h 3027364"/>
                <a:gd name="connsiteX11691" fmla="*/ 1662112 w 2857500"/>
                <a:gd name="connsiteY11691" fmla="*/ 697730 h 3027364"/>
                <a:gd name="connsiteX11692" fmla="*/ 1662112 w 2857500"/>
                <a:gd name="connsiteY11692" fmla="*/ 697185 h 3027364"/>
                <a:gd name="connsiteX11693" fmla="*/ 1671909 w 2857500"/>
                <a:gd name="connsiteY11693" fmla="*/ 687388 h 3027364"/>
                <a:gd name="connsiteX11694" fmla="*/ 1629046 w 2857500"/>
                <a:gd name="connsiteY11694" fmla="*/ 687388 h 3027364"/>
                <a:gd name="connsiteX11695" fmla="*/ 1638299 w 2857500"/>
                <a:gd name="connsiteY11695" fmla="*/ 697185 h 3027364"/>
                <a:gd name="connsiteX11696" fmla="*/ 1638299 w 2857500"/>
                <a:gd name="connsiteY11696" fmla="*/ 697730 h 3027364"/>
                <a:gd name="connsiteX11697" fmla="*/ 1629046 w 2857500"/>
                <a:gd name="connsiteY11697" fmla="*/ 706438 h 3027364"/>
                <a:gd name="connsiteX11698" fmla="*/ 1619249 w 2857500"/>
                <a:gd name="connsiteY11698" fmla="*/ 697730 h 3027364"/>
                <a:gd name="connsiteX11699" fmla="*/ 1619249 w 2857500"/>
                <a:gd name="connsiteY11699" fmla="*/ 697185 h 3027364"/>
                <a:gd name="connsiteX11700" fmla="*/ 1629046 w 2857500"/>
                <a:gd name="connsiteY11700" fmla="*/ 687388 h 3027364"/>
                <a:gd name="connsiteX11701" fmla="*/ 1585912 w 2857500"/>
                <a:gd name="connsiteY11701" fmla="*/ 687388 h 3027364"/>
                <a:gd name="connsiteX11702" fmla="*/ 1595437 w 2857500"/>
                <a:gd name="connsiteY11702" fmla="*/ 697185 h 3027364"/>
                <a:gd name="connsiteX11703" fmla="*/ 1595437 w 2857500"/>
                <a:gd name="connsiteY11703" fmla="*/ 697730 h 3027364"/>
                <a:gd name="connsiteX11704" fmla="*/ 1585912 w 2857500"/>
                <a:gd name="connsiteY11704" fmla="*/ 706438 h 3027364"/>
                <a:gd name="connsiteX11705" fmla="*/ 1576387 w 2857500"/>
                <a:gd name="connsiteY11705" fmla="*/ 697730 h 3027364"/>
                <a:gd name="connsiteX11706" fmla="*/ 1576387 w 2857500"/>
                <a:gd name="connsiteY11706" fmla="*/ 697185 h 3027364"/>
                <a:gd name="connsiteX11707" fmla="*/ 1585912 w 2857500"/>
                <a:gd name="connsiteY11707" fmla="*/ 687388 h 3027364"/>
                <a:gd name="connsiteX11708" fmla="*/ 1542777 w 2857500"/>
                <a:gd name="connsiteY11708" fmla="*/ 687388 h 3027364"/>
                <a:gd name="connsiteX11709" fmla="*/ 1552574 w 2857500"/>
                <a:gd name="connsiteY11709" fmla="*/ 697185 h 3027364"/>
                <a:gd name="connsiteX11710" fmla="*/ 1552574 w 2857500"/>
                <a:gd name="connsiteY11710" fmla="*/ 697730 h 3027364"/>
                <a:gd name="connsiteX11711" fmla="*/ 1542777 w 2857500"/>
                <a:gd name="connsiteY11711" fmla="*/ 706438 h 3027364"/>
                <a:gd name="connsiteX11712" fmla="*/ 1533524 w 2857500"/>
                <a:gd name="connsiteY11712" fmla="*/ 697730 h 3027364"/>
                <a:gd name="connsiteX11713" fmla="*/ 1533524 w 2857500"/>
                <a:gd name="connsiteY11713" fmla="*/ 697185 h 3027364"/>
                <a:gd name="connsiteX11714" fmla="*/ 1542777 w 2857500"/>
                <a:gd name="connsiteY11714" fmla="*/ 687388 h 3027364"/>
                <a:gd name="connsiteX11715" fmla="*/ 1499915 w 2857500"/>
                <a:gd name="connsiteY11715" fmla="*/ 687388 h 3027364"/>
                <a:gd name="connsiteX11716" fmla="*/ 1509712 w 2857500"/>
                <a:gd name="connsiteY11716" fmla="*/ 697185 h 3027364"/>
                <a:gd name="connsiteX11717" fmla="*/ 1509712 w 2857500"/>
                <a:gd name="connsiteY11717" fmla="*/ 697730 h 3027364"/>
                <a:gd name="connsiteX11718" fmla="*/ 1499915 w 2857500"/>
                <a:gd name="connsiteY11718" fmla="*/ 706438 h 3027364"/>
                <a:gd name="connsiteX11719" fmla="*/ 1490662 w 2857500"/>
                <a:gd name="connsiteY11719" fmla="*/ 697730 h 3027364"/>
                <a:gd name="connsiteX11720" fmla="*/ 1490662 w 2857500"/>
                <a:gd name="connsiteY11720" fmla="*/ 697185 h 3027364"/>
                <a:gd name="connsiteX11721" fmla="*/ 1499915 w 2857500"/>
                <a:gd name="connsiteY11721" fmla="*/ 687388 h 3027364"/>
                <a:gd name="connsiteX11722" fmla="*/ 1457052 w 2857500"/>
                <a:gd name="connsiteY11722" fmla="*/ 687388 h 3027364"/>
                <a:gd name="connsiteX11723" fmla="*/ 1457596 w 2857500"/>
                <a:gd name="connsiteY11723" fmla="*/ 687388 h 3027364"/>
                <a:gd name="connsiteX11724" fmla="*/ 1466849 w 2857500"/>
                <a:gd name="connsiteY11724" fmla="*/ 697185 h 3027364"/>
                <a:gd name="connsiteX11725" fmla="*/ 1466849 w 2857500"/>
                <a:gd name="connsiteY11725" fmla="*/ 697730 h 3027364"/>
                <a:gd name="connsiteX11726" fmla="*/ 1457596 w 2857500"/>
                <a:gd name="connsiteY11726" fmla="*/ 706438 h 3027364"/>
                <a:gd name="connsiteX11727" fmla="*/ 1457052 w 2857500"/>
                <a:gd name="connsiteY11727" fmla="*/ 706438 h 3027364"/>
                <a:gd name="connsiteX11728" fmla="*/ 1447799 w 2857500"/>
                <a:gd name="connsiteY11728" fmla="*/ 697730 h 3027364"/>
                <a:gd name="connsiteX11729" fmla="*/ 1447799 w 2857500"/>
                <a:gd name="connsiteY11729" fmla="*/ 697185 h 3027364"/>
                <a:gd name="connsiteX11730" fmla="*/ 1457052 w 2857500"/>
                <a:gd name="connsiteY11730" fmla="*/ 687388 h 3027364"/>
                <a:gd name="connsiteX11731" fmla="*/ 1414734 w 2857500"/>
                <a:gd name="connsiteY11731" fmla="*/ 687388 h 3027364"/>
                <a:gd name="connsiteX11732" fmla="*/ 1423987 w 2857500"/>
                <a:gd name="connsiteY11732" fmla="*/ 697185 h 3027364"/>
                <a:gd name="connsiteX11733" fmla="*/ 1423987 w 2857500"/>
                <a:gd name="connsiteY11733" fmla="*/ 697730 h 3027364"/>
                <a:gd name="connsiteX11734" fmla="*/ 1414734 w 2857500"/>
                <a:gd name="connsiteY11734" fmla="*/ 706438 h 3027364"/>
                <a:gd name="connsiteX11735" fmla="*/ 1404937 w 2857500"/>
                <a:gd name="connsiteY11735" fmla="*/ 697730 h 3027364"/>
                <a:gd name="connsiteX11736" fmla="*/ 1404937 w 2857500"/>
                <a:gd name="connsiteY11736" fmla="*/ 697185 h 3027364"/>
                <a:gd name="connsiteX11737" fmla="*/ 1414734 w 2857500"/>
                <a:gd name="connsiteY11737" fmla="*/ 687388 h 3027364"/>
                <a:gd name="connsiteX11738" fmla="*/ 1371055 w 2857500"/>
                <a:gd name="connsiteY11738" fmla="*/ 687388 h 3027364"/>
                <a:gd name="connsiteX11739" fmla="*/ 1379537 w 2857500"/>
                <a:gd name="connsiteY11739" fmla="*/ 697185 h 3027364"/>
                <a:gd name="connsiteX11740" fmla="*/ 1379537 w 2857500"/>
                <a:gd name="connsiteY11740" fmla="*/ 697730 h 3027364"/>
                <a:gd name="connsiteX11741" fmla="*/ 1371055 w 2857500"/>
                <a:gd name="connsiteY11741" fmla="*/ 706438 h 3027364"/>
                <a:gd name="connsiteX11742" fmla="*/ 1362573 w 2857500"/>
                <a:gd name="connsiteY11742" fmla="*/ 697730 h 3027364"/>
                <a:gd name="connsiteX11743" fmla="*/ 1362074 w 2857500"/>
                <a:gd name="connsiteY11743" fmla="*/ 697185 h 3027364"/>
                <a:gd name="connsiteX11744" fmla="*/ 1371055 w 2857500"/>
                <a:gd name="connsiteY11744" fmla="*/ 687388 h 3027364"/>
                <a:gd name="connsiteX11745" fmla="*/ 1328465 w 2857500"/>
                <a:gd name="connsiteY11745" fmla="*/ 687388 h 3027364"/>
                <a:gd name="connsiteX11746" fmla="*/ 1338262 w 2857500"/>
                <a:gd name="connsiteY11746" fmla="*/ 697185 h 3027364"/>
                <a:gd name="connsiteX11747" fmla="*/ 1338262 w 2857500"/>
                <a:gd name="connsiteY11747" fmla="*/ 697730 h 3027364"/>
                <a:gd name="connsiteX11748" fmla="*/ 1328465 w 2857500"/>
                <a:gd name="connsiteY11748" fmla="*/ 706438 h 3027364"/>
                <a:gd name="connsiteX11749" fmla="*/ 1319212 w 2857500"/>
                <a:gd name="connsiteY11749" fmla="*/ 697730 h 3027364"/>
                <a:gd name="connsiteX11750" fmla="*/ 1319212 w 2857500"/>
                <a:gd name="connsiteY11750" fmla="*/ 697185 h 3027364"/>
                <a:gd name="connsiteX11751" fmla="*/ 1328465 w 2857500"/>
                <a:gd name="connsiteY11751" fmla="*/ 687388 h 3027364"/>
                <a:gd name="connsiteX11752" fmla="*/ 1284831 w 2857500"/>
                <a:gd name="connsiteY11752" fmla="*/ 687388 h 3027364"/>
                <a:gd name="connsiteX11753" fmla="*/ 1293812 w 2857500"/>
                <a:gd name="connsiteY11753" fmla="*/ 697185 h 3027364"/>
                <a:gd name="connsiteX11754" fmla="*/ 1293812 w 2857500"/>
                <a:gd name="connsiteY11754" fmla="*/ 697730 h 3027364"/>
                <a:gd name="connsiteX11755" fmla="*/ 1284831 w 2857500"/>
                <a:gd name="connsiteY11755" fmla="*/ 706438 h 3027364"/>
                <a:gd name="connsiteX11756" fmla="*/ 1276349 w 2857500"/>
                <a:gd name="connsiteY11756" fmla="*/ 697730 h 3027364"/>
                <a:gd name="connsiteX11757" fmla="*/ 1276349 w 2857500"/>
                <a:gd name="connsiteY11757" fmla="*/ 697185 h 3027364"/>
                <a:gd name="connsiteX11758" fmla="*/ 1284831 w 2857500"/>
                <a:gd name="connsiteY11758" fmla="*/ 687388 h 3027364"/>
                <a:gd name="connsiteX11759" fmla="*/ 1242468 w 2857500"/>
                <a:gd name="connsiteY11759" fmla="*/ 687388 h 3027364"/>
                <a:gd name="connsiteX11760" fmla="*/ 1250950 w 2857500"/>
                <a:gd name="connsiteY11760" fmla="*/ 697185 h 3027364"/>
                <a:gd name="connsiteX11761" fmla="*/ 1250950 w 2857500"/>
                <a:gd name="connsiteY11761" fmla="*/ 697730 h 3027364"/>
                <a:gd name="connsiteX11762" fmla="*/ 1242468 w 2857500"/>
                <a:gd name="connsiteY11762" fmla="*/ 706438 h 3027364"/>
                <a:gd name="connsiteX11763" fmla="*/ 1233487 w 2857500"/>
                <a:gd name="connsiteY11763" fmla="*/ 697730 h 3027364"/>
                <a:gd name="connsiteX11764" fmla="*/ 1233487 w 2857500"/>
                <a:gd name="connsiteY11764" fmla="*/ 697185 h 3027364"/>
                <a:gd name="connsiteX11765" fmla="*/ 1242468 w 2857500"/>
                <a:gd name="connsiteY11765" fmla="*/ 687388 h 3027364"/>
                <a:gd name="connsiteX11766" fmla="*/ 1198834 w 2857500"/>
                <a:gd name="connsiteY11766" fmla="*/ 687388 h 3027364"/>
                <a:gd name="connsiteX11767" fmla="*/ 1208087 w 2857500"/>
                <a:gd name="connsiteY11767" fmla="*/ 697185 h 3027364"/>
                <a:gd name="connsiteX11768" fmla="*/ 1208087 w 2857500"/>
                <a:gd name="connsiteY11768" fmla="*/ 697730 h 3027364"/>
                <a:gd name="connsiteX11769" fmla="*/ 1198834 w 2857500"/>
                <a:gd name="connsiteY11769" fmla="*/ 706438 h 3027364"/>
                <a:gd name="connsiteX11770" fmla="*/ 1189037 w 2857500"/>
                <a:gd name="connsiteY11770" fmla="*/ 697730 h 3027364"/>
                <a:gd name="connsiteX11771" fmla="*/ 1189037 w 2857500"/>
                <a:gd name="connsiteY11771" fmla="*/ 697185 h 3027364"/>
                <a:gd name="connsiteX11772" fmla="*/ 1198834 w 2857500"/>
                <a:gd name="connsiteY11772" fmla="*/ 687388 h 3027364"/>
                <a:gd name="connsiteX11773" fmla="*/ 1155971 w 2857500"/>
                <a:gd name="connsiteY11773" fmla="*/ 687388 h 3027364"/>
                <a:gd name="connsiteX11774" fmla="*/ 1165224 w 2857500"/>
                <a:gd name="connsiteY11774" fmla="*/ 697185 h 3027364"/>
                <a:gd name="connsiteX11775" fmla="*/ 1165224 w 2857500"/>
                <a:gd name="connsiteY11775" fmla="*/ 697730 h 3027364"/>
                <a:gd name="connsiteX11776" fmla="*/ 1155971 w 2857500"/>
                <a:gd name="connsiteY11776" fmla="*/ 706438 h 3027364"/>
                <a:gd name="connsiteX11777" fmla="*/ 1146174 w 2857500"/>
                <a:gd name="connsiteY11777" fmla="*/ 697730 h 3027364"/>
                <a:gd name="connsiteX11778" fmla="*/ 1146174 w 2857500"/>
                <a:gd name="connsiteY11778" fmla="*/ 697185 h 3027364"/>
                <a:gd name="connsiteX11779" fmla="*/ 1152161 w 2857500"/>
                <a:gd name="connsiteY11779" fmla="*/ 688477 h 3027364"/>
                <a:gd name="connsiteX11780" fmla="*/ 1154338 w 2857500"/>
                <a:gd name="connsiteY11780" fmla="*/ 687932 h 3027364"/>
                <a:gd name="connsiteX11781" fmla="*/ 1155971 w 2857500"/>
                <a:gd name="connsiteY11781" fmla="*/ 687388 h 3027364"/>
                <a:gd name="connsiteX11782" fmla="*/ 1779587 w 2857500"/>
                <a:gd name="connsiteY11782" fmla="*/ 644526 h 3027364"/>
                <a:gd name="connsiteX11783" fmla="*/ 1789112 w 2857500"/>
                <a:gd name="connsiteY11783" fmla="*/ 654051 h 3027364"/>
                <a:gd name="connsiteX11784" fmla="*/ 1779587 w 2857500"/>
                <a:gd name="connsiteY11784" fmla="*/ 663576 h 3027364"/>
                <a:gd name="connsiteX11785" fmla="*/ 1770062 w 2857500"/>
                <a:gd name="connsiteY11785" fmla="*/ 654051 h 3027364"/>
                <a:gd name="connsiteX11786" fmla="*/ 1779587 w 2857500"/>
                <a:gd name="connsiteY11786" fmla="*/ 644526 h 3027364"/>
                <a:gd name="connsiteX11787" fmla="*/ 1736724 w 2857500"/>
                <a:gd name="connsiteY11787" fmla="*/ 644526 h 3027364"/>
                <a:gd name="connsiteX11788" fmla="*/ 1746249 w 2857500"/>
                <a:gd name="connsiteY11788" fmla="*/ 654051 h 3027364"/>
                <a:gd name="connsiteX11789" fmla="*/ 1736724 w 2857500"/>
                <a:gd name="connsiteY11789" fmla="*/ 663576 h 3027364"/>
                <a:gd name="connsiteX11790" fmla="*/ 1727199 w 2857500"/>
                <a:gd name="connsiteY11790" fmla="*/ 654051 h 3027364"/>
                <a:gd name="connsiteX11791" fmla="*/ 1736724 w 2857500"/>
                <a:gd name="connsiteY11791" fmla="*/ 644526 h 3027364"/>
                <a:gd name="connsiteX11792" fmla="*/ 1693862 w 2857500"/>
                <a:gd name="connsiteY11792" fmla="*/ 644526 h 3027364"/>
                <a:gd name="connsiteX11793" fmla="*/ 1703387 w 2857500"/>
                <a:gd name="connsiteY11793" fmla="*/ 654051 h 3027364"/>
                <a:gd name="connsiteX11794" fmla="*/ 1693862 w 2857500"/>
                <a:gd name="connsiteY11794" fmla="*/ 663576 h 3027364"/>
                <a:gd name="connsiteX11795" fmla="*/ 1684337 w 2857500"/>
                <a:gd name="connsiteY11795" fmla="*/ 654051 h 3027364"/>
                <a:gd name="connsiteX11796" fmla="*/ 1693862 w 2857500"/>
                <a:gd name="connsiteY11796" fmla="*/ 644526 h 3027364"/>
                <a:gd name="connsiteX11797" fmla="*/ 1650999 w 2857500"/>
                <a:gd name="connsiteY11797" fmla="*/ 644526 h 3027364"/>
                <a:gd name="connsiteX11798" fmla="*/ 1660524 w 2857500"/>
                <a:gd name="connsiteY11798" fmla="*/ 654051 h 3027364"/>
                <a:gd name="connsiteX11799" fmla="*/ 1650999 w 2857500"/>
                <a:gd name="connsiteY11799" fmla="*/ 663576 h 3027364"/>
                <a:gd name="connsiteX11800" fmla="*/ 1641474 w 2857500"/>
                <a:gd name="connsiteY11800" fmla="*/ 654051 h 3027364"/>
                <a:gd name="connsiteX11801" fmla="*/ 1650999 w 2857500"/>
                <a:gd name="connsiteY11801" fmla="*/ 644526 h 3027364"/>
                <a:gd name="connsiteX11802" fmla="*/ 1608137 w 2857500"/>
                <a:gd name="connsiteY11802" fmla="*/ 644526 h 3027364"/>
                <a:gd name="connsiteX11803" fmla="*/ 1617662 w 2857500"/>
                <a:gd name="connsiteY11803" fmla="*/ 654051 h 3027364"/>
                <a:gd name="connsiteX11804" fmla="*/ 1608137 w 2857500"/>
                <a:gd name="connsiteY11804" fmla="*/ 663576 h 3027364"/>
                <a:gd name="connsiteX11805" fmla="*/ 1598612 w 2857500"/>
                <a:gd name="connsiteY11805" fmla="*/ 654051 h 3027364"/>
                <a:gd name="connsiteX11806" fmla="*/ 1608137 w 2857500"/>
                <a:gd name="connsiteY11806" fmla="*/ 644526 h 3027364"/>
                <a:gd name="connsiteX11807" fmla="*/ 1565274 w 2857500"/>
                <a:gd name="connsiteY11807" fmla="*/ 644526 h 3027364"/>
                <a:gd name="connsiteX11808" fmla="*/ 1574799 w 2857500"/>
                <a:gd name="connsiteY11808" fmla="*/ 654051 h 3027364"/>
                <a:gd name="connsiteX11809" fmla="*/ 1565274 w 2857500"/>
                <a:gd name="connsiteY11809" fmla="*/ 663576 h 3027364"/>
                <a:gd name="connsiteX11810" fmla="*/ 1555749 w 2857500"/>
                <a:gd name="connsiteY11810" fmla="*/ 654051 h 3027364"/>
                <a:gd name="connsiteX11811" fmla="*/ 1565274 w 2857500"/>
                <a:gd name="connsiteY11811" fmla="*/ 644526 h 3027364"/>
                <a:gd name="connsiteX11812" fmla="*/ 1522412 w 2857500"/>
                <a:gd name="connsiteY11812" fmla="*/ 644526 h 3027364"/>
                <a:gd name="connsiteX11813" fmla="*/ 1531937 w 2857500"/>
                <a:gd name="connsiteY11813" fmla="*/ 654051 h 3027364"/>
                <a:gd name="connsiteX11814" fmla="*/ 1522412 w 2857500"/>
                <a:gd name="connsiteY11814" fmla="*/ 663576 h 3027364"/>
                <a:gd name="connsiteX11815" fmla="*/ 1512887 w 2857500"/>
                <a:gd name="connsiteY11815" fmla="*/ 654051 h 3027364"/>
                <a:gd name="connsiteX11816" fmla="*/ 1522412 w 2857500"/>
                <a:gd name="connsiteY11816" fmla="*/ 644526 h 3027364"/>
                <a:gd name="connsiteX11817" fmla="*/ 1478756 w 2857500"/>
                <a:gd name="connsiteY11817" fmla="*/ 644526 h 3027364"/>
                <a:gd name="connsiteX11818" fmla="*/ 1487488 w 2857500"/>
                <a:gd name="connsiteY11818" fmla="*/ 654051 h 3027364"/>
                <a:gd name="connsiteX11819" fmla="*/ 1478756 w 2857500"/>
                <a:gd name="connsiteY11819" fmla="*/ 663576 h 3027364"/>
                <a:gd name="connsiteX11820" fmla="*/ 1470024 w 2857500"/>
                <a:gd name="connsiteY11820" fmla="*/ 654051 h 3027364"/>
                <a:gd name="connsiteX11821" fmla="*/ 1478756 w 2857500"/>
                <a:gd name="connsiteY11821" fmla="*/ 644526 h 3027364"/>
                <a:gd name="connsiteX11822" fmla="*/ 2811462 w 2857500"/>
                <a:gd name="connsiteY11822" fmla="*/ 644525 h 3027364"/>
                <a:gd name="connsiteX11823" fmla="*/ 2820987 w 2857500"/>
                <a:gd name="connsiteY11823" fmla="*/ 654050 h 3027364"/>
                <a:gd name="connsiteX11824" fmla="*/ 2811462 w 2857500"/>
                <a:gd name="connsiteY11824" fmla="*/ 663575 h 3027364"/>
                <a:gd name="connsiteX11825" fmla="*/ 2801937 w 2857500"/>
                <a:gd name="connsiteY11825" fmla="*/ 654050 h 3027364"/>
                <a:gd name="connsiteX11826" fmla="*/ 2811462 w 2857500"/>
                <a:gd name="connsiteY11826" fmla="*/ 644525 h 3027364"/>
                <a:gd name="connsiteX11827" fmla="*/ 2768600 w 2857500"/>
                <a:gd name="connsiteY11827" fmla="*/ 644525 h 3027364"/>
                <a:gd name="connsiteX11828" fmla="*/ 2778125 w 2857500"/>
                <a:gd name="connsiteY11828" fmla="*/ 654050 h 3027364"/>
                <a:gd name="connsiteX11829" fmla="*/ 2768600 w 2857500"/>
                <a:gd name="connsiteY11829" fmla="*/ 663575 h 3027364"/>
                <a:gd name="connsiteX11830" fmla="*/ 2759075 w 2857500"/>
                <a:gd name="connsiteY11830" fmla="*/ 654050 h 3027364"/>
                <a:gd name="connsiteX11831" fmla="*/ 2768600 w 2857500"/>
                <a:gd name="connsiteY11831" fmla="*/ 644525 h 3027364"/>
                <a:gd name="connsiteX11832" fmla="*/ 2725737 w 2857500"/>
                <a:gd name="connsiteY11832" fmla="*/ 644525 h 3027364"/>
                <a:gd name="connsiteX11833" fmla="*/ 2735262 w 2857500"/>
                <a:gd name="connsiteY11833" fmla="*/ 654050 h 3027364"/>
                <a:gd name="connsiteX11834" fmla="*/ 2725737 w 2857500"/>
                <a:gd name="connsiteY11834" fmla="*/ 663575 h 3027364"/>
                <a:gd name="connsiteX11835" fmla="*/ 2716212 w 2857500"/>
                <a:gd name="connsiteY11835" fmla="*/ 654050 h 3027364"/>
                <a:gd name="connsiteX11836" fmla="*/ 2725737 w 2857500"/>
                <a:gd name="connsiteY11836" fmla="*/ 644525 h 3027364"/>
                <a:gd name="connsiteX11837" fmla="*/ 2682875 w 2857500"/>
                <a:gd name="connsiteY11837" fmla="*/ 644525 h 3027364"/>
                <a:gd name="connsiteX11838" fmla="*/ 2692400 w 2857500"/>
                <a:gd name="connsiteY11838" fmla="*/ 654050 h 3027364"/>
                <a:gd name="connsiteX11839" fmla="*/ 2682875 w 2857500"/>
                <a:gd name="connsiteY11839" fmla="*/ 663575 h 3027364"/>
                <a:gd name="connsiteX11840" fmla="*/ 2673350 w 2857500"/>
                <a:gd name="connsiteY11840" fmla="*/ 654050 h 3027364"/>
                <a:gd name="connsiteX11841" fmla="*/ 2682875 w 2857500"/>
                <a:gd name="connsiteY11841" fmla="*/ 644525 h 3027364"/>
                <a:gd name="connsiteX11842" fmla="*/ 2639219 w 2857500"/>
                <a:gd name="connsiteY11842" fmla="*/ 644525 h 3027364"/>
                <a:gd name="connsiteX11843" fmla="*/ 2647951 w 2857500"/>
                <a:gd name="connsiteY11843" fmla="*/ 654050 h 3027364"/>
                <a:gd name="connsiteX11844" fmla="*/ 2639219 w 2857500"/>
                <a:gd name="connsiteY11844" fmla="*/ 663575 h 3027364"/>
                <a:gd name="connsiteX11845" fmla="*/ 2630487 w 2857500"/>
                <a:gd name="connsiteY11845" fmla="*/ 654050 h 3027364"/>
                <a:gd name="connsiteX11846" fmla="*/ 2639219 w 2857500"/>
                <a:gd name="connsiteY11846" fmla="*/ 644525 h 3027364"/>
                <a:gd name="connsiteX11847" fmla="*/ 2596357 w 2857500"/>
                <a:gd name="connsiteY11847" fmla="*/ 644525 h 3027364"/>
                <a:gd name="connsiteX11848" fmla="*/ 2605089 w 2857500"/>
                <a:gd name="connsiteY11848" fmla="*/ 654050 h 3027364"/>
                <a:gd name="connsiteX11849" fmla="*/ 2596357 w 2857500"/>
                <a:gd name="connsiteY11849" fmla="*/ 663575 h 3027364"/>
                <a:gd name="connsiteX11850" fmla="*/ 2587625 w 2857500"/>
                <a:gd name="connsiteY11850" fmla="*/ 654050 h 3027364"/>
                <a:gd name="connsiteX11851" fmla="*/ 2596357 w 2857500"/>
                <a:gd name="connsiteY11851" fmla="*/ 644525 h 3027364"/>
                <a:gd name="connsiteX11852" fmla="*/ 2554287 w 2857500"/>
                <a:gd name="connsiteY11852" fmla="*/ 644525 h 3027364"/>
                <a:gd name="connsiteX11853" fmla="*/ 2563812 w 2857500"/>
                <a:gd name="connsiteY11853" fmla="*/ 654050 h 3027364"/>
                <a:gd name="connsiteX11854" fmla="*/ 2554287 w 2857500"/>
                <a:gd name="connsiteY11854" fmla="*/ 663575 h 3027364"/>
                <a:gd name="connsiteX11855" fmla="*/ 2544762 w 2857500"/>
                <a:gd name="connsiteY11855" fmla="*/ 654050 h 3027364"/>
                <a:gd name="connsiteX11856" fmla="*/ 2554287 w 2857500"/>
                <a:gd name="connsiteY11856" fmla="*/ 644525 h 3027364"/>
                <a:gd name="connsiteX11857" fmla="*/ 2510632 w 2857500"/>
                <a:gd name="connsiteY11857" fmla="*/ 644525 h 3027364"/>
                <a:gd name="connsiteX11858" fmla="*/ 2519364 w 2857500"/>
                <a:gd name="connsiteY11858" fmla="*/ 654050 h 3027364"/>
                <a:gd name="connsiteX11859" fmla="*/ 2510632 w 2857500"/>
                <a:gd name="connsiteY11859" fmla="*/ 663575 h 3027364"/>
                <a:gd name="connsiteX11860" fmla="*/ 2501900 w 2857500"/>
                <a:gd name="connsiteY11860" fmla="*/ 654050 h 3027364"/>
                <a:gd name="connsiteX11861" fmla="*/ 2510632 w 2857500"/>
                <a:gd name="connsiteY11861" fmla="*/ 644525 h 3027364"/>
                <a:gd name="connsiteX11862" fmla="*/ 2467769 w 2857500"/>
                <a:gd name="connsiteY11862" fmla="*/ 644525 h 3027364"/>
                <a:gd name="connsiteX11863" fmla="*/ 2476501 w 2857500"/>
                <a:gd name="connsiteY11863" fmla="*/ 654050 h 3027364"/>
                <a:gd name="connsiteX11864" fmla="*/ 2467769 w 2857500"/>
                <a:gd name="connsiteY11864" fmla="*/ 663575 h 3027364"/>
                <a:gd name="connsiteX11865" fmla="*/ 2459037 w 2857500"/>
                <a:gd name="connsiteY11865" fmla="*/ 654050 h 3027364"/>
                <a:gd name="connsiteX11866" fmla="*/ 2467769 w 2857500"/>
                <a:gd name="connsiteY11866" fmla="*/ 644525 h 3027364"/>
                <a:gd name="connsiteX11867" fmla="*/ 2424112 w 2857500"/>
                <a:gd name="connsiteY11867" fmla="*/ 644525 h 3027364"/>
                <a:gd name="connsiteX11868" fmla="*/ 2433637 w 2857500"/>
                <a:gd name="connsiteY11868" fmla="*/ 654050 h 3027364"/>
                <a:gd name="connsiteX11869" fmla="*/ 2424112 w 2857500"/>
                <a:gd name="connsiteY11869" fmla="*/ 663575 h 3027364"/>
                <a:gd name="connsiteX11870" fmla="*/ 2414587 w 2857500"/>
                <a:gd name="connsiteY11870" fmla="*/ 654050 h 3027364"/>
                <a:gd name="connsiteX11871" fmla="*/ 2424112 w 2857500"/>
                <a:gd name="connsiteY11871" fmla="*/ 644525 h 3027364"/>
                <a:gd name="connsiteX11872" fmla="*/ 2381250 w 2857500"/>
                <a:gd name="connsiteY11872" fmla="*/ 644525 h 3027364"/>
                <a:gd name="connsiteX11873" fmla="*/ 2390775 w 2857500"/>
                <a:gd name="connsiteY11873" fmla="*/ 654050 h 3027364"/>
                <a:gd name="connsiteX11874" fmla="*/ 2381250 w 2857500"/>
                <a:gd name="connsiteY11874" fmla="*/ 663575 h 3027364"/>
                <a:gd name="connsiteX11875" fmla="*/ 2371725 w 2857500"/>
                <a:gd name="connsiteY11875" fmla="*/ 654050 h 3027364"/>
                <a:gd name="connsiteX11876" fmla="*/ 2381250 w 2857500"/>
                <a:gd name="connsiteY11876" fmla="*/ 644525 h 3027364"/>
                <a:gd name="connsiteX11877" fmla="*/ 2338387 w 2857500"/>
                <a:gd name="connsiteY11877" fmla="*/ 644525 h 3027364"/>
                <a:gd name="connsiteX11878" fmla="*/ 2347912 w 2857500"/>
                <a:gd name="connsiteY11878" fmla="*/ 654050 h 3027364"/>
                <a:gd name="connsiteX11879" fmla="*/ 2338387 w 2857500"/>
                <a:gd name="connsiteY11879" fmla="*/ 663575 h 3027364"/>
                <a:gd name="connsiteX11880" fmla="*/ 2328862 w 2857500"/>
                <a:gd name="connsiteY11880" fmla="*/ 654050 h 3027364"/>
                <a:gd name="connsiteX11881" fmla="*/ 2338387 w 2857500"/>
                <a:gd name="connsiteY11881" fmla="*/ 644525 h 3027364"/>
                <a:gd name="connsiteX11882" fmla="*/ 2295525 w 2857500"/>
                <a:gd name="connsiteY11882" fmla="*/ 644525 h 3027364"/>
                <a:gd name="connsiteX11883" fmla="*/ 2305050 w 2857500"/>
                <a:gd name="connsiteY11883" fmla="*/ 654050 h 3027364"/>
                <a:gd name="connsiteX11884" fmla="*/ 2295525 w 2857500"/>
                <a:gd name="connsiteY11884" fmla="*/ 663575 h 3027364"/>
                <a:gd name="connsiteX11885" fmla="*/ 2286000 w 2857500"/>
                <a:gd name="connsiteY11885" fmla="*/ 654050 h 3027364"/>
                <a:gd name="connsiteX11886" fmla="*/ 2295525 w 2857500"/>
                <a:gd name="connsiteY11886" fmla="*/ 644525 h 3027364"/>
                <a:gd name="connsiteX11887" fmla="*/ 2252662 w 2857500"/>
                <a:gd name="connsiteY11887" fmla="*/ 644525 h 3027364"/>
                <a:gd name="connsiteX11888" fmla="*/ 2262187 w 2857500"/>
                <a:gd name="connsiteY11888" fmla="*/ 654050 h 3027364"/>
                <a:gd name="connsiteX11889" fmla="*/ 2252662 w 2857500"/>
                <a:gd name="connsiteY11889" fmla="*/ 663575 h 3027364"/>
                <a:gd name="connsiteX11890" fmla="*/ 2243137 w 2857500"/>
                <a:gd name="connsiteY11890" fmla="*/ 654050 h 3027364"/>
                <a:gd name="connsiteX11891" fmla="*/ 2252662 w 2857500"/>
                <a:gd name="connsiteY11891" fmla="*/ 644525 h 3027364"/>
                <a:gd name="connsiteX11892" fmla="*/ 2209800 w 2857500"/>
                <a:gd name="connsiteY11892" fmla="*/ 644525 h 3027364"/>
                <a:gd name="connsiteX11893" fmla="*/ 2219325 w 2857500"/>
                <a:gd name="connsiteY11893" fmla="*/ 654050 h 3027364"/>
                <a:gd name="connsiteX11894" fmla="*/ 2209800 w 2857500"/>
                <a:gd name="connsiteY11894" fmla="*/ 663575 h 3027364"/>
                <a:gd name="connsiteX11895" fmla="*/ 2200275 w 2857500"/>
                <a:gd name="connsiteY11895" fmla="*/ 654050 h 3027364"/>
                <a:gd name="connsiteX11896" fmla="*/ 2209800 w 2857500"/>
                <a:gd name="connsiteY11896" fmla="*/ 644525 h 3027364"/>
                <a:gd name="connsiteX11897" fmla="*/ 2166937 w 2857500"/>
                <a:gd name="connsiteY11897" fmla="*/ 644525 h 3027364"/>
                <a:gd name="connsiteX11898" fmla="*/ 2176462 w 2857500"/>
                <a:gd name="connsiteY11898" fmla="*/ 654050 h 3027364"/>
                <a:gd name="connsiteX11899" fmla="*/ 2166937 w 2857500"/>
                <a:gd name="connsiteY11899" fmla="*/ 663575 h 3027364"/>
                <a:gd name="connsiteX11900" fmla="*/ 2157412 w 2857500"/>
                <a:gd name="connsiteY11900" fmla="*/ 654050 h 3027364"/>
                <a:gd name="connsiteX11901" fmla="*/ 2166937 w 2857500"/>
                <a:gd name="connsiteY11901" fmla="*/ 644525 h 3027364"/>
                <a:gd name="connsiteX11902" fmla="*/ 2124075 w 2857500"/>
                <a:gd name="connsiteY11902" fmla="*/ 644525 h 3027364"/>
                <a:gd name="connsiteX11903" fmla="*/ 2133600 w 2857500"/>
                <a:gd name="connsiteY11903" fmla="*/ 654050 h 3027364"/>
                <a:gd name="connsiteX11904" fmla="*/ 2124075 w 2857500"/>
                <a:gd name="connsiteY11904" fmla="*/ 663575 h 3027364"/>
                <a:gd name="connsiteX11905" fmla="*/ 2114550 w 2857500"/>
                <a:gd name="connsiteY11905" fmla="*/ 654050 h 3027364"/>
                <a:gd name="connsiteX11906" fmla="*/ 2124075 w 2857500"/>
                <a:gd name="connsiteY11906" fmla="*/ 644525 h 3027364"/>
                <a:gd name="connsiteX11907" fmla="*/ 2081212 w 2857500"/>
                <a:gd name="connsiteY11907" fmla="*/ 644525 h 3027364"/>
                <a:gd name="connsiteX11908" fmla="*/ 2090737 w 2857500"/>
                <a:gd name="connsiteY11908" fmla="*/ 654050 h 3027364"/>
                <a:gd name="connsiteX11909" fmla="*/ 2081212 w 2857500"/>
                <a:gd name="connsiteY11909" fmla="*/ 663575 h 3027364"/>
                <a:gd name="connsiteX11910" fmla="*/ 2071687 w 2857500"/>
                <a:gd name="connsiteY11910" fmla="*/ 654050 h 3027364"/>
                <a:gd name="connsiteX11911" fmla="*/ 2081212 w 2857500"/>
                <a:gd name="connsiteY11911" fmla="*/ 644525 h 3027364"/>
                <a:gd name="connsiteX11912" fmla="*/ 2038350 w 2857500"/>
                <a:gd name="connsiteY11912" fmla="*/ 644525 h 3027364"/>
                <a:gd name="connsiteX11913" fmla="*/ 2047875 w 2857500"/>
                <a:gd name="connsiteY11913" fmla="*/ 654050 h 3027364"/>
                <a:gd name="connsiteX11914" fmla="*/ 2038350 w 2857500"/>
                <a:gd name="connsiteY11914" fmla="*/ 663575 h 3027364"/>
                <a:gd name="connsiteX11915" fmla="*/ 2028825 w 2857500"/>
                <a:gd name="connsiteY11915" fmla="*/ 654050 h 3027364"/>
                <a:gd name="connsiteX11916" fmla="*/ 2038350 w 2857500"/>
                <a:gd name="connsiteY11916" fmla="*/ 644525 h 3027364"/>
                <a:gd name="connsiteX11917" fmla="*/ 1994694 w 2857500"/>
                <a:gd name="connsiteY11917" fmla="*/ 644525 h 3027364"/>
                <a:gd name="connsiteX11918" fmla="*/ 2003426 w 2857500"/>
                <a:gd name="connsiteY11918" fmla="*/ 654050 h 3027364"/>
                <a:gd name="connsiteX11919" fmla="*/ 1994694 w 2857500"/>
                <a:gd name="connsiteY11919" fmla="*/ 663575 h 3027364"/>
                <a:gd name="connsiteX11920" fmla="*/ 1985962 w 2857500"/>
                <a:gd name="connsiteY11920" fmla="*/ 654050 h 3027364"/>
                <a:gd name="connsiteX11921" fmla="*/ 1994694 w 2857500"/>
                <a:gd name="connsiteY11921" fmla="*/ 644525 h 3027364"/>
                <a:gd name="connsiteX11922" fmla="*/ 1951832 w 2857500"/>
                <a:gd name="connsiteY11922" fmla="*/ 644525 h 3027364"/>
                <a:gd name="connsiteX11923" fmla="*/ 1960564 w 2857500"/>
                <a:gd name="connsiteY11923" fmla="*/ 654050 h 3027364"/>
                <a:gd name="connsiteX11924" fmla="*/ 1951832 w 2857500"/>
                <a:gd name="connsiteY11924" fmla="*/ 663575 h 3027364"/>
                <a:gd name="connsiteX11925" fmla="*/ 1943100 w 2857500"/>
                <a:gd name="connsiteY11925" fmla="*/ 654050 h 3027364"/>
                <a:gd name="connsiteX11926" fmla="*/ 1951832 w 2857500"/>
                <a:gd name="connsiteY11926" fmla="*/ 644525 h 3027364"/>
                <a:gd name="connsiteX11927" fmla="*/ 1908969 w 2857500"/>
                <a:gd name="connsiteY11927" fmla="*/ 644525 h 3027364"/>
                <a:gd name="connsiteX11928" fmla="*/ 1917701 w 2857500"/>
                <a:gd name="connsiteY11928" fmla="*/ 654050 h 3027364"/>
                <a:gd name="connsiteX11929" fmla="*/ 1908969 w 2857500"/>
                <a:gd name="connsiteY11929" fmla="*/ 663575 h 3027364"/>
                <a:gd name="connsiteX11930" fmla="*/ 1900237 w 2857500"/>
                <a:gd name="connsiteY11930" fmla="*/ 654050 h 3027364"/>
                <a:gd name="connsiteX11931" fmla="*/ 1908969 w 2857500"/>
                <a:gd name="connsiteY11931" fmla="*/ 644525 h 3027364"/>
                <a:gd name="connsiteX11932" fmla="*/ 1866107 w 2857500"/>
                <a:gd name="connsiteY11932" fmla="*/ 644525 h 3027364"/>
                <a:gd name="connsiteX11933" fmla="*/ 1874839 w 2857500"/>
                <a:gd name="connsiteY11933" fmla="*/ 654050 h 3027364"/>
                <a:gd name="connsiteX11934" fmla="*/ 1866107 w 2857500"/>
                <a:gd name="connsiteY11934" fmla="*/ 663575 h 3027364"/>
                <a:gd name="connsiteX11935" fmla="*/ 1857375 w 2857500"/>
                <a:gd name="connsiteY11935" fmla="*/ 654050 h 3027364"/>
                <a:gd name="connsiteX11936" fmla="*/ 1866107 w 2857500"/>
                <a:gd name="connsiteY11936" fmla="*/ 644525 h 3027364"/>
                <a:gd name="connsiteX11937" fmla="*/ 1822450 w 2857500"/>
                <a:gd name="connsiteY11937" fmla="*/ 644525 h 3027364"/>
                <a:gd name="connsiteX11938" fmla="*/ 1831975 w 2857500"/>
                <a:gd name="connsiteY11938" fmla="*/ 654050 h 3027364"/>
                <a:gd name="connsiteX11939" fmla="*/ 1822450 w 2857500"/>
                <a:gd name="connsiteY11939" fmla="*/ 663575 h 3027364"/>
                <a:gd name="connsiteX11940" fmla="*/ 1812925 w 2857500"/>
                <a:gd name="connsiteY11940" fmla="*/ 654050 h 3027364"/>
                <a:gd name="connsiteX11941" fmla="*/ 1822450 w 2857500"/>
                <a:gd name="connsiteY11941" fmla="*/ 644525 h 3027364"/>
                <a:gd name="connsiteX11942" fmla="*/ 1436687 w 2857500"/>
                <a:gd name="connsiteY11942" fmla="*/ 644525 h 3027364"/>
                <a:gd name="connsiteX11943" fmla="*/ 1446212 w 2857500"/>
                <a:gd name="connsiteY11943" fmla="*/ 654050 h 3027364"/>
                <a:gd name="connsiteX11944" fmla="*/ 1436687 w 2857500"/>
                <a:gd name="connsiteY11944" fmla="*/ 663575 h 3027364"/>
                <a:gd name="connsiteX11945" fmla="*/ 1427162 w 2857500"/>
                <a:gd name="connsiteY11945" fmla="*/ 654050 h 3027364"/>
                <a:gd name="connsiteX11946" fmla="*/ 1436687 w 2857500"/>
                <a:gd name="connsiteY11946" fmla="*/ 644525 h 3027364"/>
                <a:gd name="connsiteX11947" fmla="*/ 1393824 w 2857500"/>
                <a:gd name="connsiteY11947" fmla="*/ 644525 h 3027364"/>
                <a:gd name="connsiteX11948" fmla="*/ 1403349 w 2857500"/>
                <a:gd name="connsiteY11948" fmla="*/ 654050 h 3027364"/>
                <a:gd name="connsiteX11949" fmla="*/ 1393824 w 2857500"/>
                <a:gd name="connsiteY11949" fmla="*/ 663575 h 3027364"/>
                <a:gd name="connsiteX11950" fmla="*/ 1384299 w 2857500"/>
                <a:gd name="connsiteY11950" fmla="*/ 654050 h 3027364"/>
                <a:gd name="connsiteX11951" fmla="*/ 1393824 w 2857500"/>
                <a:gd name="connsiteY11951" fmla="*/ 644525 h 3027364"/>
                <a:gd name="connsiteX11952" fmla="*/ 1350169 w 2857500"/>
                <a:gd name="connsiteY11952" fmla="*/ 644525 h 3027364"/>
                <a:gd name="connsiteX11953" fmla="*/ 1358901 w 2857500"/>
                <a:gd name="connsiteY11953" fmla="*/ 654050 h 3027364"/>
                <a:gd name="connsiteX11954" fmla="*/ 1350169 w 2857500"/>
                <a:gd name="connsiteY11954" fmla="*/ 663575 h 3027364"/>
                <a:gd name="connsiteX11955" fmla="*/ 1341437 w 2857500"/>
                <a:gd name="connsiteY11955" fmla="*/ 654050 h 3027364"/>
                <a:gd name="connsiteX11956" fmla="*/ 1350169 w 2857500"/>
                <a:gd name="connsiteY11956" fmla="*/ 644525 h 3027364"/>
                <a:gd name="connsiteX11957" fmla="*/ 1307306 w 2857500"/>
                <a:gd name="connsiteY11957" fmla="*/ 644525 h 3027364"/>
                <a:gd name="connsiteX11958" fmla="*/ 1316038 w 2857500"/>
                <a:gd name="connsiteY11958" fmla="*/ 654050 h 3027364"/>
                <a:gd name="connsiteX11959" fmla="*/ 1307306 w 2857500"/>
                <a:gd name="connsiteY11959" fmla="*/ 663575 h 3027364"/>
                <a:gd name="connsiteX11960" fmla="*/ 1298574 w 2857500"/>
                <a:gd name="connsiteY11960" fmla="*/ 654050 h 3027364"/>
                <a:gd name="connsiteX11961" fmla="*/ 1307306 w 2857500"/>
                <a:gd name="connsiteY11961" fmla="*/ 644525 h 3027364"/>
                <a:gd name="connsiteX11962" fmla="*/ 1265554 w 2857500"/>
                <a:gd name="connsiteY11962" fmla="*/ 644525 h 3027364"/>
                <a:gd name="connsiteX11963" fmla="*/ 1273174 w 2857500"/>
                <a:gd name="connsiteY11963" fmla="*/ 653778 h 3027364"/>
                <a:gd name="connsiteX11964" fmla="*/ 1263921 w 2857500"/>
                <a:gd name="connsiteY11964" fmla="*/ 663575 h 3027364"/>
                <a:gd name="connsiteX11965" fmla="*/ 1254124 w 2857500"/>
                <a:gd name="connsiteY11965" fmla="*/ 653778 h 3027364"/>
                <a:gd name="connsiteX11966" fmla="*/ 1255757 w 2857500"/>
                <a:gd name="connsiteY11966" fmla="*/ 649424 h 3027364"/>
                <a:gd name="connsiteX11967" fmla="*/ 1265554 w 2857500"/>
                <a:gd name="connsiteY11967" fmla="*/ 644525 h 3027364"/>
                <a:gd name="connsiteX11968" fmla="*/ 1336674 w 2857500"/>
                <a:gd name="connsiteY11968" fmla="*/ 606425 h 3027364"/>
                <a:gd name="connsiteX11969" fmla="*/ 1338262 w 2857500"/>
                <a:gd name="connsiteY11969" fmla="*/ 611188 h 3027364"/>
                <a:gd name="connsiteX11970" fmla="*/ 1328737 w 2857500"/>
                <a:gd name="connsiteY11970" fmla="*/ 620713 h 3027364"/>
                <a:gd name="connsiteX11971" fmla="*/ 1320799 w 2857500"/>
                <a:gd name="connsiteY11971" fmla="*/ 615950 h 3027364"/>
                <a:gd name="connsiteX11972" fmla="*/ 1336674 w 2857500"/>
                <a:gd name="connsiteY11972" fmla="*/ 606425 h 3027364"/>
                <a:gd name="connsiteX11973" fmla="*/ 2831828 w 2857500"/>
                <a:gd name="connsiteY11973" fmla="*/ 601663 h 3027364"/>
                <a:gd name="connsiteX11974" fmla="*/ 2841625 w 2857500"/>
                <a:gd name="connsiteY11974" fmla="*/ 610916 h 3027364"/>
                <a:gd name="connsiteX11975" fmla="*/ 2831828 w 2857500"/>
                <a:gd name="connsiteY11975" fmla="*/ 620713 h 3027364"/>
                <a:gd name="connsiteX11976" fmla="*/ 2822575 w 2857500"/>
                <a:gd name="connsiteY11976" fmla="*/ 610916 h 3027364"/>
                <a:gd name="connsiteX11977" fmla="*/ 2831828 w 2857500"/>
                <a:gd name="connsiteY11977" fmla="*/ 601663 h 3027364"/>
                <a:gd name="connsiteX11978" fmla="*/ 2789237 w 2857500"/>
                <a:gd name="connsiteY11978" fmla="*/ 601663 h 3027364"/>
                <a:gd name="connsiteX11979" fmla="*/ 2798762 w 2857500"/>
                <a:gd name="connsiteY11979" fmla="*/ 611188 h 3027364"/>
                <a:gd name="connsiteX11980" fmla="*/ 2789237 w 2857500"/>
                <a:gd name="connsiteY11980" fmla="*/ 620713 h 3027364"/>
                <a:gd name="connsiteX11981" fmla="*/ 2779712 w 2857500"/>
                <a:gd name="connsiteY11981" fmla="*/ 611188 h 3027364"/>
                <a:gd name="connsiteX11982" fmla="*/ 2789237 w 2857500"/>
                <a:gd name="connsiteY11982" fmla="*/ 601663 h 3027364"/>
                <a:gd name="connsiteX11983" fmla="*/ 2746375 w 2857500"/>
                <a:gd name="connsiteY11983" fmla="*/ 601663 h 3027364"/>
                <a:gd name="connsiteX11984" fmla="*/ 2755900 w 2857500"/>
                <a:gd name="connsiteY11984" fmla="*/ 611188 h 3027364"/>
                <a:gd name="connsiteX11985" fmla="*/ 2746375 w 2857500"/>
                <a:gd name="connsiteY11985" fmla="*/ 620713 h 3027364"/>
                <a:gd name="connsiteX11986" fmla="*/ 2736850 w 2857500"/>
                <a:gd name="connsiteY11986" fmla="*/ 611188 h 3027364"/>
                <a:gd name="connsiteX11987" fmla="*/ 2746375 w 2857500"/>
                <a:gd name="connsiteY11987" fmla="*/ 601663 h 3027364"/>
                <a:gd name="connsiteX11988" fmla="*/ 2703512 w 2857500"/>
                <a:gd name="connsiteY11988" fmla="*/ 601663 h 3027364"/>
                <a:gd name="connsiteX11989" fmla="*/ 2713037 w 2857500"/>
                <a:gd name="connsiteY11989" fmla="*/ 611188 h 3027364"/>
                <a:gd name="connsiteX11990" fmla="*/ 2703512 w 2857500"/>
                <a:gd name="connsiteY11990" fmla="*/ 620713 h 3027364"/>
                <a:gd name="connsiteX11991" fmla="*/ 2693987 w 2857500"/>
                <a:gd name="connsiteY11991" fmla="*/ 611188 h 3027364"/>
                <a:gd name="connsiteX11992" fmla="*/ 2703512 w 2857500"/>
                <a:gd name="connsiteY11992" fmla="*/ 601663 h 3027364"/>
                <a:gd name="connsiteX11993" fmla="*/ 2660650 w 2857500"/>
                <a:gd name="connsiteY11993" fmla="*/ 601663 h 3027364"/>
                <a:gd name="connsiteX11994" fmla="*/ 2670175 w 2857500"/>
                <a:gd name="connsiteY11994" fmla="*/ 611188 h 3027364"/>
                <a:gd name="connsiteX11995" fmla="*/ 2660650 w 2857500"/>
                <a:gd name="connsiteY11995" fmla="*/ 620713 h 3027364"/>
                <a:gd name="connsiteX11996" fmla="*/ 2651125 w 2857500"/>
                <a:gd name="connsiteY11996" fmla="*/ 611188 h 3027364"/>
                <a:gd name="connsiteX11997" fmla="*/ 2660650 w 2857500"/>
                <a:gd name="connsiteY11997" fmla="*/ 601663 h 3027364"/>
                <a:gd name="connsiteX11998" fmla="*/ 2617787 w 2857500"/>
                <a:gd name="connsiteY11998" fmla="*/ 601663 h 3027364"/>
                <a:gd name="connsiteX11999" fmla="*/ 2627312 w 2857500"/>
                <a:gd name="connsiteY11999" fmla="*/ 611188 h 3027364"/>
                <a:gd name="connsiteX12000" fmla="*/ 2617787 w 2857500"/>
                <a:gd name="connsiteY12000" fmla="*/ 620713 h 3027364"/>
                <a:gd name="connsiteX12001" fmla="*/ 2608262 w 2857500"/>
                <a:gd name="connsiteY12001" fmla="*/ 611188 h 3027364"/>
                <a:gd name="connsiteX12002" fmla="*/ 2617787 w 2857500"/>
                <a:gd name="connsiteY12002" fmla="*/ 601663 h 3027364"/>
                <a:gd name="connsiteX12003" fmla="*/ 2574925 w 2857500"/>
                <a:gd name="connsiteY12003" fmla="*/ 601663 h 3027364"/>
                <a:gd name="connsiteX12004" fmla="*/ 2584450 w 2857500"/>
                <a:gd name="connsiteY12004" fmla="*/ 611188 h 3027364"/>
                <a:gd name="connsiteX12005" fmla="*/ 2574925 w 2857500"/>
                <a:gd name="connsiteY12005" fmla="*/ 620713 h 3027364"/>
                <a:gd name="connsiteX12006" fmla="*/ 2565400 w 2857500"/>
                <a:gd name="connsiteY12006" fmla="*/ 611188 h 3027364"/>
                <a:gd name="connsiteX12007" fmla="*/ 2574925 w 2857500"/>
                <a:gd name="connsiteY12007" fmla="*/ 601663 h 3027364"/>
                <a:gd name="connsiteX12008" fmla="*/ 2531269 w 2857500"/>
                <a:gd name="connsiteY12008" fmla="*/ 601663 h 3027364"/>
                <a:gd name="connsiteX12009" fmla="*/ 2540001 w 2857500"/>
                <a:gd name="connsiteY12009" fmla="*/ 611188 h 3027364"/>
                <a:gd name="connsiteX12010" fmla="*/ 2531269 w 2857500"/>
                <a:gd name="connsiteY12010" fmla="*/ 620713 h 3027364"/>
                <a:gd name="connsiteX12011" fmla="*/ 2522537 w 2857500"/>
                <a:gd name="connsiteY12011" fmla="*/ 611188 h 3027364"/>
                <a:gd name="connsiteX12012" fmla="*/ 2531269 w 2857500"/>
                <a:gd name="connsiteY12012" fmla="*/ 601663 h 3027364"/>
                <a:gd name="connsiteX12013" fmla="*/ 2487893 w 2857500"/>
                <a:gd name="connsiteY12013" fmla="*/ 601663 h 3027364"/>
                <a:gd name="connsiteX12014" fmla="*/ 2488406 w 2857500"/>
                <a:gd name="connsiteY12014" fmla="*/ 601663 h 3027364"/>
                <a:gd name="connsiteX12015" fmla="*/ 2497138 w 2857500"/>
                <a:gd name="connsiteY12015" fmla="*/ 610916 h 3027364"/>
                <a:gd name="connsiteX12016" fmla="*/ 2488406 w 2857500"/>
                <a:gd name="connsiteY12016" fmla="*/ 620713 h 3027364"/>
                <a:gd name="connsiteX12017" fmla="*/ 2487893 w 2857500"/>
                <a:gd name="connsiteY12017" fmla="*/ 620713 h 3027364"/>
                <a:gd name="connsiteX12018" fmla="*/ 2479675 w 2857500"/>
                <a:gd name="connsiteY12018" fmla="*/ 610916 h 3027364"/>
                <a:gd name="connsiteX12019" fmla="*/ 2487893 w 2857500"/>
                <a:gd name="connsiteY12019" fmla="*/ 601663 h 3027364"/>
                <a:gd name="connsiteX12020" fmla="*/ 2446337 w 2857500"/>
                <a:gd name="connsiteY12020" fmla="*/ 601663 h 3027364"/>
                <a:gd name="connsiteX12021" fmla="*/ 2455862 w 2857500"/>
                <a:gd name="connsiteY12021" fmla="*/ 611188 h 3027364"/>
                <a:gd name="connsiteX12022" fmla="*/ 2446337 w 2857500"/>
                <a:gd name="connsiteY12022" fmla="*/ 620713 h 3027364"/>
                <a:gd name="connsiteX12023" fmla="*/ 2436812 w 2857500"/>
                <a:gd name="connsiteY12023" fmla="*/ 611188 h 3027364"/>
                <a:gd name="connsiteX12024" fmla="*/ 2446337 w 2857500"/>
                <a:gd name="connsiteY12024" fmla="*/ 601663 h 3027364"/>
                <a:gd name="connsiteX12025" fmla="*/ 2402682 w 2857500"/>
                <a:gd name="connsiteY12025" fmla="*/ 601663 h 3027364"/>
                <a:gd name="connsiteX12026" fmla="*/ 2411414 w 2857500"/>
                <a:gd name="connsiteY12026" fmla="*/ 611188 h 3027364"/>
                <a:gd name="connsiteX12027" fmla="*/ 2402682 w 2857500"/>
                <a:gd name="connsiteY12027" fmla="*/ 620713 h 3027364"/>
                <a:gd name="connsiteX12028" fmla="*/ 2393950 w 2857500"/>
                <a:gd name="connsiteY12028" fmla="*/ 611188 h 3027364"/>
                <a:gd name="connsiteX12029" fmla="*/ 2402682 w 2857500"/>
                <a:gd name="connsiteY12029" fmla="*/ 601663 h 3027364"/>
                <a:gd name="connsiteX12030" fmla="*/ 2359819 w 2857500"/>
                <a:gd name="connsiteY12030" fmla="*/ 601663 h 3027364"/>
                <a:gd name="connsiteX12031" fmla="*/ 2368551 w 2857500"/>
                <a:gd name="connsiteY12031" fmla="*/ 611188 h 3027364"/>
                <a:gd name="connsiteX12032" fmla="*/ 2359819 w 2857500"/>
                <a:gd name="connsiteY12032" fmla="*/ 620713 h 3027364"/>
                <a:gd name="connsiteX12033" fmla="*/ 2351087 w 2857500"/>
                <a:gd name="connsiteY12033" fmla="*/ 611188 h 3027364"/>
                <a:gd name="connsiteX12034" fmla="*/ 2359819 w 2857500"/>
                <a:gd name="connsiteY12034" fmla="*/ 601663 h 3027364"/>
                <a:gd name="connsiteX12035" fmla="*/ 2316162 w 2857500"/>
                <a:gd name="connsiteY12035" fmla="*/ 601663 h 3027364"/>
                <a:gd name="connsiteX12036" fmla="*/ 2325687 w 2857500"/>
                <a:gd name="connsiteY12036" fmla="*/ 611188 h 3027364"/>
                <a:gd name="connsiteX12037" fmla="*/ 2316162 w 2857500"/>
                <a:gd name="connsiteY12037" fmla="*/ 620713 h 3027364"/>
                <a:gd name="connsiteX12038" fmla="*/ 2306637 w 2857500"/>
                <a:gd name="connsiteY12038" fmla="*/ 611188 h 3027364"/>
                <a:gd name="connsiteX12039" fmla="*/ 2316162 w 2857500"/>
                <a:gd name="connsiteY12039" fmla="*/ 601663 h 3027364"/>
                <a:gd name="connsiteX12040" fmla="*/ 2273300 w 2857500"/>
                <a:gd name="connsiteY12040" fmla="*/ 601663 h 3027364"/>
                <a:gd name="connsiteX12041" fmla="*/ 2282825 w 2857500"/>
                <a:gd name="connsiteY12041" fmla="*/ 611188 h 3027364"/>
                <a:gd name="connsiteX12042" fmla="*/ 2273300 w 2857500"/>
                <a:gd name="connsiteY12042" fmla="*/ 620713 h 3027364"/>
                <a:gd name="connsiteX12043" fmla="*/ 2263775 w 2857500"/>
                <a:gd name="connsiteY12043" fmla="*/ 611188 h 3027364"/>
                <a:gd name="connsiteX12044" fmla="*/ 2273300 w 2857500"/>
                <a:gd name="connsiteY12044" fmla="*/ 601663 h 3027364"/>
                <a:gd name="connsiteX12045" fmla="*/ 2230437 w 2857500"/>
                <a:gd name="connsiteY12045" fmla="*/ 601663 h 3027364"/>
                <a:gd name="connsiteX12046" fmla="*/ 2239962 w 2857500"/>
                <a:gd name="connsiteY12046" fmla="*/ 611188 h 3027364"/>
                <a:gd name="connsiteX12047" fmla="*/ 2230437 w 2857500"/>
                <a:gd name="connsiteY12047" fmla="*/ 620713 h 3027364"/>
                <a:gd name="connsiteX12048" fmla="*/ 2220912 w 2857500"/>
                <a:gd name="connsiteY12048" fmla="*/ 611188 h 3027364"/>
                <a:gd name="connsiteX12049" fmla="*/ 2230437 w 2857500"/>
                <a:gd name="connsiteY12049" fmla="*/ 601663 h 3027364"/>
                <a:gd name="connsiteX12050" fmla="*/ 2187575 w 2857500"/>
                <a:gd name="connsiteY12050" fmla="*/ 601663 h 3027364"/>
                <a:gd name="connsiteX12051" fmla="*/ 2197100 w 2857500"/>
                <a:gd name="connsiteY12051" fmla="*/ 611188 h 3027364"/>
                <a:gd name="connsiteX12052" fmla="*/ 2187575 w 2857500"/>
                <a:gd name="connsiteY12052" fmla="*/ 620713 h 3027364"/>
                <a:gd name="connsiteX12053" fmla="*/ 2178050 w 2857500"/>
                <a:gd name="connsiteY12053" fmla="*/ 611188 h 3027364"/>
                <a:gd name="connsiteX12054" fmla="*/ 2187575 w 2857500"/>
                <a:gd name="connsiteY12054" fmla="*/ 601663 h 3027364"/>
                <a:gd name="connsiteX12055" fmla="*/ 2144440 w 2857500"/>
                <a:gd name="connsiteY12055" fmla="*/ 601663 h 3027364"/>
                <a:gd name="connsiteX12056" fmla="*/ 2144984 w 2857500"/>
                <a:gd name="connsiteY12056" fmla="*/ 601663 h 3027364"/>
                <a:gd name="connsiteX12057" fmla="*/ 2154237 w 2857500"/>
                <a:gd name="connsiteY12057" fmla="*/ 610916 h 3027364"/>
                <a:gd name="connsiteX12058" fmla="*/ 2144984 w 2857500"/>
                <a:gd name="connsiteY12058" fmla="*/ 620713 h 3027364"/>
                <a:gd name="connsiteX12059" fmla="*/ 2144440 w 2857500"/>
                <a:gd name="connsiteY12059" fmla="*/ 620713 h 3027364"/>
                <a:gd name="connsiteX12060" fmla="*/ 2135187 w 2857500"/>
                <a:gd name="connsiteY12060" fmla="*/ 610916 h 3027364"/>
                <a:gd name="connsiteX12061" fmla="*/ 2144440 w 2857500"/>
                <a:gd name="connsiteY12061" fmla="*/ 601663 h 3027364"/>
                <a:gd name="connsiteX12062" fmla="*/ 2101850 w 2857500"/>
                <a:gd name="connsiteY12062" fmla="*/ 601663 h 3027364"/>
                <a:gd name="connsiteX12063" fmla="*/ 2111375 w 2857500"/>
                <a:gd name="connsiteY12063" fmla="*/ 611188 h 3027364"/>
                <a:gd name="connsiteX12064" fmla="*/ 2101850 w 2857500"/>
                <a:gd name="connsiteY12064" fmla="*/ 620713 h 3027364"/>
                <a:gd name="connsiteX12065" fmla="*/ 2092325 w 2857500"/>
                <a:gd name="connsiteY12065" fmla="*/ 611188 h 3027364"/>
                <a:gd name="connsiteX12066" fmla="*/ 2101850 w 2857500"/>
                <a:gd name="connsiteY12066" fmla="*/ 601663 h 3027364"/>
                <a:gd name="connsiteX12067" fmla="*/ 2058987 w 2857500"/>
                <a:gd name="connsiteY12067" fmla="*/ 601663 h 3027364"/>
                <a:gd name="connsiteX12068" fmla="*/ 2068512 w 2857500"/>
                <a:gd name="connsiteY12068" fmla="*/ 611188 h 3027364"/>
                <a:gd name="connsiteX12069" fmla="*/ 2058987 w 2857500"/>
                <a:gd name="connsiteY12069" fmla="*/ 620713 h 3027364"/>
                <a:gd name="connsiteX12070" fmla="*/ 2049462 w 2857500"/>
                <a:gd name="connsiteY12070" fmla="*/ 611188 h 3027364"/>
                <a:gd name="connsiteX12071" fmla="*/ 2058987 w 2857500"/>
                <a:gd name="connsiteY12071" fmla="*/ 601663 h 3027364"/>
                <a:gd name="connsiteX12072" fmla="*/ 2016125 w 2857500"/>
                <a:gd name="connsiteY12072" fmla="*/ 601663 h 3027364"/>
                <a:gd name="connsiteX12073" fmla="*/ 2025650 w 2857500"/>
                <a:gd name="connsiteY12073" fmla="*/ 611188 h 3027364"/>
                <a:gd name="connsiteX12074" fmla="*/ 2016125 w 2857500"/>
                <a:gd name="connsiteY12074" fmla="*/ 620713 h 3027364"/>
                <a:gd name="connsiteX12075" fmla="*/ 2006600 w 2857500"/>
                <a:gd name="connsiteY12075" fmla="*/ 611188 h 3027364"/>
                <a:gd name="connsiteX12076" fmla="*/ 2016125 w 2857500"/>
                <a:gd name="connsiteY12076" fmla="*/ 601663 h 3027364"/>
                <a:gd name="connsiteX12077" fmla="*/ 1973262 w 2857500"/>
                <a:gd name="connsiteY12077" fmla="*/ 601663 h 3027364"/>
                <a:gd name="connsiteX12078" fmla="*/ 1982787 w 2857500"/>
                <a:gd name="connsiteY12078" fmla="*/ 611188 h 3027364"/>
                <a:gd name="connsiteX12079" fmla="*/ 1973262 w 2857500"/>
                <a:gd name="connsiteY12079" fmla="*/ 620713 h 3027364"/>
                <a:gd name="connsiteX12080" fmla="*/ 1963737 w 2857500"/>
                <a:gd name="connsiteY12080" fmla="*/ 611188 h 3027364"/>
                <a:gd name="connsiteX12081" fmla="*/ 1973262 w 2857500"/>
                <a:gd name="connsiteY12081" fmla="*/ 601663 h 3027364"/>
                <a:gd name="connsiteX12082" fmla="*/ 1930400 w 2857500"/>
                <a:gd name="connsiteY12082" fmla="*/ 601663 h 3027364"/>
                <a:gd name="connsiteX12083" fmla="*/ 1939925 w 2857500"/>
                <a:gd name="connsiteY12083" fmla="*/ 611188 h 3027364"/>
                <a:gd name="connsiteX12084" fmla="*/ 1930400 w 2857500"/>
                <a:gd name="connsiteY12084" fmla="*/ 620713 h 3027364"/>
                <a:gd name="connsiteX12085" fmla="*/ 1920875 w 2857500"/>
                <a:gd name="connsiteY12085" fmla="*/ 611188 h 3027364"/>
                <a:gd name="connsiteX12086" fmla="*/ 1930400 w 2857500"/>
                <a:gd name="connsiteY12086" fmla="*/ 601663 h 3027364"/>
                <a:gd name="connsiteX12087" fmla="*/ 1886744 w 2857500"/>
                <a:gd name="connsiteY12087" fmla="*/ 601663 h 3027364"/>
                <a:gd name="connsiteX12088" fmla="*/ 1895476 w 2857500"/>
                <a:gd name="connsiteY12088" fmla="*/ 611188 h 3027364"/>
                <a:gd name="connsiteX12089" fmla="*/ 1886744 w 2857500"/>
                <a:gd name="connsiteY12089" fmla="*/ 620713 h 3027364"/>
                <a:gd name="connsiteX12090" fmla="*/ 1878012 w 2857500"/>
                <a:gd name="connsiteY12090" fmla="*/ 611188 h 3027364"/>
                <a:gd name="connsiteX12091" fmla="*/ 1886744 w 2857500"/>
                <a:gd name="connsiteY12091" fmla="*/ 601663 h 3027364"/>
                <a:gd name="connsiteX12092" fmla="*/ 1843882 w 2857500"/>
                <a:gd name="connsiteY12092" fmla="*/ 601663 h 3027364"/>
                <a:gd name="connsiteX12093" fmla="*/ 1852614 w 2857500"/>
                <a:gd name="connsiteY12093" fmla="*/ 611188 h 3027364"/>
                <a:gd name="connsiteX12094" fmla="*/ 1843882 w 2857500"/>
                <a:gd name="connsiteY12094" fmla="*/ 620713 h 3027364"/>
                <a:gd name="connsiteX12095" fmla="*/ 1835150 w 2857500"/>
                <a:gd name="connsiteY12095" fmla="*/ 611188 h 3027364"/>
                <a:gd name="connsiteX12096" fmla="*/ 1843882 w 2857500"/>
                <a:gd name="connsiteY12096" fmla="*/ 601663 h 3027364"/>
                <a:gd name="connsiteX12097" fmla="*/ 1800505 w 2857500"/>
                <a:gd name="connsiteY12097" fmla="*/ 601663 h 3027364"/>
                <a:gd name="connsiteX12098" fmla="*/ 1801018 w 2857500"/>
                <a:gd name="connsiteY12098" fmla="*/ 601663 h 3027364"/>
                <a:gd name="connsiteX12099" fmla="*/ 1809750 w 2857500"/>
                <a:gd name="connsiteY12099" fmla="*/ 610916 h 3027364"/>
                <a:gd name="connsiteX12100" fmla="*/ 1801018 w 2857500"/>
                <a:gd name="connsiteY12100" fmla="*/ 620713 h 3027364"/>
                <a:gd name="connsiteX12101" fmla="*/ 1800505 w 2857500"/>
                <a:gd name="connsiteY12101" fmla="*/ 620713 h 3027364"/>
                <a:gd name="connsiteX12102" fmla="*/ 1792287 w 2857500"/>
                <a:gd name="connsiteY12102" fmla="*/ 610916 h 3027364"/>
                <a:gd name="connsiteX12103" fmla="*/ 1800505 w 2857500"/>
                <a:gd name="connsiteY12103" fmla="*/ 601663 h 3027364"/>
                <a:gd name="connsiteX12104" fmla="*/ 1758156 w 2857500"/>
                <a:gd name="connsiteY12104" fmla="*/ 601663 h 3027364"/>
                <a:gd name="connsiteX12105" fmla="*/ 1766888 w 2857500"/>
                <a:gd name="connsiteY12105" fmla="*/ 611188 h 3027364"/>
                <a:gd name="connsiteX12106" fmla="*/ 1758156 w 2857500"/>
                <a:gd name="connsiteY12106" fmla="*/ 620713 h 3027364"/>
                <a:gd name="connsiteX12107" fmla="*/ 1749424 w 2857500"/>
                <a:gd name="connsiteY12107" fmla="*/ 611188 h 3027364"/>
                <a:gd name="connsiteX12108" fmla="*/ 1758156 w 2857500"/>
                <a:gd name="connsiteY12108" fmla="*/ 601663 h 3027364"/>
                <a:gd name="connsiteX12109" fmla="*/ 1714499 w 2857500"/>
                <a:gd name="connsiteY12109" fmla="*/ 601663 h 3027364"/>
                <a:gd name="connsiteX12110" fmla="*/ 1724024 w 2857500"/>
                <a:gd name="connsiteY12110" fmla="*/ 611188 h 3027364"/>
                <a:gd name="connsiteX12111" fmla="*/ 1714499 w 2857500"/>
                <a:gd name="connsiteY12111" fmla="*/ 620713 h 3027364"/>
                <a:gd name="connsiteX12112" fmla="*/ 1704974 w 2857500"/>
                <a:gd name="connsiteY12112" fmla="*/ 611188 h 3027364"/>
                <a:gd name="connsiteX12113" fmla="*/ 1714499 w 2857500"/>
                <a:gd name="connsiteY12113" fmla="*/ 601663 h 3027364"/>
                <a:gd name="connsiteX12114" fmla="*/ 1671637 w 2857500"/>
                <a:gd name="connsiteY12114" fmla="*/ 601663 h 3027364"/>
                <a:gd name="connsiteX12115" fmla="*/ 1681162 w 2857500"/>
                <a:gd name="connsiteY12115" fmla="*/ 611188 h 3027364"/>
                <a:gd name="connsiteX12116" fmla="*/ 1671637 w 2857500"/>
                <a:gd name="connsiteY12116" fmla="*/ 620713 h 3027364"/>
                <a:gd name="connsiteX12117" fmla="*/ 1662112 w 2857500"/>
                <a:gd name="connsiteY12117" fmla="*/ 611188 h 3027364"/>
                <a:gd name="connsiteX12118" fmla="*/ 1671637 w 2857500"/>
                <a:gd name="connsiteY12118" fmla="*/ 601663 h 3027364"/>
                <a:gd name="connsiteX12119" fmla="*/ 1628774 w 2857500"/>
                <a:gd name="connsiteY12119" fmla="*/ 601663 h 3027364"/>
                <a:gd name="connsiteX12120" fmla="*/ 1638299 w 2857500"/>
                <a:gd name="connsiteY12120" fmla="*/ 611188 h 3027364"/>
                <a:gd name="connsiteX12121" fmla="*/ 1628774 w 2857500"/>
                <a:gd name="connsiteY12121" fmla="*/ 620713 h 3027364"/>
                <a:gd name="connsiteX12122" fmla="*/ 1619249 w 2857500"/>
                <a:gd name="connsiteY12122" fmla="*/ 611188 h 3027364"/>
                <a:gd name="connsiteX12123" fmla="*/ 1628774 w 2857500"/>
                <a:gd name="connsiteY12123" fmla="*/ 601663 h 3027364"/>
                <a:gd name="connsiteX12124" fmla="*/ 1585912 w 2857500"/>
                <a:gd name="connsiteY12124" fmla="*/ 601663 h 3027364"/>
                <a:gd name="connsiteX12125" fmla="*/ 1595437 w 2857500"/>
                <a:gd name="connsiteY12125" fmla="*/ 611188 h 3027364"/>
                <a:gd name="connsiteX12126" fmla="*/ 1585912 w 2857500"/>
                <a:gd name="connsiteY12126" fmla="*/ 620713 h 3027364"/>
                <a:gd name="connsiteX12127" fmla="*/ 1576387 w 2857500"/>
                <a:gd name="connsiteY12127" fmla="*/ 611188 h 3027364"/>
                <a:gd name="connsiteX12128" fmla="*/ 1585912 w 2857500"/>
                <a:gd name="connsiteY12128" fmla="*/ 601663 h 3027364"/>
                <a:gd name="connsiteX12129" fmla="*/ 1543049 w 2857500"/>
                <a:gd name="connsiteY12129" fmla="*/ 601663 h 3027364"/>
                <a:gd name="connsiteX12130" fmla="*/ 1552574 w 2857500"/>
                <a:gd name="connsiteY12130" fmla="*/ 611188 h 3027364"/>
                <a:gd name="connsiteX12131" fmla="*/ 1543049 w 2857500"/>
                <a:gd name="connsiteY12131" fmla="*/ 620713 h 3027364"/>
                <a:gd name="connsiteX12132" fmla="*/ 1533524 w 2857500"/>
                <a:gd name="connsiteY12132" fmla="*/ 611188 h 3027364"/>
                <a:gd name="connsiteX12133" fmla="*/ 1543049 w 2857500"/>
                <a:gd name="connsiteY12133" fmla="*/ 601663 h 3027364"/>
                <a:gd name="connsiteX12134" fmla="*/ 1500187 w 2857500"/>
                <a:gd name="connsiteY12134" fmla="*/ 601663 h 3027364"/>
                <a:gd name="connsiteX12135" fmla="*/ 1509712 w 2857500"/>
                <a:gd name="connsiteY12135" fmla="*/ 611188 h 3027364"/>
                <a:gd name="connsiteX12136" fmla="*/ 1500187 w 2857500"/>
                <a:gd name="connsiteY12136" fmla="*/ 620713 h 3027364"/>
                <a:gd name="connsiteX12137" fmla="*/ 1490662 w 2857500"/>
                <a:gd name="connsiteY12137" fmla="*/ 611188 h 3027364"/>
                <a:gd name="connsiteX12138" fmla="*/ 1500187 w 2857500"/>
                <a:gd name="connsiteY12138" fmla="*/ 601663 h 3027364"/>
                <a:gd name="connsiteX12139" fmla="*/ 1457052 w 2857500"/>
                <a:gd name="connsiteY12139" fmla="*/ 601663 h 3027364"/>
                <a:gd name="connsiteX12140" fmla="*/ 1457596 w 2857500"/>
                <a:gd name="connsiteY12140" fmla="*/ 601663 h 3027364"/>
                <a:gd name="connsiteX12141" fmla="*/ 1466849 w 2857500"/>
                <a:gd name="connsiteY12141" fmla="*/ 610916 h 3027364"/>
                <a:gd name="connsiteX12142" fmla="*/ 1457596 w 2857500"/>
                <a:gd name="connsiteY12142" fmla="*/ 620713 h 3027364"/>
                <a:gd name="connsiteX12143" fmla="*/ 1457052 w 2857500"/>
                <a:gd name="connsiteY12143" fmla="*/ 620713 h 3027364"/>
                <a:gd name="connsiteX12144" fmla="*/ 1447799 w 2857500"/>
                <a:gd name="connsiteY12144" fmla="*/ 610916 h 3027364"/>
                <a:gd name="connsiteX12145" fmla="*/ 1457052 w 2857500"/>
                <a:gd name="connsiteY12145" fmla="*/ 601663 h 3027364"/>
                <a:gd name="connsiteX12146" fmla="*/ 1414462 w 2857500"/>
                <a:gd name="connsiteY12146" fmla="*/ 601663 h 3027364"/>
                <a:gd name="connsiteX12147" fmla="*/ 1423987 w 2857500"/>
                <a:gd name="connsiteY12147" fmla="*/ 611188 h 3027364"/>
                <a:gd name="connsiteX12148" fmla="*/ 1414462 w 2857500"/>
                <a:gd name="connsiteY12148" fmla="*/ 620713 h 3027364"/>
                <a:gd name="connsiteX12149" fmla="*/ 1404937 w 2857500"/>
                <a:gd name="connsiteY12149" fmla="*/ 611188 h 3027364"/>
                <a:gd name="connsiteX12150" fmla="*/ 1414462 w 2857500"/>
                <a:gd name="connsiteY12150" fmla="*/ 601663 h 3027364"/>
                <a:gd name="connsiteX12151" fmla="*/ 1370806 w 2857500"/>
                <a:gd name="connsiteY12151" fmla="*/ 601663 h 3027364"/>
                <a:gd name="connsiteX12152" fmla="*/ 1379538 w 2857500"/>
                <a:gd name="connsiteY12152" fmla="*/ 611188 h 3027364"/>
                <a:gd name="connsiteX12153" fmla="*/ 1370806 w 2857500"/>
                <a:gd name="connsiteY12153" fmla="*/ 620713 h 3027364"/>
                <a:gd name="connsiteX12154" fmla="*/ 1362074 w 2857500"/>
                <a:gd name="connsiteY12154" fmla="*/ 611188 h 3027364"/>
                <a:gd name="connsiteX12155" fmla="*/ 1370806 w 2857500"/>
                <a:gd name="connsiteY12155" fmla="*/ 601663 h 3027364"/>
                <a:gd name="connsiteX12156" fmla="*/ 1402768 w 2857500"/>
                <a:gd name="connsiteY12156" fmla="*/ 563563 h 3027364"/>
                <a:gd name="connsiteX12157" fmla="*/ 1403350 w 2857500"/>
                <a:gd name="connsiteY12157" fmla="*/ 567135 h 3027364"/>
                <a:gd name="connsiteX12158" fmla="*/ 1392872 w 2857500"/>
                <a:gd name="connsiteY12158" fmla="*/ 577851 h 3027364"/>
                <a:gd name="connsiteX12159" fmla="*/ 1385887 w 2857500"/>
                <a:gd name="connsiteY12159" fmla="*/ 574874 h 3027364"/>
                <a:gd name="connsiteX12160" fmla="*/ 1402768 w 2857500"/>
                <a:gd name="connsiteY12160" fmla="*/ 563563 h 3027364"/>
                <a:gd name="connsiteX12161" fmla="*/ 2854739 w 2857500"/>
                <a:gd name="connsiteY12161" fmla="*/ 558801 h 3027364"/>
                <a:gd name="connsiteX12162" fmla="*/ 2857500 w 2857500"/>
                <a:gd name="connsiteY12162" fmla="*/ 559345 h 3027364"/>
                <a:gd name="connsiteX12163" fmla="*/ 2856396 w 2857500"/>
                <a:gd name="connsiteY12163" fmla="*/ 577851 h 3027364"/>
                <a:gd name="connsiteX12164" fmla="*/ 2854739 w 2857500"/>
                <a:gd name="connsiteY12164" fmla="*/ 577851 h 3027364"/>
                <a:gd name="connsiteX12165" fmla="*/ 2844800 w 2857500"/>
                <a:gd name="connsiteY12165" fmla="*/ 568054 h 3027364"/>
                <a:gd name="connsiteX12166" fmla="*/ 2854739 w 2857500"/>
                <a:gd name="connsiteY12166" fmla="*/ 558801 h 3027364"/>
                <a:gd name="connsiteX12167" fmla="*/ 2811462 w 2857500"/>
                <a:gd name="connsiteY12167" fmla="*/ 558801 h 3027364"/>
                <a:gd name="connsiteX12168" fmla="*/ 2820987 w 2857500"/>
                <a:gd name="connsiteY12168" fmla="*/ 568326 h 3027364"/>
                <a:gd name="connsiteX12169" fmla="*/ 2811462 w 2857500"/>
                <a:gd name="connsiteY12169" fmla="*/ 577851 h 3027364"/>
                <a:gd name="connsiteX12170" fmla="*/ 2801937 w 2857500"/>
                <a:gd name="connsiteY12170" fmla="*/ 568326 h 3027364"/>
                <a:gd name="connsiteX12171" fmla="*/ 2811462 w 2857500"/>
                <a:gd name="connsiteY12171" fmla="*/ 558801 h 3027364"/>
                <a:gd name="connsiteX12172" fmla="*/ 2768600 w 2857500"/>
                <a:gd name="connsiteY12172" fmla="*/ 558801 h 3027364"/>
                <a:gd name="connsiteX12173" fmla="*/ 2778125 w 2857500"/>
                <a:gd name="connsiteY12173" fmla="*/ 568326 h 3027364"/>
                <a:gd name="connsiteX12174" fmla="*/ 2768600 w 2857500"/>
                <a:gd name="connsiteY12174" fmla="*/ 577851 h 3027364"/>
                <a:gd name="connsiteX12175" fmla="*/ 2759075 w 2857500"/>
                <a:gd name="connsiteY12175" fmla="*/ 568326 h 3027364"/>
                <a:gd name="connsiteX12176" fmla="*/ 2768600 w 2857500"/>
                <a:gd name="connsiteY12176" fmla="*/ 558801 h 3027364"/>
                <a:gd name="connsiteX12177" fmla="*/ 2725737 w 2857500"/>
                <a:gd name="connsiteY12177" fmla="*/ 558801 h 3027364"/>
                <a:gd name="connsiteX12178" fmla="*/ 2735262 w 2857500"/>
                <a:gd name="connsiteY12178" fmla="*/ 568326 h 3027364"/>
                <a:gd name="connsiteX12179" fmla="*/ 2725737 w 2857500"/>
                <a:gd name="connsiteY12179" fmla="*/ 577851 h 3027364"/>
                <a:gd name="connsiteX12180" fmla="*/ 2716212 w 2857500"/>
                <a:gd name="connsiteY12180" fmla="*/ 568326 h 3027364"/>
                <a:gd name="connsiteX12181" fmla="*/ 2725737 w 2857500"/>
                <a:gd name="connsiteY12181" fmla="*/ 558801 h 3027364"/>
                <a:gd name="connsiteX12182" fmla="*/ 2682875 w 2857500"/>
                <a:gd name="connsiteY12182" fmla="*/ 558801 h 3027364"/>
                <a:gd name="connsiteX12183" fmla="*/ 2692400 w 2857500"/>
                <a:gd name="connsiteY12183" fmla="*/ 568326 h 3027364"/>
                <a:gd name="connsiteX12184" fmla="*/ 2682875 w 2857500"/>
                <a:gd name="connsiteY12184" fmla="*/ 577851 h 3027364"/>
                <a:gd name="connsiteX12185" fmla="*/ 2673350 w 2857500"/>
                <a:gd name="connsiteY12185" fmla="*/ 568326 h 3027364"/>
                <a:gd name="connsiteX12186" fmla="*/ 2682875 w 2857500"/>
                <a:gd name="connsiteY12186" fmla="*/ 558801 h 3027364"/>
                <a:gd name="connsiteX12187" fmla="*/ 2639219 w 2857500"/>
                <a:gd name="connsiteY12187" fmla="*/ 558801 h 3027364"/>
                <a:gd name="connsiteX12188" fmla="*/ 2647951 w 2857500"/>
                <a:gd name="connsiteY12188" fmla="*/ 568326 h 3027364"/>
                <a:gd name="connsiteX12189" fmla="*/ 2639219 w 2857500"/>
                <a:gd name="connsiteY12189" fmla="*/ 577851 h 3027364"/>
                <a:gd name="connsiteX12190" fmla="*/ 2630487 w 2857500"/>
                <a:gd name="connsiteY12190" fmla="*/ 568326 h 3027364"/>
                <a:gd name="connsiteX12191" fmla="*/ 2639219 w 2857500"/>
                <a:gd name="connsiteY12191" fmla="*/ 558801 h 3027364"/>
                <a:gd name="connsiteX12192" fmla="*/ 2596357 w 2857500"/>
                <a:gd name="connsiteY12192" fmla="*/ 558801 h 3027364"/>
                <a:gd name="connsiteX12193" fmla="*/ 2605089 w 2857500"/>
                <a:gd name="connsiteY12193" fmla="*/ 568326 h 3027364"/>
                <a:gd name="connsiteX12194" fmla="*/ 2596357 w 2857500"/>
                <a:gd name="connsiteY12194" fmla="*/ 577851 h 3027364"/>
                <a:gd name="connsiteX12195" fmla="*/ 2587625 w 2857500"/>
                <a:gd name="connsiteY12195" fmla="*/ 568326 h 3027364"/>
                <a:gd name="connsiteX12196" fmla="*/ 2596357 w 2857500"/>
                <a:gd name="connsiteY12196" fmla="*/ 558801 h 3027364"/>
                <a:gd name="connsiteX12197" fmla="*/ 2554287 w 2857500"/>
                <a:gd name="connsiteY12197" fmla="*/ 558801 h 3027364"/>
                <a:gd name="connsiteX12198" fmla="*/ 2563812 w 2857500"/>
                <a:gd name="connsiteY12198" fmla="*/ 568326 h 3027364"/>
                <a:gd name="connsiteX12199" fmla="*/ 2554287 w 2857500"/>
                <a:gd name="connsiteY12199" fmla="*/ 577851 h 3027364"/>
                <a:gd name="connsiteX12200" fmla="*/ 2544762 w 2857500"/>
                <a:gd name="connsiteY12200" fmla="*/ 568326 h 3027364"/>
                <a:gd name="connsiteX12201" fmla="*/ 2554287 w 2857500"/>
                <a:gd name="connsiteY12201" fmla="*/ 558801 h 3027364"/>
                <a:gd name="connsiteX12202" fmla="*/ 2510632 w 2857500"/>
                <a:gd name="connsiteY12202" fmla="*/ 558801 h 3027364"/>
                <a:gd name="connsiteX12203" fmla="*/ 2519364 w 2857500"/>
                <a:gd name="connsiteY12203" fmla="*/ 568326 h 3027364"/>
                <a:gd name="connsiteX12204" fmla="*/ 2510632 w 2857500"/>
                <a:gd name="connsiteY12204" fmla="*/ 577851 h 3027364"/>
                <a:gd name="connsiteX12205" fmla="*/ 2501900 w 2857500"/>
                <a:gd name="connsiteY12205" fmla="*/ 568326 h 3027364"/>
                <a:gd name="connsiteX12206" fmla="*/ 2510632 w 2857500"/>
                <a:gd name="connsiteY12206" fmla="*/ 558801 h 3027364"/>
                <a:gd name="connsiteX12207" fmla="*/ 1779587 w 2857500"/>
                <a:gd name="connsiteY12207" fmla="*/ 558801 h 3027364"/>
                <a:gd name="connsiteX12208" fmla="*/ 1789112 w 2857500"/>
                <a:gd name="connsiteY12208" fmla="*/ 568326 h 3027364"/>
                <a:gd name="connsiteX12209" fmla="*/ 1779587 w 2857500"/>
                <a:gd name="connsiteY12209" fmla="*/ 577851 h 3027364"/>
                <a:gd name="connsiteX12210" fmla="*/ 1770062 w 2857500"/>
                <a:gd name="connsiteY12210" fmla="*/ 568326 h 3027364"/>
                <a:gd name="connsiteX12211" fmla="*/ 1779587 w 2857500"/>
                <a:gd name="connsiteY12211" fmla="*/ 558801 h 3027364"/>
                <a:gd name="connsiteX12212" fmla="*/ 1736724 w 2857500"/>
                <a:gd name="connsiteY12212" fmla="*/ 558801 h 3027364"/>
                <a:gd name="connsiteX12213" fmla="*/ 1746249 w 2857500"/>
                <a:gd name="connsiteY12213" fmla="*/ 568326 h 3027364"/>
                <a:gd name="connsiteX12214" fmla="*/ 1736724 w 2857500"/>
                <a:gd name="connsiteY12214" fmla="*/ 577851 h 3027364"/>
                <a:gd name="connsiteX12215" fmla="*/ 1727199 w 2857500"/>
                <a:gd name="connsiteY12215" fmla="*/ 568326 h 3027364"/>
                <a:gd name="connsiteX12216" fmla="*/ 1736724 w 2857500"/>
                <a:gd name="connsiteY12216" fmla="*/ 558801 h 3027364"/>
                <a:gd name="connsiteX12217" fmla="*/ 1693862 w 2857500"/>
                <a:gd name="connsiteY12217" fmla="*/ 558801 h 3027364"/>
                <a:gd name="connsiteX12218" fmla="*/ 1703387 w 2857500"/>
                <a:gd name="connsiteY12218" fmla="*/ 568326 h 3027364"/>
                <a:gd name="connsiteX12219" fmla="*/ 1693862 w 2857500"/>
                <a:gd name="connsiteY12219" fmla="*/ 577851 h 3027364"/>
                <a:gd name="connsiteX12220" fmla="*/ 1684337 w 2857500"/>
                <a:gd name="connsiteY12220" fmla="*/ 568326 h 3027364"/>
                <a:gd name="connsiteX12221" fmla="*/ 1693862 w 2857500"/>
                <a:gd name="connsiteY12221" fmla="*/ 558801 h 3027364"/>
                <a:gd name="connsiteX12222" fmla="*/ 1650999 w 2857500"/>
                <a:gd name="connsiteY12222" fmla="*/ 558801 h 3027364"/>
                <a:gd name="connsiteX12223" fmla="*/ 1660524 w 2857500"/>
                <a:gd name="connsiteY12223" fmla="*/ 568326 h 3027364"/>
                <a:gd name="connsiteX12224" fmla="*/ 1650999 w 2857500"/>
                <a:gd name="connsiteY12224" fmla="*/ 577851 h 3027364"/>
                <a:gd name="connsiteX12225" fmla="*/ 1641474 w 2857500"/>
                <a:gd name="connsiteY12225" fmla="*/ 568326 h 3027364"/>
                <a:gd name="connsiteX12226" fmla="*/ 1650999 w 2857500"/>
                <a:gd name="connsiteY12226" fmla="*/ 558801 h 3027364"/>
                <a:gd name="connsiteX12227" fmla="*/ 1608137 w 2857500"/>
                <a:gd name="connsiteY12227" fmla="*/ 558801 h 3027364"/>
                <a:gd name="connsiteX12228" fmla="*/ 1617662 w 2857500"/>
                <a:gd name="connsiteY12228" fmla="*/ 568326 h 3027364"/>
                <a:gd name="connsiteX12229" fmla="*/ 1608137 w 2857500"/>
                <a:gd name="connsiteY12229" fmla="*/ 577851 h 3027364"/>
                <a:gd name="connsiteX12230" fmla="*/ 1598612 w 2857500"/>
                <a:gd name="connsiteY12230" fmla="*/ 568326 h 3027364"/>
                <a:gd name="connsiteX12231" fmla="*/ 1608137 w 2857500"/>
                <a:gd name="connsiteY12231" fmla="*/ 558801 h 3027364"/>
                <a:gd name="connsiteX12232" fmla="*/ 1565274 w 2857500"/>
                <a:gd name="connsiteY12232" fmla="*/ 558801 h 3027364"/>
                <a:gd name="connsiteX12233" fmla="*/ 1574799 w 2857500"/>
                <a:gd name="connsiteY12233" fmla="*/ 568326 h 3027364"/>
                <a:gd name="connsiteX12234" fmla="*/ 1565274 w 2857500"/>
                <a:gd name="connsiteY12234" fmla="*/ 577851 h 3027364"/>
                <a:gd name="connsiteX12235" fmla="*/ 1555749 w 2857500"/>
                <a:gd name="connsiteY12235" fmla="*/ 568326 h 3027364"/>
                <a:gd name="connsiteX12236" fmla="*/ 1565274 w 2857500"/>
                <a:gd name="connsiteY12236" fmla="*/ 558801 h 3027364"/>
                <a:gd name="connsiteX12237" fmla="*/ 1522412 w 2857500"/>
                <a:gd name="connsiteY12237" fmla="*/ 558801 h 3027364"/>
                <a:gd name="connsiteX12238" fmla="*/ 1531937 w 2857500"/>
                <a:gd name="connsiteY12238" fmla="*/ 568326 h 3027364"/>
                <a:gd name="connsiteX12239" fmla="*/ 1522412 w 2857500"/>
                <a:gd name="connsiteY12239" fmla="*/ 577851 h 3027364"/>
                <a:gd name="connsiteX12240" fmla="*/ 1512887 w 2857500"/>
                <a:gd name="connsiteY12240" fmla="*/ 568326 h 3027364"/>
                <a:gd name="connsiteX12241" fmla="*/ 1522412 w 2857500"/>
                <a:gd name="connsiteY12241" fmla="*/ 558801 h 3027364"/>
                <a:gd name="connsiteX12242" fmla="*/ 1478756 w 2857500"/>
                <a:gd name="connsiteY12242" fmla="*/ 558801 h 3027364"/>
                <a:gd name="connsiteX12243" fmla="*/ 1487488 w 2857500"/>
                <a:gd name="connsiteY12243" fmla="*/ 568326 h 3027364"/>
                <a:gd name="connsiteX12244" fmla="*/ 1478756 w 2857500"/>
                <a:gd name="connsiteY12244" fmla="*/ 577851 h 3027364"/>
                <a:gd name="connsiteX12245" fmla="*/ 1470024 w 2857500"/>
                <a:gd name="connsiteY12245" fmla="*/ 568326 h 3027364"/>
                <a:gd name="connsiteX12246" fmla="*/ 1478756 w 2857500"/>
                <a:gd name="connsiteY12246" fmla="*/ 558801 h 3027364"/>
                <a:gd name="connsiteX12247" fmla="*/ 2467769 w 2857500"/>
                <a:gd name="connsiteY12247" fmla="*/ 558800 h 3027364"/>
                <a:gd name="connsiteX12248" fmla="*/ 2476501 w 2857500"/>
                <a:gd name="connsiteY12248" fmla="*/ 568325 h 3027364"/>
                <a:gd name="connsiteX12249" fmla="*/ 2467769 w 2857500"/>
                <a:gd name="connsiteY12249" fmla="*/ 577850 h 3027364"/>
                <a:gd name="connsiteX12250" fmla="*/ 2459037 w 2857500"/>
                <a:gd name="connsiteY12250" fmla="*/ 568325 h 3027364"/>
                <a:gd name="connsiteX12251" fmla="*/ 2467769 w 2857500"/>
                <a:gd name="connsiteY12251" fmla="*/ 558800 h 3027364"/>
                <a:gd name="connsiteX12252" fmla="*/ 2424112 w 2857500"/>
                <a:gd name="connsiteY12252" fmla="*/ 558800 h 3027364"/>
                <a:gd name="connsiteX12253" fmla="*/ 2433637 w 2857500"/>
                <a:gd name="connsiteY12253" fmla="*/ 568325 h 3027364"/>
                <a:gd name="connsiteX12254" fmla="*/ 2424112 w 2857500"/>
                <a:gd name="connsiteY12254" fmla="*/ 577850 h 3027364"/>
                <a:gd name="connsiteX12255" fmla="*/ 2414587 w 2857500"/>
                <a:gd name="connsiteY12255" fmla="*/ 568325 h 3027364"/>
                <a:gd name="connsiteX12256" fmla="*/ 2424112 w 2857500"/>
                <a:gd name="connsiteY12256" fmla="*/ 558800 h 3027364"/>
                <a:gd name="connsiteX12257" fmla="*/ 2381250 w 2857500"/>
                <a:gd name="connsiteY12257" fmla="*/ 558800 h 3027364"/>
                <a:gd name="connsiteX12258" fmla="*/ 2390775 w 2857500"/>
                <a:gd name="connsiteY12258" fmla="*/ 568325 h 3027364"/>
                <a:gd name="connsiteX12259" fmla="*/ 2381250 w 2857500"/>
                <a:gd name="connsiteY12259" fmla="*/ 577850 h 3027364"/>
                <a:gd name="connsiteX12260" fmla="*/ 2371725 w 2857500"/>
                <a:gd name="connsiteY12260" fmla="*/ 568325 h 3027364"/>
                <a:gd name="connsiteX12261" fmla="*/ 2381250 w 2857500"/>
                <a:gd name="connsiteY12261" fmla="*/ 558800 h 3027364"/>
                <a:gd name="connsiteX12262" fmla="*/ 2338387 w 2857500"/>
                <a:gd name="connsiteY12262" fmla="*/ 558800 h 3027364"/>
                <a:gd name="connsiteX12263" fmla="*/ 2347912 w 2857500"/>
                <a:gd name="connsiteY12263" fmla="*/ 568325 h 3027364"/>
                <a:gd name="connsiteX12264" fmla="*/ 2338387 w 2857500"/>
                <a:gd name="connsiteY12264" fmla="*/ 577850 h 3027364"/>
                <a:gd name="connsiteX12265" fmla="*/ 2328862 w 2857500"/>
                <a:gd name="connsiteY12265" fmla="*/ 568325 h 3027364"/>
                <a:gd name="connsiteX12266" fmla="*/ 2338387 w 2857500"/>
                <a:gd name="connsiteY12266" fmla="*/ 558800 h 3027364"/>
                <a:gd name="connsiteX12267" fmla="*/ 2295525 w 2857500"/>
                <a:gd name="connsiteY12267" fmla="*/ 558800 h 3027364"/>
                <a:gd name="connsiteX12268" fmla="*/ 2305050 w 2857500"/>
                <a:gd name="connsiteY12268" fmla="*/ 568325 h 3027364"/>
                <a:gd name="connsiteX12269" fmla="*/ 2295525 w 2857500"/>
                <a:gd name="connsiteY12269" fmla="*/ 577850 h 3027364"/>
                <a:gd name="connsiteX12270" fmla="*/ 2286000 w 2857500"/>
                <a:gd name="connsiteY12270" fmla="*/ 568325 h 3027364"/>
                <a:gd name="connsiteX12271" fmla="*/ 2295525 w 2857500"/>
                <a:gd name="connsiteY12271" fmla="*/ 558800 h 3027364"/>
                <a:gd name="connsiteX12272" fmla="*/ 2252662 w 2857500"/>
                <a:gd name="connsiteY12272" fmla="*/ 558800 h 3027364"/>
                <a:gd name="connsiteX12273" fmla="*/ 2262187 w 2857500"/>
                <a:gd name="connsiteY12273" fmla="*/ 568325 h 3027364"/>
                <a:gd name="connsiteX12274" fmla="*/ 2252662 w 2857500"/>
                <a:gd name="connsiteY12274" fmla="*/ 577850 h 3027364"/>
                <a:gd name="connsiteX12275" fmla="*/ 2243137 w 2857500"/>
                <a:gd name="connsiteY12275" fmla="*/ 568325 h 3027364"/>
                <a:gd name="connsiteX12276" fmla="*/ 2252662 w 2857500"/>
                <a:gd name="connsiteY12276" fmla="*/ 558800 h 3027364"/>
                <a:gd name="connsiteX12277" fmla="*/ 2209800 w 2857500"/>
                <a:gd name="connsiteY12277" fmla="*/ 558800 h 3027364"/>
                <a:gd name="connsiteX12278" fmla="*/ 2219325 w 2857500"/>
                <a:gd name="connsiteY12278" fmla="*/ 568325 h 3027364"/>
                <a:gd name="connsiteX12279" fmla="*/ 2209800 w 2857500"/>
                <a:gd name="connsiteY12279" fmla="*/ 577850 h 3027364"/>
                <a:gd name="connsiteX12280" fmla="*/ 2200275 w 2857500"/>
                <a:gd name="connsiteY12280" fmla="*/ 568325 h 3027364"/>
                <a:gd name="connsiteX12281" fmla="*/ 2209800 w 2857500"/>
                <a:gd name="connsiteY12281" fmla="*/ 558800 h 3027364"/>
                <a:gd name="connsiteX12282" fmla="*/ 2166937 w 2857500"/>
                <a:gd name="connsiteY12282" fmla="*/ 558800 h 3027364"/>
                <a:gd name="connsiteX12283" fmla="*/ 2176462 w 2857500"/>
                <a:gd name="connsiteY12283" fmla="*/ 568325 h 3027364"/>
                <a:gd name="connsiteX12284" fmla="*/ 2166937 w 2857500"/>
                <a:gd name="connsiteY12284" fmla="*/ 577850 h 3027364"/>
                <a:gd name="connsiteX12285" fmla="*/ 2157412 w 2857500"/>
                <a:gd name="connsiteY12285" fmla="*/ 568325 h 3027364"/>
                <a:gd name="connsiteX12286" fmla="*/ 2166937 w 2857500"/>
                <a:gd name="connsiteY12286" fmla="*/ 558800 h 3027364"/>
                <a:gd name="connsiteX12287" fmla="*/ 2124075 w 2857500"/>
                <a:gd name="connsiteY12287" fmla="*/ 558800 h 3027364"/>
                <a:gd name="connsiteX12288" fmla="*/ 2133600 w 2857500"/>
                <a:gd name="connsiteY12288" fmla="*/ 568325 h 3027364"/>
                <a:gd name="connsiteX12289" fmla="*/ 2124075 w 2857500"/>
                <a:gd name="connsiteY12289" fmla="*/ 577850 h 3027364"/>
                <a:gd name="connsiteX12290" fmla="*/ 2114550 w 2857500"/>
                <a:gd name="connsiteY12290" fmla="*/ 568325 h 3027364"/>
                <a:gd name="connsiteX12291" fmla="*/ 2124075 w 2857500"/>
                <a:gd name="connsiteY12291" fmla="*/ 558800 h 3027364"/>
                <a:gd name="connsiteX12292" fmla="*/ 2081212 w 2857500"/>
                <a:gd name="connsiteY12292" fmla="*/ 558800 h 3027364"/>
                <a:gd name="connsiteX12293" fmla="*/ 2090737 w 2857500"/>
                <a:gd name="connsiteY12293" fmla="*/ 568325 h 3027364"/>
                <a:gd name="connsiteX12294" fmla="*/ 2081212 w 2857500"/>
                <a:gd name="connsiteY12294" fmla="*/ 577850 h 3027364"/>
                <a:gd name="connsiteX12295" fmla="*/ 2071687 w 2857500"/>
                <a:gd name="connsiteY12295" fmla="*/ 568325 h 3027364"/>
                <a:gd name="connsiteX12296" fmla="*/ 2081212 w 2857500"/>
                <a:gd name="connsiteY12296" fmla="*/ 558800 h 3027364"/>
                <a:gd name="connsiteX12297" fmla="*/ 2038350 w 2857500"/>
                <a:gd name="connsiteY12297" fmla="*/ 558800 h 3027364"/>
                <a:gd name="connsiteX12298" fmla="*/ 2047875 w 2857500"/>
                <a:gd name="connsiteY12298" fmla="*/ 568325 h 3027364"/>
                <a:gd name="connsiteX12299" fmla="*/ 2038350 w 2857500"/>
                <a:gd name="connsiteY12299" fmla="*/ 577850 h 3027364"/>
                <a:gd name="connsiteX12300" fmla="*/ 2028825 w 2857500"/>
                <a:gd name="connsiteY12300" fmla="*/ 568325 h 3027364"/>
                <a:gd name="connsiteX12301" fmla="*/ 2038350 w 2857500"/>
                <a:gd name="connsiteY12301" fmla="*/ 558800 h 3027364"/>
                <a:gd name="connsiteX12302" fmla="*/ 1994694 w 2857500"/>
                <a:gd name="connsiteY12302" fmla="*/ 558800 h 3027364"/>
                <a:gd name="connsiteX12303" fmla="*/ 2003426 w 2857500"/>
                <a:gd name="connsiteY12303" fmla="*/ 568325 h 3027364"/>
                <a:gd name="connsiteX12304" fmla="*/ 1994694 w 2857500"/>
                <a:gd name="connsiteY12304" fmla="*/ 577850 h 3027364"/>
                <a:gd name="connsiteX12305" fmla="*/ 1985962 w 2857500"/>
                <a:gd name="connsiteY12305" fmla="*/ 568325 h 3027364"/>
                <a:gd name="connsiteX12306" fmla="*/ 1994694 w 2857500"/>
                <a:gd name="connsiteY12306" fmla="*/ 558800 h 3027364"/>
                <a:gd name="connsiteX12307" fmla="*/ 1951832 w 2857500"/>
                <a:gd name="connsiteY12307" fmla="*/ 558800 h 3027364"/>
                <a:gd name="connsiteX12308" fmla="*/ 1960564 w 2857500"/>
                <a:gd name="connsiteY12308" fmla="*/ 568325 h 3027364"/>
                <a:gd name="connsiteX12309" fmla="*/ 1951832 w 2857500"/>
                <a:gd name="connsiteY12309" fmla="*/ 577850 h 3027364"/>
                <a:gd name="connsiteX12310" fmla="*/ 1943100 w 2857500"/>
                <a:gd name="connsiteY12310" fmla="*/ 568325 h 3027364"/>
                <a:gd name="connsiteX12311" fmla="*/ 1951832 w 2857500"/>
                <a:gd name="connsiteY12311" fmla="*/ 558800 h 3027364"/>
                <a:gd name="connsiteX12312" fmla="*/ 1908969 w 2857500"/>
                <a:gd name="connsiteY12312" fmla="*/ 558800 h 3027364"/>
                <a:gd name="connsiteX12313" fmla="*/ 1917701 w 2857500"/>
                <a:gd name="connsiteY12313" fmla="*/ 568325 h 3027364"/>
                <a:gd name="connsiteX12314" fmla="*/ 1908969 w 2857500"/>
                <a:gd name="connsiteY12314" fmla="*/ 577850 h 3027364"/>
                <a:gd name="connsiteX12315" fmla="*/ 1900237 w 2857500"/>
                <a:gd name="connsiteY12315" fmla="*/ 568325 h 3027364"/>
                <a:gd name="connsiteX12316" fmla="*/ 1908969 w 2857500"/>
                <a:gd name="connsiteY12316" fmla="*/ 558800 h 3027364"/>
                <a:gd name="connsiteX12317" fmla="*/ 1866107 w 2857500"/>
                <a:gd name="connsiteY12317" fmla="*/ 558800 h 3027364"/>
                <a:gd name="connsiteX12318" fmla="*/ 1874839 w 2857500"/>
                <a:gd name="connsiteY12318" fmla="*/ 568325 h 3027364"/>
                <a:gd name="connsiteX12319" fmla="*/ 1866107 w 2857500"/>
                <a:gd name="connsiteY12319" fmla="*/ 577850 h 3027364"/>
                <a:gd name="connsiteX12320" fmla="*/ 1857375 w 2857500"/>
                <a:gd name="connsiteY12320" fmla="*/ 568325 h 3027364"/>
                <a:gd name="connsiteX12321" fmla="*/ 1866107 w 2857500"/>
                <a:gd name="connsiteY12321" fmla="*/ 558800 h 3027364"/>
                <a:gd name="connsiteX12322" fmla="*/ 1822450 w 2857500"/>
                <a:gd name="connsiteY12322" fmla="*/ 558800 h 3027364"/>
                <a:gd name="connsiteX12323" fmla="*/ 1831975 w 2857500"/>
                <a:gd name="connsiteY12323" fmla="*/ 568325 h 3027364"/>
                <a:gd name="connsiteX12324" fmla="*/ 1822450 w 2857500"/>
                <a:gd name="connsiteY12324" fmla="*/ 577850 h 3027364"/>
                <a:gd name="connsiteX12325" fmla="*/ 1812925 w 2857500"/>
                <a:gd name="connsiteY12325" fmla="*/ 568325 h 3027364"/>
                <a:gd name="connsiteX12326" fmla="*/ 1822450 w 2857500"/>
                <a:gd name="connsiteY12326" fmla="*/ 558800 h 3027364"/>
                <a:gd name="connsiteX12327" fmla="*/ 1436687 w 2857500"/>
                <a:gd name="connsiteY12327" fmla="*/ 558800 h 3027364"/>
                <a:gd name="connsiteX12328" fmla="*/ 1446212 w 2857500"/>
                <a:gd name="connsiteY12328" fmla="*/ 568325 h 3027364"/>
                <a:gd name="connsiteX12329" fmla="*/ 1436687 w 2857500"/>
                <a:gd name="connsiteY12329" fmla="*/ 577850 h 3027364"/>
                <a:gd name="connsiteX12330" fmla="*/ 1427162 w 2857500"/>
                <a:gd name="connsiteY12330" fmla="*/ 568325 h 3027364"/>
                <a:gd name="connsiteX12331" fmla="*/ 1436687 w 2857500"/>
                <a:gd name="connsiteY12331" fmla="*/ 558800 h 3027364"/>
                <a:gd name="connsiteX12332" fmla="*/ 1465791 w 2857500"/>
                <a:gd name="connsiteY12332" fmla="*/ 520700 h 3027364"/>
                <a:gd name="connsiteX12333" fmla="*/ 1466849 w 2857500"/>
                <a:gd name="connsiteY12333" fmla="*/ 524764 h 3027364"/>
                <a:gd name="connsiteX12334" fmla="*/ 1457853 w 2857500"/>
                <a:gd name="connsiteY12334" fmla="*/ 533400 h 3027364"/>
                <a:gd name="connsiteX12335" fmla="*/ 1457324 w 2857500"/>
                <a:gd name="connsiteY12335" fmla="*/ 533400 h 3027364"/>
                <a:gd name="connsiteX12336" fmla="*/ 1450974 w 2857500"/>
                <a:gd name="connsiteY12336" fmla="*/ 530860 h 3027364"/>
                <a:gd name="connsiteX12337" fmla="*/ 1465791 w 2857500"/>
                <a:gd name="connsiteY12337" fmla="*/ 520700 h 3027364"/>
                <a:gd name="connsiteX12338" fmla="*/ 2831828 w 2857500"/>
                <a:gd name="connsiteY12338" fmla="*/ 515938 h 3027364"/>
                <a:gd name="connsiteX12339" fmla="*/ 2841625 w 2857500"/>
                <a:gd name="connsiteY12339" fmla="*/ 524919 h 3027364"/>
                <a:gd name="connsiteX12340" fmla="*/ 2831828 w 2857500"/>
                <a:gd name="connsiteY12340" fmla="*/ 533401 h 3027364"/>
                <a:gd name="connsiteX12341" fmla="*/ 2822575 w 2857500"/>
                <a:gd name="connsiteY12341" fmla="*/ 524919 h 3027364"/>
                <a:gd name="connsiteX12342" fmla="*/ 2831828 w 2857500"/>
                <a:gd name="connsiteY12342" fmla="*/ 515938 h 3027364"/>
                <a:gd name="connsiteX12343" fmla="*/ 2789237 w 2857500"/>
                <a:gd name="connsiteY12343" fmla="*/ 515938 h 3027364"/>
                <a:gd name="connsiteX12344" fmla="*/ 2798762 w 2857500"/>
                <a:gd name="connsiteY12344" fmla="*/ 524670 h 3027364"/>
                <a:gd name="connsiteX12345" fmla="*/ 2789237 w 2857500"/>
                <a:gd name="connsiteY12345" fmla="*/ 533402 h 3027364"/>
                <a:gd name="connsiteX12346" fmla="*/ 2779712 w 2857500"/>
                <a:gd name="connsiteY12346" fmla="*/ 524670 h 3027364"/>
                <a:gd name="connsiteX12347" fmla="*/ 2789237 w 2857500"/>
                <a:gd name="connsiteY12347" fmla="*/ 515938 h 3027364"/>
                <a:gd name="connsiteX12348" fmla="*/ 2746375 w 2857500"/>
                <a:gd name="connsiteY12348" fmla="*/ 515938 h 3027364"/>
                <a:gd name="connsiteX12349" fmla="*/ 2755900 w 2857500"/>
                <a:gd name="connsiteY12349" fmla="*/ 524670 h 3027364"/>
                <a:gd name="connsiteX12350" fmla="*/ 2746375 w 2857500"/>
                <a:gd name="connsiteY12350" fmla="*/ 533402 h 3027364"/>
                <a:gd name="connsiteX12351" fmla="*/ 2736850 w 2857500"/>
                <a:gd name="connsiteY12351" fmla="*/ 524670 h 3027364"/>
                <a:gd name="connsiteX12352" fmla="*/ 2746375 w 2857500"/>
                <a:gd name="connsiteY12352" fmla="*/ 515938 h 3027364"/>
                <a:gd name="connsiteX12353" fmla="*/ 2703512 w 2857500"/>
                <a:gd name="connsiteY12353" fmla="*/ 515938 h 3027364"/>
                <a:gd name="connsiteX12354" fmla="*/ 2713037 w 2857500"/>
                <a:gd name="connsiteY12354" fmla="*/ 524670 h 3027364"/>
                <a:gd name="connsiteX12355" fmla="*/ 2703512 w 2857500"/>
                <a:gd name="connsiteY12355" fmla="*/ 533402 h 3027364"/>
                <a:gd name="connsiteX12356" fmla="*/ 2693987 w 2857500"/>
                <a:gd name="connsiteY12356" fmla="*/ 524670 h 3027364"/>
                <a:gd name="connsiteX12357" fmla="*/ 2703512 w 2857500"/>
                <a:gd name="connsiteY12357" fmla="*/ 515938 h 3027364"/>
                <a:gd name="connsiteX12358" fmla="*/ 2660650 w 2857500"/>
                <a:gd name="connsiteY12358" fmla="*/ 515938 h 3027364"/>
                <a:gd name="connsiteX12359" fmla="*/ 2670175 w 2857500"/>
                <a:gd name="connsiteY12359" fmla="*/ 524670 h 3027364"/>
                <a:gd name="connsiteX12360" fmla="*/ 2660650 w 2857500"/>
                <a:gd name="connsiteY12360" fmla="*/ 533402 h 3027364"/>
                <a:gd name="connsiteX12361" fmla="*/ 2651125 w 2857500"/>
                <a:gd name="connsiteY12361" fmla="*/ 524670 h 3027364"/>
                <a:gd name="connsiteX12362" fmla="*/ 2660650 w 2857500"/>
                <a:gd name="connsiteY12362" fmla="*/ 515938 h 3027364"/>
                <a:gd name="connsiteX12363" fmla="*/ 2617787 w 2857500"/>
                <a:gd name="connsiteY12363" fmla="*/ 515938 h 3027364"/>
                <a:gd name="connsiteX12364" fmla="*/ 2627312 w 2857500"/>
                <a:gd name="connsiteY12364" fmla="*/ 524670 h 3027364"/>
                <a:gd name="connsiteX12365" fmla="*/ 2617787 w 2857500"/>
                <a:gd name="connsiteY12365" fmla="*/ 533402 h 3027364"/>
                <a:gd name="connsiteX12366" fmla="*/ 2608262 w 2857500"/>
                <a:gd name="connsiteY12366" fmla="*/ 524670 h 3027364"/>
                <a:gd name="connsiteX12367" fmla="*/ 2617787 w 2857500"/>
                <a:gd name="connsiteY12367" fmla="*/ 515938 h 3027364"/>
                <a:gd name="connsiteX12368" fmla="*/ 2574925 w 2857500"/>
                <a:gd name="connsiteY12368" fmla="*/ 515938 h 3027364"/>
                <a:gd name="connsiteX12369" fmla="*/ 2584450 w 2857500"/>
                <a:gd name="connsiteY12369" fmla="*/ 524670 h 3027364"/>
                <a:gd name="connsiteX12370" fmla="*/ 2574925 w 2857500"/>
                <a:gd name="connsiteY12370" fmla="*/ 533402 h 3027364"/>
                <a:gd name="connsiteX12371" fmla="*/ 2565400 w 2857500"/>
                <a:gd name="connsiteY12371" fmla="*/ 524670 h 3027364"/>
                <a:gd name="connsiteX12372" fmla="*/ 2574925 w 2857500"/>
                <a:gd name="connsiteY12372" fmla="*/ 515938 h 3027364"/>
                <a:gd name="connsiteX12373" fmla="*/ 2531269 w 2857500"/>
                <a:gd name="connsiteY12373" fmla="*/ 515938 h 3027364"/>
                <a:gd name="connsiteX12374" fmla="*/ 2540001 w 2857500"/>
                <a:gd name="connsiteY12374" fmla="*/ 524670 h 3027364"/>
                <a:gd name="connsiteX12375" fmla="*/ 2531269 w 2857500"/>
                <a:gd name="connsiteY12375" fmla="*/ 533402 h 3027364"/>
                <a:gd name="connsiteX12376" fmla="*/ 2522537 w 2857500"/>
                <a:gd name="connsiteY12376" fmla="*/ 524670 h 3027364"/>
                <a:gd name="connsiteX12377" fmla="*/ 2531269 w 2857500"/>
                <a:gd name="connsiteY12377" fmla="*/ 515938 h 3027364"/>
                <a:gd name="connsiteX12378" fmla="*/ 2487893 w 2857500"/>
                <a:gd name="connsiteY12378" fmla="*/ 515938 h 3027364"/>
                <a:gd name="connsiteX12379" fmla="*/ 2488406 w 2857500"/>
                <a:gd name="connsiteY12379" fmla="*/ 515938 h 3027364"/>
                <a:gd name="connsiteX12380" fmla="*/ 2497138 w 2857500"/>
                <a:gd name="connsiteY12380" fmla="*/ 524919 h 3027364"/>
                <a:gd name="connsiteX12381" fmla="*/ 2488406 w 2857500"/>
                <a:gd name="connsiteY12381" fmla="*/ 533401 h 3027364"/>
                <a:gd name="connsiteX12382" fmla="*/ 2487893 w 2857500"/>
                <a:gd name="connsiteY12382" fmla="*/ 533401 h 3027364"/>
                <a:gd name="connsiteX12383" fmla="*/ 2479675 w 2857500"/>
                <a:gd name="connsiteY12383" fmla="*/ 524919 h 3027364"/>
                <a:gd name="connsiteX12384" fmla="*/ 2487893 w 2857500"/>
                <a:gd name="connsiteY12384" fmla="*/ 515938 h 3027364"/>
                <a:gd name="connsiteX12385" fmla="*/ 2446337 w 2857500"/>
                <a:gd name="connsiteY12385" fmla="*/ 515938 h 3027364"/>
                <a:gd name="connsiteX12386" fmla="*/ 2455862 w 2857500"/>
                <a:gd name="connsiteY12386" fmla="*/ 524670 h 3027364"/>
                <a:gd name="connsiteX12387" fmla="*/ 2446337 w 2857500"/>
                <a:gd name="connsiteY12387" fmla="*/ 533402 h 3027364"/>
                <a:gd name="connsiteX12388" fmla="*/ 2436812 w 2857500"/>
                <a:gd name="connsiteY12388" fmla="*/ 524670 h 3027364"/>
                <a:gd name="connsiteX12389" fmla="*/ 2446337 w 2857500"/>
                <a:gd name="connsiteY12389" fmla="*/ 515938 h 3027364"/>
                <a:gd name="connsiteX12390" fmla="*/ 2402682 w 2857500"/>
                <a:gd name="connsiteY12390" fmla="*/ 515938 h 3027364"/>
                <a:gd name="connsiteX12391" fmla="*/ 2411414 w 2857500"/>
                <a:gd name="connsiteY12391" fmla="*/ 524670 h 3027364"/>
                <a:gd name="connsiteX12392" fmla="*/ 2402682 w 2857500"/>
                <a:gd name="connsiteY12392" fmla="*/ 533402 h 3027364"/>
                <a:gd name="connsiteX12393" fmla="*/ 2393950 w 2857500"/>
                <a:gd name="connsiteY12393" fmla="*/ 524670 h 3027364"/>
                <a:gd name="connsiteX12394" fmla="*/ 2402682 w 2857500"/>
                <a:gd name="connsiteY12394" fmla="*/ 515938 h 3027364"/>
                <a:gd name="connsiteX12395" fmla="*/ 2359819 w 2857500"/>
                <a:gd name="connsiteY12395" fmla="*/ 515938 h 3027364"/>
                <a:gd name="connsiteX12396" fmla="*/ 2368551 w 2857500"/>
                <a:gd name="connsiteY12396" fmla="*/ 524670 h 3027364"/>
                <a:gd name="connsiteX12397" fmla="*/ 2359819 w 2857500"/>
                <a:gd name="connsiteY12397" fmla="*/ 533402 h 3027364"/>
                <a:gd name="connsiteX12398" fmla="*/ 2351087 w 2857500"/>
                <a:gd name="connsiteY12398" fmla="*/ 524670 h 3027364"/>
                <a:gd name="connsiteX12399" fmla="*/ 2359819 w 2857500"/>
                <a:gd name="connsiteY12399" fmla="*/ 515938 h 3027364"/>
                <a:gd name="connsiteX12400" fmla="*/ 2316162 w 2857500"/>
                <a:gd name="connsiteY12400" fmla="*/ 515938 h 3027364"/>
                <a:gd name="connsiteX12401" fmla="*/ 2325687 w 2857500"/>
                <a:gd name="connsiteY12401" fmla="*/ 524670 h 3027364"/>
                <a:gd name="connsiteX12402" fmla="*/ 2316162 w 2857500"/>
                <a:gd name="connsiteY12402" fmla="*/ 533402 h 3027364"/>
                <a:gd name="connsiteX12403" fmla="*/ 2306637 w 2857500"/>
                <a:gd name="connsiteY12403" fmla="*/ 524670 h 3027364"/>
                <a:gd name="connsiteX12404" fmla="*/ 2316162 w 2857500"/>
                <a:gd name="connsiteY12404" fmla="*/ 515938 h 3027364"/>
                <a:gd name="connsiteX12405" fmla="*/ 2273300 w 2857500"/>
                <a:gd name="connsiteY12405" fmla="*/ 515938 h 3027364"/>
                <a:gd name="connsiteX12406" fmla="*/ 2282825 w 2857500"/>
                <a:gd name="connsiteY12406" fmla="*/ 524670 h 3027364"/>
                <a:gd name="connsiteX12407" fmla="*/ 2273300 w 2857500"/>
                <a:gd name="connsiteY12407" fmla="*/ 533402 h 3027364"/>
                <a:gd name="connsiteX12408" fmla="*/ 2263775 w 2857500"/>
                <a:gd name="connsiteY12408" fmla="*/ 524670 h 3027364"/>
                <a:gd name="connsiteX12409" fmla="*/ 2273300 w 2857500"/>
                <a:gd name="connsiteY12409" fmla="*/ 515938 h 3027364"/>
                <a:gd name="connsiteX12410" fmla="*/ 2230437 w 2857500"/>
                <a:gd name="connsiteY12410" fmla="*/ 515938 h 3027364"/>
                <a:gd name="connsiteX12411" fmla="*/ 2239962 w 2857500"/>
                <a:gd name="connsiteY12411" fmla="*/ 524670 h 3027364"/>
                <a:gd name="connsiteX12412" fmla="*/ 2230437 w 2857500"/>
                <a:gd name="connsiteY12412" fmla="*/ 533402 h 3027364"/>
                <a:gd name="connsiteX12413" fmla="*/ 2220912 w 2857500"/>
                <a:gd name="connsiteY12413" fmla="*/ 524670 h 3027364"/>
                <a:gd name="connsiteX12414" fmla="*/ 2230437 w 2857500"/>
                <a:gd name="connsiteY12414" fmla="*/ 515938 h 3027364"/>
                <a:gd name="connsiteX12415" fmla="*/ 2187575 w 2857500"/>
                <a:gd name="connsiteY12415" fmla="*/ 515938 h 3027364"/>
                <a:gd name="connsiteX12416" fmla="*/ 2197100 w 2857500"/>
                <a:gd name="connsiteY12416" fmla="*/ 524670 h 3027364"/>
                <a:gd name="connsiteX12417" fmla="*/ 2187575 w 2857500"/>
                <a:gd name="connsiteY12417" fmla="*/ 533402 h 3027364"/>
                <a:gd name="connsiteX12418" fmla="*/ 2178050 w 2857500"/>
                <a:gd name="connsiteY12418" fmla="*/ 524670 h 3027364"/>
                <a:gd name="connsiteX12419" fmla="*/ 2187575 w 2857500"/>
                <a:gd name="connsiteY12419" fmla="*/ 515938 h 3027364"/>
                <a:gd name="connsiteX12420" fmla="*/ 2144440 w 2857500"/>
                <a:gd name="connsiteY12420" fmla="*/ 515938 h 3027364"/>
                <a:gd name="connsiteX12421" fmla="*/ 2144984 w 2857500"/>
                <a:gd name="connsiteY12421" fmla="*/ 515938 h 3027364"/>
                <a:gd name="connsiteX12422" fmla="*/ 2154237 w 2857500"/>
                <a:gd name="connsiteY12422" fmla="*/ 524919 h 3027364"/>
                <a:gd name="connsiteX12423" fmla="*/ 2144984 w 2857500"/>
                <a:gd name="connsiteY12423" fmla="*/ 533401 h 3027364"/>
                <a:gd name="connsiteX12424" fmla="*/ 2144440 w 2857500"/>
                <a:gd name="connsiteY12424" fmla="*/ 533401 h 3027364"/>
                <a:gd name="connsiteX12425" fmla="*/ 2135187 w 2857500"/>
                <a:gd name="connsiteY12425" fmla="*/ 524919 h 3027364"/>
                <a:gd name="connsiteX12426" fmla="*/ 2144440 w 2857500"/>
                <a:gd name="connsiteY12426" fmla="*/ 515938 h 3027364"/>
                <a:gd name="connsiteX12427" fmla="*/ 2101850 w 2857500"/>
                <a:gd name="connsiteY12427" fmla="*/ 515938 h 3027364"/>
                <a:gd name="connsiteX12428" fmla="*/ 2111375 w 2857500"/>
                <a:gd name="connsiteY12428" fmla="*/ 524670 h 3027364"/>
                <a:gd name="connsiteX12429" fmla="*/ 2101850 w 2857500"/>
                <a:gd name="connsiteY12429" fmla="*/ 533402 h 3027364"/>
                <a:gd name="connsiteX12430" fmla="*/ 2092325 w 2857500"/>
                <a:gd name="connsiteY12430" fmla="*/ 524670 h 3027364"/>
                <a:gd name="connsiteX12431" fmla="*/ 2101850 w 2857500"/>
                <a:gd name="connsiteY12431" fmla="*/ 515938 h 3027364"/>
                <a:gd name="connsiteX12432" fmla="*/ 2058987 w 2857500"/>
                <a:gd name="connsiteY12432" fmla="*/ 515938 h 3027364"/>
                <a:gd name="connsiteX12433" fmla="*/ 2068512 w 2857500"/>
                <a:gd name="connsiteY12433" fmla="*/ 524670 h 3027364"/>
                <a:gd name="connsiteX12434" fmla="*/ 2058987 w 2857500"/>
                <a:gd name="connsiteY12434" fmla="*/ 533402 h 3027364"/>
                <a:gd name="connsiteX12435" fmla="*/ 2049462 w 2857500"/>
                <a:gd name="connsiteY12435" fmla="*/ 524670 h 3027364"/>
                <a:gd name="connsiteX12436" fmla="*/ 2058987 w 2857500"/>
                <a:gd name="connsiteY12436" fmla="*/ 515938 h 3027364"/>
                <a:gd name="connsiteX12437" fmla="*/ 2016125 w 2857500"/>
                <a:gd name="connsiteY12437" fmla="*/ 515938 h 3027364"/>
                <a:gd name="connsiteX12438" fmla="*/ 2025650 w 2857500"/>
                <a:gd name="connsiteY12438" fmla="*/ 524670 h 3027364"/>
                <a:gd name="connsiteX12439" fmla="*/ 2016125 w 2857500"/>
                <a:gd name="connsiteY12439" fmla="*/ 533402 h 3027364"/>
                <a:gd name="connsiteX12440" fmla="*/ 2006600 w 2857500"/>
                <a:gd name="connsiteY12440" fmla="*/ 524670 h 3027364"/>
                <a:gd name="connsiteX12441" fmla="*/ 2016125 w 2857500"/>
                <a:gd name="connsiteY12441" fmla="*/ 515938 h 3027364"/>
                <a:gd name="connsiteX12442" fmla="*/ 1973262 w 2857500"/>
                <a:gd name="connsiteY12442" fmla="*/ 515938 h 3027364"/>
                <a:gd name="connsiteX12443" fmla="*/ 1982787 w 2857500"/>
                <a:gd name="connsiteY12443" fmla="*/ 524670 h 3027364"/>
                <a:gd name="connsiteX12444" fmla="*/ 1973262 w 2857500"/>
                <a:gd name="connsiteY12444" fmla="*/ 533402 h 3027364"/>
                <a:gd name="connsiteX12445" fmla="*/ 1963737 w 2857500"/>
                <a:gd name="connsiteY12445" fmla="*/ 524670 h 3027364"/>
                <a:gd name="connsiteX12446" fmla="*/ 1973262 w 2857500"/>
                <a:gd name="connsiteY12446" fmla="*/ 515938 h 3027364"/>
                <a:gd name="connsiteX12447" fmla="*/ 1930400 w 2857500"/>
                <a:gd name="connsiteY12447" fmla="*/ 515938 h 3027364"/>
                <a:gd name="connsiteX12448" fmla="*/ 1939925 w 2857500"/>
                <a:gd name="connsiteY12448" fmla="*/ 524670 h 3027364"/>
                <a:gd name="connsiteX12449" fmla="*/ 1930400 w 2857500"/>
                <a:gd name="connsiteY12449" fmla="*/ 533402 h 3027364"/>
                <a:gd name="connsiteX12450" fmla="*/ 1920875 w 2857500"/>
                <a:gd name="connsiteY12450" fmla="*/ 524670 h 3027364"/>
                <a:gd name="connsiteX12451" fmla="*/ 1930400 w 2857500"/>
                <a:gd name="connsiteY12451" fmla="*/ 515938 h 3027364"/>
                <a:gd name="connsiteX12452" fmla="*/ 1886744 w 2857500"/>
                <a:gd name="connsiteY12452" fmla="*/ 515938 h 3027364"/>
                <a:gd name="connsiteX12453" fmla="*/ 1895476 w 2857500"/>
                <a:gd name="connsiteY12453" fmla="*/ 524670 h 3027364"/>
                <a:gd name="connsiteX12454" fmla="*/ 1886744 w 2857500"/>
                <a:gd name="connsiteY12454" fmla="*/ 533402 h 3027364"/>
                <a:gd name="connsiteX12455" fmla="*/ 1878012 w 2857500"/>
                <a:gd name="connsiteY12455" fmla="*/ 524670 h 3027364"/>
                <a:gd name="connsiteX12456" fmla="*/ 1886744 w 2857500"/>
                <a:gd name="connsiteY12456" fmla="*/ 515938 h 3027364"/>
                <a:gd name="connsiteX12457" fmla="*/ 1843882 w 2857500"/>
                <a:gd name="connsiteY12457" fmla="*/ 515938 h 3027364"/>
                <a:gd name="connsiteX12458" fmla="*/ 1852614 w 2857500"/>
                <a:gd name="connsiteY12458" fmla="*/ 524670 h 3027364"/>
                <a:gd name="connsiteX12459" fmla="*/ 1843882 w 2857500"/>
                <a:gd name="connsiteY12459" fmla="*/ 533402 h 3027364"/>
                <a:gd name="connsiteX12460" fmla="*/ 1835150 w 2857500"/>
                <a:gd name="connsiteY12460" fmla="*/ 524670 h 3027364"/>
                <a:gd name="connsiteX12461" fmla="*/ 1843882 w 2857500"/>
                <a:gd name="connsiteY12461" fmla="*/ 515938 h 3027364"/>
                <a:gd name="connsiteX12462" fmla="*/ 1800505 w 2857500"/>
                <a:gd name="connsiteY12462" fmla="*/ 515938 h 3027364"/>
                <a:gd name="connsiteX12463" fmla="*/ 1801018 w 2857500"/>
                <a:gd name="connsiteY12463" fmla="*/ 515938 h 3027364"/>
                <a:gd name="connsiteX12464" fmla="*/ 1809750 w 2857500"/>
                <a:gd name="connsiteY12464" fmla="*/ 524919 h 3027364"/>
                <a:gd name="connsiteX12465" fmla="*/ 1801018 w 2857500"/>
                <a:gd name="connsiteY12465" fmla="*/ 533401 h 3027364"/>
                <a:gd name="connsiteX12466" fmla="*/ 1800505 w 2857500"/>
                <a:gd name="connsiteY12466" fmla="*/ 533401 h 3027364"/>
                <a:gd name="connsiteX12467" fmla="*/ 1792287 w 2857500"/>
                <a:gd name="connsiteY12467" fmla="*/ 524919 h 3027364"/>
                <a:gd name="connsiteX12468" fmla="*/ 1800505 w 2857500"/>
                <a:gd name="connsiteY12468" fmla="*/ 515938 h 3027364"/>
                <a:gd name="connsiteX12469" fmla="*/ 1758156 w 2857500"/>
                <a:gd name="connsiteY12469" fmla="*/ 515938 h 3027364"/>
                <a:gd name="connsiteX12470" fmla="*/ 1766888 w 2857500"/>
                <a:gd name="connsiteY12470" fmla="*/ 524670 h 3027364"/>
                <a:gd name="connsiteX12471" fmla="*/ 1758156 w 2857500"/>
                <a:gd name="connsiteY12471" fmla="*/ 533402 h 3027364"/>
                <a:gd name="connsiteX12472" fmla="*/ 1749424 w 2857500"/>
                <a:gd name="connsiteY12472" fmla="*/ 524670 h 3027364"/>
                <a:gd name="connsiteX12473" fmla="*/ 1758156 w 2857500"/>
                <a:gd name="connsiteY12473" fmla="*/ 515938 h 3027364"/>
                <a:gd name="connsiteX12474" fmla="*/ 1714499 w 2857500"/>
                <a:gd name="connsiteY12474" fmla="*/ 515938 h 3027364"/>
                <a:gd name="connsiteX12475" fmla="*/ 1724024 w 2857500"/>
                <a:gd name="connsiteY12475" fmla="*/ 524670 h 3027364"/>
                <a:gd name="connsiteX12476" fmla="*/ 1714499 w 2857500"/>
                <a:gd name="connsiteY12476" fmla="*/ 533402 h 3027364"/>
                <a:gd name="connsiteX12477" fmla="*/ 1704974 w 2857500"/>
                <a:gd name="connsiteY12477" fmla="*/ 524670 h 3027364"/>
                <a:gd name="connsiteX12478" fmla="*/ 1714499 w 2857500"/>
                <a:gd name="connsiteY12478" fmla="*/ 515938 h 3027364"/>
                <a:gd name="connsiteX12479" fmla="*/ 1671637 w 2857500"/>
                <a:gd name="connsiteY12479" fmla="*/ 515938 h 3027364"/>
                <a:gd name="connsiteX12480" fmla="*/ 1681162 w 2857500"/>
                <a:gd name="connsiteY12480" fmla="*/ 524670 h 3027364"/>
                <a:gd name="connsiteX12481" fmla="*/ 1671637 w 2857500"/>
                <a:gd name="connsiteY12481" fmla="*/ 533402 h 3027364"/>
                <a:gd name="connsiteX12482" fmla="*/ 1662112 w 2857500"/>
                <a:gd name="connsiteY12482" fmla="*/ 524670 h 3027364"/>
                <a:gd name="connsiteX12483" fmla="*/ 1671637 w 2857500"/>
                <a:gd name="connsiteY12483" fmla="*/ 515938 h 3027364"/>
                <a:gd name="connsiteX12484" fmla="*/ 1628774 w 2857500"/>
                <a:gd name="connsiteY12484" fmla="*/ 515938 h 3027364"/>
                <a:gd name="connsiteX12485" fmla="*/ 1638299 w 2857500"/>
                <a:gd name="connsiteY12485" fmla="*/ 524670 h 3027364"/>
                <a:gd name="connsiteX12486" fmla="*/ 1628774 w 2857500"/>
                <a:gd name="connsiteY12486" fmla="*/ 533402 h 3027364"/>
                <a:gd name="connsiteX12487" fmla="*/ 1619249 w 2857500"/>
                <a:gd name="connsiteY12487" fmla="*/ 524670 h 3027364"/>
                <a:gd name="connsiteX12488" fmla="*/ 1628774 w 2857500"/>
                <a:gd name="connsiteY12488" fmla="*/ 515938 h 3027364"/>
                <a:gd name="connsiteX12489" fmla="*/ 1585912 w 2857500"/>
                <a:gd name="connsiteY12489" fmla="*/ 515938 h 3027364"/>
                <a:gd name="connsiteX12490" fmla="*/ 1595437 w 2857500"/>
                <a:gd name="connsiteY12490" fmla="*/ 524670 h 3027364"/>
                <a:gd name="connsiteX12491" fmla="*/ 1585912 w 2857500"/>
                <a:gd name="connsiteY12491" fmla="*/ 533402 h 3027364"/>
                <a:gd name="connsiteX12492" fmla="*/ 1576387 w 2857500"/>
                <a:gd name="connsiteY12492" fmla="*/ 524670 h 3027364"/>
                <a:gd name="connsiteX12493" fmla="*/ 1585912 w 2857500"/>
                <a:gd name="connsiteY12493" fmla="*/ 515938 h 3027364"/>
                <a:gd name="connsiteX12494" fmla="*/ 1543049 w 2857500"/>
                <a:gd name="connsiteY12494" fmla="*/ 515938 h 3027364"/>
                <a:gd name="connsiteX12495" fmla="*/ 1552574 w 2857500"/>
                <a:gd name="connsiteY12495" fmla="*/ 524670 h 3027364"/>
                <a:gd name="connsiteX12496" fmla="*/ 1543049 w 2857500"/>
                <a:gd name="connsiteY12496" fmla="*/ 533402 h 3027364"/>
                <a:gd name="connsiteX12497" fmla="*/ 1533524 w 2857500"/>
                <a:gd name="connsiteY12497" fmla="*/ 524670 h 3027364"/>
                <a:gd name="connsiteX12498" fmla="*/ 1543049 w 2857500"/>
                <a:gd name="connsiteY12498" fmla="*/ 515938 h 3027364"/>
                <a:gd name="connsiteX12499" fmla="*/ 1500187 w 2857500"/>
                <a:gd name="connsiteY12499" fmla="*/ 515938 h 3027364"/>
                <a:gd name="connsiteX12500" fmla="*/ 1509712 w 2857500"/>
                <a:gd name="connsiteY12500" fmla="*/ 524670 h 3027364"/>
                <a:gd name="connsiteX12501" fmla="*/ 1500187 w 2857500"/>
                <a:gd name="connsiteY12501" fmla="*/ 533402 h 3027364"/>
                <a:gd name="connsiteX12502" fmla="*/ 1490662 w 2857500"/>
                <a:gd name="connsiteY12502" fmla="*/ 524670 h 3027364"/>
                <a:gd name="connsiteX12503" fmla="*/ 1500187 w 2857500"/>
                <a:gd name="connsiteY12503" fmla="*/ 515938 h 3027364"/>
                <a:gd name="connsiteX12504" fmla="*/ 1528762 w 2857500"/>
                <a:gd name="connsiteY12504" fmla="*/ 474663 h 3027364"/>
                <a:gd name="connsiteX12505" fmla="*/ 1531937 w 2857500"/>
                <a:gd name="connsiteY12505" fmla="*/ 481542 h 3027364"/>
                <a:gd name="connsiteX12506" fmla="*/ 1522941 w 2857500"/>
                <a:gd name="connsiteY12506" fmla="*/ 490538 h 3027364"/>
                <a:gd name="connsiteX12507" fmla="*/ 1514474 w 2857500"/>
                <a:gd name="connsiteY12507" fmla="*/ 485246 h 3027364"/>
                <a:gd name="connsiteX12508" fmla="*/ 1528762 w 2857500"/>
                <a:gd name="connsiteY12508" fmla="*/ 474663 h 3027364"/>
                <a:gd name="connsiteX12509" fmla="*/ 2854739 w 2857500"/>
                <a:gd name="connsiteY12509" fmla="*/ 471488 h 3027364"/>
                <a:gd name="connsiteX12510" fmla="*/ 2855843 w 2857500"/>
                <a:gd name="connsiteY12510" fmla="*/ 472032 h 3027364"/>
                <a:gd name="connsiteX12511" fmla="*/ 2857500 w 2857500"/>
                <a:gd name="connsiteY12511" fmla="*/ 490538 h 3027364"/>
                <a:gd name="connsiteX12512" fmla="*/ 2854739 w 2857500"/>
                <a:gd name="connsiteY12512" fmla="*/ 490538 h 3027364"/>
                <a:gd name="connsiteX12513" fmla="*/ 2844800 w 2857500"/>
                <a:gd name="connsiteY12513" fmla="*/ 481285 h 3027364"/>
                <a:gd name="connsiteX12514" fmla="*/ 2854739 w 2857500"/>
                <a:gd name="connsiteY12514" fmla="*/ 471488 h 3027364"/>
                <a:gd name="connsiteX12515" fmla="*/ 2811462 w 2857500"/>
                <a:gd name="connsiteY12515" fmla="*/ 471488 h 3027364"/>
                <a:gd name="connsiteX12516" fmla="*/ 2820987 w 2857500"/>
                <a:gd name="connsiteY12516" fmla="*/ 481013 h 3027364"/>
                <a:gd name="connsiteX12517" fmla="*/ 2811462 w 2857500"/>
                <a:gd name="connsiteY12517" fmla="*/ 490538 h 3027364"/>
                <a:gd name="connsiteX12518" fmla="*/ 2801937 w 2857500"/>
                <a:gd name="connsiteY12518" fmla="*/ 481013 h 3027364"/>
                <a:gd name="connsiteX12519" fmla="*/ 2811462 w 2857500"/>
                <a:gd name="connsiteY12519" fmla="*/ 471488 h 3027364"/>
                <a:gd name="connsiteX12520" fmla="*/ 2768600 w 2857500"/>
                <a:gd name="connsiteY12520" fmla="*/ 471488 h 3027364"/>
                <a:gd name="connsiteX12521" fmla="*/ 2778125 w 2857500"/>
                <a:gd name="connsiteY12521" fmla="*/ 481013 h 3027364"/>
                <a:gd name="connsiteX12522" fmla="*/ 2768600 w 2857500"/>
                <a:gd name="connsiteY12522" fmla="*/ 490538 h 3027364"/>
                <a:gd name="connsiteX12523" fmla="*/ 2759075 w 2857500"/>
                <a:gd name="connsiteY12523" fmla="*/ 481013 h 3027364"/>
                <a:gd name="connsiteX12524" fmla="*/ 2768600 w 2857500"/>
                <a:gd name="connsiteY12524" fmla="*/ 471488 h 3027364"/>
                <a:gd name="connsiteX12525" fmla="*/ 2725737 w 2857500"/>
                <a:gd name="connsiteY12525" fmla="*/ 471488 h 3027364"/>
                <a:gd name="connsiteX12526" fmla="*/ 2735262 w 2857500"/>
                <a:gd name="connsiteY12526" fmla="*/ 481013 h 3027364"/>
                <a:gd name="connsiteX12527" fmla="*/ 2725737 w 2857500"/>
                <a:gd name="connsiteY12527" fmla="*/ 490538 h 3027364"/>
                <a:gd name="connsiteX12528" fmla="*/ 2716212 w 2857500"/>
                <a:gd name="connsiteY12528" fmla="*/ 481013 h 3027364"/>
                <a:gd name="connsiteX12529" fmla="*/ 2725737 w 2857500"/>
                <a:gd name="connsiteY12529" fmla="*/ 471488 h 3027364"/>
                <a:gd name="connsiteX12530" fmla="*/ 2682875 w 2857500"/>
                <a:gd name="connsiteY12530" fmla="*/ 471488 h 3027364"/>
                <a:gd name="connsiteX12531" fmla="*/ 2692400 w 2857500"/>
                <a:gd name="connsiteY12531" fmla="*/ 481013 h 3027364"/>
                <a:gd name="connsiteX12532" fmla="*/ 2682875 w 2857500"/>
                <a:gd name="connsiteY12532" fmla="*/ 490538 h 3027364"/>
                <a:gd name="connsiteX12533" fmla="*/ 2673350 w 2857500"/>
                <a:gd name="connsiteY12533" fmla="*/ 481013 h 3027364"/>
                <a:gd name="connsiteX12534" fmla="*/ 2682875 w 2857500"/>
                <a:gd name="connsiteY12534" fmla="*/ 471488 h 3027364"/>
                <a:gd name="connsiteX12535" fmla="*/ 2639219 w 2857500"/>
                <a:gd name="connsiteY12535" fmla="*/ 471488 h 3027364"/>
                <a:gd name="connsiteX12536" fmla="*/ 2647951 w 2857500"/>
                <a:gd name="connsiteY12536" fmla="*/ 481013 h 3027364"/>
                <a:gd name="connsiteX12537" fmla="*/ 2639219 w 2857500"/>
                <a:gd name="connsiteY12537" fmla="*/ 490538 h 3027364"/>
                <a:gd name="connsiteX12538" fmla="*/ 2630487 w 2857500"/>
                <a:gd name="connsiteY12538" fmla="*/ 481013 h 3027364"/>
                <a:gd name="connsiteX12539" fmla="*/ 2639219 w 2857500"/>
                <a:gd name="connsiteY12539" fmla="*/ 471488 h 3027364"/>
                <a:gd name="connsiteX12540" fmla="*/ 2596357 w 2857500"/>
                <a:gd name="connsiteY12540" fmla="*/ 471488 h 3027364"/>
                <a:gd name="connsiteX12541" fmla="*/ 2605089 w 2857500"/>
                <a:gd name="connsiteY12541" fmla="*/ 481013 h 3027364"/>
                <a:gd name="connsiteX12542" fmla="*/ 2596357 w 2857500"/>
                <a:gd name="connsiteY12542" fmla="*/ 490538 h 3027364"/>
                <a:gd name="connsiteX12543" fmla="*/ 2587625 w 2857500"/>
                <a:gd name="connsiteY12543" fmla="*/ 481013 h 3027364"/>
                <a:gd name="connsiteX12544" fmla="*/ 2596357 w 2857500"/>
                <a:gd name="connsiteY12544" fmla="*/ 471488 h 3027364"/>
                <a:gd name="connsiteX12545" fmla="*/ 2554287 w 2857500"/>
                <a:gd name="connsiteY12545" fmla="*/ 471488 h 3027364"/>
                <a:gd name="connsiteX12546" fmla="*/ 2563812 w 2857500"/>
                <a:gd name="connsiteY12546" fmla="*/ 481013 h 3027364"/>
                <a:gd name="connsiteX12547" fmla="*/ 2554287 w 2857500"/>
                <a:gd name="connsiteY12547" fmla="*/ 490538 h 3027364"/>
                <a:gd name="connsiteX12548" fmla="*/ 2544762 w 2857500"/>
                <a:gd name="connsiteY12548" fmla="*/ 481013 h 3027364"/>
                <a:gd name="connsiteX12549" fmla="*/ 2554287 w 2857500"/>
                <a:gd name="connsiteY12549" fmla="*/ 471488 h 3027364"/>
                <a:gd name="connsiteX12550" fmla="*/ 2510632 w 2857500"/>
                <a:gd name="connsiteY12550" fmla="*/ 471488 h 3027364"/>
                <a:gd name="connsiteX12551" fmla="*/ 2519364 w 2857500"/>
                <a:gd name="connsiteY12551" fmla="*/ 481013 h 3027364"/>
                <a:gd name="connsiteX12552" fmla="*/ 2510632 w 2857500"/>
                <a:gd name="connsiteY12552" fmla="*/ 490538 h 3027364"/>
                <a:gd name="connsiteX12553" fmla="*/ 2501900 w 2857500"/>
                <a:gd name="connsiteY12553" fmla="*/ 481013 h 3027364"/>
                <a:gd name="connsiteX12554" fmla="*/ 2510632 w 2857500"/>
                <a:gd name="connsiteY12554" fmla="*/ 471488 h 3027364"/>
                <a:gd name="connsiteX12555" fmla="*/ 2467769 w 2857500"/>
                <a:gd name="connsiteY12555" fmla="*/ 471488 h 3027364"/>
                <a:gd name="connsiteX12556" fmla="*/ 2476501 w 2857500"/>
                <a:gd name="connsiteY12556" fmla="*/ 481013 h 3027364"/>
                <a:gd name="connsiteX12557" fmla="*/ 2467769 w 2857500"/>
                <a:gd name="connsiteY12557" fmla="*/ 490538 h 3027364"/>
                <a:gd name="connsiteX12558" fmla="*/ 2459037 w 2857500"/>
                <a:gd name="connsiteY12558" fmla="*/ 481013 h 3027364"/>
                <a:gd name="connsiteX12559" fmla="*/ 2467769 w 2857500"/>
                <a:gd name="connsiteY12559" fmla="*/ 471488 h 3027364"/>
                <a:gd name="connsiteX12560" fmla="*/ 2424112 w 2857500"/>
                <a:gd name="connsiteY12560" fmla="*/ 471488 h 3027364"/>
                <a:gd name="connsiteX12561" fmla="*/ 2433637 w 2857500"/>
                <a:gd name="connsiteY12561" fmla="*/ 481013 h 3027364"/>
                <a:gd name="connsiteX12562" fmla="*/ 2424112 w 2857500"/>
                <a:gd name="connsiteY12562" fmla="*/ 490538 h 3027364"/>
                <a:gd name="connsiteX12563" fmla="*/ 2414587 w 2857500"/>
                <a:gd name="connsiteY12563" fmla="*/ 481013 h 3027364"/>
                <a:gd name="connsiteX12564" fmla="*/ 2424112 w 2857500"/>
                <a:gd name="connsiteY12564" fmla="*/ 471488 h 3027364"/>
                <a:gd name="connsiteX12565" fmla="*/ 2381250 w 2857500"/>
                <a:gd name="connsiteY12565" fmla="*/ 471488 h 3027364"/>
                <a:gd name="connsiteX12566" fmla="*/ 2390775 w 2857500"/>
                <a:gd name="connsiteY12566" fmla="*/ 481013 h 3027364"/>
                <a:gd name="connsiteX12567" fmla="*/ 2381250 w 2857500"/>
                <a:gd name="connsiteY12567" fmla="*/ 490538 h 3027364"/>
                <a:gd name="connsiteX12568" fmla="*/ 2371725 w 2857500"/>
                <a:gd name="connsiteY12568" fmla="*/ 481013 h 3027364"/>
                <a:gd name="connsiteX12569" fmla="*/ 2381250 w 2857500"/>
                <a:gd name="connsiteY12569" fmla="*/ 471488 h 3027364"/>
                <a:gd name="connsiteX12570" fmla="*/ 2338387 w 2857500"/>
                <a:gd name="connsiteY12570" fmla="*/ 471488 h 3027364"/>
                <a:gd name="connsiteX12571" fmla="*/ 2347912 w 2857500"/>
                <a:gd name="connsiteY12571" fmla="*/ 481013 h 3027364"/>
                <a:gd name="connsiteX12572" fmla="*/ 2338387 w 2857500"/>
                <a:gd name="connsiteY12572" fmla="*/ 490538 h 3027364"/>
                <a:gd name="connsiteX12573" fmla="*/ 2328862 w 2857500"/>
                <a:gd name="connsiteY12573" fmla="*/ 481013 h 3027364"/>
                <a:gd name="connsiteX12574" fmla="*/ 2338387 w 2857500"/>
                <a:gd name="connsiteY12574" fmla="*/ 471488 h 3027364"/>
                <a:gd name="connsiteX12575" fmla="*/ 2295525 w 2857500"/>
                <a:gd name="connsiteY12575" fmla="*/ 471488 h 3027364"/>
                <a:gd name="connsiteX12576" fmla="*/ 2305050 w 2857500"/>
                <a:gd name="connsiteY12576" fmla="*/ 481013 h 3027364"/>
                <a:gd name="connsiteX12577" fmla="*/ 2295525 w 2857500"/>
                <a:gd name="connsiteY12577" fmla="*/ 490538 h 3027364"/>
                <a:gd name="connsiteX12578" fmla="*/ 2286000 w 2857500"/>
                <a:gd name="connsiteY12578" fmla="*/ 481013 h 3027364"/>
                <a:gd name="connsiteX12579" fmla="*/ 2295525 w 2857500"/>
                <a:gd name="connsiteY12579" fmla="*/ 471488 h 3027364"/>
                <a:gd name="connsiteX12580" fmla="*/ 2252662 w 2857500"/>
                <a:gd name="connsiteY12580" fmla="*/ 471488 h 3027364"/>
                <a:gd name="connsiteX12581" fmla="*/ 2262187 w 2857500"/>
                <a:gd name="connsiteY12581" fmla="*/ 481013 h 3027364"/>
                <a:gd name="connsiteX12582" fmla="*/ 2252662 w 2857500"/>
                <a:gd name="connsiteY12582" fmla="*/ 490538 h 3027364"/>
                <a:gd name="connsiteX12583" fmla="*/ 2243137 w 2857500"/>
                <a:gd name="connsiteY12583" fmla="*/ 481013 h 3027364"/>
                <a:gd name="connsiteX12584" fmla="*/ 2252662 w 2857500"/>
                <a:gd name="connsiteY12584" fmla="*/ 471488 h 3027364"/>
                <a:gd name="connsiteX12585" fmla="*/ 2209800 w 2857500"/>
                <a:gd name="connsiteY12585" fmla="*/ 471488 h 3027364"/>
                <a:gd name="connsiteX12586" fmla="*/ 2219325 w 2857500"/>
                <a:gd name="connsiteY12586" fmla="*/ 481013 h 3027364"/>
                <a:gd name="connsiteX12587" fmla="*/ 2209800 w 2857500"/>
                <a:gd name="connsiteY12587" fmla="*/ 490538 h 3027364"/>
                <a:gd name="connsiteX12588" fmla="*/ 2200275 w 2857500"/>
                <a:gd name="connsiteY12588" fmla="*/ 481013 h 3027364"/>
                <a:gd name="connsiteX12589" fmla="*/ 2209800 w 2857500"/>
                <a:gd name="connsiteY12589" fmla="*/ 471488 h 3027364"/>
                <a:gd name="connsiteX12590" fmla="*/ 2166937 w 2857500"/>
                <a:gd name="connsiteY12590" fmla="*/ 471488 h 3027364"/>
                <a:gd name="connsiteX12591" fmla="*/ 2176462 w 2857500"/>
                <a:gd name="connsiteY12591" fmla="*/ 481013 h 3027364"/>
                <a:gd name="connsiteX12592" fmla="*/ 2166937 w 2857500"/>
                <a:gd name="connsiteY12592" fmla="*/ 490538 h 3027364"/>
                <a:gd name="connsiteX12593" fmla="*/ 2157412 w 2857500"/>
                <a:gd name="connsiteY12593" fmla="*/ 481013 h 3027364"/>
                <a:gd name="connsiteX12594" fmla="*/ 2166937 w 2857500"/>
                <a:gd name="connsiteY12594" fmla="*/ 471488 h 3027364"/>
                <a:gd name="connsiteX12595" fmla="*/ 2124075 w 2857500"/>
                <a:gd name="connsiteY12595" fmla="*/ 471488 h 3027364"/>
                <a:gd name="connsiteX12596" fmla="*/ 2133600 w 2857500"/>
                <a:gd name="connsiteY12596" fmla="*/ 481013 h 3027364"/>
                <a:gd name="connsiteX12597" fmla="*/ 2124075 w 2857500"/>
                <a:gd name="connsiteY12597" fmla="*/ 490538 h 3027364"/>
                <a:gd name="connsiteX12598" fmla="*/ 2114550 w 2857500"/>
                <a:gd name="connsiteY12598" fmla="*/ 481013 h 3027364"/>
                <a:gd name="connsiteX12599" fmla="*/ 2124075 w 2857500"/>
                <a:gd name="connsiteY12599" fmla="*/ 471488 h 3027364"/>
                <a:gd name="connsiteX12600" fmla="*/ 2081212 w 2857500"/>
                <a:gd name="connsiteY12600" fmla="*/ 471488 h 3027364"/>
                <a:gd name="connsiteX12601" fmla="*/ 2090737 w 2857500"/>
                <a:gd name="connsiteY12601" fmla="*/ 481013 h 3027364"/>
                <a:gd name="connsiteX12602" fmla="*/ 2081212 w 2857500"/>
                <a:gd name="connsiteY12602" fmla="*/ 490538 h 3027364"/>
                <a:gd name="connsiteX12603" fmla="*/ 2071687 w 2857500"/>
                <a:gd name="connsiteY12603" fmla="*/ 481013 h 3027364"/>
                <a:gd name="connsiteX12604" fmla="*/ 2081212 w 2857500"/>
                <a:gd name="connsiteY12604" fmla="*/ 471488 h 3027364"/>
                <a:gd name="connsiteX12605" fmla="*/ 2038350 w 2857500"/>
                <a:gd name="connsiteY12605" fmla="*/ 471488 h 3027364"/>
                <a:gd name="connsiteX12606" fmla="*/ 2047875 w 2857500"/>
                <a:gd name="connsiteY12606" fmla="*/ 481013 h 3027364"/>
                <a:gd name="connsiteX12607" fmla="*/ 2038350 w 2857500"/>
                <a:gd name="connsiteY12607" fmla="*/ 490538 h 3027364"/>
                <a:gd name="connsiteX12608" fmla="*/ 2028825 w 2857500"/>
                <a:gd name="connsiteY12608" fmla="*/ 481013 h 3027364"/>
                <a:gd name="connsiteX12609" fmla="*/ 2038350 w 2857500"/>
                <a:gd name="connsiteY12609" fmla="*/ 471488 h 3027364"/>
                <a:gd name="connsiteX12610" fmla="*/ 1994694 w 2857500"/>
                <a:gd name="connsiteY12610" fmla="*/ 471488 h 3027364"/>
                <a:gd name="connsiteX12611" fmla="*/ 2003426 w 2857500"/>
                <a:gd name="connsiteY12611" fmla="*/ 481013 h 3027364"/>
                <a:gd name="connsiteX12612" fmla="*/ 1994694 w 2857500"/>
                <a:gd name="connsiteY12612" fmla="*/ 490538 h 3027364"/>
                <a:gd name="connsiteX12613" fmla="*/ 1985962 w 2857500"/>
                <a:gd name="connsiteY12613" fmla="*/ 481013 h 3027364"/>
                <a:gd name="connsiteX12614" fmla="*/ 1994694 w 2857500"/>
                <a:gd name="connsiteY12614" fmla="*/ 471488 h 3027364"/>
                <a:gd name="connsiteX12615" fmla="*/ 1951832 w 2857500"/>
                <a:gd name="connsiteY12615" fmla="*/ 471488 h 3027364"/>
                <a:gd name="connsiteX12616" fmla="*/ 1960564 w 2857500"/>
                <a:gd name="connsiteY12616" fmla="*/ 481013 h 3027364"/>
                <a:gd name="connsiteX12617" fmla="*/ 1951832 w 2857500"/>
                <a:gd name="connsiteY12617" fmla="*/ 490538 h 3027364"/>
                <a:gd name="connsiteX12618" fmla="*/ 1943100 w 2857500"/>
                <a:gd name="connsiteY12618" fmla="*/ 481013 h 3027364"/>
                <a:gd name="connsiteX12619" fmla="*/ 1951832 w 2857500"/>
                <a:gd name="connsiteY12619" fmla="*/ 471488 h 3027364"/>
                <a:gd name="connsiteX12620" fmla="*/ 1908969 w 2857500"/>
                <a:gd name="connsiteY12620" fmla="*/ 471488 h 3027364"/>
                <a:gd name="connsiteX12621" fmla="*/ 1917701 w 2857500"/>
                <a:gd name="connsiteY12621" fmla="*/ 481013 h 3027364"/>
                <a:gd name="connsiteX12622" fmla="*/ 1908969 w 2857500"/>
                <a:gd name="connsiteY12622" fmla="*/ 490538 h 3027364"/>
                <a:gd name="connsiteX12623" fmla="*/ 1900237 w 2857500"/>
                <a:gd name="connsiteY12623" fmla="*/ 481013 h 3027364"/>
                <a:gd name="connsiteX12624" fmla="*/ 1908969 w 2857500"/>
                <a:gd name="connsiteY12624" fmla="*/ 471488 h 3027364"/>
                <a:gd name="connsiteX12625" fmla="*/ 1866107 w 2857500"/>
                <a:gd name="connsiteY12625" fmla="*/ 471488 h 3027364"/>
                <a:gd name="connsiteX12626" fmla="*/ 1874839 w 2857500"/>
                <a:gd name="connsiteY12626" fmla="*/ 481013 h 3027364"/>
                <a:gd name="connsiteX12627" fmla="*/ 1866107 w 2857500"/>
                <a:gd name="connsiteY12627" fmla="*/ 490538 h 3027364"/>
                <a:gd name="connsiteX12628" fmla="*/ 1857375 w 2857500"/>
                <a:gd name="connsiteY12628" fmla="*/ 481013 h 3027364"/>
                <a:gd name="connsiteX12629" fmla="*/ 1866107 w 2857500"/>
                <a:gd name="connsiteY12629" fmla="*/ 471488 h 3027364"/>
                <a:gd name="connsiteX12630" fmla="*/ 1822450 w 2857500"/>
                <a:gd name="connsiteY12630" fmla="*/ 471488 h 3027364"/>
                <a:gd name="connsiteX12631" fmla="*/ 1831975 w 2857500"/>
                <a:gd name="connsiteY12631" fmla="*/ 481013 h 3027364"/>
                <a:gd name="connsiteX12632" fmla="*/ 1822450 w 2857500"/>
                <a:gd name="connsiteY12632" fmla="*/ 490538 h 3027364"/>
                <a:gd name="connsiteX12633" fmla="*/ 1812925 w 2857500"/>
                <a:gd name="connsiteY12633" fmla="*/ 481013 h 3027364"/>
                <a:gd name="connsiteX12634" fmla="*/ 1822450 w 2857500"/>
                <a:gd name="connsiteY12634" fmla="*/ 471488 h 3027364"/>
                <a:gd name="connsiteX12635" fmla="*/ 1779587 w 2857500"/>
                <a:gd name="connsiteY12635" fmla="*/ 471488 h 3027364"/>
                <a:gd name="connsiteX12636" fmla="*/ 1789112 w 2857500"/>
                <a:gd name="connsiteY12636" fmla="*/ 481013 h 3027364"/>
                <a:gd name="connsiteX12637" fmla="*/ 1779587 w 2857500"/>
                <a:gd name="connsiteY12637" fmla="*/ 490538 h 3027364"/>
                <a:gd name="connsiteX12638" fmla="*/ 1770062 w 2857500"/>
                <a:gd name="connsiteY12638" fmla="*/ 481013 h 3027364"/>
                <a:gd name="connsiteX12639" fmla="*/ 1779587 w 2857500"/>
                <a:gd name="connsiteY12639" fmla="*/ 471488 h 3027364"/>
                <a:gd name="connsiteX12640" fmla="*/ 1736724 w 2857500"/>
                <a:gd name="connsiteY12640" fmla="*/ 471488 h 3027364"/>
                <a:gd name="connsiteX12641" fmla="*/ 1746249 w 2857500"/>
                <a:gd name="connsiteY12641" fmla="*/ 481013 h 3027364"/>
                <a:gd name="connsiteX12642" fmla="*/ 1736724 w 2857500"/>
                <a:gd name="connsiteY12642" fmla="*/ 490538 h 3027364"/>
                <a:gd name="connsiteX12643" fmla="*/ 1727199 w 2857500"/>
                <a:gd name="connsiteY12643" fmla="*/ 481013 h 3027364"/>
                <a:gd name="connsiteX12644" fmla="*/ 1736724 w 2857500"/>
                <a:gd name="connsiteY12644" fmla="*/ 471488 h 3027364"/>
                <a:gd name="connsiteX12645" fmla="*/ 1693862 w 2857500"/>
                <a:gd name="connsiteY12645" fmla="*/ 471488 h 3027364"/>
                <a:gd name="connsiteX12646" fmla="*/ 1703387 w 2857500"/>
                <a:gd name="connsiteY12646" fmla="*/ 481013 h 3027364"/>
                <a:gd name="connsiteX12647" fmla="*/ 1693862 w 2857500"/>
                <a:gd name="connsiteY12647" fmla="*/ 490538 h 3027364"/>
                <a:gd name="connsiteX12648" fmla="*/ 1684337 w 2857500"/>
                <a:gd name="connsiteY12648" fmla="*/ 481013 h 3027364"/>
                <a:gd name="connsiteX12649" fmla="*/ 1693862 w 2857500"/>
                <a:gd name="connsiteY12649" fmla="*/ 471488 h 3027364"/>
                <a:gd name="connsiteX12650" fmla="*/ 1650999 w 2857500"/>
                <a:gd name="connsiteY12650" fmla="*/ 471488 h 3027364"/>
                <a:gd name="connsiteX12651" fmla="*/ 1660524 w 2857500"/>
                <a:gd name="connsiteY12651" fmla="*/ 481013 h 3027364"/>
                <a:gd name="connsiteX12652" fmla="*/ 1650999 w 2857500"/>
                <a:gd name="connsiteY12652" fmla="*/ 490538 h 3027364"/>
                <a:gd name="connsiteX12653" fmla="*/ 1641474 w 2857500"/>
                <a:gd name="connsiteY12653" fmla="*/ 481013 h 3027364"/>
                <a:gd name="connsiteX12654" fmla="*/ 1650999 w 2857500"/>
                <a:gd name="connsiteY12654" fmla="*/ 471488 h 3027364"/>
                <a:gd name="connsiteX12655" fmla="*/ 1608137 w 2857500"/>
                <a:gd name="connsiteY12655" fmla="*/ 471488 h 3027364"/>
                <a:gd name="connsiteX12656" fmla="*/ 1617662 w 2857500"/>
                <a:gd name="connsiteY12656" fmla="*/ 481013 h 3027364"/>
                <a:gd name="connsiteX12657" fmla="*/ 1608137 w 2857500"/>
                <a:gd name="connsiteY12657" fmla="*/ 490538 h 3027364"/>
                <a:gd name="connsiteX12658" fmla="*/ 1598612 w 2857500"/>
                <a:gd name="connsiteY12658" fmla="*/ 481013 h 3027364"/>
                <a:gd name="connsiteX12659" fmla="*/ 1608137 w 2857500"/>
                <a:gd name="connsiteY12659" fmla="*/ 471488 h 3027364"/>
                <a:gd name="connsiteX12660" fmla="*/ 1565274 w 2857500"/>
                <a:gd name="connsiteY12660" fmla="*/ 471488 h 3027364"/>
                <a:gd name="connsiteX12661" fmla="*/ 1574799 w 2857500"/>
                <a:gd name="connsiteY12661" fmla="*/ 481013 h 3027364"/>
                <a:gd name="connsiteX12662" fmla="*/ 1565274 w 2857500"/>
                <a:gd name="connsiteY12662" fmla="*/ 490538 h 3027364"/>
                <a:gd name="connsiteX12663" fmla="*/ 1555749 w 2857500"/>
                <a:gd name="connsiteY12663" fmla="*/ 481013 h 3027364"/>
                <a:gd name="connsiteX12664" fmla="*/ 1565274 w 2857500"/>
                <a:gd name="connsiteY12664" fmla="*/ 471488 h 3027364"/>
                <a:gd name="connsiteX12665" fmla="*/ 2831828 w 2857500"/>
                <a:gd name="connsiteY12665" fmla="*/ 430213 h 3027364"/>
                <a:gd name="connsiteX12666" fmla="*/ 2841625 w 2857500"/>
                <a:gd name="connsiteY12666" fmla="*/ 438695 h 3027364"/>
                <a:gd name="connsiteX12667" fmla="*/ 2831828 w 2857500"/>
                <a:gd name="connsiteY12667" fmla="*/ 447676 h 3027364"/>
                <a:gd name="connsiteX12668" fmla="*/ 2831828 w 2857500"/>
                <a:gd name="connsiteY12668" fmla="*/ 447177 h 3027364"/>
                <a:gd name="connsiteX12669" fmla="*/ 2822575 w 2857500"/>
                <a:gd name="connsiteY12669" fmla="*/ 438695 h 3027364"/>
                <a:gd name="connsiteX12670" fmla="*/ 2831828 w 2857500"/>
                <a:gd name="connsiteY12670" fmla="*/ 430213 h 3027364"/>
                <a:gd name="connsiteX12671" fmla="*/ 2789237 w 2857500"/>
                <a:gd name="connsiteY12671" fmla="*/ 430213 h 3027364"/>
                <a:gd name="connsiteX12672" fmla="*/ 2798762 w 2857500"/>
                <a:gd name="connsiteY12672" fmla="*/ 438945 h 3027364"/>
                <a:gd name="connsiteX12673" fmla="*/ 2789237 w 2857500"/>
                <a:gd name="connsiteY12673" fmla="*/ 447677 h 3027364"/>
                <a:gd name="connsiteX12674" fmla="*/ 2779712 w 2857500"/>
                <a:gd name="connsiteY12674" fmla="*/ 438945 h 3027364"/>
                <a:gd name="connsiteX12675" fmla="*/ 2789237 w 2857500"/>
                <a:gd name="connsiteY12675" fmla="*/ 430213 h 3027364"/>
                <a:gd name="connsiteX12676" fmla="*/ 2746375 w 2857500"/>
                <a:gd name="connsiteY12676" fmla="*/ 430213 h 3027364"/>
                <a:gd name="connsiteX12677" fmla="*/ 2755900 w 2857500"/>
                <a:gd name="connsiteY12677" fmla="*/ 438945 h 3027364"/>
                <a:gd name="connsiteX12678" fmla="*/ 2746375 w 2857500"/>
                <a:gd name="connsiteY12678" fmla="*/ 447677 h 3027364"/>
                <a:gd name="connsiteX12679" fmla="*/ 2736850 w 2857500"/>
                <a:gd name="connsiteY12679" fmla="*/ 438945 h 3027364"/>
                <a:gd name="connsiteX12680" fmla="*/ 2746375 w 2857500"/>
                <a:gd name="connsiteY12680" fmla="*/ 430213 h 3027364"/>
                <a:gd name="connsiteX12681" fmla="*/ 2703512 w 2857500"/>
                <a:gd name="connsiteY12681" fmla="*/ 430213 h 3027364"/>
                <a:gd name="connsiteX12682" fmla="*/ 2713037 w 2857500"/>
                <a:gd name="connsiteY12682" fmla="*/ 438945 h 3027364"/>
                <a:gd name="connsiteX12683" fmla="*/ 2703512 w 2857500"/>
                <a:gd name="connsiteY12683" fmla="*/ 447677 h 3027364"/>
                <a:gd name="connsiteX12684" fmla="*/ 2693987 w 2857500"/>
                <a:gd name="connsiteY12684" fmla="*/ 438945 h 3027364"/>
                <a:gd name="connsiteX12685" fmla="*/ 2703512 w 2857500"/>
                <a:gd name="connsiteY12685" fmla="*/ 430213 h 3027364"/>
                <a:gd name="connsiteX12686" fmla="*/ 2660650 w 2857500"/>
                <a:gd name="connsiteY12686" fmla="*/ 430213 h 3027364"/>
                <a:gd name="connsiteX12687" fmla="*/ 2670175 w 2857500"/>
                <a:gd name="connsiteY12687" fmla="*/ 438945 h 3027364"/>
                <a:gd name="connsiteX12688" fmla="*/ 2660650 w 2857500"/>
                <a:gd name="connsiteY12688" fmla="*/ 447677 h 3027364"/>
                <a:gd name="connsiteX12689" fmla="*/ 2651125 w 2857500"/>
                <a:gd name="connsiteY12689" fmla="*/ 438945 h 3027364"/>
                <a:gd name="connsiteX12690" fmla="*/ 2660650 w 2857500"/>
                <a:gd name="connsiteY12690" fmla="*/ 430213 h 3027364"/>
                <a:gd name="connsiteX12691" fmla="*/ 2617787 w 2857500"/>
                <a:gd name="connsiteY12691" fmla="*/ 430213 h 3027364"/>
                <a:gd name="connsiteX12692" fmla="*/ 2627312 w 2857500"/>
                <a:gd name="connsiteY12692" fmla="*/ 438945 h 3027364"/>
                <a:gd name="connsiteX12693" fmla="*/ 2617787 w 2857500"/>
                <a:gd name="connsiteY12693" fmla="*/ 447677 h 3027364"/>
                <a:gd name="connsiteX12694" fmla="*/ 2608262 w 2857500"/>
                <a:gd name="connsiteY12694" fmla="*/ 438945 h 3027364"/>
                <a:gd name="connsiteX12695" fmla="*/ 2617787 w 2857500"/>
                <a:gd name="connsiteY12695" fmla="*/ 430213 h 3027364"/>
                <a:gd name="connsiteX12696" fmla="*/ 2574925 w 2857500"/>
                <a:gd name="connsiteY12696" fmla="*/ 430213 h 3027364"/>
                <a:gd name="connsiteX12697" fmla="*/ 2584450 w 2857500"/>
                <a:gd name="connsiteY12697" fmla="*/ 438945 h 3027364"/>
                <a:gd name="connsiteX12698" fmla="*/ 2574925 w 2857500"/>
                <a:gd name="connsiteY12698" fmla="*/ 447677 h 3027364"/>
                <a:gd name="connsiteX12699" fmla="*/ 2565400 w 2857500"/>
                <a:gd name="connsiteY12699" fmla="*/ 438945 h 3027364"/>
                <a:gd name="connsiteX12700" fmla="*/ 2574925 w 2857500"/>
                <a:gd name="connsiteY12700" fmla="*/ 430213 h 3027364"/>
                <a:gd name="connsiteX12701" fmla="*/ 2531269 w 2857500"/>
                <a:gd name="connsiteY12701" fmla="*/ 430213 h 3027364"/>
                <a:gd name="connsiteX12702" fmla="*/ 2540001 w 2857500"/>
                <a:gd name="connsiteY12702" fmla="*/ 438945 h 3027364"/>
                <a:gd name="connsiteX12703" fmla="*/ 2531269 w 2857500"/>
                <a:gd name="connsiteY12703" fmla="*/ 447677 h 3027364"/>
                <a:gd name="connsiteX12704" fmla="*/ 2522537 w 2857500"/>
                <a:gd name="connsiteY12704" fmla="*/ 438945 h 3027364"/>
                <a:gd name="connsiteX12705" fmla="*/ 2531269 w 2857500"/>
                <a:gd name="connsiteY12705" fmla="*/ 430213 h 3027364"/>
                <a:gd name="connsiteX12706" fmla="*/ 2487893 w 2857500"/>
                <a:gd name="connsiteY12706" fmla="*/ 430213 h 3027364"/>
                <a:gd name="connsiteX12707" fmla="*/ 2488406 w 2857500"/>
                <a:gd name="connsiteY12707" fmla="*/ 430213 h 3027364"/>
                <a:gd name="connsiteX12708" fmla="*/ 2497138 w 2857500"/>
                <a:gd name="connsiteY12708" fmla="*/ 438695 h 3027364"/>
                <a:gd name="connsiteX12709" fmla="*/ 2488406 w 2857500"/>
                <a:gd name="connsiteY12709" fmla="*/ 447676 h 3027364"/>
                <a:gd name="connsiteX12710" fmla="*/ 2487893 w 2857500"/>
                <a:gd name="connsiteY12710" fmla="*/ 447177 h 3027364"/>
                <a:gd name="connsiteX12711" fmla="*/ 2479675 w 2857500"/>
                <a:gd name="connsiteY12711" fmla="*/ 438695 h 3027364"/>
                <a:gd name="connsiteX12712" fmla="*/ 2487893 w 2857500"/>
                <a:gd name="connsiteY12712" fmla="*/ 430213 h 3027364"/>
                <a:gd name="connsiteX12713" fmla="*/ 2446337 w 2857500"/>
                <a:gd name="connsiteY12713" fmla="*/ 430213 h 3027364"/>
                <a:gd name="connsiteX12714" fmla="*/ 2455862 w 2857500"/>
                <a:gd name="connsiteY12714" fmla="*/ 438945 h 3027364"/>
                <a:gd name="connsiteX12715" fmla="*/ 2446337 w 2857500"/>
                <a:gd name="connsiteY12715" fmla="*/ 447677 h 3027364"/>
                <a:gd name="connsiteX12716" fmla="*/ 2436812 w 2857500"/>
                <a:gd name="connsiteY12716" fmla="*/ 438945 h 3027364"/>
                <a:gd name="connsiteX12717" fmla="*/ 2446337 w 2857500"/>
                <a:gd name="connsiteY12717" fmla="*/ 430213 h 3027364"/>
                <a:gd name="connsiteX12718" fmla="*/ 2402682 w 2857500"/>
                <a:gd name="connsiteY12718" fmla="*/ 430213 h 3027364"/>
                <a:gd name="connsiteX12719" fmla="*/ 2411414 w 2857500"/>
                <a:gd name="connsiteY12719" fmla="*/ 438945 h 3027364"/>
                <a:gd name="connsiteX12720" fmla="*/ 2402682 w 2857500"/>
                <a:gd name="connsiteY12720" fmla="*/ 447677 h 3027364"/>
                <a:gd name="connsiteX12721" fmla="*/ 2393950 w 2857500"/>
                <a:gd name="connsiteY12721" fmla="*/ 438945 h 3027364"/>
                <a:gd name="connsiteX12722" fmla="*/ 2402682 w 2857500"/>
                <a:gd name="connsiteY12722" fmla="*/ 430213 h 3027364"/>
                <a:gd name="connsiteX12723" fmla="*/ 2359819 w 2857500"/>
                <a:gd name="connsiteY12723" fmla="*/ 430213 h 3027364"/>
                <a:gd name="connsiteX12724" fmla="*/ 2368551 w 2857500"/>
                <a:gd name="connsiteY12724" fmla="*/ 438945 h 3027364"/>
                <a:gd name="connsiteX12725" fmla="*/ 2359819 w 2857500"/>
                <a:gd name="connsiteY12725" fmla="*/ 447677 h 3027364"/>
                <a:gd name="connsiteX12726" fmla="*/ 2351087 w 2857500"/>
                <a:gd name="connsiteY12726" fmla="*/ 438945 h 3027364"/>
                <a:gd name="connsiteX12727" fmla="*/ 2359819 w 2857500"/>
                <a:gd name="connsiteY12727" fmla="*/ 430213 h 3027364"/>
                <a:gd name="connsiteX12728" fmla="*/ 2316162 w 2857500"/>
                <a:gd name="connsiteY12728" fmla="*/ 430213 h 3027364"/>
                <a:gd name="connsiteX12729" fmla="*/ 2325687 w 2857500"/>
                <a:gd name="connsiteY12729" fmla="*/ 438945 h 3027364"/>
                <a:gd name="connsiteX12730" fmla="*/ 2316162 w 2857500"/>
                <a:gd name="connsiteY12730" fmla="*/ 447677 h 3027364"/>
                <a:gd name="connsiteX12731" fmla="*/ 2306637 w 2857500"/>
                <a:gd name="connsiteY12731" fmla="*/ 438945 h 3027364"/>
                <a:gd name="connsiteX12732" fmla="*/ 2316162 w 2857500"/>
                <a:gd name="connsiteY12732" fmla="*/ 430213 h 3027364"/>
                <a:gd name="connsiteX12733" fmla="*/ 2273300 w 2857500"/>
                <a:gd name="connsiteY12733" fmla="*/ 430213 h 3027364"/>
                <a:gd name="connsiteX12734" fmla="*/ 2282825 w 2857500"/>
                <a:gd name="connsiteY12734" fmla="*/ 438945 h 3027364"/>
                <a:gd name="connsiteX12735" fmla="*/ 2273300 w 2857500"/>
                <a:gd name="connsiteY12735" fmla="*/ 447677 h 3027364"/>
                <a:gd name="connsiteX12736" fmla="*/ 2263775 w 2857500"/>
                <a:gd name="connsiteY12736" fmla="*/ 438945 h 3027364"/>
                <a:gd name="connsiteX12737" fmla="*/ 2273300 w 2857500"/>
                <a:gd name="connsiteY12737" fmla="*/ 430213 h 3027364"/>
                <a:gd name="connsiteX12738" fmla="*/ 2230437 w 2857500"/>
                <a:gd name="connsiteY12738" fmla="*/ 430213 h 3027364"/>
                <a:gd name="connsiteX12739" fmla="*/ 2239962 w 2857500"/>
                <a:gd name="connsiteY12739" fmla="*/ 438945 h 3027364"/>
                <a:gd name="connsiteX12740" fmla="*/ 2230437 w 2857500"/>
                <a:gd name="connsiteY12740" fmla="*/ 447677 h 3027364"/>
                <a:gd name="connsiteX12741" fmla="*/ 2220912 w 2857500"/>
                <a:gd name="connsiteY12741" fmla="*/ 438945 h 3027364"/>
                <a:gd name="connsiteX12742" fmla="*/ 2230437 w 2857500"/>
                <a:gd name="connsiteY12742" fmla="*/ 430213 h 3027364"/>
                <a:gd name="connsiteX12743" fmla="*/ 2187575 w 2857500"/>
                <a:gd name="connsiteY12743" fmla="*/ 430213 h 3027364"/>
                <a:gd name="connsiteX12744" fmla="*/ 2197100 w 2857500"/>
                <a:gd name="connsiteY12744" fmla="*/ 438945 h 3027364"/>
                <a:gd name="connsiteX12745" fmla="*/ 2187575 w 2857500"/>
                <a:gd name="connsiteY12745" fmla="*/ 447677 h 3027364"/>
                <a:gd name="connsiteX12746" fmla="*/ 2178050 w 2857500"/>
                <a:gd name="connsiteY12746" fmla="*/ 438945 h 3027364"/>
                <a:gd name="connsiteX12747" fmla="*/ 2187575 w 2857500"/>
                <a:gd name="connsiteY12747" fmla="*/ 430213 h 3027364"/>
                <a:gd name="connsiteX12748" fmla="*/ 2144440 w 2857500"/>
                <a:gd name="connsiteY12748" fmla="*/ 430213 h 3027364"/>
                <a:gd name="connsiteX12749" fmla="*/ 2144984 w 2857500"/>
                <a:gd name="connsiteY12749" fmla="*/ 430213 h 3027364"/>
                <a:gd name="connsiteX12750" fmla="*/ 2154237 w 2857500"/>
                <a:gd name="connsiteY12750" fmla="*/ 438695 h 3027364"/>
                <a:gd name="connsiteX12751" fmla="*/ 2144984 w 2857500"/>
                <a:gd name="connsiteY12751" fmla="*/ 447676 h 3027364"/>
                <a:gd name="connsiteX12752" fmla="*/ 2144440 w 2857500"/>
                <a:gd name="connsiteY12752" fmla="*/ 447177 h 3027364"/>
                <a:gd name="connsiteX12753" fmla="*/ 2135187 w 2857500"/>
                <a:gd name="connsiteY12753" fmla="*/ 438695 h 3027364"/>
                <a:gd name="connsiteX12754" fmla="*/ 2144440 w 2857500"/>
                <a:gd name="connsiteY12754" fmla="*/ 430213 h 3027364"/>
                <a:gd name="connsiteX12755" fmla="*/ 2101850 w 2857500"/>
                <a:gd name="connsiteY12755" fmla="*/ 430213 h 3027364"/>
                <a:gd name="connsiteX12756" fmla="*/ 2111375 w 2857500"/>
                <a:gd name="connsiteY12756" fmla="*/ 438945 h 3027364"/>
                <a:gd name="connsiteX12757" fmla="*/ 2101850 w 2857500"/>
                <a:gd name="connsiteY12757" fmla="*/ 447677 h 3027364"/>
                <a:gd name="connsiteX12758" fmla="*/ 2092325 w 2857500"/>
                <a:gd name="connsiteY12758" fmla="*/ 438945 h 3027364"/>
                <a:gd name="connsiteX12759" fmla="*/ 2101850 w 2857500"/>
                <a:gd name="connsiteY12759" fmla="*/ 430213 h 3027364"/>
                <a:gd name="connsiteX12760" fmla="*/ 2058987 w 2857500"/>
                <a:gd name="connsiteY12760" fmla="*/ 430213 h 3027364"/>
                <a:gd name="connsiteX12761" fmla="*/ 2068512 w 2857500"/>
                <a:gd name="connsiteY12761" fmla="*/ 438945 h 3027364"/>
                <a:gd name="connsiteX12762" fmla="*/ 2058987 w 2857500"/>
                <a:gd name="connsiteY12762" fmla="*/ 447677 h 3027364"/>
                <a:gd name="connsiteX12763" fmla="*/ 2049462 w 2857500"/>
                <a:gd name="connsiteY12763" fmla="*/ 438945 h 3027364"/>
                <a:gd name="connsiteX12764" fmla="*/ 2058987 w 2857500"/>
                <a:gd name="connsiteY12764" fmla="*/ 430213 h 3027364"/>
                <a:gd name="connsiteX12765" fmla="*/ 2016125 w 2857500"/>
                <a:gd name="connsiteY12765" fmla="*/ 430213 h 3027364"/>
                <a:gd name="connsiteX12766" fmla="*/ 2025650 w 2857500"/>
                <a:gd name="connsiteY12766" fmla="*/ 438945 h 3027364"/>
                <a:gd name="connsiteX12767" fmla="*/ 2016125 w 2857500"/>
                <a:gd name="connsiteY12767" fmla="*/ 447677 h 3027364"/>
                <a:gd name="connsiteX12768" fmla="*/ 2006600 w 2857500"/>
                <a:gd name="connsiteY12768" fmla="*/ 438945 h 3027364"/>
                <a:gd name="connsiteX12769" fmla="*/ 2016125 w 2857500"/>
                <a:gd name="connsiteY12769" fmla="*/ 430213 h 3027364"/>
                <a:gd name="connsiteX12770" fmla="*/ 1973262 w 2857500"/>
                <a:gd name="connsiteY12770" fmla="*/ 430213 h 3027364"/>
                <a:gd name="connsiteX12771" fmla="*/ 1982787 w 2857500"/>
                <a:gd name="connsiteY12771" fmla="*/ 438945 h 3027364"/>
                <a:gd name="connsiteX12772" fmla="*/ 1973262 w 2857500"/>
                <a:gd name="connsiteY12772" fmla="*/ 447677 h 3027364"/>
                <a:gd name="connsiteX12773" fmla="*/ 1963737 w 2857500"/>
                <a:gd name="connsiteY12773" fmla="*/ 438945 h 3027364"/>
                <a:gd name="connsiteX12774" fmla="*/ 1973262 w 2857500"/>
                <a:gd name="connsiteY12774" fmla="*/ 430213 h 3027364"/>
                <a:gd name="connsiteX12775" fmla="*/ 1930400 w 2857500"/>
                <a:gd name="connsiteY12775" fmla="*/ 430213 h 3027364"/>
                <a:gd name="connsiteX12776" fmla="*/ 1939925 w 2857500"/>
                <a:gd name="connsiteY12776" fmla="*/ 438945 h 3027364"/>
                <a:gd name="connsiteX12777" fmla="*/ 1930400 w 2857500"/>
                <a:gd name="connsiteY12777" fmla="*/ 447677 h 3027364"/>
                <a:gd name="connsiteX12778" fmla="*/ 1920875 w 2857500"/>
                <a:gd name="connsiteY12778" fmla="*/ 438945 h 3027364"/>
                <a:gd name="connsiteX12779" fmla="*/ 1930400 w 2857500"/>
                <a:gd name="connsiteY12779" fmla="*/ 430213 h 3027364"/>
                <a:gd name="connsiteX12780" fmla="*/ 1886744 w 2857500"/>
                <a:gd name="connsiteY12780" fmla="*/ 430213 h 3027364"/>
                <a:gd name="connsiteX12781" fmla="*/ 1895476 w 2857500"/>
                <a:gd name="connsiteY12781" fmla="*/ 438945 h 3027364"/>
                <a:gd name="connsiteX12782" fmla="*/ 1886744 w 2857500"/>
                <a:gd name="connsiteY12782" fmla="*/ 447677 h 3027364"/>
                <a:gd name="connsiteX12783" fmla="*/ 1878012 w 2857500"/>
                <a:gd name="connsiteY12783" fmla="*/ 438945 h 3027364"/>
                <a:gd name="connsiteX12784" fmla="*/ 1886744 w 2857500"/>
                <a:gd name="connsiteY12784" fmla="*/ 430213 h 3027364"/>
                <a:gd name="connsiteX12785" fmla="*/ 1843882 w 2857500"/>
                <a:gd name="connsiteY12785" fmla="*/ 430213 h 3027364"/>
                <a:gd name="connsiteX12786" fmla="*/ 1852614 w 2857500"/>
                <a:gd name="connsiteY12786" fmla="*/ 438945 h 3027364"/>
                <a:gd name="connsiteX12787" fmla="*/ 1843882 w 2857500"/>
                <a:gd name="connsiteY12787" fmla="*/ 447677 h 3027364"/>
                <a:gd name="connsiteX12788" fmla="*/ 1835150 w 2857500"/>
                <a:gd name="connsiteY12788" fmla="*/ 438945 h 3027364"/>
                <a:gd name="connsiteX12789" fmla="*/ 1843882 w 2857500"/>
                <a:gd name="connsiteY12789" fmla="*/ 430213 h 3027364"/>
                <a:gd name="connsiteX12790" fmla="*/ 1800505 w 2857500"/>
                <a:gd name="connsiteY12790" fmla="*/ 430213 h 3027364"/>
                <a:gd name="connsiteX12791" fmla="*/ 1801018 w 2857500"/>
                <a:gd name="connsiteY12791" fmla="*/ 430213 h 3027364"/>
                <a:gd name="connsiteX12792" fmla="*/ 1809750 w 2857500"/>
                <a:gd name="connsiteY12792" fmla="*/ 438695 h 3027364"/>
                <a:gd name="connsiteX12793" fmla="*/ 1801018 w 2857500"/>
                <a:gd name="connsiteY12793" fmla="*/ 447676 h 3027364"/>
                <a:gd name="connsiteX12794" fmla="*/ 1800505 w 2857500"/>
                <a:gd name="connsiteY12794" fmla="*/ 447177 h 3027364"/>
                <a:gd name="connsiteX12795" fmla="*/ 1792287 w 2857500"/>
                <a:gd name="connsiteY12795" fmla="*/ 438695 h 3027364"/>
                <a:gd name="connsiteX12796" fmla="*/ 1800505 w 2857500"/>
                <a:gd name="connsiteY12796" fmla="*/ 430213 h 3027364"/>
                <a:gd name="connsiteX12797" fmla="*/ 1758156 w 2857500"/>
                <a:gd name="connsiteY12797" fmla="*/ 430213 h 3027364"/>
                <a:gd name="connsiteX12798" fmla="*/ 1766888 w 2857500"/>
                <a:gd name="connsiteY12798" fmla="*/ 438945 h 3027364"/>
                <a:gd name="connsiteX12799" fmla="*/ 1758156 w 2857500"/>
                <a:gd name="connsiteY12799" fmla="*/ 447677 h 3027364"/>
                <a:gd name="connsiteX12800" fmla="*/ 1749424 w 2857500"/>
                <a:gd name="connsiteY12800" fmla="*/ 438945 h 3027364"/>
                <a:gd name="connsiteX12801" fmla="*/ 1758156 w 2857500"/>
                <a:gd name="connsiteY12801" fmla="*/ 430213 h 3027364"/>
                <a:gd name="connsiteX12802" fmla="*/ 1714499 w 2857500"/>
                <a:gd name="connsiteY12802" fmla="*/ 430213 h 3027364"/>
                <a:gd name="connsiteX12803" fmla="*/ 1724024 w 2857500"/>
                <a:gd name="connsiteY12803" fmla="*/ 438945 h 3027364"/>
                <a:gd name="connsiteX12804" fmla="*/ 1714499 w 2857500"/>
                <a:gd name="connsiteY12804" fmla="*/ 447677 h 3027364"/>
                <a:gd name="connsiteX12805" fmla="*/ 1704974 w 2857500"/>
                <a:gd name="connsiteY12805" fmla="*/ 438945 h 3027364"/>
                <a:gd name="connsiteX12806" fmla="*/ 1714499 w 2857500"/>
                <a:gd name="connsiteY12806" fmla="*/ 430213 h 3027364"/>
                <a:gd name="connsiteX12807" fmla="*/ 1671637 w 2857500"/>
                <a:gd name="connsiteY12807" fmla="*/ 430213 h 3027364"/>
                <a:gd name="connsiteX12808" fmla="*/ 1681162 w 2857500"/>
                <a:gd name="connsiteY12808" fmla="*/ 438945 h 3027364"/>
                <a:gd name="connsiteX12809" fmla="*/ 1671637 w 2857500"/>
                <a:gd name="connsiteY12809" fmla="*/ 447677 h 3027364"/>
                <a:gd name="connsiteX12810" fmla="*/ 1662112 w 2857500"/>
                <a:gd name="connsiteY12810" fmla="*/ 438945 h 3027364"/>
                <a:gd name="connsiteX12811" fmla="*/ 1671637 w 2857500"/>
                <a:gd name="connsiteY12811" fmla="*/ 430213 h 3027364"/>
                <a:gd name="connsiteX12812" fmla="*/ 1628774 w 2857500"/>
                <a:gd name="connsiteY12812" fmla="*/ 430213 h 3027364"/>
                <a:gd name="connsiteX12813" fmla="*/ 1638299 w 2857500"/>
                <a:gd name="connsiteY12813" fmla="*/ 438945 h 3027364"/>
                <a:gd name="connsiteX12814" fmla="*/ 1628774 w 2857500"/>
                <a:gd name="connsiteY12814" fmla="*/ 447677 h 3027364"/>
                <a:gd name="connsiteX12815" fmla="*/ 1619249 w 2857500"/>
                <a:gd name="connsiteY12815" fmla="*/ 438945 h 3027364"/>
                <a:gd name="connsiteX12816" fmla="*/ 1628774 w 2857500"/>
                <a:gd name="connsiteY12816" fmla="*/ 430213 h 3027364"/>
                <a:gd name="connsiteX12817" fmla="*/ 1587033 w 2857500"/>
                <a:gd name="connsiteY12817" fmla="*/ 430213 h 3027364"/>
                <a:gd name="connsiteX12818" fmla="*/ 1595437 w 2857500"/>
                <a:gd name="connsiteY12818" fmla="*/ 438695 h 3027364"/>
                <a:gd name="connsiteX12819" fmla="*/ 1585912 w 2857500"/>
                <a:gd name="connsiteY12819" fmla="*/ 447676 h 3027364"/>
                <a:gd name="connsiteX12820" fmla="*/ 1576387 w 2857500"/>
                <a:gd name="connsiteY12820" fmla="*/ 438695 h 3027364"/>
                <a:gd name="connsiteX12821" fmla="*/ 1576387 w 2857500"/>
                <a:gd name="connsiteY12821" fmla="*/ 437697 h 3027364"/>
                <a:gd name="connsiteX12822" fmla="*/ 1587033 w 2857500"/>
                <a:gd name="connsiteY12822" fmla="*/ 430213 h 3027364"/>
                <a:gd name="connsiteX12823" fmla="*/ 2811462 w 2857500"/>
                <a:gd name="connsiteY12823" fmla="*/ 387351 h 3027364"/>
                <a:gd name="connsiteX12824" fmla="*/ 2820987 w 2857500"/>
                <a:gd name="connsiteY12824" fmla="*/ 396083 h 3027364"/>
                <a:gd name="connsiteX12825" fmla="*/ 2811462 w 2857500"/>
                <a:gd name="connsiteY12825" fmla="*/ 404815 h 3027364"/>
                <a:gd name="connsiteX12826" fmla="*/ 2801937 w 2857500"/>
                <a:gd name="connsiteY12826" fmla="*/ 396083 h 3027364"/>
                <a:gd name="connsiteX12827" fmla="*/ 2811462 w 2857500"/>
                <a:gd name="connsiteY12827" fmla="*/ 387351 h 3027364"/>
                <a:gd name="connsiteX12828" fmla="*/ 2768600 w 2857500"/>
                <a:gd name="connsiteY12828" fmla="*/ 387351 h 3027364"/>
                <a:gd name="connsiteX12829" fmla="*/ 2778125 w 2857500"/>
                <a:gd name="connsiteY12829" fmla="*/ 396083 h 3027364"/>
                <a:gd name="connsiteX12830" fmla="*/ 2768600 w 2857500"/>
                <a:gd name="connsiteY12830" fmla="*/ 404815 h 3027364"/>
                <a:gd name="connsiteX12831" fmla="*/ 2759075 w 2857500"/>
                <a:gd name="connsiteY12831" fmla="*/ 396083 h 3027364"/>
                <a:gd name="connsiteX12832" fmla="*/ 2768600 w 2857500"/>
                <a:gd name="connsiteY12832" fmla="*/ 387351 h 3027364"/>
                <a:gd name="connsiteX12833" fmla="*/ 2725737 w 2857500"/>
                <a:gd name="connsiteY12833" fmla="*/ 387351 h 3027364"/>
                <a:gd name="connsiteX12834" fmla="*/ 2735262 w 2857500"/>
                <a:gd name="connsiteY12834" fmla="*/ 396083 h 3027364"/>
                <a:gd name="connsiteX12835" fmla="*/ 2725737 w 2857500"/>
                <a:gd name="connsiteY12835" fmla="*/ 404815 h 3027364"/>
                <a:gd name="connsiteX12836" fmla="*/ 2716212 w 2857500"/>
                <a:gd name="connsiteY12836" fmla="*/ 396083 h 3027364"/>
                <a:gd name="connsiteX12837" fmla="*/ 2725737 w 2857500"/>
                <a:gd name="connsiteY12837" fmla="*/ 387351 h 3027364"/>
                <a:gd name="connsiteX12838" fmla="*/ 2682875 w 2857500"/>
                <a:gd name="connsiteY12838" fmla="*/ 387351 h 3027364"/>
                <a:gd name="connsiteX12839" fmla="*/ 2692400 w 2857500"/>
                <a:gd name="connsiteY12839" fmla="*/ 396083 h 3027364"/>
                <a:gd name="connsiteX12840" fmla="*/ 2682875 w 2857500"/>
                <a:gd name="connsiteY12840" fmla="*/ 404815 h 3027364"/>
                <a:gd name="connsiteX12841" fmla="*/ 2673350 w 2857500"/>
                <a:gd name="connsiteY12841" fmla="*/ 396083 h 3027364"/>
                <a:gd name="connsiteX12842" fmla="*/ 2682875 w 2857500"/>
                <a:gd name="connsiteY12842" fmla="*/ 387351 h 3027364"/>
                <a:gd name="connsiteX12843" fmla="*/ 2639219 w 2857500"/>
                <a:gd name="connsiteY12843" fmla="*/ 387351 h 3027364"/>
                <a:gd name="connsiteX12844" fmla="*/ 2647951 w 2857500"/>
                <a:gd name="connsiteY12844" fmla="*/ 396083 h 3027364"/>
                <a:gd name="connsiteX12845" fmla="*/ 2639219 w 2857500"/>
                <a:gd name="connsiteY12845" fmla="*/ 404815 h 3027364"/>
                <a:gd name="connsiteX12846" fmla="*/ 2630487 w 2857500"/>
                <a:gd name="connsiteY12846" fmla="*/ 396083 h 3027364"/>
                <a:gd name="connsiteX12847" fmla="*/ 2639219 w 2857500"/>
                <a:gd name="connsiteY12847" fmla="*/ 387351 h 3027364"/>
                <a:gd name="connsiteX12848" fmla="*/ 2596357 w 2857500"/>
                <a:gd name="connsiteY12848" fmla="*/ 387351 h 3027364"/>
                <a:gd name="connsiteX12849" fmla="*/ 2605089 w 2857500"/>
                <a:gd name="connsiteY12849" fmla="*/ 396083 h 3027364"/>
                <a:gd name="connsiteX12850" fmla="*/ 2596357 w 2857500"/>
                <a:gd name="connsiteY12850" fmla="*/ 404815 h 3027364"/>
                <a:gd name="connsiteX12851" fmla="*/ 2587625 w 2857500"/>
                <a:gd name="connsiteY12851" fmla="*/ 396083 h 3027364"/>
                <a:gd name="connsiteX12852" fmla="*/ 2596357 w 2857500"/>
                <a:gd name="connsiteY12852" fmla="*/ 387351 h 3027364"/>
                <a:gd name="connsiteX12853" fmla="*/ 2554287 w 2857500"/>
                <a:gd name="connsiteY12853" fmla="*/ 387351 h 3027364"/>
                <a:gd name="connsiteX12854" fmla="*/ 2563812 w 2857500"/>
                <a:gd name="connsiteY12854" fmla="*/ 396083 h 3027364"/>
                <a:gd name="connsiteX12855" fmla="*/ 2554287 w 2857500"/>
                <a:gd name="connsiteY12855" fmla="*/ 404815 h 3027364"/>
                <a:gd name="connsiteX12856" fmla="*/ 2544762 w 2857500"/>
                <a:gd name="connsiteY12856" fmla="*/ 396083 h 3027364"/>
                <a:gd name="connsiteX12857" fmla="*/ 2554287 w 2857500"/>
                <a:gd name="connsiteY12857" fmla="*/ 387351 h 3027364"/>
                <a:gd name="connsiteX12858" fmla="*/ 2510632 w 2857500"/>
                <a:gd name="connsiteY12858" fmla="*/ 387351 h 3027364"/>
                <a:gd name="connsiteX12859" fmla="*/ 2519364 w 2857500"/>
                <a:gd name="connsiteY12859" fmla="*/ 396083 h 3027364"/>
                <a:gd name="connsiteX12860" fmla="*/ 2510632 w 2857500"/>
                <a:gd name="connsiteY12860" fmla="*/ 404815 h 3027364"/>
                <a:gd name="connsiteX12861" fmla="*/ 2501900 w 2857500"/>
                <a:gd name="connsiteY12861" fmla="*/ 396083 h 3027364"/>
                <a:gd name="connsiteX12862" fmla="*/ 2510632 w 2857500"/>
                <a:gd name="connsiteY12862" fmla="*/ 387351 h 3027364"/>
                <a:gd name="connsiteX12863" fmla="*/ 1779587 w 2857500"/>
                <a:gd name="connsiteY12863" fmla="*/ 387351 h 3027364"/>
                <a:gd name="connsiteX12864" fmla="*/ 1789112 w 2857500"/>
                <a:gd name="connsiteY12864" fmla="*/ 396083 h 3027364"/>
                <a:gd name="connsiteX12865" fmla="*/ 1779587 w 2857500"/>
                <a:gd name="connsiteY12865" fmla="*/ 404815 h 3027364"/>
                <a:gd name="connsiteX12866" fmla="*/ 1770062 w 2857500"/>
                <a:gd name="connsiteY12866" fmla="*/ 396083 h 3027364"/>
                <a:gd name="connsiteX12867" fmla="*/ 1779587 w 2857500"/>
                <a:gd name="connsiteY12867" fmla="*/ 387351 h 3027364"/>
                <a:gd name="connsiteX12868" fmla="*/ 1736724 w 2857500"/>
                <a:gd name="connsiteY12868" fmla="*/ 387351 h 3027364"/>
                <a:gd name="connsiteX12869" fmla="*/ 1746249 w 2857500"/>
                <a:gd name="connsiteY12869" fmla="*/ 396083 h 3027364"/>
                <a:gd name="connsiteX12870" fmla="*/ 1736724 w 2857500"/>
                <a:gd name="connsiteY12870" fmla="*/ 404815 h 3027364"/>
                <a:gd name="connsiteX12871" fmla="*/ 1727199 w 2857500"/>
                <a:gd name="connsiteY12871" fmla="*/ 396083 h 3027364"/>
                <a:gd name="connsiteX12872" fmla="*/ 1736724 w 2857500"/>
                <a:gd name="connsiteY12872" fmla="*/ 387351 h 3027364"/>
                <a:gd name="connsiteX12873" fmla="*/ 1693862 w 2857500"/>
                <a:gd name="connsiteY12873" fmla="*/ 387351 h 3027364"/>
                <a:gd name="connsiteX12874" fmla="*/ 1703387 w 2857500"/>
                <a:gd name="connsiteY12874" fmla="*/ 396083 h 3027364"/>
                <a:gd name="connsiteX12875" fmla="*/ 1693862 w 2857500"/>
                <a:gd name="connsiteY12875" fmla="*/ 404815 h 3027364"/>
                <a:gd name="connsiteX12876" fmla="*/ 1684337 w 2857500"/>
                <a:gd name="connsiteY12876" fmla="*/ 396083 h 3027364"/>
                <a:gd name="connsiteX12877" fmla="*/ 1693862 w 2857500"/>
                <a:gd name="connsiteY12877" fmla="*/ 387351 h 3027364"/>
                <a:gd name="connsiteX12878" fmla="*/ 1650999 w 2857500"/>
                <a:gd name="connsiteY12878" fmla="*/ 387351 h 3027364"/>
                <a:gd name="connsiteX12879" fmla="*/ 1660524 w 2857500"/>
                <a:gd name="connsiteY12879" fmla="*/ 396083 h 3027364"/>
                <a:gd name="connsiteX12880" fmla="*/ 1650999 w 2857500"/>
                <a:gd name="connsiteY12880" fmla="*/ 404815 h 3027364"/>
                <a:gd name="connsiteX12881" fmla="*/ 1641474 w 2857500"/>
                <a:gd name="connsiteY12881" fmla="*/ 396083 h 3027364"/>
                <a:gd name="connsiteX12882" fmla="*/ 1650999 w 2857500"/>
                <a:gd name="connsiteY12882" fmla="*/ 387351 h 3027364"/>
                <a:gd name="connsiteX12883" fmla="*/ 2467769 w 2857500"/>
                <a:gd name="connsiteY12883" fmla="*/ 387350 h 3027364"/>
                <a:gd name="connsiteX12884" fmla="*/ 2476501 w 2857500"/>
                <a:gd name="connsiteY12884" fmla="*/ 396082 h 3027364"/>
                <a:gd name="connsiteX12885" fmla="*/ 2467769 w 2857500"/>
                <a:gd name="connsiteY12885" fmla="*/ 404814 h 3027364"/>
                <a:gd name="connsiteX12886" fmla="*/ 2459037 w 2857500"/>
                <a:gd name="connsiteY12886" fmla="*/ 396082 h 3027364"/>
                <a:gd name="connsiteX12887" fmla="*/ 2467769 w 2857500"/>
                <a:gd name="connsiteY12887" fmla="*/ 387350 h 3027364"/>
                <a:gd name="connsiteX12888" fmla="*/ 2424112 w 2857500"/>
                <a:gd name="connsiteY12888" fmla="*/ 387350 h 3027364"/>
                <a:gd name="connsiteX12889" fmla="*/ 2433637 w 2857500"/>
                <a:gd name="connsiteY12889" fmla="*/ 396082 h 3027364"/>
                <a:gd name="connsiteX12890" fmla="*/ 2424112 w 2857500"/>
                <a:gd name="connsiteY12890" fmla="*/ 404814 h 3027364"/>
                <a:gd name="connsiteX12891" fmla="*/ 2414587 w 2857500"/>
                <a:gd name="connsiteY12891" fmla="*/ 396082 h 3027364"/>
                <a:gd name="connsiteX12892" fmla="*/ 2424112 w 2857500"/>
                <a:gd name="connsiteY12892" fmla="*/ 387350 h 3027364"/>
                <a:gd name="connsiteX12893" fmla="*/ 2381250 w 2857500"/>
                <a:gd name="connsiteY12893" fmla="*/ 387350 h 3027364"/>
                <a:gd name="connsiteX12894" fmla="*/ 2390775 w 2857500"/>
                <a:gd name="connsiteY12894" fmla="*/ 396082 h 3027364"/>
                <a:gd name="connsiteX12895" fmla="*/ 2381250 w 2857500"/>
                <a:gd name="connsiteY12895" fmla="*/ 404814 h 3027364"/>
                <a:gd name="connsiteX12896" fmla="*/ 2371725 w 2857500"/>
                <a:gd name="connsiteY12896" fmla="*/ 396082 h 3027364"/>
                <a:gd name="connsiteX12897" fmla="*/ 2381250 w 2857500"/>
                <a:gd name="connsiteY12897" fmla="*/ 387350 h 3027364"/>
                <a:gd name="connsiteX12898" fmla="*/ 2338387 w 2857500"/>
                <a:gd name="connsiteY12898" fmla="*/ 387350 h 3027364"/>
                <a:gd name="connsiteX12899" fmla="*/ 2347912 w 2857500"/>
                <a:gd name="connsiteY12899" fmla="*/ 396082 h 3027364"/>
                <a:gd name="connsiteX12900" fmla="*/ 2338387 w 2857500"/>
                <a:gd name="connsiteY12900" fmla="*/ 404814 h 3027364"/>
                <a:gd name="connsiteX12901" fmla="*/ 2328862 w 2857500"/>
                <a:gd name="connsiteY12901" fmla="*/ 396082 h 3027364"/>
                <a:gd name="connsiteX12902" fmla="*/ 2338387 w 2857500"/>
                <a:gd name="connsiteY12902" fmla="*/ 387350 h 3027364"/>
                <a:gd name="connsiteX12903" fmla="*/ 2295525 w 2857500"/>
                <a:gd name="connsiteY12903" fmla="*/ 387350 h 3027364"/>
                <a:gd name="connsiteX12904" fmla="*/ 2305050 w 2857500"/>
                <a:gd name="connsiteY12904" fmla="*/ 396082 h 3027364"/>
                <a:gd name="connsiteX12905" fmla="*/ 2295525 w 2857500"/>
                <a:gd name="connsiteY12905" fmla="*/ 404814 h 3027364"/>
                <a:gd name="connsiteX12906" fmla="*/ 2286000 w 2857500"/>
                <a:gd name="connsiteY12906" fmla="*/ 396082 h 3027364"/>
                <a:gd name="connsiteX12907" fmla="*/ 2295525 w 2857500"/>
                <a:gd name="connsiteY12907" fmla="*/ 387350 h 3027364"/>
                <a:gd name="connsiteX12908" fmla="*/ 2252662 w 2857500"/>
                <a:gd name="connsiteY12908" fmla="*/ 387350 h 3027364"/>
                <a:gd name="connsiteX12909" fmla="*/ 2262187 w 2857500"/>
                <a:gd name="connsiteY12909" fmla="*/ 396082 h 3027364"/>
                <a:gd name="connsiteX12910" fmla="*/ 2252662 w 2857500"/>
                <a:gd name="connsiteY12910" fmla="*/ 404814 h 3027364"/>
                <a:gd name="connsiteX12911" fmla="*/ 2243137 w 2857500"/>
                <a:gd name="connsiteY12911" fmla="*/ 396082 h 3027364"/>
                <a:gd name="connsiteX12912" fmla="*/ 2252662 w 2857500"/>
                <a:gd name="connsiteY12912" fmla="*/ 387350 h 3027364"/>
                <a:gd name="connsiteX12913" fmla="*/ 2209800 w 2857500"/>
                <a:gd name="connsiteY12913" fmla="*/ 387350 h 3027364"/>
                <a:gd name="connsiteX12914" fmla="*/ 2219325 w 2857500"/>
                <a:gd name="connsiteY12914" fmla="*/ 396082 h 3027364"/>
                <a:gd name="connsiteX12915" fmla="*/ 2209800 w 2857500"/>
                <a:gd name="connsiteY12915" fmla="*/ 404814 h 3027364"/>
                <a:gd name="connsiteX12916" fmla="*/ 2200275 w 2857500"/>
                <a:gd name="connsiteY12916" fmla="*/ 396082 h 3027364"/>
                <a:gd name="connsiteX12917" fmla="*/ 2209800 w 2857500"/>
                <a:gd name="connsiteY12917" fmla="*/ 387350 h 3027364"/>
                <a:gd name="connsiteX12918" fmla="*/ 2166937 w 2857500"/>
                <a:gd name="connsiteY12918" fmla="*/ 387350 h 3027364"/>
                <a:gd name="connsiteX12919" fmla="*/ 2176462 w 2857500"/>
                <a:gd name="connsiteY12919" fmla="*/ 396082 h 3027364"/>
                <a:gd name="connsiteX12920" fmla="*/ 2166937 w 2857500"/>
                <a:gd name="connsiteY12920" fmla="*/ 404814 h 3027364"/>
                <a:gd name="connsiteX12921" fmla="*/ 2157412 w 2857500"/>
                <a:gd name="connsiteY12921" fmla="*/ 396082 h 3027364"/>
                <a:gd name="connsiteX12922" fmla="*/ 2166937 w 2857500"/>
                <a:gd name="connsiteY12922" fmla="*/ 387350 h 3027364"/>
                <a:gd name="connsiteX12923" fmla="*/ 2124075 w 2857500"/>
                <a:gd name="connsiteY12923" fmla="*/ 387350 h 3027364"/>
                <a:gd name="connsiteX12924" fmla="*/ 2133600 w 2857500"/>
                <a:gd name="connsiteY12924" fmla="*/ 396082 h 3027364"/>
                <a:gd name="connsiteX12925" fmla="*/ 2124075 w 2857500"/>
                <a:gd name="connsiteY12925" fmla="*/ 404814 h 3027364"/>
                <a:gd name="connsiteX12926" fmla="*/ 2114550 w 2857500"/>
                <a:gd name="connsiteY12926" fmla="*/ 396082 h 3027364"/>
                <a:gd name="connsiteX12927" fmla="*/ 2124075 w 2857500"/>
                <a:gd name="connsiteY12927" fmla="*/ 387350 h 3027364"/>
                <a:gd name="connsiteX12928" fmla="*/ 2081212 w 2857500"/>
                <a:gd name="connsiteY12928" fmla="*/ 387350 h 3027364"/>
                <a:gd name="connsiteX12929" fmla="*/ 2090737 w 2857500"/>
                <a:gd name="connsiteY12929" fmla="*/ 396082 h 3027364"/>
                <a:gd name="connsiteX12930" fmla="*/ 2081212 w 2857500"/>
                <a:gd name="connsiteY12930" fmla="*/ 404814 h 3027364"/>
                <a:gd name="connsiteX12931" fmla="*/ 2071687 w 2857500"/>
                <a:gd name="connsiteY12931" fmla="*/ 396082 h 3027364"/>
                <a:gd name="connsiteX12932" fmla="*/ 2081212 w 2857500"/>
                <a:gd name="connsiteY12932" fmla="*/ 387350 h 3027364"/>
                <a:gd name="connsiteX12933" fmla="*/ 2038350 w 2857500"/>
                <a:gd name="connsiteY12933" fmla="*/ 387350 h 3027364"/>
                <a:gd name="connsiteX12934" fmla="*/ 2047875 w 2857500"/>
                <a:gd name="connsiteY12934" fmla="*/ 396082 h 3027364"/>
                <a:gd name="connsiteX12935" fmla="*/ 2038350 w 2857500"/>
                <a:gd name="connsiteY12935" fmla="*/ 404814 h 3027364"/>
                <a:gd name="connsiteX12936" fmla="*/ 2028825 w 2857500"/>
                <a:gd name="connsiteY12936" fmla="*/ 396082 h 3027364"/>
                <a:gd name="connsiteX12937" fmla="*/ 2038350 w 2857500"/>
                <a:gd name="connsiteY12937" fmla="*/ 387350 h 3027364"/>
                <a:gd name="connsiteX12938" fmla="*/ 1994694 w 2857500"/>
                <a:gd name="connsiteY12938" fmla="*/ 387350 h 3027364"/>
                <a:gd name="connsiteX12939" fmla="*/ 2003426 w 2857500"/>
                <a:gd name="connsiteY12939" fmla="*/ 396082 h 3027364"/>
                <a:gd name="connsiteX12940" fmla="*/ 1994694 w 2857500"/>
                <a:gd name="connsiteY12940" fmla="*/ 404814 h 3027364"/>
                <a:gd name="connsiteX12941" fmla="*/ 1985962 w 2857500"/>
                <a:gd name="connsiteY12941" fmla="*/ 396082 h 3027364"/>
                <a:gd name="connsiteX12942" fmla="*/ 1994694 w 2857500"/>
                <a:gd name="connsiteY12942" fmla="*/ 387350 h 3027364"/>
                <a:gd name="connsiteX12943" fmla="*/ 1951832 w 2857500"/>
                <a:gd name="connsiteY12943" fmla="*/ 387350 h 3027364"/>
                <a:gd name="connsiteX12944" fmla="*/ 1960564 w 2857500"/>
                <a:gd name="connsiteY12944" fmla="*/ 396082 h 3027364"/>
                <a:gd name="connsiteX12945" fmla="*/ 1951832 w 2857500"/>
                <a:gd name="connsiteY12945" fmla="*/ 404814 h 3027364"/>
                <a:gd name="connsiteX12946" fmla="*/ 1943100 w 2857500"/>
                <a:gd name="connsiteY12946" fmla="*/ 396082 h 3027364"/>
                <a:gd name="connsiteX12947" fmla="*/ 1951832 w 2857500"/>
                <a:gd name="connsiteY12947" fmla="*/ 387350 h 3027364"/>
                <a:gd name="connsiteX12948" fmla="*/ 1908969 w 2857500"/>
                <a:gd name="connsiteY12948" fmla="*/ 387350 h 3027364"/>
                <a:gd name="connsiteX12949" fmla="*/ 1917701 w 2857500"/>
                <a:gd name="connsiteY12949" fmla="*/ 396082 h 3027364"/>
                <a:gd name="connsiteX12950" fmla="*/ 1908969 w 2857500"/>
                <a:gd name="connsiteY12950" fmla="*/ 404814 h 3027364"/>
                <a:gd name="connsiteX12951" fmla="*/ 1900237 w 2857500"/>
                <a:gd name="connsiteY12951" fmla="*/ 396082 h 3027364"/>
                <a:gd name="connsiteX12952" fmla="*/ 1908969 w 2857500"/>
                <a:gd name="connsiteY12952" fmla="*/ 387350 h 3027364"/>
                <a:gd name="connsiteX12953" fmla="*/ 1866107 w 2857500"/>
                <a:gd name="connsiteY12953" fmla="*/ 387350 h 3027364"/>
                <a:gd name="connsiteX12954" fmla="*/ 1874839 w 2857500"/>
                <a:gd name="connsiteY12954" fmla="*/ 396082 h 3027364"/>
                <a:gd name="connsiteX12955" fmla="*/ 1866107 w 2857500"/>
                <a:gd name="connsiteY12955" fmla="*/ 404814 h 3027364"/>
                <a:gd name="connsiteX12956" fmla="*/ 1857375 w 2857500"/>
                <a:gd name="connsiteY12956" fmla="*/ 396082 h 3027364"/>
                <a:gd name="connsiteX12957" fmla="*/ 1866107 w 2857500"/>
                <a:gd name="connsiteY12957" fmla="*/ 387350 h 3027364"/>
                <a:gd name="connsiteX12958" fmla="*/ 1822450 w 2857500"/>
                <a:gd name="connsiteY12958" fmla="*/ 387350 h 3027364"/>
                <a:gd name="connsiteX12959" fmla="*/ 1831975 w 2857500"/>
                <a:gd name="connsiteY12959" fmla="*/ 396082 h 3027364"/>
                <a:gd name="connsiteX12960" fmla="*/ 1822450 w 2857500"/>
                <a:gd name="connsiteY12960" fmla="*/ 404814 h 3027364"/>
                <a:gd name="connsiteX12961" fmla="*/ 1812925 w 2857500"/>
                <a:gd name="connsiteY12961" fmla="*/ 396082 h 3027364"/>
                <a:gd name="connsiteX12962" fmla="*/ 1822450 w 2857500"/>
                <a:gd name="connsiteY12962" fmla="*/ 387350 h 3027364"/>
                <a:gd name="connsiteX12963" fmla="*/ 2826497 w 2857500"/>
                <a:gd name="connsiteY12963" fmla="*/ 346076 h 3027364"/>
                <a:gd name="connsiteX12964" fmla="*/ 2832100 w 2857500"/>
                <a:gd name="connsiteY12964" fmla="*/ 361951 h 3027364"/>
                <a:gd name="connsiteX12965" fmla="*/ 2822575 w 2857500"/>
                <a:gd name="connsiteY12965" fmla="*/ 353245 h 3027364"/>
                <a:gd name="connsiteX12966" fmla="*/ 2822575 w 2857500"/>
                <a:gd name="connsiteY12966" fmla="*/ 352733 h 3027364"/>
                <a:gd name="connsiteX12967" fmla="*/ 2826497 w 2857500"/>
                <a:gd name="connsiteY12967" fmla="*/ 346076 h 3027364"/>
                <a:gd name="connsiteX12968" fmla="*/ 2789509 w 2857500"/>
                <a:gd name="connsiteY12968" fmla="*/ 342901 h 3027364"/>
                <a:gd name="connsiteX12969" fmla="*/ 2798762 w 2857500"/>
                <a:gd name="connsiteY12969" fmla="*/ 352154 h 3027364"/>
                <a:gd name="connsiteX12970" fmla="*/ 2798762 w 2857500"/>
                <a:gd name="connsiteY12970" fmla="*/ 352698 h 3027364"/>
                <a:gd name="connsiteX12971" fmla="*/ 2789509 w 2857500"/>
                <a:gd name="connsiteY12971" fmla="*/ 361951 h 3027364"/>
                <a:gd name="connsiteX12972" fmla="*/ 2779712 w 2857500"/>
                <a:gd name="connsiteY12972" fmla="*/ 352698 h 3027364"/>
                <a:gd name="connsiteX12973" fmla="*/ 2779712 w 2857500"/>
                <a:gd name="connsiteY12973" fmla="*/ 352154 h 3027364"/>
                <a:gd name="connsiteX12974" fmla="*/ 2789509 w 2857500"/>
                <a:gd name="connsiteY12974" fmla="*/ 342901 h 3027364"/>
                <a:gd name="connsiteX12975" fmla="*/ 2746647 w 2857500"/>
                <a:gd name="connsiteY12975" fmla="*/ 342901 h 3027364"/>
                <a:gd name="connsiteX12976" fmla="*/ 2755900 w 2857500"/>
                <a:gd name="connsiteY12976" fmla="*/ 352154 h 3027364"/>
                <a:gd name="connsiteX12977" fmla="*/ 2755900 w 2857500"/>
                <a:gd name="connsiteY12977" fmla="*/ 352698 h 3027364"/>
                <a:gd name="connsiteX12978" fmla="*/ 2746647 w 2857500"/>
                <a:gd name="connsiteY12978" fmla="*/ 361951 h 3027364"/>
                <a:gd name="connsiteX12979" fmla="*/ 2736850 w 2857500"/>
                <a:gd name="connsiteY12979" fmla="*/ 352698 h 3027364"/>
                <a:gd name="connsiteX12980" fmla="*/ 2736850 w 2857500"/>
                <a:gd name="connsiteY12980" fmla="*/ 352154 h 3027364"/>
                <a:gd name="connsiteX12981" fmla="*/ 2746647 w 2857500"/>
                <a:gd name="connsiteY12981" fmla="*/ 342901 h 3027364"/>
                <a:gd name="connsiteX12982" fmla="*/ 2703512 w 2857500"/>
                <a:gd name="connsiteY12982" fmla="*/ 342901 h 3027364"/>
                <a:gd name="connsiteX12983" fmla="*/ 2713037 w 2857500"/>
                <a:gd name="connsiteY12983" fmla="*/ 352154 h 3027364"/>
                <a:gd name="connsiteX12984" fmla="*/ 2713037 w 2857500"/>
                <a:gd name="connsiteY12984" fmla="*/ 352698 h 3027364"/>
                <a:gd name="connsiteX12985" fmla="*/ 2703512 w 2857500"/>
                <a:gd name="connsiteY12985" fmla="*/ 361951 h 3027364"/>
                <a:gd name="connsiteX12986" fmla="*/ 2693987 w 2857500"/>
                <a:gd name="connsiteY12986" fmla="*/ 352698 h 3027364"/>
                <a:gd name="connsiteX12987" fmla="*/ 2693987 w 2857500"/>
                <a:gd name="connsiteY12987" fmla="*/ 352154 h 3027364"/>
                <a:gd name="connsiteX12988" fmla="*/ 2703512 w 2857500"/>
                <a:gd name="connsiteY12988" fmla="*/ 342901 h 3027364"/>
                <a:gd name="connsiteX12989" fmla="*/ 2660378 w 2857500"/>
                <a:gd name="connsiteY12989" fmla="*/ 342901 h 3027364"/>
                <a:gd name="connsiteX12990" fmla="*/ 2670175 w 2857500"/>
                <a:gd name="connsiteY12990" fmla="*/ 352154 h 3027364"/>
                <a:gd name="connsiteX12991" fmla="*/ 2670175 w 2857500"/>
                <a:gd name="connsiteY12991" fmla="*/ 352698 h 3027364"/>
                <a:gd name="connsiteX12992" fmla="*/ 2660378 w 2857500"/>
                <a:gd name="connsiteY12992" fmla="*/ 361951 h 3027364"/>
                <a:gd name="connsiteX12993" fmla="*/ 2651125 w 2857500"/>
                <a:gd name="connsiteY12993" fmla="*/ 352698 h 3027364"/>
                <a:gd name="connsiteX12994" fmla="*/ 2651125 w 2857500"/>
                <a:gd name="connsiteY12994" fmla="*/ 352154 h 3027364"/>
                <a:gd name="connsiteX12995" fmla="*/ 2660378 w 2857500"/>
                <a:gd name="connsiteY12995" fmla="*/ 342901 h 3027364"/>
                <a:gd name="connsiteX12996" fmla="*/ 2617515 w 2857500"/>
                <a:gd name="connsiteY12996" fmla="*/ 342901 h 3027364"/>
                <a:gd name="connsiteX12997" fmla="*/ 2627312 w 2857500"/>
                <a:gd name="connsiteY12997" fmla="*/ 352154 h 3027364"/>
                <a:gd name="connsiteX12998" fmla="*/ 2627312 w 2857500"/>
                <a:gd name="connsiteY12998" fmla="*/ 352698 h 3027364"/>
                <a:gd name="connsiteX12999" fmla="*/ 2617515 w 2857500"/>
                <a:gd name="connsiteY12999" fmla="*/ 361951 h 3027364"/>
                <a:gd name="connsiteX13000" fmla="*/ 2608262 w 2857500"/>
                <a:gd name="connsiteY13000" fmla="*/ 352698 h 3027364"/>
                <a:gd name="connsiteX13001" fmla="*/ 2608262 w 2857500"/>
                <a:gd name="connsiteY13001" fmla="*/ 352154 h 3027364"/>
                <a:gd name="connsiteX13002" fmla="*/ 2617515 w 2857500"/>
                <a:gd name="connsiteY13002" fmla="*/ 342901 h 3027364"/>
                <a:gd name="connsiteX13003" fmla="*/ 2575197 w 2857500"/>
                <a:gd name="connsiteY13003" fmla="*/ 342901 h 3027364"/>
                <a:gd name="connsiteX13004" fmla="*/ 2584450 w 2857500"/>
                <a:gd name="connsiteY13004" fmla="*/ 352154 h 3027364"/>
                <a:gd name="connsiteX13005" fmla="*/ 2584450 w 2857500"/>
                <a:gd name="connsiteY13005" fmla="*/ 352698 h 3027364"/>
                <a:gd name="connsiteX13006" fmla="*/ 2575197 w 2857500"/>
                <a:gd name="connsiteY13006" fmla="*/ 361951 h 3027364"/>
                <a:gd name="connsiteX13007" fmla="*/ 2565400 w 2857500"/>
                <a:gd name="connsiteY13007" fmla="*/ 352698 h 3027364"/>
                <a:gd name="connsiteX13008" fmla="*/ 2565400 w 2857500"/>
                <a:gd name="connsiteY13008" fmla="*/ 352154 h 3027364"/>
                <a:gd name="connsiteX13009" fmla="*/ 2575197 w 2857500"/>
                <a:gd name="connsiteY13009" fmla="*/ 342901 h 3027364"/>
                <a:gd name="connsiteX13010" fmla="*/ 2531518 w 2857500"/>
                <a:gd name="connsiteY13010" fmla="*/ 342901 h 3027364"/>
                <a:gd name="connsiteX13011" fmla="*/ 2540000 w 2857500"/>
                <a:gd name="connsiteY13011" fmla="*/ 352154 h 3027364"/>
                <a:gd name="connsiteX13012" fmla="*/ 2540000 w 2857500"/>
                <a:gd name="connsiteY13012" fmla="*/ 352698 h 3027364"/>
                <a:gd name="connsiteX13013" fmla="*/ 2531518 w 2857500"/>
                <a:gd name="connsiteY13013" fmla="*/ 361951 h 3027364"/>
                <a:gd name="connsiteX13014" fmla="*/ 2522537 w 2857500"/>
                <a:gd name="connsiteY13014" fmla="*/ 352698 h 3027364"/>
                <a:gd name="connsiteX13015" fmla="*/ 2522537 w 2857500"/>
                <a:gd name="connsiteY13015" fmla="*/ 352154 h 3027364"/>
                <a:gd name="connsiteX13016" fmla="*/ 2531518 w 2857500"/>
                <a:gd name="connsiteY13016" fmla="*/ 342901 h 3027364"/>
                <a:gd name="connsiteX13017" fmla="*/ 2487893 w 2857500"/>
                <a:gd name="connsiteY13017" fmla="*/ 342901 h 3027364"/>
                <a:gd name="connsiteX13018" fmla="*/ 2488406 w 2857500"/>
                <a:gd name="connsiteY13018" fmla="*/ 342901 h 3027364"/>
                <a:gd name="connsiteX13019" fmla="*/ 2497138 w 2857500"/>
                <a:gd name="connsiteY13019" fmla="*/ 352154 h 3027364"/>
                <a:gd name="connsiteX13020" fmla="*/ 2497138 w 2857500"/>
                <a:gd name="connsiteY13020" fmla="*/ 352698 h 3027364"/>
                <a:gd name="connsiteX13021" fmla="*/ 2488406 w 2857500"/>
                <a:gd name="connsiteY13021" fmla="*/ 361951 h 3027364"/>
                <a:gd name="connsiteX13022" fmla="*/ 2487893 w 2857500"/>
                <a:gd name="connsiteY13022" fmla="*/ 361951 h 3027364"/>
                <a:gd name="connsiteX13023" fmla="*/ 2479675 w 2857500"/>
                <a:gd name="connsiteY13023" fmla="*/ 352698 h 3027364"/>
                <a:gd name="connsiteX13024" fmla="*/ 2479675 w 2857500"/>
                <a:gd name="connsiteY13024" fmla="*/ 352154 h 3027364"/>
                <a:gd name="connsiteX13025" fmla="*/ 2487893 w 2857500"/>
                <a:gd name="connsiteY13025" fmla="*/ 342901 h 3027364"/>
                <a:gd name="connsiteX13026" fmla="*/ 1757906 w 2857500"/>
                <a:gd name="connsiteY13026" fmla="*/ 342901 h 3027364"/>
                <a:gd name="connsiteX13027" fmla="*/ 1766887 w 2857500"/>
                <a:gd name="connsiteY13027" fmla="*/ 352154 h 3027364"/>
                <a:gd name="connsiteX13028" fmla="*/ 1766887 w 2857500"/>
                <a:gd name="connsiteY13028" fmla="*/ 352698 h 3027364"/>
                <a:gd name="connsiteX13029" fmla="*/ 1757906 w 2857500"/>
                <a:gd name="connsiteY13029" fmla="*/ 361951 h 3027364"/>
                <a:gd name="connsiteX13030" fmla="*/ 1749424 w 2857500"/>
                <a:gd name="connsiteY13030" fmla="*/ 352698 h 3027364"/>
                <a:gd name="connsiteX13031" fmla="*/ 1749424 w 2857500"/>
                <a:gd name="connsiteY13031" fmla="*/ 352154 h 3027364"/>
                <a:gd name="connsiteX13032" fmla="*/ 1757906 w 2857500"/>
                <a:gd name="connsiteY13032" fmla="*/ 342901 h 3027364"/>
                <a:gd name="connsiteX13033" fmla="*/ 1714227 w 2857500"/>
                <a:gd name="connsiteY13033" fmla="*/ 342901 h 3027364"/>
                <a:gd name="connsiteX13034" fmla="*/ 1724024 w 2857500"/>
                <a:gd name="connsiteY13034" fmla="*/ 352154 h 3027364"/>
                <a:gd name="connsiteX13035" fmla="*/ 1724024 w 2857500"/>
                <a:gd name="connsiteY13035" fmla="*/ 352698 h 3027364"/>
                <a:gd name="connsiteX13036" fmla="*/ 1714227 w 2857500"/>
                <a:gd name="connsiteY13036" fmla="*/ 361951 h 3027364"/>
                <a:gd name="connsiteX13037" fmla="*/ 1704974 w 2857500"/>
                <a:gd name="connsiteY13037" fmla="*/ 352698 h 3027364"/>
                <a:gd name="connsiteX13038" fmla="*/ 1704974 w 2857500"/>
                <a:gd name="connsiteY13038" fmla="*/ 352154 h 3027364"/>
                <a:gd name="connsiteX13039" fmla="*/ 1714227 w 2857500"/>
                <a:gd name="connsiteY13039" fmla="*/ 342901 h 3027364"/>
                <a:gd name="connsiteX13040" fmla="*/ 2446065 w 2857500"/>
                <a:gd name="connsiteY13040" fmla="*/ 342900 h 3027364"/>
                <a:gd name="connsiteX13041" fmla="*/ 2455862 w 2857500"/>
                <a:gd name="connsiteY13041" fmla="*/ 352153 h 3027364"/>
                <a:gd name="connsiteX13042" fmla="*/ 2455862 w 2857500"/>
                <a:gd name="connsiteY13042" fmla="*/ 352697 h 3027364"/>
                <a:gd name="connsiteX13043" fmla="*/ 2446065 w 2857500"/>
                <a:gd name="connsiteY13043" fmla="*/ 361950 h 3027364"/>
                <a:gd name="connsiteX13044" fmla="*/ 2436812 w 2857500"/>
                <a:gd name="connsiteY13044" fmla="*/ 352697 h 3027364"/>
                <a:gd name="connsiteX13045" fmla="*/ 2436812 w 2857500"/>
                <a:gd name="connsiteY13045" fmla="*/ 352153 h 3027364"/>
                <a:gd name="connsiteX13046" fmla="*/ 2446065 w 2857500"/>
                <a:gd name="connsiteY13046" fmla="*/ 342900 h 3027364"/>
                <a:gd name="connsiteX13047" fmla="*/ 2402432 w 2857500"/>
                <a:gd name="connsiteY13047" fmla="*/ 342900 h 3027364"/>
                <a:gd name="connsiteX13048" fmla="*/ 2411413 w 2857500"/>
                <a:gd name="connsiteY13048" fmla="*/ 352153 h 3027364"/>
                <a:gd name="connsiteX13049" fmla="*/ 2411413 w 2857500"/>
                <a:gd name="connsiteY13049" fmla="*/ 352697 h 3027364"/>
                <a:gd name="connsiteX13050" fmla="*/ 2402432 w 2857500"/>
                <a:gd name="connsiteY13050" fmla="*/ 361950 h 3027364"/>
                <a:gd name="connsiteX13051" fmla="*/ 2393950 w 2857500"/>
                <a:gd name="connsiteY13051" fmla="*/ 352697 h 3027364"/>
                <a:gd name="connsiteX13052" fmla="*/ 2393950 w 2857500"/>
                <a:gd name="connsiteY13052" fmla="*/ 352153 h 3027364"/>
                <a:gd name="connsiteX13053" fmla="*/ 2402432 w 2857500"/>
                <a:gd name="connsiteY13053" fmla="*/ 342900 h 3027364"/>
                <a:gd name="connsiteX13054" fmla="*/ 2360068 w 2857500"/>
                <a:gd name="connsiteY13054" fmla="*/ 342900 h 3027364"/>
                <a:gd name="connsiteX13055" fmla="*/ 2368550 w 2857500"/>
                <a:gd name="connsiteY13055" fmla="*/ 352153 h 3027364"/>
                <a:gd name="connsiteX13056" fmla="*/ 2368550 w 2857500"/>
                <a:gd name="connsiteY13056" fmla="*/ 352697 h 3027364"/>
                <a:gd name="connsiteX13057" fmla="*/ 2360068 w 2857500"/>
                <a:gd name="connsiteY13057" fmla="*/ 361950 h 3027364"/>
                <a:gd name="connsiteX13058" fmla="*/ 2351087 w 2857500"/>
                <a:gd name="connsiteY13058" fmla="*/ 352697 h 3027364"/>
                <a:gd name="connsiteX13059" fmla="*/ 2351087 w 2857500"/>
                <a:gd name="connsiteY13059" fmla="*/ 352153 h 3027364"/>
                <a:gd name="connsiteX13060" fmla="*/ 2360068 w 2857500"/>
                <a:gd name="connsiteY13060" fmla="*/ 342900 h 3027364"/>
                <a:gd name="connsiteX13061" fmla="*/ 2316434 w 2857500"/>
                <a:gd name="connsiteY13061" fmla="*/ 342900 h 3027364"/>
                <a:gd name="connsiteX13062" fmla="*/ 2325687 w 2857500"/>
                <a:gd name="connsiteY13062" fmla="*/ 352153 h 3027364"/>
                <a:gd name="connsiteX13063" fmla="*/ 2325687 w 2857500"/>
                <a:gd name="connsiteY13063" fmla="*/ 352697 h 3027364"/>
                <a:gd name="connsiteX13064" fmla="*/ 2316434 w 2857500"/>
                <a:gd name="connsiteY13064" fmla="*/ 361950 h 3027364"/>
                <a:gd name="connsiteX13065" fmla="*/ 2306637 w 2857500"/>
                <a:gd name="connsiteY13065" fmla="*/ 352697 h 3027364"/>
                <a:gd name="connsiteX13066" fmla="*/ 2306637 w 2857500"/>
                <a:gd name="connsiteY13066" fmla="*/ 352153 h 3027364"/>
                <a:gd name="connsiteX13067" fmla="*/ 2316434 w 2857500"/>
                <a:gd name="connsiteY13067" fmla="*/ 342900 h 3027364"/>
                <a:gd name="connsiteX13068" fmla="*/ 2273572 w 2857500"/>
                <a:gd name="connsiteY13068" fmla="*/ 342900 h 3027364"/>
                <a:gd name="connsiteX13069" fmla="*/ 2282825 w 2857500"/>
                <a:gd name="connsiteY13069" fmla="*/ 352153 h 3027364"/>
                <a:gd name="connsiteX13070" fmla="*/ 2282825 w 2857500"/>
                <a:gd name="connsiteY13070" fmla="*/ 352697 h 3027364"/>
                <a:gd name="connsiteX13071" fmla="*/ 2273572 w 2857500"/>
                <a:gd name="connsiteY13071" fmla="*/ 361950 h 3027364"/>
                <a:gd name="connsiteX13072" fmla="*/ 2264319 w 2857500"/>
                <a:gd name="connsiteY13072" fmla="*/ 352697 h 3027364"/>
                <a:gd name="connsiteX13073" fmla="*/ 2263775 w 2857500"/>
                <a:gd name="connsiteY13073" fmla="*/ 352153 h 3027364"/>
                <a:gd name="connsiteX13074" fmla="*/ 2273572 w 2857500"/>
                <a:gd name="connsiteY13074" fmla="*/ 342900 h 3027364"/>
                <a:gd name="connsiteX13075" fmla="*/ 2230165 w 2857500"/>
                <a:gd name="connsiteY13075" fmla="*/ 342900 h 3027364"/>
                <a:gd name="connsiteX13076" fmla="*/ 2239962 w 2857500"/>
                <a:gd name="connsiteY13076" fmla="*/ 352153 h 3027364"/>
                <a:gd name="connsiteX13077" fmla="*/ 2239962 w 2857500"/>
                <a:gd name="connsiteY13077" fmla="*/ 352697 h 3027364"/>
                <a:gd name="connsiteX13078" fmla="*/ 2230165 w 2857500"/>
                <a:gd name="connsiteY13078" fmla="*/ 361950 h 3027364"/>
                <a:gd name="connsiteX13079" fmla="*/ 2220912 w 2857500"/>
                <a:gd name="connsiteY13079" fmla="*/ 352697 h 3027364"/>
                <a:gd name="connsiteX13080" fmla="*/ 2220912 w 2857500"/>
                <a:gd name="connsiteY13080" fmla="*/ 352153 h 3027364"/>
                <a:gd name="connsiteX13081" fmla="*/ 2230165 w 2857500"/>
                <a:gd name="connsiteY13081" fmla="*/ 342900 h 3027364"/>
                <a:gd name="connsiteX13082" fmla="*/ 2187303 w 2857500"/>
                <a:gd name="connsiteY13082" fmla="*/ 342900 h 3027364"/>
                <a:gd name="connsiteX13083" fmla="*/ 2197100 w 2857500"/>
                <a:gd name="connsiteY13083" fmla="*/ 352153 h 3027364"/>
                <a:gd name="connsiteX13084" fmla="*/ 2197100 w 2857500"/>
                <a:gd name="connsiteY13084" fmla="*/ 352697 h 3027364"/>
                <a:gd name="connsiteX13085" fmla="*/ 2187303 w 2857500"/>
                <a:gd name="connsiteY13085" fmla="*/ 361950 h 3027364"/>
                <a:gd name="connsiteX13086" fmla="*/ 2178050 w 2857500"/>
                <a:gd name="connsiteY13086" fmla="*/ 352697 h 3027364"/>
                <a:gd name="connsiteX13087" fmla="*/ 2178050 w 2857500"/>
                <a:gd name="connsiteY13087" fmla="*/ 352153 h 3027364"/>
                <a:gd name="connsiteX13088" fmla="*/ 2187303 w 2857500"/>
                <a:gd name="connsiteY13088" fmla="*/ 342900 h 3027364"/>
                <a:gd name="connsiteX13089" fmla="*/ 2144440 w 2857500"/>
                <a:gd name="connsiteY13089" fmla="*/ 342900 h 3027364"/>
                <a:gd name="connsiteX13090" fmla="*/ 2144984 w 2857500"/>
                <a:gd name="connsiteY13090" fmla="*/ 342900 h 3027364"/>
                <a:gd name="connsiteX13091" fmla="*/ 2154237 w 2857500"/>
                <a:gd name="connsiteY13091" fmla="*/ 352153 h 3027364"/>
                <a:gd name="connsiteX13092" fmla="*/ 2154237 w 2857500"/>
                <a:gd name="connsiteY13092" fmla="*/ 352697 h 3027364"/>
                <a:gd name="connsiteX13093" fmla="*/ 2144984 w 2857500"/>
                <a:gd name="connsiteY13093" fmla="*/ 361950 h 3027364"/>
                <a:gd name="connsiteX13094" fmla="*/ 2144440 w 2857500"/>
                <a:gd name="connsiteY13094" fmla="*/ 361950 h 3027364"/>
                <a:gd name="connsiteX13095" fmla="*/ 2135187 w 2857500"/>
                <a:gd name="connsiteY13095" fmla="*/ 352697 h 3027364"/>
                <a:gd name="connsiteX13096" fmla="*/ 2135187 w 2857500"/>
                <a:gd name="connsiteY13096" fmla="*/ 352153 h 3027364"/>
                <a:gd name="connsiteX13097" fmla="*/ 2144440 w 2857500"/>
                <a:gd name="connsiteY13097" fmla="*/ 342900 h 3027364"/>
                <a:gd name="connsiteX13098" fmla="*/ 2102122 w 2857500"/>
                <a:gd name="connsiteY13098" fmla="*/ 342900 h 3027364"/>
                <a:gd name="connsiteX13099" fmla="*/ 2111375 w 2857500"/>
                <a:gd name="connsiteY13099" fmla="*/ 352153 h 3027364"/>
                <a:gd name="connsiteX13100" fmla="*/ 2111375 w 2857500"/>
                <a:gd name="connsiteY13100" fmla="*/ 352697 h 3027364"/>
                <a:gd name="connsiteX13101" fmla="*/ 2102122 w 2857500"/>
                <a:gd name="connsiteY13101" fmla="*/ 361950 h 3027364"/>
                <a:gd name="connsiteX13102" fmla="*/ 2092325 w 2857500"/>
                <a:gd name="connsiteY13102" fmla="*/ 352697 h 3027364"/>
                <a:gd name="connsiteX13103" fmla="*/ 2092325 w 2857500"/>
                <a:gd name="connsiteY13103" fmla="*/ 352153 h 3027364"/>
                <a:gd name="connsiteX13104" fmla="*/ 2102122 w 2857500"/>
                <a:gd name="connsiteY13104" fmla="*/ 342900 h 3027364"/>
                <a:gd name="connsiteX13105" fmla="*/ 2059259 w 2857500"/>
                <a:gd name="connsiteY13105" fmla="*/ 342900 h 3027364"/>
                <a:gd name="connsiteX13106" fmla="*/ 2068512 w 2857500"/>
                <a:gd name="connsiteY13106" fmla="*/ 352153 h 3027364"/>
                <a:gd name="connsiteX13107" fmla="*/ 2068512 w 2857500"/>
                <a:gd name="connsiteY13107" fmla="*/ 352697 h 3027364"/>
                <a:gd name="connsiteX13108" fmla="*/ 2059259 w 2857500"/>
                <a:gd name="connsiteY13108" fmla="*/ 361950 h 3027364"/>
                <a:gd name="connsiteX13109" fmla="*/ 2049462 w 2857500"/>
                <a:gd name="connsiteY13109" fmla="*/ 352697 h 3027364"/>
                <a:gd name="connsiteX13110" fmla="*/ 2049462 w 2857500"/>
                <a:gd name="connsiteY13110" fmla="*/ 352153 h 3027364"/>
                <a:gd name="connsiteX13111" fmla="*/ 2059259 w 2857500"/>
                <a:gd name="connsiteY13111" fmla="*/ 342900 h 3027364"/>
                <a:gd name="connsiteX13112" fmla="*/ 2015853 w 2857500"/>
                <a:gd name="connsiteY13112" fmla="*/ 342900 h 3027364"/>
                <a:gd name="connsiteX13113" fmla="*/ 2025650 w 2857500"/>
                <a:gd name="connsiteY13113" fmla="*/ 352153 h 3027364"/>
                <a:gd name="connsiteX13114" fmla="*/ 2025106 w 2857500"/>
                <a:gd name="connsiteY13114" fmla="*/ 352697 h 3027364"/>
                <a:gd name="connsiteX13115" fmla="*/ 2015853 w 2857500"/>
                <a:gd name="connsiteY13115" fmla="*/ 361950 h 3027364"/>
                <a:gd name="connsiteX13116" fmla="*/ 2006600 w 2857500"/>
                <a:gd name="connsiteY13116" fmla="*/ 352697 h 3027364"/>
                <a:gd name="connsiteX13117" fmla="*/ 2006600 w 2857500"/>
                <a:gd name="connsiteY13117" fmla="*/ 352153 h 3027364"/>
                <a:gd name="connsiteX13118" fmla="*/ 2015853 w 2857500"/>
                <a:gd name="connsiteY13118" fmla="*/ 342900 h 3027364"/>
                <a:gd name="connsiteX13119" fmla="*/ 1972990 w 2857500"/>
                <a:gd name="connsiteY13119" fmla="*/ 342900 h 3027364"/>
                <a:gd name="connsiteX13120" fmla="*/ 1982787 w 2857500"/>
                <a:gd name="connsiteY13120" fmla="*/ 352153 h 3027364"/>
                <a:gd name="connsiteX13121" fmla="*/ 1982787 w 2857500"/>
                <a:gd name="connsiteY13121" fmla="*/ 352697 h 3027364"/>
                <a:gd name="connsiteX13122" fmla="*/ 1972990 w 2857500"/>
                <a:gd name="connsiteY13122" fmla="*/ 361950 h 3027364"/>
                <a:gd name="connsiteX13123" fmla="*/ 1963737 w 2857500"/>
                <a:gd name="connsiteY13123" fmla="*/ 352697 h 3027364"/>
                <a:gd name="connsiteX13124" fmla="*/ 1963737 w 2857500"/>
                <a:gd name="connsiteY13124" fmla="*/ 352153 h 3027364"/>
                <a:gd name="connsiteX13125" fmla="*/ 1972990 w 2857500"/>
                <a:gd name="connsiteY13125" fmla="*/ 342900 h 3027364"/>
                <a:gd name="connsiteX13126" fmla="*/ 1930128 w 2857500"/>
                <a:gd name="connsiteY13126" fmla="*/ 342900 h 3027364"/>
                <a:gd name="connsiteX13127" fmla="*/ 1939925 w 2857500"/>
                <a:gd name="connsiteY13127" fmla="*/ 352153 h 3027364"/>
                <a:gd name="connsiteX13128" fmla="*/ 1939925 w 2857500"/>
                <a:gd name="connsiteY13128" fmla="*/ 352697 h 3027364"/>
                <a:gd name="connsiteX13129" fmla="*/ 1930128 w 2857500"/>
                <a:gd name="connsiteY13129" fmla="*/ 361950 h 3027364"/>
                <a:gd name="connsiteX13130" fmla="*/ 1920875 w 2857500"/>
                <a:gd name="connsiteY13130" fmla="*/ 352697 h 3027364"/>
                <a:gd name="connsiteX13131" fmla="*/ 1920875 w 2857500"/>
                <a:gd name="connsiteY13131" fmla="*/ 352153 h 3027364"/>
                <a:gd name="connsiteX13132" fmla="*/ 1930128 w 2857500"/>
                <a:gd name="connsiteY13132" fmla="*/ 342900 h 3027364"/>
                <a:gd name="connsiteX13133" fmla="*/ 1886993 w 2857500"/>
                <a:gd name="connsiteY13133" fmla="*/ 342900 h 3027364"/>
                <a:gd name="connsiteX13134" fmla="*/ 1895475 w 2857500"/>
                <a:gd name="connsiteY13134" fmla="*/ 352153 h 3027364"/>
                <a:gd name="connsiteX13135" fmla="*/ 1895475 w 2857500"/>
                <a:gd name="connsiteY13135" fmla="*/ 352697 h 3027364"/>
                <a:gd name="connsiteX13136" fmla="*/ 1886993 w 2857500"/>
                <a:gd name="connsiteY13136" fmla="*/ 361950 h 3027364"/>
                <a:gd name="connsiteX13137" fmla="*/ 1878012 w 2857500"/>
                <a:gd name="connsiteY13137" fmla="*/ 352697 h 3027364"/>
                <a:gd name="connsiteX13138" fmla="*/ 1878012 w 2857500"/>
                <a:gd name="connsiteY13138" fmla="*/ 352153 h 3027364"/>
                <a:gd name="connsiteX13139" fmla="*/ 1886993 w 2857500"/>
                <a:gd name="connsiteY13139" fmla="*/ 342900 h 3027364"/>
                <a:gd name="connsiteX13140" fmla="*/ 1844131 w 2857500"/>
                <a:gd name="connsiteY13140" fmla="*/ 342900 h 3027364"/>
                <a:gd name="connsiteX13141" fmla="*/ 1852613 w 2857500"/>
                <a:gd name="connsiteY13141" fmla="*/ 352153 h 3027364"/>
                <a:gd name="connsiteX13142" fmla="*/ 1852613 w 2857500"/>
                <a:gd name="connsiteY13142" fmla="*/ 352697 h 3027364"/>
                <a:gd name="connsiteX13143" fmla="*/ 1844131 w 2857500"/>
                <a:gd name="connsiteY13143" fmla="*/ 361950 h 3027364"/>
                <a:gd name="connsiteX13144" fmla="*/ 1835150 w 2857500"/>
                <a:gd name="connsiteY13144" fmla="*/ 352697 h 3027364"/>
                <a:gd name="connsiteX13145" fmla="*/ 1835150 w 2857500"/>
                <a:gd name="connsiteY13145" fmla="*/ 352153 h 3027364"/>
                <a:gd name="connsiteX13146" fmla="*/ 1844131 w 2857500"/>
                <a:gd name="connsiteY13146" fmla="*/ 342900 h 3027364"/>
                <a:gd name="connsiteX13147" fmla="*/ 1800505 w 2857500"/>
                <a:gd name="connsiteY13147" fmla="*/ 342900 h 3027364"/>
                <a:gd name="connsiteX13148" fmla="*/ 1801018 w 2857500"/>
                <a:gd name="connsiteY13148" fmla="*/ 342900 h 3027364"/>
                <a:gd name="connsiteX13149" fmla="*/ 1809750 w 2857500"/>
                <a:gd name="connsiteY13149" fmla="*/ 352153 h 3027364"/>
                <a:gd name="connsiteX13150" fmla="*/ 1809750 w 2857500"/>
                <a:gd name="connsiteY13150" fmla="*/ 352697 h 3027364"/>
                <a:gd name="connsiteX13151" fmla="*/ 1801018 w 2857500"/>
                <a:gd name="connsiteY13151" fmla="*/ 361950 h 3027364"/>
                <a:gd name="connsiteX13152" fmla="*/ 1800505 w 2857500"/>
                <a:gd name="connsiteY13152" fmla="*/ 361950 h 3027364"/>
                <a:gd name="connsiteX13153" fmla="*/ 1792287 w 2857500"/>
                <a:gd name="connsiteY13153" fmla="*/ 352697 h 3027364"/>
                <a:gd name="connsiteX13154" fmla="*/ 1792287 w 2857500"/>
                <a:gd name="connsiteY13154" fmla="*/ 352153 h 3027364"/>
                <a:gd name="connsiteX13155" fmla="*/ 1800505 w 2857500"/>
                <a:gd name="connsiteY13155" fmla="*/ 342900 h 3027364"/>
                <a:gd name="connsiteX13156" fmla="*/ 1745740 w 2857500"/>
                <a:gd name="connsiteY13156" fmla="*/ 306388 h 3027364"/>
                <a:gd name="connsiteX13157" fmla="*/ 1746250 w 2857500"/>
                <a:gd name="connsiteY13157" fmla="*/ 310092 h 3027364"/>
                <a:gd name="connsiteX13158" fmla="*/ 1737575 w 2857500"/>
                <a:gd name="connsiteY13158" fmla="*/ 319088 h 3027364"/>
                <a:gd name="connsiteX13159" fmla="*/ 1731962 w 2857500"/>
                <a:gd name="connsiteY13159" fmla="*/ 316971 h 3027364"/>
                <a:gd name="connsiteX13160" fmla="*/ 1745740 w 2857500"/>
                <a:gd name="connsiteY13160" fmla="*/ 306388 h 3027364"/>
                <a:gd name="connsiteX13161" fmla="*/ 2808531 w 2857500"/>
                <a:gd name="connsiteY13161" fmla="*/ 301626 h 3027364"/>
                <a:gd name="connsiteX13162" fmla="*/ 2816225 w 2857500"/>
                <a:gd name="connsiteY13162" fmla="*/ 318062 h 3027364"/>
                <a:gd name="connsiteX13163" fmla="*/ 2811279 w 2857500"/>
                <a:gd name="connsiteY13163" fmla="*/ 319089 h 3027364"/>
                <a:gd name="connsiteX13164" fmla="*/ 2801937 w 2857500"/>
                <a:gd name="connsiteY13164" fmla="*/ 310357 h 3027364"/>
                <a:gd name="connsiteX13165" fmla="*/ 2808531 w 2857500"/>
                <a:gd name="connsiteY13165" fmla="*/ 301626 h 3027364"/>
                <a:gd name="connsiteX13166" fmla="*/ 2768600 w 2857500"/>
                <a:gd name="connsiteY13166" fmla="*/ 300038 h 3027364"/>
                <a:gd name="connsiteX13167" fmla="*/ 2778125 w 2857500"/>
                <a:gd name="connsiteY13167" fmla="*/ 309563 h 3027364"/>
                <a:gd name="connsiteX13168" fmla="*/ 2768600 w 2857500"/>
                <a:gd name="connsiteY13168" fmla="*/ 319088 h 3027364"/>
                <a:gd name="connsiteX13169" fmla="*/ 2759075 w 2857500"/>
                <a:gd name="connsiteY13169" fmla="*/ 309563 h 3027364"/>
                <a:gd name="connsiteX13170" fmla="*/ 2768600 w 2857500"/>
                <a:gd name="connsiteY13170" fmla="*/ 300038 h 3027364"/>
                <a:gd name="connsiteX13171" fmla="*/ 2725737 w 2857500"/>
                <a:gd name="connsiteY13171" fmla="*/ 300038 h 3027364"/>
                <a:gd name="connsiteX13172" fmla="*/ 2735262 w 2857500"/>
                <a:gd name="connsiteY13172" fmla="*/ 309563 h 3027364"/>
                <a:gd name="connsiteX13173" fmla="*/ 2725737 w 2857500"/>
                <a:gd name="connsiteY13173" fmla="*/ 319088 h 3027364"/>
                <a:gd name="connsiteX13174" fmla="*/ 2716212 w 2857500"/>
                <a:gd name="connsiteY13174" fmla="*/ 309563 h 3027364"/>
                <a:gd name="connsiteX13175" fmla="*/ 2725737 w 2857500"/>
                <a:gd name="connsiteY13175" fmla="*/ 300038 h 3027364"/>
                <a:gd name="connsiteX13176" fmla="*/ 2682875 w 2857500"/>
                <a:gd name="connsiteY13176" fmla="*/ 300038 h 3027364"/>
                <a:gd name="connsiteX13177" fmla="*/ 2692400 w 2857500"/>
                <a:gd name="connsiteY13177" fmla="*/ 309563 h 3027364"/>
                <a:gd name="connsiteX13178" fmla="*/ 2682875 w 2857500"/>
                <a:gd name="connsiteY13178" fmla="*/ 319088 h 3027364"/>
                <a:gd name="connsiteX13179" fmla="*/ 2673350 w 2857500"/>
                <a:gd name="connsiteY13179" fmla="*/ 309563 h 3027364"/>
                <a:gd name="connsiteX13180" fmla="*/ 2682875 w 2857500"/>
                <a:gd name="connsiteY13180" fmla="*/ 300038 h 3027364"/>
                <a:gd name="connsiteX13181" fmla="*/ 2639219 w 2857500"/>
                <a:gd name="connsiteY13181" fmla="*/ 300038 h 3027364"/>
                <a:gd name="connsiteX13182" fmla="*/ 2647951 w 2857500"/>
                <a:gd name="connsiteY13182" fmla="*/ 309563 h 3027364"/>
                <a:gd name="connsiteX13183" fmla="*/ 2639219 w 2857500"/>
                <a:gd name="connsiteY13183" fmla="*/ 319088 h 3027364"/>
                <a:gd name="connsiteX13184" fmla="*/ 2630487 w 2857500"/>
                <a:gd name="connsiteY13184" fmla="*/ 309563 h 3027364"/>
                <a:gd name="connsiteX13185" fmla="*/ 2639219 w 2857500"/>
                <a:gd name="connsiteY13185" fmla="*/ 300038 h 3027364"/>
                <a:gd name="connsiteX13186" fmla="*/ 2596357 w 2857500"/>
                <a:gd name="connsiteY13186" fmla="*/ 300038 h 3027364"/>
                <a:gd name="connsiteX13187" fmla="*/ 2605089 w 2857500"/>
                <a:gd name="connsiteY13187" fmla="*/ 309563 h 3027364"/>
                <a:gd name="connsiteX13188" fmla="*/ 2596357 w 2857500"/>
                <a:gd name="connsiteY13188" fmla="*/ 319088 h 3027364"/>
                <a:gd name="connsiteX13189" fmla="*/ 2587625 w 2857500"/>
                <a:gd name="connsiteY13189" fmla="*/ 309563 h 3027364"/>
                <a:gd name="connsiteX13190" fmla="*/ 2596357 w 2857500"/>
                <a:gd name="connsiteY13190" fmla="*/ 300038 h 3027364"/>
                <a:gd name="connsiteX13191" fmla="*/ 2554287 w 2857500"/>
                <a:gd name="connsiteY13191" fmla="*/ 300038 h 3027364"/>
                <a:gd name="connsiteX13192" fmla="*/ 2563812 w 2857500"/>
                <a:gd name="connsiteY13192" fmla="*/ 309563 h 3027364"/>
                <a:gd name="connsiteX13193" fmla="*/ 2554287 w 2857500"/>
                <a:gd name="connsiteY13193" fmla="*/ 319088 h 3027364"/>
                <a:gd name="connsiteX13194" fmla="*/ 2544762 w 2857500"/>
                <a:gd name="connsiteY13194" fmla="*/ 309563 h 3027364"/>
                <a:gd name="connsiteX13195" fmla="*/ 2554287 w 2857500"/>
                <a:gd name="connsiteY13195" fmla="*/ 300038 h 3027364"/>
                <a:gd name="connsiteX13196" fmla="*/ 2510632 w 2857500"/>
                <a:gd name="connsiteY13196" fmla="*/ 300038 h 3027364"/>
                <a:gd name="connsiteX13197" fmla="*/ 2519364 w 2857500"/>
                <a:gd name="connsiteY13197" fmla="*/ 309563 h 3027364"/>
                <a:gd name="connsiteX13198" fmla="*/ 2510632 w 2857500"/>
                <a:gd name="connsiteY13198" fmla="*/ 319088 h 3027364"/>
                <a:gd name="connsiteX13199" fmla="*/ 2501900 w 2857500"/>
                <a:gd name="connsiteY13199" fmla="*/ 309563 h 3027364"/>
                <a:gd name="connsiteX13200" fmla="*/ 2510632 w 2857500"/>
                <a:gd name="connsiteY13200" fmla="*/ 300038 h 3027364"/>
                <a:gd name="connsiteX13201" fmla="*/ 2467769 w 2857500"/>
                <a:gd name="connsiteY13201" fmla="*/ 300038 h 3027364"/>
                <a:gd name="connsiteX13202" fmla="*/ 2476501 w 2857500"/>
                <a:gd name="connsiteY13202" fmla="*/ 309563 h 3027364"/>
                <a:gd name="connsiteX13203" fmla="*/ 2467769 w 2857500"/>
                <a:gd name="connsiteY13203" fmla="*/ 319088 h 3027364"/>
                <a:gd name="connsiteX13204" fmla="*/ 2459037 w 2857500"/>
                <a:gd name="connsiteY13204" fmla="*/ 309563 h 3027364"/>
                <a:gd name="connsiteX13205" fmla="*/ 2467769 w 2857500"/>
                <a:gd name="connsiteY13205" fmla="*/ 300038 h 3027364"/>
                <a:gd name="connsiteX13206" fmla="*/ 2424112 w 2857500"/>
                <a:gd name="connsiteY13206" fmla="*/ 300038 h 3027364"/>
                <a:gd name="connsiteX13207" fmla="*/ 2433637 w 2857500"/>
                <a:gd name="connsiteY13207" fmla="*/ 309563 h 3027364"/>
                <a:gd name="connsiteX13208" fmla="*/ 2424112 w 2857500"/>
                <a:gd name="connsiteY13208" fmla="*/ 319088 h 3027364"/>
                <a:gd name="connsiteX13209" fmla="*/ 2414587 w 2857500"/>
                <a:gd name="connsiteY13209" fmla="*/ 309563 h 3027364"/>
                <a:gd name="connsiteX13210" fmla="*/ 2424112 w 2857500"/>
                <a:gd name="connsiteY13210" fmla="*/ 300038 h 3027364"/>
                <a:gd name="connsiteX13211" fmla="*/ 2381250 w 2857500"/>
                <a:gd name="connsiteY13211" fmla="*/ 300038 h 3027364"/>
                <a:gd name="connsiteX13212" fmla="*/ 2390775 w 2857500"/>
                <a:gd name="connsiteY13212" fmla="*/ 309563 h 3027364"/>
                <a:gd name="connsiteX13213" fmla="*/ 2381250 w 2857500"/>
                <a:gd name="connsiteY13213" fmla="*/ 319088 h 3027364"/>
                <a:gd name="connsiteX13214" fmla="*/ 2371725 w 2857500"/>
                <a:gd name="connsiteY13214" fmla="*/ 309563 h 3027364"/>
                <a:gd name="connsiteX13215" fmla="*/ 2381250 w 2857500"/>
                <a:gd name="connsiteY13215" fmla="*/ 300038 h 3027364"/>
                <a:gd name="connsiteX13216" fmla="*/ 2338387 w 2857500"/>
                <a:gd name="connsiteY13216" fmla="*/ 300038 h 3027364"/>
                <a:gd name="connsiteX13217" fmla="*/ 2347912 w 2857500"/>
                <a:gd name="connsiteY13217" fmla="*/ 309563 h 3027364"/>
                <a:gd name="connsiteX13218" fmla="*/ 2338387 w 2857500"/>
                <a:gd name="connsiteY13218" fmla="*/ 319088 h 3027364"/>
                <a:gd name="connsiteX13219" fmla="*/ 2328862 w 2857500"/>
                <a:gd name="connsiteY13219" fmla="*/ 309563 h 3027364"/>
                <a:gd name="connsiteX13220" fmla="*/ 2338387 w 2857500"/>
                <a:gd name="connsiteY13220" fmla="*/ 300038 h 3027364"/>
                <a:gd name="connsiteX13221" fmla="*/ 2295525 w 2857500"/>
                <a:gd name="connsiteY13221" fmla="*/ 300038 h 3027364"/>
                <a:gd name="connsiteX13222" fmla="*/ 2305050 w 2857500"/>
                <a:gd name="connsiteY13222" fmla="*/ 309563 h 3027364"/>
                <a:gd name="connsiteX13223" fmla="*/ 2295525 w 2857500"/>
                <a:gd name="connsiteY13223" fmla="*/ 319088 h 3027364"/>
                <a:gd name="connsiteX13224" fmla="*/ 2286000 w 2857500"/>
                <a:gd name="connsiteY13224" fmla="*/ 309563 h 3027364"/>
                <a:gd name="connsiteX13225" fmla="*/ 2295525 w 2857500"/>
                <a:gd name="connsiteY13225" fmla="*/ 300038 h 3027364"/>
                <a:gd name="connsiteX13226" fmla="*/ 2252662 w 2857500"/>
                <a:gd name="connsiteY13226" fmla="*/ 300038 h 3027364"/>
                <a:gd name="connsiteX13227" fmla="*/ 2262187 w 2857500"/>
                <a:gd name="connsiteY13227" fmla="*/ 309563 h 3027364"/>
                <a:gd name="connsiteX13228" fmla="*/ 2252662 w 2857500"/>
                <a:gd name="connsiteY13228" fmla="*/ 319088 h 3027364"/>
                <a:gd name="connsiteX13229" fmla="*/ 2243137 w 2857500"/>
                <a:gd name="connsiteY13229" fmla="*/ 309563 h 3027364"/>
                <a:gd name="connsiteX13230" fmla="*/ 2252662 w 2857500"/>
                <a:gd name="connsiteY13230" fmla="*/ 300038 h 3027364"/>
                <a:gd name="connsiteX13231" fmla="*/ 2209800 w 2857500"/>
                <a:gd name="connsiteY13231" fmla="*/ 300038 h 3027364"/>
                <a:gd name="connsiteX13232" fmla="*/ 2219325 w 2857500"/>
                <a:gd name="connsiteY13232" fmla="*/ 309563 h 3027364"/>
                <a:gd name="connsiteX13233" fmla="*/ 2209800 w 2857500"/>
                <a:gd name="connsiteY13233" fmla="*/ 319088 h 3027364"/>
                <a:gd name="connsiteX13234" fmla="*/ 2200275 w 2857500"/>
                <a:gd name="connsiteY13234" fmla="*/ 309563 h 3027364"/>
                <a:gd name="connsiteX13235" fmla="*/ 2209800 w 2857500"/>
                <a:gd name="connsiteY13235" fmla="*/ 300038 h 3027364"/>
                <a:gd name="connsiteX13236" fmla="*/ 2166937 w 2857500"/>
                <a:gd name="connsiteY13236" fmla="*/ 300038 h 3027364"/>
                <a:gd name="connsiteX13237" fmla="*/ 2176462 w 2857500"/>
                <a:gd name="connsiteY13237" fmla="*/ 309563 h 3027364"/>
                <a:gd name="connsiteX13238" fmla="*/ 2166937 w 2857500"/>
                <a:gd name="connsiteY13238" fmla="*/ 319088 h 3027364"/>
                <a:gd name="connsiteX13239" fmla="*/ 2157412 w 2857500"/>
                <a:gd name="connsiteY13239" fmla="*/ 309563 h 3027364"/>
                <a:gd name="connsiteX13240" fmla="*/ 2166937 w 2857500"/>
                <a:gd name="connsiteY13240" fmla="*/ 300038 h 3027364"/>
                <a:gd name="connsiteX13241" fmla="*/ 2124075 w 2857500"/>
                <a:gd name="connsiteY13241" fmla="*/ 300038 h 3027364"/>
                <a:gd name="connsiteX13242" fmla="*/ 2133600 w 2857500"/>
                <a:gd name="connsiteY13242" fmla="*/ 309563 h 3027364"/>
                <a:gd name="connsiteX13243" fmla="*/ 2124075 w 2857500"/>
                <a:gd name="connsiteY13243" fmla="*/ 319088 h 3027364"/>
                <a:gd name="connsiteX13244" fmla="*/ 2114550 w 2857500"/>
                <a:gd name="connsiteY13244" fmla="*/ 309563 h 3027364"/>
                <a:gd name="connsiteX13245" fmla="*/ 2124075 w 2857500"/>
                <a:gd name="connsiteY13245" fmla="*/ 300038 h 3027364"/>
                <a:gd name="connsiteX13246" fmla="*/ 2081212 w 2857500"/>
                <a:gd name="connsiteY13246" fmla="*/ 300038 h 3027364"/>
                <a:gd name="connsiteX13247" fmla="*/ 2090737 w 2857500"/>
                <a:gd name="connsiteY13247" fmla="*/ 309563 h 3027364"/>
                <a:gd name="connsiteX13248" fmla="*/ 2081212 w 2857500"/>
                <a:gd name="connsiteY13248" fmla="*/ 319088 h 3027364"/>
                <a:gd name="connsiteX13249" fmla="*/ 2071687 w 2857500"/>
                <a:gd name="connsiteY13249" fmla="*/ 309563 h 3027364"/>
                <a:gd name="connsiteX13250" fmla="*/ 2081212 w 2857500"/>
                <a:gd name="connsiteY13250" fmla="*/ 300038 h 3027364"/>
                <a:gd name="connsiteX13251" fmla="*/ 2038350 w 2857500"/>
                <a:gd name="connsiteY13251" fmla="*/ 300038 h 3027364"/>
                <a:gd name="connsiteX13252" fmla="*/ 2047875 w 2857500"/>
                <a:gd name="connsiteY13252" fmla="*/ 309563 h 3027364"/>
                <a:gd name="connsiteX13253" fmla="*/ 2038350 w 2857500"/>
                <a:gd name="connsiteY13253" fmla="*/ 319088 h 3027364"/>
                <a:gd name="connsiteX13254" fmla="*/ 2028825 w 2857500"/>
                <a:gd name="connsiteY13254" fmla="*/ 309563 h 3027364"/>
                <a:gd name="connsiteX13255" fmla="*/ 2038350 w 2857500"/>
                <a:gd name="connsiteY13255" fmla="*/ 300038 h 3027364"/>
                <a:gd name="connsiteX13256" fmla="*/ 1994694 w 2857500"/>
                <a:gd name="connsiteY13256" fmla="*/ 300038 h 3027364"/>
                <a:gd name="connsiteX13257" fmla="*/ 2003426 w 2857500"/>
                <a:gd name="connsiteY13257" fmla="*/ 309563 h 3027364"/>
                <a:gd name="connsiteX13258" fmla="*/ 1994694 w 2857500"/>
                <a:gd name="connsiteY13258" fmla="*/ 319088 h 3027364"/>
                <a:gd name="connsiteX13259" fmla="*/ 1985962 w 2857500"/>
                <a:gd name="connsiteY13259" fmla="*/ 309563 h 3027364"/>
                <a:gd name="connsiteX13260" fmla="*/ 1994694 w 2857500"/>
                <a:gd name="connsiteY13260" fmla="*/ 300038 h 3027364"/>
                <a:gd name="connsiteX13261" fmla="*/ 1951832 w 2857500"/>
                <a:gd name="connsiteY13261" fmla="*/ 300038 h 3027364"/>
                <a:gd name="connsiteX13262" fmla="*/ 1960564 w 2857500"/>
                <a:gd name="connsiteY13262" fmla="*/ 309563 h 3027364"/>
                <a:gd name="connsiteX13263" fmla="*/ 1951832 w 2857500"/>
                <a:gd name="connsiteY13263" fmla="*/ 319088 h 3027364"/>
                <a:gd name="connsiteX13264" fmla="*/ 1943100 w 2857500"/>
                <a:gd name="connsiteY13264" fmla="*/ 309563 h 3027364"/>
                <a:gd name="connsiteX13265" fmla="*/ 1951832 w 2857500"/>
                <a:gd name="connsiteY13265" fmla="*/ 300038 h 3027364"/>
                <a:gd name="connsiteX13266" fmla="*/ 1908969 w 2857500"/>
                <a:gd name="connsiteY13266" fmla="*/ 300038 h 3027364"/>
                <a:gd name="connsiteX13267" fmla="*/ 1917701 w 2857500"/>
                <a:gd name="connsiteY13267" fmla="*/ 309563 h 3027364"/>
                <a:gd name="connsiteX13268" fmla="*/ 1908969 w 2857500"/>
                <a:gd name="connsiteY13268" fmla="*/ 319088 h 3027364"/>
                <a:gd name="connsiteX13269" fmla="*/ 1900237 w 2857500"/>
                <a:gd name="connsiteY13269" fmla="*/ 309563 h 3027364"/>
                <a:gd name="connsiteX13270" fmla="*/ 1908969 w 2857500"/>
                <a:gd name="connsiteY13270" fmla="*/ 300038 h 3027364"/>
                <a:gd name="connsiteX13271" fmla="*/ 1866107 w 2857500"/>
                <a:gd name="connsiteY13271" fmla="*/ 300038 h 3027364"/>
                <a:gd name="connsiteX13272" fmla="*/ 1874839 w 2857500"/>
                <a:gd name="connsiteY13272" fmla="*/ 309563 h 3027364"/>
                <a:gd name="connsiteX13273" fmla="*/ 1866107 w 2857500"/>
                <a:gd name="connsiteY13273" fmla="*/ 319088 h 3027364"/>
                <a:gd name="connsiteX13274" fmla="*/ 1857375 w 2857500"/>
                <a:gd name="connsiteY13274" fmla="*/ 309563 h 3027364"/>
                <a:gd name="connsiteX13275" fmla="*/ 1866107 w 2857500"/>
                <a:gd name="connsiteY13275" fmla="*/ 300038 h 3027364"/>
                <a:gd name="connsiteX13276" fmla="*/ 1822450 w 2857500"/>
                <a:gd name="connsiteY13276" fmla="*/ 300038 h 3027364"/>
                <a:gd name="connsiteX13277" fmla="*/ 1831975 w 2857500"/>
                <a:gd name="connsiteY13277" fmla="*/ 309563 h 3027364"/>
                <a:gd name="connsiteX13278" fmla="*/ 1822450 w 2857500"/>
                <a:gd name="connsiteY13278" fmla="*/ 319088 h 3027364"/>
                <a:gd name="connsiteX13279" fmla="*/ 1812925 w 2857500"/>
                <a:gd name="connsiteY13279" fmla="*/ 309563 h 3027364"/>
                <a:gd name="connsiteX13280" fmla="*/ 1822450 w 2857500"/>
                <a:gd name="connsiteY13280" fmla="*/ 300038 h 3027364"/>
                <a:gd name="connsiteX13281" fmla="*/ 1779587 w 2857500"/>
                <a:gd name="connsiteY13281" fmla="*/ 300038 h 3027364"/>
                <a:gd name="connsiteX13282" fmla="*/ 1789112 w 2857500"/>
                <a:gd name="connsiteY13282" fmla="*/ 309563 h 3027364"/>
                <a:gd name="connsiteX13283" fmla="*/ 1779587 w 2857500"/>
                <a:gd name="connsiteY13283" fmla="*/ 319088 h 3027364"/>
                <a:gd name="connsiteX13284" fmla="*/ 1770062 w 2857500"/>
                <a:gd name="connsiteY13284" fmla="*/ 309563 h 3027364"/>
                <a:gd name="connsiteX13285" fmla="*/ 1779587 w 2857500"/>
                <a:gd name="connsiteY13285" fmla="*/ 300038 h 3027364"/>
                <a:gd name="connsiteX13286" fmla="*/ 1806575 w 2857500"/>
                <a:gd name="connsiteY13286" fmla="*/ 258763 h 3027364"/>
                <a:gd name="connsiteX13287" fmla="*/ 1809750 w 2857500"/>
                <a:gd name="connsiteY13287" fmla="*/ 266649 h 3027364"/>
                <a:gd name="connsiteX13288" fmla="*/ 1800754 w 2857500"/>
                <a:gd name="connsiteY13288" fmla="*/ 276226 h 3027364"/>
                <a:gd name="connsiteX13289" fmla="*/ 1800225 w 2857500"/>
                <a:gd name="connsiteY13289" fmla="*/ 276226 h 3027364"/>
                <a:gd name="connsiteX13290" fmla="*/ 1792287 w 2857500"/>
                <a:gd name="connsiteY13290" fmla="*/ 270029 h 3027364"/>
                <a:gd name="connsiteX13291" fmla="*/ 1806575 w 2857500"/>
                <a:gd name="connsiteY13291" fmla="*/ 258763 h 3027364"/>
                <a:gd name="connsiteX13292" fmla="*/ 2786516 w 2857500"/>
                <a:gd name="connsiteY13292" fmla="*/ 257176 h 3027364"/>
                <a:gd name="connsiteX13293" fmla="*/ 2795587 w 2857500"/>
                <a:gd name="connsiteY13293" fmla="*/ 273985 h 3027364"/>
                <a:gd name="connsiteX13294" fmla="*/ 2789917 w 2857500"/>
                <a:gd name="connsiteY13294" fmla="*/ 276226 h 3027364"/>
                <a:gd name="connsiteX13295" fmla="*/ 2779712 w 2857500"/>
                <a:gd name="connsiteY13295" fmla="*/ 266701 h 3027364"/>
                <a:gd name="connsiteX13296" fmla="*/ 2786516 w 2857500"/>
                <a:gd name="connsiteY13296" fmla="*/ 257176 h 3027364"/>
                <a:gd name="connsiteX13297" fmla="*/ 2746375 w 2857500"/>
                <a:gd name="connsiteY13297" fmla="*/ 257176 h 3027364"/>
                <a:gd name="connsiteX13298" fmla="*/ 2755900 w 2857500"/>
                <a:gd name="connsiteY13298" fmla="*/ 266701 h 3027364"/>
                <a:gd name="connsiteX13299" fmla="*/ 2746375 w 2857500"/>
                <a:gd name="connsiteY13299" fmla="*/ 276226 h 3027364"/>
                <a:gd name="connsiteX13300" fmla="*/ 2736850 w 2857500"/>
                <a:gd name="connsiteY13300" fmla="*/ 266701 h 3027364"/>
                <a:gd name="connsiteX13301" fmla="*/ 2746375 w 2857500"/>
                <a:gd name="connsiteY13301" fmla="*/ 257176 h 3027364"/>
                <a:gd name="connsiteX13302" fmla="*/ 2703512 w 2857500"/>
                <a:gd name="connsiteY13302" fmla="*/ 257176 h 3027364"/>
                <a:gd name="connsiteX13303" fmla="*/ 2713037 w 2857500"/>
                <a:gd name="connsiteY13303" fmla="*/ 266701 h 3027364"/>
                <a:gd name="connsiteX13304" fmla="*/ 2703512 w 2857500"/>
                <a:gd name="connsiteY13304" fmla="*/ 276226 h 3027364"/>
                <a:gd name="connsiteX13305" fmla="*/ 2693987 w 2857500"/>
                <a:gd name="connsiteY13305" fmla="*/ 266701 h 3027364"/>
                <a:gd name="connsiteX13306" fmla="*/ 2703512 w 2857500"/>
                <a:gd name="connsiteY13306" fmla="*/ 257176 h 3027364"/>
                <a:gd name="connsiteX13307" fmla="*/ 2660650 w 2857500"/>
                <a:gd name="connsiteY13307" fmla="*/ 257176 h 3027364"/>
                <a:gd name="connsiteX13308" fmla="*/ 2670175 w 2857500"/>
                <a:gd name="connsiteY13308" fmla="*/ 266701 h 3027364"/>
                <a:gd name="connsiteX13309" fmla="*/ 2660650 w 2857500"/>
                <a:gd name="connsiteY13309" fmla="*/ 276226 h 3027364"/>
                <a:gd name="connsiteX13310" fmla="*/ 2651125 w 2857500"/>
                <a:gd name="connsiteY13310" fmla="*/ 266701 h 3027364"/>
                <a:gd name="connsiteX13311" fmla="*/ 2660650 w 2857500"/>
                <a:gd name="connsiteY13311" fmla="*/ 257176 h 3027364"/>
                <a:gd name="connsiteX13312" fmla="*/ 2617787 w 2857500"/>
                <a:gd name="connsiteY13312" fmla="*/ 257176 h 3027364"/>
                <a:gd name="connsiteX13313" fmla="*/ 2627312 w 2857500"/>
                <a:gd name="connsiteY13313" fmla="*/ 266701 h 3027364"/>
                <a:gd name="connsiteX13314" fmla="*/ 2617787 w 2857500"/>
                <a:gd name="connsiteY13314" fmla="*/ 276226 h 3027364"/>
                <a:gd name="connsiteX13315" fmla="*/ 2608262 w 2857500"/>
                <a:gd name="connsiteY13315" fmla="*/ 266701 h 3027364"/>
                <a:gd name="connsiteX13316" fmla="*/ 2617787 w 2857500"/>
                <a:gd name="connsiteY13316" fmla="*/ 257176 h 3027364"/>
                <a:gd name="connsiteX13317" fmla="*/ 2574925 w 2857500"/>
                <a:gd name="connsiteY13317" fmla="*/ 257176 h 3027364"/>
                <a:gd name="connsiteX13318" fmla="*/ 2584450 w 2857500"/>
                <a:gd name="connsiteY13318" fmla="*/ 266701 h 3027364"/>
                <a:gd name="connsiteX13319" fmla="*/ 2574925 w 2857500"/>
                <a:gd name="connsiteY13319" fmla="*/ 276226 h 3027364"/>
                <a:gd name="connsiteX13320" fmla="*/ 2565400 w 2857500"/>
                <a:gd name="connsiteY13320" fmla="*/ 266701 h 3027364"/>
                <a:gd name="connsiteX13321" fmla="*/ 2574925 w 2857500"/>
                <a:gd name="connsiteY13321" fmla="*/ 257176 h 3027364"/>
                <a:gd name="connsiteX13322" fmla="*/ 2531269 w 2857500"/>
                <a:gd name="connsiteY13322" fmla="*/ 257176 h 3027364"/>
                <a:gd name="connsiteX13323" fmla="*/ 2540001 w 2857500"/>
                <a:gd name="connsiteY13323" fmla="*/ 266701 h 3027364"/>
                <a:gd name="connsiteX13324" fmla="*/ 2531269 w 2857500"/>
                <a:gd name="connsiteY13324" fmla="*/ 276226 h 3027364"/>
                <a:gd name="connsiteX13325" fmla="*/ 2522537 w 2857500"/>
                <a:gd name="connsiteY13325" fmla="*/ 266701 h 3027364"/>
                <a:gd name="connsiteX13326" fmla="*/ 2531269 w 2857500"/>
                <a:gd name="connsiteY13326" fmla="*/ 257176 h 3027364"/>
                <a:gd name="connsiteX13327" fmla="*/ 2487893 w 2857500"/>
                <a:gd name="connsiteY13327" fmla="*/ 257176 h 3027364"/>
                <a:gd name="connsiteX13328" fmla="*/ 2488406 w 2857500"/>
                <a:gd name="connsiteY13328" fmla="*/ 257176 h 3027364"/>
                <a:gd name="connsiteX13329" fmla="*/ 2497138 w 2857500"/>
                <a:gd name="connsiteY13329" fmla="*/ 266973 h 3027364"/>
                <a:gd name="connsiteX13330" fmla="*/ 2488406 w 2857500"/>
                <a:gd name="connsiteY13330" fmla="*/ 276226 h 3027364"/>
                <a:gd name="connsiteX13331" fmla="*/ 2487893 w 2857500"/>
                <a:gd name="connsiteY13331" fmla="*/ 276226 h 3027364"/>
                <a:gd name="connsiteX13332" fmla="*/ 2479675 w 2857500"/>
                <a:gd name="connsiteY13332" fmla="*/ 266973 h 3027364"/>
                <a:gd name="connsiteX13333" fmla="*/ 2487893 w 2857500"/>
                <a:gd name="connsiteY13333" fmla="*/ 257176 h 3027364"/>
                <a:gd name="connsiteX13334" fmla="*/ 2446337 w 2857500"/>
                <a:gd name="connsiteY13334" fmla="*/ 257175 h 3027364"/>
                <a:gd name="connsiteX13335" fmla="*/ 2455862 w 2857500"/>
                <a:gd name="connsiteY13335" fmla="*/ 266700 h 3027364"/>
                <a:gd name="connsiteX13336" fmla="*/ 2446337 w 2857500"/>
                <a:gd name="connsiteY13336" fmla="*/ 276225 h 3027364"/>
                <a:gd name="connsiteX13337" fmla="*/ 2436812 w 2857500"/>
                <a:gd name="connsiteY13337" fmla="*/ 266700 h 3027364"/>
                <a:gd name="connsiteX13338" fmla="*/ 2446337 w 2857500"/>
                <a:gd name="connsiteY13338" fmla="*/ 257175 h 3027364"/>
                <a:gd name="connsiteX13339" fmla="*/ 2402682 w 2857500"/>
                <a:gd name="connsiteY13339" fmla="*/ 257175 h 3027364"/>
                <a:gd name="connsiteX13340" fmla="*/ 2411414 w 2857500"/>
                <a:gd name="connsiteY13340" fmla="*/ 266700 h 3027364"/>
                <a:gd name="connsiteX13341" fmla="*/ 2402682 w 2857500"/>
                <a:gd name="connsiteY13341" fmla="*/ 276225 h 3027364"/>
                <a:gd name="connsiteX13342" fmla="*/ 2393950 w 2857500"/>
                <a:gd name="connsiteY13342" fmla="*/ 266700 h 3027364"/>
                <a:gd name="connsiteX13343" fmla="*/ 2402682 w 2857500"/>
                <a:gd name="connsiteY13343" fmla="*/ 257175 h 3027364"/>
                <a:gd name="connsiteX13344" fmla="*/ 2359819 w 2857500"/>
                <a:gd name="connsiteY13344" fmla="*/ 257175 h 3027364"/>
                <a:gd name="connsiteX13345" fmla="*/ 2368551 w 2857500"/>
                <a:gd name="connsiteY13345" fmla="*/ 266700 h 3027364"/>
                <a:gd name="connsiteX13346" fmla="*/ 2359819 w 2857500"/>
                <a:gd name="connsiteY13346" fmla="*/ 276225 h 3027364"/>
                <a:gd name="connsiteX13347" fmla="*/ 2351087 w 2857500"/>
                <a:gd name="connsiteY13347" fmla="*/ 266700 h 3027364"/>
                <a:gd name="connsiteX13348" fmla="*/ 2359819 w 2857500"/>
                <a:gd name="connsiteY13348" fmla="*/ 257175 h 3027364"/>
                <a:gd name="connsiteX13349" fmla="*/ 2316162 w 2857500"/>
                <a:gd name="connsiteY13349" fmla="*/ 257175 h 3027364"/>
                <a:gd name="connsiteX13350" fmla="*/ 2325687 w 2857500"/>
                <a:gd name="connsiteY13350" fmla="*/ 266700 h 3027364"/>
                <a:gd name="connsiteX13351" fmla="*/ 2316162 w 2857500"/>
                <a:gd name="connsiteY13351" fmla="*/ 276225 h 3027364"/>
                <a:gd name="connsiteX13352" fmla="*/ 2306637 w 2857500"/>
                <a:gd name="connsiteY13352" fmla="*/ 266700 h 3027364"/>
                <a:gd name="connsiteX13353" fmla="*/ 2316162 w 2857500"/>
                <a:gd name="connsiteY13353" fmla="*/ 257175 h 3027364"/>
                <a:gd name="connsiteX13354" fmla="*/ 2273300 w 2857500"/>
                <a:gd name="connsiteY13354" fmla="*/ 257175 h 3027364"/>
                <a:gd name="connsiteX13355" fmla="*/ 2282825 w 2857500"/>
                <a:gd name="connsiteY13355" fmla="*/ 266700 h 3027364"/>
                <a:gd name="connsiteX13356" fmla="*/ 2273300 w 2857500"/>
                <a:gd name="connsiteY13356" fmla="*/ 276225 h 3027364"/>
                <a:gd name="connsiteX13357" fmla="*/ 2263775 w 2857500"/>
                <a:gd name="connsiteY13357" fmla="*/ 266700 h 3027364"/>
                <a:gd name="connsiteX13358" fmla="*/ 2273300 w 2857500"/>
                <a:gd name="connsiteY13358" fmla="*/ 257175 h 3027364"/>
                <a:gd name="connsiteX13359" fmla="*/ 2230437 w 2857500"/>
                <a:gd name="connsiteY13359" fmla="*/ 257175 h 3027364"/>
                <a:gd name="connsiteX13360" fmla="*/ 2239962 w 2857500"/>
                <a:gd name="connsiteY13360" fmla="*/ 266700 h 3027364"/>
                <a:gd name="connsiteX13361" fmla="*/ 2230437 w 2857500"/>
                <a:gd name="connsiteY13361" fmla="*/ 276225 h 3027364"/>
                <a:gd name="connsiteX13362" fmla="*/ 2220912 w 2857500"/>
                <a:gd name="connsiteY13362" fmla="*/ 266700 h 3027364"/>
                <a:gd name="connsiteX13363" fmla="*/ 2230437 w 2857500"/>
                <a:gd name="connsiteY13363" fmla="*/ 257175 h 3027364"/>
                <a:gd name="connsiteX13364" fmla="*/ 2187575 w 2857500"/>
                <a:gd name="connsiteY13364" fmla="*/ 257175 h 3027364"/>
                <a:gd name="connsiteX13365" fmla="*/ 2197100 w 2857500"/>
                <a:gd name="connsiteY13365" fmla="*/ 266700 h 3027364"/>
                <a:gd name="connsiteX13366" fmla="*/ 2187575 w 2857500"/>
                <a:gd name="connsiteY13366" fmla="*/ 276225 h 3027364"/>
                <a:gd name="connsiteX13367" fmla="*/ 2178050 w 2857500"/>
                <a:gd name="connsiteY13367" fmla="*/ 266700 h 3027364"/>
                <a:gd name="connsiteX13368" fmla="*/ 2187575 w 2857500"/>
                <a:gd name="connsiteY13368" fmla="*/ 257175 h 3027364"/>
                <a:gd name="connsiteX13369" fmla="*/ 2144440 w 2857500"/>
                <a:gd name="connsiteY13369" fmla="*/ 257175 h 3027364"/>
                <a:gd name="connsiteX13370" fmla="*/ 2144984 w 2857500"/>
                <a:gd name="connsiteY13370" fmla="*/ 257175 h 3027364"/>
                <a:gd name="connsiteX13371" fmla="*/ 2154237 w 2857500"/>
                <a:gd name="connsiteY13371" fmla="*/ 266972 h 3027364"/>
                <a:gd name="connsiteX13372" fmla="*/ 2144984 w 2857500"/>
                <a:gd name="connsiteY13372" fmla="*/ 276225 h 3027364"/>
                <a:gd name="connsiteX13373" fmla="*/ 2144440 w 2857500"/>
                <a:gd name="connsiteY13373" fmla="*/ 276225 h 3027364"/>
                <a:gd name="connsiteX13374" fmla="*/ 2135187 w 2857500"/>
                <a:gd name="connsiteY13374" fmla="*/ 266972 h 3027364"/>
                <a:gd name="connsiteX13375" fmla="*/ 2144440 w 2857500"/>
                <a:gd name="connsiteY13375" fmla="*/ 257175 h 3027364"/>
                <a:gd name="connsiteX13376" fmla="*/ 2101850 w 2857500"/>
                <a:gd name="connsiteY13376" fmla="*/ 257175 h 3027364"/>
                <a:gd name="connsiteX13377" fmla="*/ 2111375 w 2857500"/>
                <a:gd name="connsiteY13377" fmla="*/ 266700 h 3027364"/>
                <a:gd name="connsiteX13378" fmla="*/ 2101850 w 2857500"/>
                <a:gd name="connsiteY13378" fmla="*/ 276225 h 3027364"/>
                <a:gd name="connsiteX13379" fmla="*/ 2092325 w 2857500"/>
                <a:gd name="connsiteY13379" fmla="*/ 266700 h 3027364"/>
                <a:gd name="connsiteX13380" fmla="*/ 2101850 w 2857500"/>
                <a:gd name="connsiteY13380" fmla="*/ 257175 h 3027364"/>
                <a:gd name="connsiteX13381" fmla="*/ 2058987 w 2857500"/>
                <a:gd name="connsiteY13381" fmla="*/ 257175 h 3027364"/>
                <a:gd name="connsiteX13382" fmla="*/ 2068512 w 2857500"/>
                <a:gd name="connsiteY13382" fmla="*/ 266700 h 3027364"/>
                <a:gd name="connsiteX13383" fmla="*/ 2058987 w 2857500"/>
                <a:gd name="connsiteY13383" fmla="*/ 276225 h 3027364"/>
                <a:gd name="connsiteX13384" fmla="*/ 2049462 w 2857500"/>
                <a:gd name="connsiteY13384" fmla="*/ 266700 h 3027364"/>
                <a:gd name="connsiteX13385" fmla="*/ 2058987 w 2857500"/>
                <a:gd name="connsiteY13385" fmla="*/ 257175 h 3027364"/>
                <a:gd name="connsiteX13386" fmla="*/ 2016125 w 2857500"/>
                <a:gd name="connsiteY13386" fmla="*/ 257175 h 3027364"/>
                <a:gd name="connsiteX13387" fmla="*/ 2025650 w 2857500"/>
                <a:gd name="connsiteY13387" fmla="*/ 266700 h 3027364"/>
                <a:gd name="connsiteX13388" fmla="*/ 2016125 w 2857500"/>
                <a:gd name="connsiteY13388" fmla="*/ 276225 h 3027364"/>
                <a:gd name="connsiteX13389" fmla="*/ 2006600 w 2857500"/>
                <a:gd name="connsiteY13389" fmla="*/ 266700 h 3027364"/>
                <a:gd name="connsiteX13390" fmla="*/ 2016125 w 2857500"/>
                <a:gd name="connsiteY13390" fmla="*/ 257175 h 3027364"/>
                <a:gd name="connsiteX13391" fmla="*/ 1973262 w 2857500"/>
                <a:gd name="connsiteY13391" fmla="*/ 257175 h 3027364"/>
                <a:gd name="connsiteX13392" fmla="*/ 1982787 w 2857500"/>
                <a:gd name="connsiteY13392" fmla="*/ 266700 h 3027364"/>
                <a:gd name="connsiteX13393" fmla="*/ 1973262 w 2857500"/>
                <a:gd name="connsiteY13393" fmla="*/ 276225 h 3027364"/>
                <a:gd name="connsiteX13394" fmla="*/ 1963737 w 2857500"/>
                <a:gd name="connsiteY13394" fmla="*/ 266700 h 3027364"/>
                <a:gd name="connsiteX13395" fmla="*/ 1973262 w 2857500"/>
                <a:gd name="connsiteY13395" fmla="*/ 257175 h 3027364"/>
                <a:gd name="connsiteX13396" fmla="*/ 1930400 w 2857500"/>
                <a:gd name="connsiteY13396" fmla="*/ 257175 h 3027364"/>
                <a:gd name="connsiteX13397" fmla="*/ 1939925 w 2857500"/>
                <a:gd name="connsiteY13397" fmla="*/ 266700 h 3027364"/>
                <a:gd name="connsiteX13398" fmla="*/ 1930400 w 2857500"/>
                <a:gd name="connsiteY13398" fmla="*/ 276225 h 3027364"/>
                <a:gd name="connsiteX13399" fmla="*/ 1920875 w 2857500"/>
                <a:gd name="connsiteY13399" fmla="*/ 266700 h 3027364"/>
                <a:gd name="connsiteX13400" fmla="*/ 1930400 w 2857500"/>
                <a:gd name="connsiteY13400" fmla="*/ 257175 h 3027364"/>
                <a:gd name="connsiteX13401" fmla="*/ 1886744 w 2857500"/>
                <a:gd name="connsiteY13401" fmla="*/ 257175 h 3027364"/>
                <a:gd name="connsiteX13402" fmla="*/ 1895476 w 2857500"/>
                <a:gd name="connsiteY13402" fmla="*/ 266700 h 3027364"/>
                <a:gd name="connsiteX13403" fmla="*/ 1886744 w 2857500"/>
                <a:gd name="connsiteY13403" fmla="*/ 276225 h 3027364"/>
                <a:gd name="connsiteX13404" fmla="*/ 1878012 w 2857500"/>
                <a:gd name="connsiteY13404" fmla="*/ 266700 h 3027364"/>
                <a:gd name="connsiteX13405" fmla="*/ 1886744 w 2857500"/>
                <a:gd name="connsiteY13405" fmla="*/ 257175 h 3027364"/>
                <a:gd name="connsiteX13406" fmla="*/ 1843881 w 2857500"/>
                <a:gd name="connsiteY13406" fmla="*/ 257175 h 3027364"/>
                <a:gd name="connsiteX13407" fmla="*/ 1852613 w 2857500"/>
                <a:gd name="connsiteY13407" fmla="*/ 266700 h 3027364"/>
                <a:gd name="connsiteX13408" fmla="*/ 1843881 w 2857500"/>
                <a:gd name="connsiteY13408" fmla="*/ 276225 h 3027364"/>
                <a:gd name="connsiteX13409" fmla="*/ 1835149 w 2857500"/>
                <a:gd name="connsiteY13409" fmla="*/ 266700 h 3027364"/>
                <a:gd name="connsiteX13410" fmla="*/ 1843881 w 2857500"/>
                <a:gd name="connsiteY13410" fmla="*/ 257175 h 3027364"/>
                <a:gd name="connsiteX13411" fmla="*/ 2760807 w 2857500"/>
                <a:gd name="connsiteY13411" fmla="*/ 219076 h 3027364"/>
                <a:gd name="connsiteX13412" fmla="*/ 2771775 w 2857500"/>
                <a:gd name="connsiteY13412" fmla="*/ 233364 h 3027364"/>
                <a:gd name="connsiteX13413" fmla="*/ 2768889 w 2857500"/>
                <a:gd name="connsiteY13413" fmla="*/ 233364 h 3027364"/>
                <a:gd name="connsiteX13414" fmla="*/ 2759075 w 2857500"/>
                <a:gd name="connsiteY13414" fmla="*/ 224368 h 3027364"/>
                <a:gd name="connsiteX13415" fmla="*/ 2760807 w 2857500"/>
                <a:gd name="connsiteY13415" fmla="*/ 219076 h 3027364"/>
                <a:gd name="connsiteX13416" fmla="*/ 2725737 w 2857500"/>
                <a:gd name="connsiteY13416" fmla="*/ 214313 h 3027364"/>
                <a:gd name="connsiteX13417" fmla="*/ 2735262 w 2857500"/>
                <a:gd name="connsiteY13417" fmla="*/ 223838 h 3027364"/>
                <a:gd name="connsiteX13418" fmla="*/ 2725737 w 2857500"/>
                <a:gd name="connsiteY13418" fmla="*/ 233363 h 3027364"/>
                <a:gd name="connsiteX13419" fmla="*/ 2716212 w 2857500"/>
                <a:gd name="connsiteY13419" fmla="*/ 223838 h 3027364"/>
                <a:gd name="connsiteX13420" fmla="*/ 2725737 w 2857500"/>
                <a:gd name="connsiteY13420" fmla="*/ 214313 h 3027364"/>
                <a:gd name="connsiteX13421" fmla="*/ 2682875 w 2857500"/>
                <a:gd name="connsiteY13421" fmla="*/ 214313 h 3027364"/>
                <a:gd name="connsiteX13422" fmla="*/ 2692400 w 2857500"/>
                <a:gd name="connsiteY13422" fmla="*/ 223838 h 3027364"/>
                <a:gd name="connsiteX13423" fmla="*/ 2682875 w 2857500"/>
                <a:gd name="connsiteY13423" fmla="*/ 233363 h 3027364"/>
                <a:gd name="connsiteX13424" fmla="*/ 2673350 w 2857500"/>
                <a:gd name="connsiteY13424" fmla="*/ 223838 h 3027364"/>
                <a:gd name="connsiteX13425" fmla="*/ 2682875 w 2857500"/>
                <a:gd name="connsiteY13425" fmla="*/ 214313 h 3027364"/>
                <a:gd name="connsiteX13426" fmla="*/ 2639219 w 2857500"/>
                <a:gd name="connsiteY13426" fmla="*/ 214313 h 3027364"/>
                <a:gd name="connsiteX13427" fmla="*/ 2647951 w 2857500"/>
                <a:gd name="connsiteY13427" fmla="*/ 223838 h 3027364"/>
                <a:gd name="connsiteX13428" fmla="*/ 2639219 w 2857500"/>
                <a:gd name="connsiteY13428" fmla="*/ 233363 h 3027364"/>
                <a:gd name="connsiteX13429" fmla="*/ 2630487 w 2857500"/>
                <a:gd name="connsiteY13429" fmla="*/ 223838 h 3027364"/>
                <a:gd name="connsiteX13430" fmla="*/ 2639219 w 2857500"/>
                <a:gd name="connsiteY13430" fmla="*/ 214313 h 3027364"/>
                <a:gd name="connsiteX13431" fmla="*/ 2596357 w 2857500"/>
                <a:gd name="connsiteY13431" fmla="*/ 214313 h 3027364"/>
                <a:gd name="connsiteX13432" fmla="*/ 2605089 w 2857500"/>
                <a:gd name="connsiteY13432" fmla="*/ 223838 h 3027364"/>
                <a:gd name="connsiteX13433" fmla="*/ 2596357 w 2857500"/>
                <a:gd name="connsiteY13433" fmla="*/ 233363 h 3027364"/>
                <a:gd name="connsiteX13434" fmla="*/ 2587625 w 2857500"/>
                <a:gd name="connsiteY13434" fmla="*/ 223838 h 3027364"/>
                <a:gd name="connsiteX13435" fmla="*/ 2596357 w 2857500"/>
                <a:gd name="connsiteY13435" fmla="*/ 214313 h 3027364"/>
                <a:gd name="connsiteX13436" fmla="*/ 2554287 w 2857500"/>
                <a:gd name="connsiteY13436" fmla="*/ 214313 h 3027364"/>
                <a:gd name="connsiteX13437" fmla="*/ 2563812 w 2857500"/>
                <a:gd name="connsiteY13437" fmla="*/ 223838 h 3027364"/>
                <a:gd name="connsiteX13438" fmla="*/ 2554287 w 2857500"/>
                <a:gd name="connsiteY13438" fmla="*/ 233363 h 3027364"/>
                <a:gd name="connsiteX13439" fmla="*/ 2544762 w 2857500"/>
                <a:gd name="connsiteY13439" fmla="*/ 223838 h 3027364"/>
                <a:gd name="connsiteX13440" fmla="*/ 2554287 w 2857500"/>
                <a:gd name="connsiteY13440" fmla="*/ 214313 h 3027364"/>
                <a:gd name="connsiteX13441" fmla="*/ 2510632 w 2857500"/>
                <a:gd name="connsiteY13441" fmla="*/ 214313 h 3027364"/>
                <a:gd name="connsiteX13442" fmla="*/ 2519364 w 2857500"/>
                <a:gd name="connsiteY13442" fmla="*/ 223838 h 3027364"/>
                <a:gd name="connsiteX13443" fmla="*/ 2510632 w 2857500"/>
                <a:gd name="connsiteY13443" fmla="*/ 233363 h 3027364"/>
                <a:gd name="connsiteX13444" fmla="*/ 2501900 w 2857500"/>
                <a:gd name="connsiteY13444" fmla="*/ 223838 h 3027364"/>
                <a:gd name="connsiteX13445" fmla="*/ 2510632 w 2857500"/>
                <a:gd name="connsiteY13445" fmla="*/ 214313 h 3027364"/>
                <a:gd name="connsiteX13446" fmla="*/ 2467769 w 2857500"/>
                <a:gd name="connsiteY13446" fmla="*/ 214313 h 3027364"/>
                <a:gd name="connsiteX13447" fmla="*/ 2476501 w 2857500"/>
                <a:gd name="connsiteY13447" fmla="*/ 223838 h 3027364"/>
                <a:gd name="connsiteX13448" fmla="*/ 2467769 w 2857500"/>
                <a:gd name="connsiteY13448" fmla="*/ 233363 h 3027364"/>
                <a:gd name="connsiteX13449" fmla="*/ 2459037 w 2857500"/>
                <a:gd name="connsiteY13449" fmla="*/ 223838 h 3027364"/>
                <a:gd name="connsiteX13450" fmla="*/ 2467769 w 2857500"/>
                <a:gd name="connsiteY13450" fmla="*/ 214313 h 3027364"/>
                <a:gd name="connsiteX13451" fmla="*/ 2424112 w 2857500"/>
                <a:gd name="connsiteY13451" fmla="*/ 214313 h 3027364"/>
                <a:gd name="connsiteX13452" fmla="*/ 2433637 w 2857500"/>
                <a:gd name="connsiteY13452" fmla="*/ 223838 h 3027364"/>
                <a:gd name="connsiteX13453" fmla="*/ 2424112 w 2857500"/>
                <a:gd name="connsiteY13453" fmla="*/ 233363 h 3027364"/>
                <a:gd name="connsiteX13454" fmla="*/ 2414587 w 2857500"/>
                <a:gd name="connsiteY13454" fmla="*/ 223838 h 3027364"/>
                <a:gd name="connsiteX13455" fmla="*/ 2424112 w 2857500"/>
                <a:gd name="connsiteY13455" fmla="*/ 214313 h 3027364"/>
                <a:gd name="connsiteX13456" fmla="*/ 2381250 w 2857500"/>
                <a:gd name="connsiteY13456" fmla="*/ 214313 h 3027364"/>
                <a:gd name="connsiteX13457" fmla="*/ 2390775 w 2857500"/>
                <a:gd name="connsiteY13457" fmla="*/ 223838 h 3027364"/>
                <a:gd name="connsiteX13458" fmla="*/ 2381250 w 2857500"/>
                <a:gd name="connsiteY13458" fmla="*/ 233363 h 3027364"/>
                <a:gd name="connsiteX13459" fmla="*/ 2371725 w 2857500"/>
                <a:gd name="connsiteY13459" fmla="*/ 223838 h 3027364"/>
                <a:gd name="connsiteX13460" fmla="*/ 2381250 w 2857500"/>
                <a:gd name="connsiteY13460" fmla="*/ 214313 h 3027364"/>
                <a:gd name="connsiteX13461" fmla="*/ 2338387 w 2857500"/>
                <a:gd name="connsiteY13461" fmla="*/ 214313 h 3027364"/>
                <a:gd name="connsiteX13462" fmla="*/ 2347912 w 2857500"/>
                <a:gd name="connsiteY13462" fmla="*/ 223838 h 3027364"/>
                <a:gd name="connsiteX13463" fmla="*/ 2338387 w 2857500"/>
                <a:gd name="connsiteY13463" fmla="*/ 233363 h 3027364"/>
                <a:gd name="connsiteX13464" fmla="*/ 2328862 w 2857500"/>
                <a:gd name="connsiteY13464" fmla="*/ 223838 h 3027364"/>
                <a:gd name="connsiteX13465" fmla="*/ 2338387 w 2857500"/>
                <a:gd name="connsiteY13465" fmla="*/ 214313 h 3027364"/>
                <a:gd name="connsiteX13466" fmla="*/ 2295525 w 2857500"/>
                <a:gd name="connsiteY13466" fmla="*/ 214313 h 3027364"/>
                <a:gd name="connsiteX13467" fmla="*/ 2305050 w 2857500"/>
                <a:gd name="connsiteY13467" fmla="*/ 223838 h 3027364"/>
                <a:gd name="connsiteX13468" fmla="*/ 2295525 w 2857500"/>
                <a:gd name="connsiteY13468" fmla="*/ 233363 h 3027364"/>
                <a:gd name="connsiteX13469" fmla="*/ 2286000 w 2857500"/>
                <a:gd name="connsiteY13469" fmla="*/ 223838 h 3027364"/>
                <a:gd name="connsiteX13470" fmla="*/ 2295525 w 2857500"/>
                <a:gd name="connsiteY13470" fmla="*/ 214313 h 3027364"/>
                <a:gd name="connsiteX13471" fmla="*/ 2252662 w 2857500"/>
                <a:gd name="connsiteY13471" fmla="*/ 214313 h 3027364"/>
                <a:gd name="connsiteX13472" fmla="*/ 2262187 w 2857500"/>
                <a:gd name="connsiteY13472" fmla="*/ 223838 h 3027364"/>
                <a:gd name="connsiteX13473" fmla="*/ 2252662 w 2857500"/>
                <a:gd name="connsiteY13473" fmla="*/ 233363 h 3027364"/>
                <a:gd name="connsiteX13474" fmla="*/ 2243137 w 2857500"/>
                <a:gd name="connsiteY13474" fmla="*/ 223838 h 3027364"/>
                <a:gd name="connsiteX13475" fmla="*/ 2252662 w 2857500"/>
                <a:gd name="connsiteY13475" fmla="*/ 214313 h 3027364"/>
                <a:gd name="connsiteX13476" fmla="*/ 2209800 w 2857500"/>
                <a:gd name="connsiteY13476" fmla="*/ 214313 h 3027364"/>
                <a:gd name="connsiteX13477" fmla="*/ 2219325 w 2857500"/>
                <a:gd name="connsiteY13477" fmla="*/ 223838 h 3027364"/>
                <a:gd name="connsiteX13478" fmla="*/ 2209800 w 2857500"/>
                <a:gd name="connsiteY13478" fmla="*/ 233363 h 3027364"/>
                <a:gd name="connsiteX13479" fmla="*/ 2200275 w 2857500"/>
                <a:gd name="connsiteY13479" fmla="*/ 223838 h 3027364"/>
                <a:gd name="connsiteX13480" fmla="*/ 2209800 w 2857500"/>
                <a:gd name="connsiteY13480" fmla="*/ 214313 h 3027364"/>
                <a:gd name="connsiteX13481" fmla="*/ 2166937 w 2857500"/>
                <a:gd name="connsiteY13481" fmla="*/ 214313 h 3027364"/>
                <a:gd name="connsiteX13482" fmla="*/ 2176462 w 2857500"/>
                <a:gd name="connsiteY13482" fmla="*/ 223838 h 3027364"/>
                <a:gd name="connsiteX13483" fmla="*/ 2166937 w 2857500"/>
                <a:gd name="connsiteY13483" fmla="*/ 233363 h 3027364"/>
                <a:gd name="connsiteX13484" fmla="*/ 2157412 w 2857500"/>
                <a:gd name="connsiteY13484" fmla="*/ 223838 h 3027364"/>
                <a:gd name="connsiteX13485" fmla="*/ 2166937 w 2857500"/>
                <a:gd name="connsiteY13485" fmla="*/ 214313 h 3027364"/>
                <a:gd name="connsiteX13486" fmla="*/ 2124074 w 2857500"/>
                <a:gd name="connsiteY13486" fmla="*/ 214313 h 3027364"/>
                <a:gd name="connsiteX13487" fmla="*/ 2133599 w 2857500"/>
                <a:gd name="connsiteY13487" fmla="*/ 223838 h 3027364"/>
                <a:gd name="connsiteX13488" fmla="*/ 2124074 w 2857500"/>
                <a:gd name="connsiteY13488" fmla="*/ 233363 h 3027364"/>
                <a:gd name="connsiteX13489" fmla="*/ 2114549 w 2857500"/>
                <a:gd name="connsiteY13489" fmla="*/ 223838 h 3027364"/>
                <a:gd name="connsiteX13490" fmla="*/ 2124074 w 2857500"/>
                <a:gd name="connsiteY13490" fmla="*/ 214313 h 3027364"/>
                <a:gd name="connsiteX13491" fmla="*/ 2081212 w 2857500"/>
                <a:gd name="connsiteY13491" fmla="*/ 214313 h 3027364"/>
                <a:gd name="connsiteX13492" fmla="*/ 2090737 w 2857500"/>
                <a:gd name="connsiteY13492" fmla="*/ 223838 h 3027364"/>
                <a:gd name="connsiteX13493" fmla="*/ 2081212 w 2857500"/>
                <a:gd name="connsiteY13493" fmla="*/ 233363 h 3027364"/>
                <a:gd name="connsiteX13494" fmla="*/ 2071687 w 2857500"/>
                <a:gd name="connsiteY13494" fmla="*/ 223838 h 3027364"/>
                <a:gd name="connsiteX13495" fmla="*/ 2081212 w 2857500"/>
                <a:gd name="connsiteY13495" fmla="*/ 214313 h 3027364"/>
                <a:gd name="connsiteX13496" fmla="*/ 2038349 w 2857500"/>
                <a:gd name="connsiteY13496" fmla="*/ 214313 h 3027364"/>
                <a:gd name="connsiteX13497" fmla="*/ 2047874 w 2857500"/>
                <a:gd name="connsiteY13497" fmla="*/ 223838 h 3027364"/>
                <a:gd name="connsiteX13498" fmla="*/ 2038349 w 2857500"/>
                <a:gd name="connsiteY13498" fmla="*/ 233363 h 3027364"/>
                <a:gd name="connsiteX13499" fmla="*/ 2028824 w 2857500"/>
                <a:gd name="connsiteY13499" fmla="*/ 223838 h 3027364"/>
                <a:gd name="connsiteX13500" fmla="*/ 2038349 w 2857500"/>
                <a:gd name="connsiteY13500" fmla="*/ 214313 h 3027364"/>
                <a:gd name="connsiteX13501" fmla="*/ 1994694 w 2857500"/>
                <a:gd name="connsiteY13501" fmla="*/ 214313 h 3027364"/>
                <a:gd name="connsiteX13502" fmla="*/ 2003426 w 2857500"/>
                <a:gd name="connsiteY13502" fmla="*/ 223838 h 3027364"/>
                <a:gd name="connsiteX13503" fmla="*/ 1994694 w 2857500"/>
                <a:gd name="connsiteY13503" fmla="*/ 233363 h 3027364"/>
                <a:gd name="connsiteX13504" fmla="*/ 1985962 w 2857500"/>
                <a:gd name="connsiteY13504" fmla="*/ 223838 h 3027364"/>
                <a:gd name="connsiteX13505" fmla="*/ 1994694 w 2857500"/>
                <a:gd name="connsiteY13505" fmla="*/ 214313 h 3027364"/>
                <a:gd name="connsiteX13506" fmla="*/ 1951831 w 2857500"/>
                <a:gd name="connsiteY13506" fmla="*/ 214313 h 3027364"/>
                <a:gd name="connsiteX13507" fmla="*/ 1960563 w 2857500"/>
                <a:gd name="connsiteY13507" fmla="*/ 223838 h 3027364"/>
                <a:gd name="connsiteX13508" fmla="*/ 1951831 w 2857500"/>
                <a:gd name="connsiteY13508" fmla="*/ 233363 h 3027364"/>
                <a:gd name="connsiteX13509" fmla="*/ 1943099 w 2857500"/>
                <a:gd name="connsiteY13509" fmla="*/ 223838 h 3027364"/>
                <a:gd name="connsiteX13510" fmla="*/ 1951831 w 2857500"/>
                <a:gd name="connsiteY13510" fmla="*/ 214313 h 3027364"/>
                <a:gd name="connsiteX13511" fmla="*/ 1908969 w 2857500"/>
                <a:gd name="connsiteY13511" fmla="*/ 214313 h 3027364"/>
                <a:gd name="connsiteX13512" fmla="*/ 1917701 w 2857500"/>
                <a:gd name="connsiteY13512" fmla="*/ 223838 h 3027364"/>
                <a:gd name="connsiteX13513" fmla="*/ 1908969 w 2857500"/>
                <a:gd name="connsiteY13513" fmla="*/ 233363 h 3027364"/>
                <a:gd name="connsiteX13514" fmla="*/ 1900237 w 2857500"/>
                <a:gd name="connsiteY13514" fmla="*/ 223838 h 3027364"/>
                <a:gd name="connsiteX13515" fmla="*/ 1908969 w 2857500"/>
                <a:gd name="connsiteY13515" fmla="*/ 214313 h 3027364"/>
                <a:gd name="connsiteX13516" fmla="*/ 1868351 w 2857500"/>
                <a:gd name="connsiteY13516" fmla="*/ 214313 h 3027364"/>
                <a:gd name="connsiteX13517" fmla="*/ 1874837 w 2857500"/>
                <a:gd name="connsiteY13517" fmla="*/ 223838 h 3027364"/>
                <a:gd name="connsiteX13518" fmla="*/ 1865856 w 2857500"/>
                <a:gd name="connsiteY13518" fmla="*/ 233363 h 3027364"/>
                <a:gd name="connsiteX13519" fmla="*/ 1857374 w 2857500"/>
                <a:gd name="connsiteY13519" fmla="*/ 223838 h 3027364"/>
                <a:gd name="connsiteX13520" fmla="*/ 1857374 w 2857500"/>
                <a:gd name="connsiteY13520" fmla="*/ 223278 h 3027364"/>
                <a:gd name="connsiteX13521" fmla="*/ 1868351 w 2857500"/>
                <a:gd name="connsiteY13521" fmla="*/ 214313 h 3027364"/>
                <a:gd name="connsiteX13522" fmla="*/ 2703512 w 2857500"/>
                <a:gd name="connsiteY13522" fmla="*/ 171451 h 3027364"/>
                <a:gd name="connsiteX13523" fmla="*/ 2713037 w 2857500"/>
                <a:gd name="connsiteY13523" fmla="*/ 180976 h 3027364"/>
                <a:gd name="connsiteX13524" fmla="*/ 2703512 w 2857500"/>
                <a:gd name="connsiteY13524" fmla="*/ 190501 h 3027364"/>
                <a:gd name="connsiteX13525" fmla="*/ 2693987 w 2857500"/>
                <a:gd name="connsiteY13525" fmla="*/ 180976 h 3027364"/>
                <a:gd name="connsiteX13526" fmla="*/ 2703512 w 2857500"/>
                <a:gd name="connsiteY13526" fmla="*/ 171451 h 3027364"/>
                <a:gd name="connsiteX13527" fmla="*/ 2660650 w 2857500"/>
                <a:gd name="connsiteY13527" fmla="*/ 171451 h 3027364"/>
                <a:gd name="connsiteX13528" fmla="*/ 2670175 w 2857500"/>
                <a:gd name="connsiteY13528" fmla="*/ 180976 h 3027364"/>
                <a:gd name="connsiteX13529" fmla="*/ 2660650 w 2857500"/>
                <a:gd name="connsiteY13529" fmla="*/ 190501 h 3027364"/>
                <a:gd name="connsiteX13530" fmla="*/ 2651125 w 2857500"/>
                <a:gd name="connsiteY13530" fmla="*/ 180976 h 3027364"/>
                <a:gd name="connsiteX13531" fmla="*/ 2660650 w 2857500"/>
                <a:gd name="connsiteY13531" fmla="*/ 171451 h 3027364"/>
                <a:gd name="connsiteX13532" fmla="*/ 2617787 w 2857500"/>
                <a:gd name="connsiteY13532" fmla="*/ 171451 h 3027364"/>
                <a:gd name="connsiteX13533" fmla="*/ 2627312 w 2857500"/>
                <a:gd name="connsiteY13533" fmla="*/ 180976 h 3027364"/>
                <a:gd name="connsiteX13534" fmla="*/ 2617787 w 2857500"/>
                <a:gd name="connsiteY13534" fmla="*/ 190501 h 3027364"/>
                <a:gd name="connsiteX13535" fmla="*/ 2608262 w 2857500"/>
                <a:gd name="connsiteY13535" fmla="*/ 180976 h 3027364"/>
                <a:gd name="connsiteX13536" fmla="*/ 2617787 w 2857500"/>
                <a:gd name="connsiteY13536" fmla="*/ 171451 h 3027364"/>
                <a:gd name="connsiteX13537" fmla="*/ 2574925 w 2857500"/>
                <a:gd name="connsiteY13537" fmla="*/ 171451 h 3027364"/>
                <a:gd name="connsiteX13538" fmla="*/ 2584450 w 2857500"/>
                <a:gd name="connsiteY13538" fmla="*/ 180976 h 3027364"/>
                <a:gd name="connsiteX13539" fmla="*/ 2574925 w 2857500"/>
                <a:gd name="connsiteY13539" fmla="*/ 190501 h 3027364"/>
                <a:gd name="connsiteX13540" fmla="*/ 2565400 w 2857500"/>
                <a:gd name="connsiteY13540" fmla="*/ 180976 h 3027364"/>
                <a:gd name="connsiteX13541" fmla="*/ 2574925 w 2857500"/>
                <a:gd name="connsiteY13541" fmla="*/ 171451 h 3027364"/>
                <a:gd name="connsiteX13542" fmla="*/ 2531269 w 2857500"/>
                <a:gd name="connsiteY13542" fmla="*/ 171451 h 3027364"/>
                <a:gd name="connsiteX13543" fmla="*/ 2540001 w 2857500"/>
                <a:gd name="connsiteY13543" fmla="*/ 180976 h 3027364"/>
                <a:gd name="connsiteX13544" fmla="*/ 2531269 w 2857500"/>
                <a:gd name="connsiteY13544" fmla="*/ 190501 h 3027364"/>
                <a:gd name="connsiteX13545" fmla="*/ 2522537 w 2857500"/>
                <a:gd name="connsiteY13545" fmla="*/ 180976 h 3027364"/>
                <a:gd name="connsiteX13546" fmla="*/ 2531269 w 2857500"/>
                <a:gd name="connsiteY13546" fmla="*/ 171451 h 3027364"/>
                <a:gd name="connsiteX13547" fmla="*/ 2487893 w 2857500"/>
                <a:gd name="connsiteY13547" fmla="*/ 171451 h 3027364"/>
                <a:gd name="connsiteX13548" fmla="*/ 2488406 w 2857500"/>
                <a:gd name="connsiteY13548" fmla="*/ 171451 h 3027364"/>
                <a:gd name="connsiteX13549" fmla="*/ 2497138 w 2857500"/>
                <a:gd name="connsiteY13549" fmla="*/ 180704 h 3027364"/>
                <a:gd name="connsiteX13550" fmla="*/ 2488406 w 2857500"/>
                <a:gd name="connsiteY13550" fmla="*/ 190501 h 3027364"/>
                <a:gd name="connsiteX13551" fmla="*/ 2487893 w 2857500"/>
                <a:gd name="connsiteY13551" fmla="*/ 190501 h 3027364"/>
                <a:gd name="connsiteX13552" fmla="*/ 2479675 w 2857500"/>
                <a:gd name="connsiteY13552" fmla="*/ 180704 h 3027364"/>
                <a:gd name="connsiteX13553" fmla="*/ 2487893 w 2857500"/>
                <a:gd name="connsiteY13553" fmla="*/ 171451 h 3027364"/>
                <a:gd name="connsiteX13554" fmla="*/ 2446337 w 2857500"/>
                <a:gd name="connsiteY13554" fmla="*/ 171450 h 3027364"/>
                <a:gd name="connsiteX13555" fmla="*/ 2455862 w 2857500"/>
                <a:gd name="connsiteY13555" fmla="*/ 180975 h 3027364"/>
                <a:gd name="connsiteX13556" fmla="*/ 2446337 w 2857500"/>
                <a:gd name="connsiteY13556" fmla="*/ 190500 h 3027364"/>
                <a:gd name="connsiteX13557" fmla="*/ 2436812 w 2857500"/>
                <a:gd name="connsiteY13557" fmla="*/ 180975 h 3027364"/>
                <a:gd name="connsiteX13558" fmla="*/ 2446337 w 2857500"/>
                <a:gd name="connsiteY13558" fmla="*/ 171450 h 3027364"/>
                <a:gd name="connsiteX13559" fmla="*/ 2402682 w 2857500"/>
                <a:gd name="connsiteY13559" fmla="*/ 171450 h 3027364"/>
                <a:gd name="connsiteX13560" fmla="*/ 2411414 w 2857500"/>
                <a:gd name="connsiteY13560" fmla="*/ 180975 h 3027364"/>
                <a:gd name="connsiteX13561" fmla="*/ 2402682 w 2857500"/>
                <a:gd name="connsiteY13561" fmla="*/ 190500 h 3027364"/>
                <a:gd name="connsiteX13562" fmla="*/ 2393950 w 2857500"/>
                <a:gd name="connsiteY13562" fmla="*/ 180975 h 3027364"/>
                <a:gd name="connsiteX13563" fmla="*/ 2402682 w 2857500"/>
                <a:gd name="connsiteY13563" fmla="*/ 171450 h 3027364"/>
                <a:gd name="connsiteX13564" fmla="*/ 2359819 w 2857500"/>
                <a:gd name="connsiteY13564" fmla="*/ 171450 h 3027364"/>
                <a:gd name="connsiteX13565" fmla="*/ 2368551 w 2857500"/>
                <a:gd name="connsiteY13565" fmla="*/ 180975 h 3027364"/>
                <a:gd name="connsiteX13566" fmla="*/ 2359819 w 2857500"/>
                <a:gd name="connsiteY13566" fmla="*/ 190500 h 3027364"/>
                <a:gd name="connsiteX13567" fmla="*/ 2351087 w 2857500"/>
                <a:gd name="connsiteY13567" fmla="*/ 180975 h 3027364"/>
                <a:gd name="connsiteX13568" fmla="*/ 2359819 w 2857500"/>
                <a:gd name="connsiteY13568" fmla="*/ 171450 h 3027364"/>
                <a:gd name="connsiteX13569" fmla="*/ 2316162 w 2857500"/>
                <a:gd name="connsiteY13569" fmla="*/ 171450 h 3027364"/>
                <a:gd name="connsiteX13570" fmla="*/ 2325687 w 2857500"/>
                <a:gd name="connsiteY13570" fmla="*/ 180975 h 3027364"/>
                <a:gd name="connsiteX13571" fmla="*/ 2316162 w 2857500"/>
                <a:gd name="connsiteY13571" fmla="*/ 190500 h 3027364"/>
                <a:gd name="connsiteX13572" fmla="*/ 2306637 w 2857500"/>
                <a:gd name="connsiteY13572" fmla="*/ 180975 h 3027364"/>
                <a:gd name="connsiteX13573" fmla="*/ 2316162 w 2857500"/>
                <a:gd name="connsiteY13573" fmla="*/ 171450 h 3027364"/>
                <a:gd name="connsiteX13574" fmla="*/ 2273300 w 2857500"/>
                <a:gd name="connsiteY13574" fmla="*/ 171450 h 3027364"/>
                <a:gd name="connsiteX13575" fmla="*/ 2282825 w 2857500"/>
                <a:gd name="connsiteY13575" fmla="*/ 180975 h 3027364"/>
                <a:gd name="connsiteX13576" fmla="*/ 2273300 w 2857500"/>
                <a:gd name="connsiteY13576" fmla="*/ 190500 h 3027364"/>
                <a:gd name="connsiteX13577" fmla="*/ 2263775 w 2857500"/>
                <a:gd name="connsiteY13577" fmla="*/ 180975 h 3027364"/>
                <a:gd name="connsiteX13578" fmla="*/ 2273300 w 2857500"/>
                <a:gd name="connsiteY13578" fmla="*/ 171450 h 3027364"/>
                <a:gd name="connsiteX13579" fmla="*/ 2230437 w 2857500"/>
                <a:gd name="connsiteY13579" fmla="*/ 171450 h 3027364"/>
                <a:gd name="connsiteX13580" fmla="*/ 2239962 w 2857500"/>
                <a:gd name="connsiteY13580" fmla="*/ 180975 h 3027364"/>
                <a:gd name="connsiteX13581" fmla="*/ 2230437 w 2857500"/>
                <a:gd name="connsiteY13581" fmla="*/ 190500 h 3027364"/>
                <a:gd name="connsiteX13582" fmla="*/ 2220912 w 2857500"/>
                <a:gd name="connsiteY13582" fmla="*/ 180975 h 3027364"/>
                <a:gd name="connsiteX13583" fmla="*/ 2230437 w 2857500"/>
                <a:gd name="connsiteY13583" fmla="*/ 171450 h 3027364"/>
                <a:gd name="connsiteX13584" fmla="*/ 2187575 w 2857500"/>
                <a:gd name="connsiteY13584" fmla="*/ 171450 h 3027364"/>
                <a:gd name="connsiteX13585" fmla="*/ 2197100 w 2857500"/>
                <a:gd name="connsiteY13585" fmla="*/ 180975 h 3027364"/>
                <a:gd name="connsiteX13586" fmla="*/ 2187575 w 2857500"/>
                <a:gd name="connsiteY13586" fmla="*/ 190500 h 3027364"/>
                <a:gd name="connsiteX13587" fmla="*/ 2178050 w 2857500"/>
                <a:gd name="connsiteY13587" fmla="*/ 180975 h 3027364"/>
                <a:gd name="connsiteX13588" fmla="*/ 2187575 w 2857500"/>
                <a:gd name="connsiteY13588" fmla="*/ 171450 h 3027364"/>
                <a:gd name="connsiteX13589" fmla="*/ 2144440 w 2857500"/>
                <a:gd name="connsiteY13589" fmla="*/ 171450 h 3027364"/>
                <a:gd name="connsiteX13590" fmla="*/ 2144984 w 2857500"/>
                <a:gd name="connsiteY13590" fmla="*/ 171450 h 3027364"/>
                <a:gd name="connsiteX13591" fmla="*/ 2154237 w 2857500"/>
                <a:gd name="connsiteY13591" fmla="*/ 180703 h 3027364"/>
                <a:gd name="connsiteX13592" fmla="*/ 2144984 w 2857500"/>
                <a:gd name="connsiteY13592" fmla="*/ 190500 h 3027364"/>
                <a:gd name="connsiteX13593" fmla="*/ 2144440 w 2857500"/>
                <a:gd name="connsiteY13593" fmla="*/ 190500 h 3027364"/>
                <a:gd name="connsiteX13594" fmla="*/ 2135187 w 2857500"/>
                <a:gd name="connsiteY13594" fmla="*/ 180703 h 3027364"/>
                <a:gd name="connsiteX13595" fmla="*/ 2144440 w 2857500"/>
                <a:gd name="connsiteY13595" fmla="*/ 171450 h 3027364"/>
                <a:gd name="connsiteX13596" fmla="*/ 2101849 w 2857500"/>
                <a:gd name="connsiteY13596" fmla="*/ 171450 h 3027364"/>
                <a:gd name="connsiteX13597" fmla="*/ 2111374 w 2857500"/>
                <a:gd name="connsiteY13597" fmla="*/ 180975 h 3027364"/>
                <a:gd name="connsiteX13598" fmla="*/ 2101849 w 2857500"/>
                <a:gd name="connsiteY13598" fmla="*/ 190500 h 3027364"/>
                <a:gd name="connsiteX13599" fmla="*/ 2092324 w 2857500"/>
                <a:gd name="connsiteY13599" fmla="*/ 180975 h 3027364"/>
                <a:gd name="connsiteX13600" fmla="*/ 2101849 w 2857500"/>
                <a:gd name="connsiteY13600" fmla="*/ 171450 h 3027364"/>
                <a:gd name="connsiteX13601" fmla="*/ 2058987 w 2857500"/>
                <a:gd name="connsiteY13601" fmla="*/ 171450 h 3027364"/>
                <a:gd name="connsiteX13602" fmla="*/ 2068512 w 2857500"/>
                <a:gd name="connsiteY13602" fmla="*/ 180975 h 3027364"/>
                <a:gd name="connsiteX13603" fmla="*/ 2058987 w 2857500"/>
                <a:gd name="connsiteY13603" fmla="*/ 190500 h 3027364"/>
                <a:gd name="connsiteX13604" fmla="*/ 2049462 w 2857500"/>
                <a:gd name="connsiteY13604" fmla="*/ 180975 h 3027364"/>
                <a:gd name="connsiteX13605" fmla="*/ 2058987 w 2857500"/>
                <a:gd name="connsiteY13605" fmla="*/ 171450 h 3027364"/>
                <a:gd name="connsiteX13606" fmla="*/ 2016124 w 2857500"/>
                <a:gd name="connsiteY13606" fmla="*/ 171450 h 3027364"/>
                <a:gd name="connsiteX13607" fmla="*/ 2025649 w 2857500"/>
                <a:gd name="connsiteY13607" fmla="*/ 180975 h 3027364"/>
                <a:gd name="connsiteX13608" fmla="*/ 2016124 w 2857500"/>
                <a:gd name="connsiteY13608" fmla="*/ 190500 h 3027364"/>
                <a:gd name="connsiteX13609" fmla="*/ 2006599 w 2857500"/>
                <a:gd name="connsiteY13609" fmla="*/ 180975 h 3027364"/>
                <a:gd name="connsiteX13610" fmla="*/ 2016124 w 2857500"/>
                <a:gd name="connsiteY13610" fmla="*/ 171450 h 3027364"/>
                <a:gd name="connsiteX13611" fmla="*/ 1973262 w 2857500"/>
                <a:gd name="connsiteY13611" fmla="*/ 171450 h 3027364"/>
                <a:gd name="connsiteX13612" fmla="*/ 1982787 w 2857500"/>
                <a:gd name="connsiteY13612" fmla="*/ 180975 h 3027364"/>
                <a:gd name="connsiteX13613" fmla="*/ 1973262 w 2857500"/>
                <a:gd name="connsiteY13613" fmla="*/ 190500 h 3027364"/>
                <a:gd name="connsiteX13614" fmla="*/ 1963737 w 2857500"/>
                <a:gd name="connsiteY13614" fmla="*/ 180975 h 3027364"/>
                <a:gd name="connsiteX13615" fmla="*/ 1973262 w 2857500"/>
                <a:gd name="connsiteY13615" fmla="*/ 171450 h 3027364"/>
                <a:gd name="connsiteX13616" fmla="*/ 1932304 w 2857500"/>
                <a:gd name="connsiteY13616" fmla="*/ 171450 h 3027364"/>
                <a:gd name="connsiteX13617" fmla="*/ 1939924 w 2857500"/>
                <a:gd name="connsiteY13617" fmla="*/ 180703 h 3027364"/>
                <a:gd name="connsiteX13618" fmla="*/ 1930127 w 2857500"/>
                <a:gd name="connsiteY13618" fmla="*/ 190500 h 3027364"/>
                <a:gd name="connsiteX13619" fmla="*/ 1920874 w 2857500"/>
                <a:gd name="connsiteY13619" fmla="*/ 180703 h 3027364"/>
                <a:gd name="connsiteX13620" fmla="*/ 1920874 w 2857500"/>
                <a:gd name="connsiteY13620" fmla="*/ 179070 h 3027364"/>
                <a:gd name="connsiteX13621" fmla="*/ 1932304 w 2857500"/>
                <a:gd name="connsiteY13621" fmla="*/ 171450 h 3027364"/>
                <a:gd name="connsiteX13622" fmla="*/ 1998935 w 2857500"/>
                <a:gd name="connsiteY13622" fmla="*/ 130175 h 3027364"/>
                <a:gd name="connsiteX13623" fmla="*/ 2003425 w 2857500"/>
                <a:gd name="connsiteY13623" fmla="*/ 138113 h 3027364"/>
                <a:gd name="connsiteX13624" fmla="*/ 1994943 w 2857500"/>
                <a:gd name="connsiteY13624" fmla="*/ 147638 h 3027364"/>
                <a:gd name="connsiteX13625" fmla="*/ 1985962 w 2857500"/>
                <a:gd name="connsiteY13625" fmla="*/ 138642 h 3027364"/>
                <a:gd name="connsiteX13626" fmla="*/ 1993945 w 2857500"/>
                <a:gd name="connsiteY13626" fmla="*/ 133350 h 3027364"/>
                <a:gd name="connsiteX13627" fmla="*/ 1998935 w 2857500"/>
                <a:gd name="connsiteY13627" fmla="*/ 130175 h 3027364"/>
                <a:gd name="connsiteX13628" fmla="*/ 2683147 w 2857500"/>
                <a:gd name="connsiteY13628" fmla="*/ 128588 h 3027364"/>
                <a:gd name="connsiteX13629" fmla="*/ 2687501 w 2857500"/>
                <a:gd name="connsiteY13629" fmla="*/ 129676 h 3027364"/>
                <a:gd name="connsiteX13630" fmla="*/ 2691311 w 2857500"/>
                <a:gd name="connsiteY13630" fmla="*/ 133486 h 3027364"/>
                <a:gd name="connsiteX13631" fmla="*/ 2692400 w 2857500"/>
                <a:gd name="connsiteY13631" fmla="*/ 137841 h 3027364"/>
                <a:gd name="connsiteX13632" fmla="*/ 2683147 w 2857500"/>
                <a:gd name="connsiteY13632" fmla="*/ 147638 h 3027364"/>
                <a:gd name="connsiteX13633" fmla="*/ 2673350 w 2857500"/>
                <a:gd name="connsiteY13633" fmla="*/ 137841 h 3027364"/>
                <a:gd name="connsiteX13634" fmla="*/ 2683147 w 2857500"/>
                <a:gd name="connsiteY13634" fmla="*/ 128588 h 3027364"/>
                <a:gd name="connsiteX13635" fmla="*/ 2639219 w 2857500"/>
                <a:gd name="connsiteY13635" fmla="*/ 128588 h 3027364"/>
                <a:gd name="connsiteX13636" fmla="*/ 2647951 w 2857500"/>
                <a:gd name="connsiteY13636" fmla="*/ 138113 h 3027364"/>
                <a:gd name="connsiteX13637" fmla="*/ 2639219 w 2857500"/>
                <a:gd name="connsiteY13637" fmla="*/ 147638 h 3027364"/>
                <a:gd name="connsiteX13638" fmla="*/ 2630487 w 2857500"/>
                <a:gd name="connsiteY13638" fmla="*/ 138113 h 3027364"/>
                <a:gd name="connsiteX13639" fmla="*/ 2639219 w 2857500"/>
                <a:gd name="connsiteY13639" fmla="*/ 128588 h 3027364"/>
                <a:gd name="connsiteX13640" fmla="*/ 2596357 w 2857500"/>
                <a:gd name="connsiteY13640" fmla="*/ 128588 h 3027364"/>
                <a:gd name="connsiteX13641" fmla="*/ 2605089 w 2857500"/>
                <a:gd name="connsiteY13641" fmla="*/ 138113 h 3027364"/>
                <a:gd name="connsiteX13642" fmla="*/ 2596357 w 2857500"/>
                <a:gd name="connsiteY13642" fmla="*/ 147638 h 3027364"/>
                <a:gd name="connsiteX13643" fmla="*/ 2587625 w 2857500"/>
                <a:gd name="connsiteY13643" fmla="*/ 138113 h 3027364"/>
                <a:gd name="connsiteX13644" fmla="*/ 2596357 w 2857500"/>
                <a:gd name="connsiteY13644" fmla="*/ 128588 h 3027364"/>
                <a:gd name="connsiteX13645" fmla="*/ 2554287 w 2857500"/>
                <a:gd name="connsiteY13645" fmla="*/ 128588 h 3027364"/>
                <a:gd name="connsiteX13646" fmla="*/ 2563812 w 2857500"/>
                <a:gd name="connsiteY13646" fmla="*/ 138113 h 3027364"/>
                <a:gd name="connsiteX13647" fmla="*/ 2554287 w 2857500"/>
                <a:gd name="connsiteY13647" fmla="*/ 147638 h 3027364"/>
                <a:gd name="connsiteX13648" fmla="*/ 2544762 w 2857500"/>
                <a:gd name="connsiteY13648" fmla="*/ 138113 h 3027364"/>
                <a:gd name="connsiteX13649" fmla="*/ 2554287 w 2857500"/>
                <a:gd name="connsiteY13649" fmla="*/ 128588 h 3027364"/>
                <a:gd name="connsiteX13650" fmla="*/ 2510632 w 2857500"/>
                <a:gd name="connsiteY13650" fmla="*/ 128588 h 3027364"/>
                <a:gd name="connsiteX13651" fmla="*/ 2519364 w 2857500"/>
                <a:gd name="connsiteY13651" fmla="*/ 138113 h 3027364"/>
                <a:gd name="connsiteX13652" fmla="*/ 2510632 w 2857500"/>
                <a:gd name="connsiteY13652" fmla="*/ 147638 h 3027364"/>
                <a:gd name="connsiteX13653" fmla="*/ 2501900 w 2857500"/>
                <a:gd name="connsiteY13653" fmla="*/ 138113 h 3027364"/>
                <a:gd name="connsiteX13654" fmla="*/ 2510632 w 2857500"/>
                <a:gd name="connsiteY13654" fmla="*/ 128588 h 3027364"/>
                <a:gd name="connsiteX13655" fmla="*/ 2467769 w 2857500"/>
                <a:gd name="connsiteY13655" fmla="*/ 128588 h 3027364"/>
                <a:gd name="connsiteX13656" fmla="*/ 2476501 w 2857500"/>
                <a:gd name="connsiteY13656" fmla="*/ 138113 h 3027364"/>
                <a:gd name="connsiteX13657" fmla="*/ 2467769 w 2857500"/>
                <a:gd name="connsiteY13657" fmla="*/ 147638 h 3027364"/>
                <a:gd name="connsiteX13658" fmla="*/ 2459037 w 2857500"/>
                <a:gd name="connsiteY13658" fmla="*/ 138113 h 3027364"/>
                <a:gd name="connsiteX13659" fmla="*/ 2467769 w 2857500"/>
                <a:gd name="connsiteY13659" fmla="*/ 128588 h 3027364"/>
                <a:gd name="connsiteX13660" fmla="*/ 2424112 w 2857500"/>
                <a:gd name="connsiteY13660" fmla="*/ 128588 h 3027364"/>
                <a:gd name="connsiteX13661" fmla="*/ 2433637 w 2857500"/>
                <a:gd name="connsiteY13661" fmla="*/ 138113 h 3027364"/>
                <a:gd name="connsiteX13662" fmla="*/ 2424112 w 2857500"/>
                <a:gd name="connsiteY13662" fmla="*/ 147638 h 3027364"/>
                <a:gd name="connsiteX13663" fmla="*/ 2414587 w 2857500"/>
                <a:gd name="connsiteY13663" fmla="*/ 138113 h 3027364"/>
                <a:gd name="connsiteX13664" fmla="*/ 2424112 w 2857500"/>
                <a:gd name="connsiteY13664" fmla="*/ 128588 h 3027364"/>
                <a:gd name="connsiteX13665" fmla="*/ 2381250 w 2857500"/>
                <a:gd name="connsiteY13665" fmla="*/ 128588 h 3027364"/>
                <a:gd name="connsiteX13666" fmla="*/ 2390775 w 2857500"/>
                <a:gd name="connsiteY13666" fmla="*/ 138113 h 3027364"/>
                <a:gd name="connsiteX13667" fmla="*/ 2381250 w 2857500"/>
                <a:gd name="connsiteY13667" fmla="*/ 147638 h 3027364"/>
                <a:gd name="connsiteX13668" fmla="*/ 2371725 w 2857500"/>
                <a:gd name="connsiteY13668" fmla="*/ 138113 h 3027364"/>
                <a:gd name="connsiteX13669" fmla="*/ 2381250 w 2857500"/>
                <a:gd name="connsiteY13669" fmla="*/ 128588 h 3027364"/>
                <a:gd name="connsiteX13670" fmla="*/ 2338387 w 2857500"/>
                <a:gd name="connsiteY13670" fmla="*/ 128588 h 3027364"/>
                <a:gd name="connsiteX13671" fmla="*/ 2347912 w 2857500"/>
                <a:gd name="connsiteY13671" fmla="*/ 138113 h 3027364"/>
                <a:gd name="connsiteX13672" fmla="*/ 2338387 w 2857500"/>
                <a:gd name="connsiteY13672" fmla="*/ 147638 h 3027364"/>
                <a:gd name="connsiteX13673" fmla="*/ 2328862 w 2857500"/>
                <a:gd name="connsiteY13673" fmla="*/ 138113 h 3027364"/>
                <a:gd name="connsiteX13674" fmla="*/ 2338387 w 2857500"/>
                <a:gd name="connsiteY13674" fmla="*/ 128588 h 3027364"/>
                <a:gd name="connsiteX13675" fmla="*/ 2295525 w 2857500"/>
                <a:gd name="connsiteY13675" fmla="*/ 128588 h 3027364"/>
                <a:gd name="connsiteX13676" fmla="*/ 2305050 w 2857500"/>
                <a:gd name="connsiteY13676" fmla="*/ 138113 h 3027364"/>
                <a:gd name="connsiteX13677" fmla="*/ 2295525 w 2857500"/>
                <a:gd name="connsiteY13677" fmla="*/ 147638 h 3027364"/>
                <a:gd name="connsiteX13678" fmla="*/ 2286000 w 2857500"/>
                <a:gd name="connsiteY13678" fmla="*/ 138113 h 3027364"/>
                <a:gd name="connsiteX13679" fmla="*/ 2295525 w 2857500"/>
                <a:gd name="connsiteY13679" fmla="*/ 128588 h 3027364"/>
                <a:gd name="connsiteX13680" fmla="*/ 2252662 w 2857500"/>
                <a:gd name="connsiteY13680" fmla="*/ 128588 h 3027364"/>
                <a:gd name="connsiteX13681" fmla="*/ 2262187 w 2857500"/>
                <a:gd name="connsiteY13681" fmla="*/ 138113 h 3027364"/>
                <a:gd name="connsiteX13682" fmla="*/ 2252662 w 2857500"/>
                <a:gd name="connsiteY13682" fmla="*/ 147638 h 3027364"/>
                <a:gd name="connsiteX13683" fmla="*/ 2243137 w 2857500"/>
                <a:gd name="connsiteY13683" fmla="*/ 138113 h 3027364"/>
                <a:gd name="connsiteX13684" fmla="*/ 2252662 w 2857500"/>
                <a:gd name="connsiteY13684" fmla="*/ 128588 h 3027364"/>
                <a:gd name="connsiteX13685" fmla="*/ 2209800 w 2857500"/>
                <a:gd name="connsiteY13685" fmla="*/ 128588 h 3027364"/>
                <a:gd name="connsiteX13686" fmla="*/ 2219325 w 2857500"/>
                <a:gd name="connsiteY13686" fmla="*/ 138113 h 3027364"/>
                <a:gd name="connsiteX13687" fmla="*/ 2209800 w 2857500"/>
                <a:gd name="connsiteY13687" fmla="*/ 147638 h 3027364"/>
                <a:gd name="connsiteX13688" fmla="*/ 2200275 w 2857500"/>
                <a:gd name="connsiteY13688" fmla="*/ 138113 h 3027364"/>
                <a:gd name="connsiteX13689" fmla="*/ 2209800 w 2857500"/>
                <a:gd name="connsiteY13689" fmla="*/ 128588 h 3027364"/>
                <a:gd name="connsiteX13690" fmla="*/ 2166937 w 2857500"/>
                <a:gd name="connsiteY13690" fmla="*/ 128588 h 3027364"/>
                <a:gd name="connsiteX13691" fmla="*/ 2176462 w 2857500"/>
                <a:gd name="connsiteY13691" fmla="*/ 138113 h 3027364"/>
                <a:gd name="connsiteX13692" fmla="*/ 2166937 w 2857500"/>
                <a:gd name="connsiteY13692" fmla="*/ 147638 h 3027364"/>
                <a:gd name="connsiteX13693" fmla="*/ 2157412 w 2857500"/>
                <a:gd name="connsiteY13693" fmla="*/ 138113 h 3027364"/>
                <a:gd name="connsiteX13694" fmla="*/ 2166937 w 2857500"/>
                <a:gd name="connsiteY13694" fmla="*/ 128588 h 3027364"/>
                <a:gd name="connsiteX13695" fmla="*/ 2124074 w 2857500"/>
                <a:gd name="connsiteY13695" fmla="*/ 128588 h 3027364"/>
                <a:gd name="connsiteX13696" fmla="*/ 2133599 w 2857500"/>
                <a:gd name="connsiteY13696" fmla="*/ 138113 h 3027364"/>
                <a:gd name="connsiteX13697" fmla="*/ 2124074 w 2857500"/>
                <a:gd name="connsiteY13697" fmla="*/ 147638 h 3027364"/>
                <a:gd name="connsiteX13698" fmla="*/ 2114549 w 2857500"/>
                <a:gd name="connsiteY13698" fmla="*/ 138113 h 3027364"/>
                <a:gd name="connsiteX13699" fmla="*/ 2124074 w 2857500"/>
                <a:gd name="connsiteY13699" fmla="*/ 128588 h 3027364"/>
                <a:gd name="connsiteX13700" fmla="*/ 2081212 w 2857500"/>
                <a:gd name="connsiteY13700" fmla="*/ 128588 h 3027364"/>
                <a:gd name="connsiteX13701" fmla="*/ 2090737 w 2857500"/>
                <a:gd name="connsiteY13701" fmla="*/ 138113 h 3027364"/>
                <a:gd name="connsiteX13702" fmla="*/ 2081212 w 2857500"/>
                <a:gd name="connsiteY13702" fmla="*/ 147638 h 3027364"/>
                <a:gd name="connsiteX13703" fmla="*/ 2071687 w 2857500"/>
                <a:gd name="connsiteY13703" fmla="*/ 138113 h 3027364"/>
                <a:gd name="connsiteX13704" fmla="*/ 2081212 w 2857500"/>
                <a:gd name="connsiteY13704" fmla="*/ 128588 h 3027364"/>
                <a:gd name="connsiteX13705" fmla="*/ 2038349 w 2857500"/>
                <a:gd name="connsiteY13705" fmla="*/ 128588 h 3027364"/>
                <a:gd name="connsiteX13706" fmla="*/ 2047874 w 2857500"/>
                <a:gd name="connsiteY13706" fmla="*/ 138113 h 3027364"/>
                <a:gd name="connsiteX13707" fmla="*/ 2038349 w 2857500"/>
                <a:gd name="connsiteY13707" fmla="*/ 147638 h 3027364"/>
                <a:gd name="connsiteX13708" fmla="*/ 2028824 w 2857500"/>
                <a:gd name="connsiteY13708" fmla="*/ 138113 h 3027364"/>
                <a:gd name="connsiteX13709" fmla="*/ 2038349 w 2857500"/>
                <a:gd name="connsiteY13709" fmla="*/ 128588 h 3027364"/>
                <a:gd name="connsiteX13710" fmla="*/ 2067949 w 2857500"/>
                <a:gd name="connsiteY13710" fmla="*/ 92075 h 3027364"/>
                <a:gd name="connsiteX13711" fmla="*/ 2068512 w 2857500"/>
                <a:gd name="connsiteY13711" fmla="*/ 95388 h 3027364"/>
                <a:gd name="connsiteX13712" fmla="*/ 2058936 w 2857500"/>
                <a:gd name="connsiteY13712" fmla="*/ 104775 h 3027364"/>
                <a:gd name="connsiteX13713" fmla="*/ 2051049 w 2857500"/>
                <a:gd name="connsiteY13713" fmla="*/ 100910 h 3027364"/>
                <a:gd name="connsiteX13714" fmla="*/ 2067949 w 2857500"/>
                <a:gd name="connsiteY13714" fmla="*/ 92075 h 3027364"/>
                <a:gd name="connsiteX13715" fmla="*/ 2617787 w 2857500"/>
                <a:gd name="connsiteY13715" fmla="*/ 85726 h 3027364"/>
                <a:gd name="connsiteX13716" fmla="*/ 2627312 w 2857500"/>
                <a:gd name="connsiteY13716" fmla="*/ 95251 h 3027364"/>
                <a:gd name="connsiteX13717" fmla="*/ 2617787 w 2857500"/>
                <a:gd name="connsiteY13717" fmla="*/ 104776 h 3027364"/>
                <a:gd name="connsiteX13718" fmla="*/ 2608262 w 2857500"/>
                <a:gd name="connsiteY13718" fmla="*/ 95251 h 3027364"/>
                <a:gd name="connsiteX13719" fmla="*/ 2617787 w 2857500"/>
                <a:gd name="connsiteY13719" fmla="*/ 85726 h 3027364"/>
                <a:gd name="connsiteX13720" fmla="*/ 2574925 w 2857500"/>
                <a:gd name="connsiteY13720" fmla="*/ 85726 h 3027364"/>
                <a:gd name="connsiteX13721" fmla="*/ 2584450 w 2857500"/>
                <a:gd name="connsiteY13721" fmla="*/ 95251 h 3027364"/>
                <a:gd name="connsiteX13722" fmla="*/ 2574925 w 2857500"/>
                <a:gd name="connsiteY13722" fmla="*/ 104776 h 3027364"/>
                <a:gd name="connsiteX13723" fmla="*/ 2565400 w 2857500"/>
                <a:gd name="connsiteY13723" fmla="*/ 95251 h 3027364"/>
                <a:gd name="connsiteX13724" fmla="*/ 2574925 w 2857500"/>
                <a:gd name="connsiteY13724" fmla="*/ 85726 h 3027364"/>
                <a:gd name="connsiteX13725" fmla="*/ 2531269 w 2857500"/>
                <a:gd name="connsiteY13725" fmla="*/ 85726 h 3027364"/>
                <a:gd name="connsiteX13726" fmla="*/ 2540001 w 2857500"/>
                <a:gd name="connsiteY13726" fmla="*/ 95251 h 3027364"/>
                <a:gd name="connsiteX13727" fmla="*/ 2531269 w 2857500"/>
                <a:gd name="connsiteY13727" fmla="*/ 104776 h 3027364"/>
                <a:gd name="connsiteX13728" fmla="*/ 2522537 w 2857500"/>
                <a:gd name="connsiteY13728" fmla="*/ 95251 h 3027364"/>
                <a:gd name="connsiteX13729" fmla="*/ 2531269 w 2857500"/>
                <a:gd name="connsiteY13729" fmla="*/ 85726 h 3027364"/>
                <a:gd name="connsiteX13730" fmla="*/ 2487893 w 2857500"/>
                <a:gd name="connsiteY13730" fmla="*/ 85726 h 3027364"/>
                <a:gd name="connsiteX13731" fmla="*/ 2488406 w 2857500"/>
                <a:gd name="connsiteY13731" fmla="*/ 85726 h 3027364"/>
                <a:gd name="connsiteX13732" fmla="*/ 2497138 w 2857500"/>
                <a:gd name="connsiteY13732" fmla="*/ 95523 h 3027364"/>
                <a:gd name="connsiteX13733" fmla="*/ 2488406 w 2857500"/>
                <a:gd name="connsiteY13733" fmla="*/ 104776 h 3027364"/>
                <a:gd name="connsiteX13734" fmla="*/ 2487893 w 2857500"/>
                <a:gd name="connsiteY13734" fmla="*/ 104776 h 3027364"/>
                <a:gd name="connsiteX13735" fmla="*/ 2479675 w 2857500"/>
                <a:gd name="connsiteY13735" fmla="*/ 95523 h 3027364"/>
                <a:gd name="connsiteX13736" fmla="*/ 2487893 w 2857500"/>
                <a:gd name="connsiteY13736" fmla="*/ 85726 h 3027364"/>
                <a:gd name="connsiteX13737" fmla="*/ 2446337 w 2857500"/>
                <a:gd name="connsiteY13737" fmla="*/ 85725 h 3027364"/>
                <a:gd name="connsiteX13738" fmla="*/ 2455862 w 2857500"/>
                <a:gd name="connsiteY13738" fmla="*/ 95250 h 3027364"/>
                <a:gd name="connsiteX13739" fmla="*/ 2446337 w 2857500"/>
                <a:gd name="connsiteY13739" fmla="*/ 104775 h 3027364"/>
                <a:gd name="connsiteX13740" fmla="*/ 2436812 w 2857500"/>
                <a:gd name="connsiteY13740" fmla="*/ 95250 h 3027364"/>
                <a:gd name="connsiteX13741" fmla="*/ 2446337 w 2857500"/>
                <a:gd name="connsiteY13741" fmla="*/ 85725 h 3027364"/>
                <a:gd name="connsiteX13742" fmla="*/ 2402682 w 2857500"/>
                <a:gd name="connsiteY13742" fmla="*/ 85725 h 3027364"/>
                <a:gd name="connsiteX13743" fmla="*/ 2411414 w 2857500"/>
                <a:gd name="connsiteY13743" fmla="*/ 95250 h 3027364"/>
                <a:gd name="connsiteX13744" fmla="*/ 2402682 w 2857500"/>
                <a:gd name="connsiteY13744" fmla="*/ 104775 h 3027364"/>
                <a:gd name="connsiteX13745" fmla="*/ 2393950 w 2857500"/>
                <a:gd name="connsiteY13745" fmla="*/ 95250 h 3027364"/>
                <a:gd name="connsiteX13746" fmla="*/ 2402682 w 2857500"/>
                <a:gd name="connsiteY13746" fmla="*/ 85725 h 3027364"/>
                <a:gd name="connsiteX13747" fmla="*/ 2359819 w 2857500"/>
                <a:gd name="connsiteY13747" fmla="*/ 85725 h 3027364"/>
                <a:gd name="connsiteX13748" fmla="*/ 2368551 w 2857500"/>
                <a:gd name="connsiteY13748" fmla="*/ 95250 h 3027364"/>
                <a:gd name="connsiteX13749" fmla="*/ 2359819 w 2857500"/>
                <a:gd name="connsiteY13749" fmla="*/ 104775 h 3027364"/>
                <a:gd name="connsiteX13750" fmla="*/ 2351087 w 2857500"/>
                <a:gd name="connsiteY13750" fmla="*/ 95250 h 3027364"/>
                <a:gd name="connsiteX13751" fmla="*/ 2359819 w 2857500"/>
                <a:gd name="connsiteY13751" fmla="*/ 85725 h 3027364"/>
                <a:gd name="connsiteX13752" fmla="*/ 2316162 w 2857500"/>
                <a:gd name="connsiteY13752" fmla="*/ 85725 h 3027364"/>
                <a:gd name="connsiteX13753" fmla="*/ 2325687 w 2857500"/>
                <a:gd name="connsiteY13753" fmla="*/ 95250 h 3027364"/>
                <a:gd name="connsiteX13754" fmla="*/ 2316162 w 2857500"/>
                <a:gd name="connsiteY13754" fmla="*/ 104775 h 3027364"/>
                <a:gd name="connsiteX13755" fmla="*/ 2306637 w 2857500"/>
                <a:gd name="connsiteY13755" fmla="*/ 95250 h 3027364"/>
                <a:gd name="connsiteX13756" fmla="*/ 2316162 w 2857500"/>
                <a:gd name="connsiteY13756" fmla="*/ 85725 h 3027364"/>
                <a:gd name="connsiteX13757" fmla="*/ 2273300 w 2857500"/>
                <a:gd name="connsiteY13757" fmla="*/ 85725 h 3027364"/>
                <a:gd name="connsiteX13758" fmla="*/ 2282825 w 2857500"/>
                <a:gd name="connsiteY13758" fmla="*/ 95250 h 3027364"/>
                <a:gd name="connsiteX13759" fmla="*/ 2273300 w 2857500"/>
                <a:gd name="connsiteY13759" fmla="*/ 104775 h 3027364"/>
                <a:gd name="connsiteX13760" fmla="*/ 2263775 w 2857500"/>
                <a:gd name="connsiteY13760" fmla="*/ 95250 h 3027364"/>
                <a:gd name="connsiteX13761" fmla="*/ 2273300 w 2857500"/>
                <a:gd name="connsiteY13761" fmla="*/ 85725 h 3027364"/>
                <a:gd name="connsiteX13762" fmla="*/ 2230437 w 2857500"/>
                <a:gd name="connsiteY13762" fmla="*/ 85725 h 3027364"/>
                <a:gd name="connsiteX13763" fmla="*/ 2239962 w 2857500"/>
                <a:gd name="connsiteY13763" fmla="*/ 95250 h 3027364"/>
                <a:gd name="connsiteX13764" fmla="*/ 2230437 w 2857500"/>
                <a:gd name="connsiteY13764" fmla="*/ 104775 h 3027364"/>
                <a:gd name="connsiteX13765" fmla="*/ 2220912 w 2857500"/>
                <a:gd name="connsiteY13765" fmla="*/ 95250 h 3027364"/>
                <a:gd name="connsiteX13766" fmla="*/ 2230437 w 2857500"/>
                <a:gd name="connsiteY13766" fmla="*/ 85725 h 3027364"/>
                <a:gd name="connsiteX13767" fmla="*/ 2187575 w 2857500"/>
                <a:gd name="connsiteY13767" fmla="*/ 85725 h 3027364"/>
                <a:gd name="connsiteX13768" fmla="*/ 2197100 w 2857500"/>
                <a:gd name="connsiteY13768" fmla="*/ 95250 h 3027364"/>
                <a:gd name="connsiteX13769" fmla="*/ 2187575 w 2857500"/>
                <a:gd name="connsiteY13769" fmla="*/ 104775 h 3027364"/>
                <a:gd name="connsiteX13770" fmla="*/ 2178050 w 2857500"/>
                <a:gd name="connsiteY13770" fmla="*/ 95250 h 3027364"/>
                <a:gd name="connsiteX13771" fmla="*/ 2187575 w 2857500"/>
                <a:gd name="connsiteY13771" fmla="*/ 85725 h 3027364"/>
                <a:gd name="connsiteX13772" fmla="*/ 2144440 w 2857500"/>
                <a:gd name="connsiteY13772" fmla="*/ 85725 h 3027364"/>
                <a:gd name="connsiteX13773" fmla="*/ 2144984 w 2857500"/>
                <a:gd name="connsiteY13773" fmla="*/ 85725 h 3027364"/>
                <a:gd name="connsiteX13774" fmla="*/ 2154237 w 2857500"/>
                <a:gd name="connsiteY13774" fmla="*/ 95522 h 3027364"/>
                <a:gd name="connsiteX13775" fmla="*/ 2144984 w 2857500"/>
                <a:gd name="connsiteY13775" fmla="*/ 104775 h 3027364"/>
                <a:gd name="connsiteX13776" fmla="*/ 2144440 w 2857500"/>
                <a:gd name="connsiteY13776" fmla="*/ 104775 h 3027364"/>
                <a:gd name="connsiteX13777" fmla="*/ 2135187 w 2857500"/>
                <a:gd name="connsiteY13777" fmla="*/ 95522 h 3027364"/>
                <a:gd name="connsiteX13778" fmla="*/ 2144440 w 2857500"/>
                <a:gd name="connsiteY13778" fmla="*/ 85725 h 3027364"/>
                <a:gd name="connsiteX13779" fmla="*/ 2101849 w 2857500"/>
                <a:gd name="connsiteY13779" fmla="*/ 85725 h 3027364"/>
                <a:gd name="connsiteX13780" fmla="*/ 2111374 w 2857500"/>
                <a:gd name="connsiteY13780" fmla="*/ 95250 h 3027364"/>
                <a:gd name="connsiteX13781" fmla="*/ 2101849 w 2857500"/>
                <a:gd name="connsiteY13781" fmla="*/ 104775 h 3027364"/>
                <a:gd name="connsiteX13782" fmla="*/ 2092324 w 2857500"/>
                <a:gd name="connsiteY13782" fmla="*/ 95250 h 3027364"/>
                <a:gd name="connsiteX13783" fmla="*/ 2101849 w 2857500"/>
                <a:gd name="connsiteY13783" fmla="*/ 85725 h 3027364"/>
                <a:gd name="connsiteX13784" fmla="*/ 2587625 w 2857500"/>
                <a:gd name="connsiteY13784" fmla="*/ 52388 h 3027364"/>
                <a:gd name="connsiteX13785" fmla="*/ 2600325 w 2857500"/>
                <a:gd name="connsiteY13785" fmla="*/ 59334 h 3027364"/>
                <a:gd name="connsiteX13786" fmla="*/ 2596621 w 2857500"/>
                <a:gd name="connsiteY13786" fmla="*/ 60326 h 3027364"/>
                <a:gd name="connsiteX13787" fmla="*/ 2587625 w 2857500"/>
                <a:gd name="connsiteY13787" fmla="*/ 52388 h 3027364"/>
                <a:gd name="connsiteX13788" fmla="*/ 2172108 w 2857500"/>
                <a:gd name="connsiteY13788" fmla="*/ 44450 h 3027364"/>
                <a:gd name="connsiteX13789" fmla="*/ 2176462 w 2857500"/>
                <a:gd name="connsiteY13789" fmla="*/ 51891 h 3027364"/>
                <a:gd name="connsiteX13790" fmla="*/ 2167209 w 2857500"/>
                <a:gd name="connsiteY13790" fmla="*/ 60325 h 3027364"/>
                <a:gd name="connsiteX13791" fmla="*/ 2157412 w 2857500"/>
                <a:gd name="connsiteY13791" fmla="*/ 51891 h 3027364"/>
                <a:gd name="connsiteX13792" fmla="*/ 2157956 w 2857500"/>
                <a:gd name="connsiteY13792" fmla="*/ 49907 h 3027364"/>
                <a:gd name="connsiteX13793" fmla="*/ 2172108 w 2857500"/>
                <a:gd name="connsiteY13793" fmla="*/ 44450 h 3027364"/>
                <a:gd name="connsiteX13794" fmla="*/ 2554287 w 2857500"/>
                <a:gd name="connsiteY13794" fmla="*/ 42863 h 3027364"/>
                <a:gd name="connsiteX13795" fmla="*/ 2563812 w 2857500"/>
                <a:gd name="connsiteY13795" fmla="*/ 51595 h 3027364"/>
                <a:gd name="connsiteX13796" fmla="*/ 2554287 w 2857500"/>
                <a:gd name="connsiteY13796" fmla="*/ 60327 h 3027364"/>
                <a:gd name="connsiteX13797" fmla="*/ 2544762 w 2857500"/>
                <a:gd name="connsiteY13797" fmla="*/ 51595 h 3027364"/>
                <a:gd name="connsiteX13798" fmla="*/ 2554287 w 2857500"/>
                <a:gd name="connsiteY13798" fmla="*/ 42863 h 3027364"/>
                <a:gd name="connsiteX13799" fmla="*/ 2510632 w 2857500"/>
                <a:gd name="connsiteY13799" fmla="*/ 42863 h 3027364"/>
                <a:gd name="connsiteX13800" fmla="*/ 2519364 w 2857500"/>
                <a:gd name="connsiteY13800" fmla="*/ 51595 h 3027364"/>
                <a:gd name="connsiteX13801" fmla="*/ 2510632 w 2857500"/>
                <a:gd name="connsiteY13801" fmla="*/ 60327 h 3027364"/>
                <a:gd name="connsiteX13802" fmla="*/ 2501900 w 2857500"/>
                <a:gd name="connsiteY13802" fmla="*/ 51595 h 3027364"/>
                <a:gd name="connsiteX13803" fmla="*/ 2510632 w 2857500"/>
                <a:gd name="connsiteY13803" fmla="*/ 42863 h 3027364"/>
                <a:gd name="connsiteX13804" fmla="*/ 2467769 w 2857500"/>
                <a:gd name="connsiteY13804" fmla="*/ 42863 h 3027364"/>
                <a:gd name="connsiteX13805" fmla="*/ 2476501 w 2857500"/>
                <a:gd name="connsiteY13805" fmla="*/ 51595 h 3027364"/>
                <a:gd name="connsiteX13806" fmla="*/ 2467769 w 2857500"/>
                <a:gd name="connsiteY13806" fmla="*/ 60327 h 3027364"/>
                <a:gd name="connsiteX13807" fmla="*/ 2459037 w 2857500"/>
                <a:gd name="connsiteY13807" fmla="*/ 51595 h 3027364"/>
                <a:gd name="connsiteX13808" fmla="*/ 2467769 w 2857500"/>
                <a:gd name="connsiteY13808" fmla="*/ 42863 h 3027364"/>
                <a:gd name="connsiteX13809" fmla="*/ 2424112 w 2857500"/>
                <a:gd name="connsiteY13809" fmla="*/ 42863 h 3027364"/>
                <a:gd name="connsiteX13810" fmla="*/ 2433637 w 2857500"/>
                <a:gd name="connsiteY13810" fmla="*/ 51595 h 3027364"/>
                <a:gd name="connsiteX13811" fmla="*/ 2424112 w 2857500"/>
                <a:gd name="connsiteY13811" fmla="*/ 60327 h 3027364"/>
                <a:gd name="connsiteX13812" fmla="*/ 2414587 w 2857500"/>
                <a:gd name="connsiteY13812" fmla="*/ 51595 h 3027364"/>
                <a:gd name="connsiteX13813" fmla="*/ 2424112 w 2857500"/>
                <a:gd name="connsiteY13813" fmla="*/ 42863 h 3027364"/>
                <a:gd name="connsiteX13814" fmla="*/ 2381250 w 2857500"/>
                <a:gd name="connsiteY13814" fmla="*/ 42863 h 3027364"/>
                <a:gd name="connsiteX13815" fmla="*/ 2390775 w 2857500"/>
                <a:gd name="connsiteY13815" fmla="*/ 51595 h 3027364"/>
                <a:gd name="connsiteX13816" fmla="*/ 2381250 w 2857500"/>
                <a:gd name="connsiteY13816" fmla="*/ 60327 h 3027364"/>
                <a:gd name="connsiteX13817" fmla="*/ 2371725 w 2857500"/>
                <a:gd name="connsiteY13817" fmla="*/ 51595 h 3027364"/>
                <a:gd name="connsiteX13818" fmla="*/ 2381250 w 2857500"/>
                <a:gd name="connsiteY13818" fmla="*/ 42863 h 3027364"/>
                <a:gd name="connsiteX13819" fmla="*/ 2338387 w 2857500"/>
                <a:gd name="connsiteY13819" fmla="*/ 42863 h 3027364"/>
                <a:gd name="connsiteX13820" fmla="*/ 2347912 w 2857500"/>
                <a:gd name="connsiteY13820" fmla="*/ 51595 h 3027364"/>
                <a:gd name="connsiteX13821" fmla="*/ 2338387 w 2857500"/>
                <a:gd name="connsiteY13821" fmla="*/ 60327 h 3027364"/>
                <a:gd name="connsiteX13822" fmla="*/ 2328862 w 2857500"/>
                <a:gd name="connsiteY13822" fmla="*/ 51595 h 3027364"/>
                <a:gd name="connsiteX13823" fmla="*/ 2338387 w 2857500"/>
                <a:gd name="connsiteY13823" fmla="*/ 42863 h 3027364"/>
                <a:gd name="connsiteX13824" fmla="*/ 2295525 w 2857500"/>
                <a:gd name="connsiteY13824" fmla="*/ 42863 h 3027364"/>
                <a:gd name="connsiteX13825" fmla="*/ 2305050 w 2857500"/>
                <a:gd name="connsiteY13825" fmla="*/ 51595 h 3027364"/>
                <a:gd name="connsiteX13826" fmla="*/ 2295525 w 2857500"/>
                <a:gd name="connsiteY13826" fmla="*/ 60327 h 3027364"/>
                <a:gd name="connsiteX13827" fmla="*/ 2286000 w 2857500"/>
                <a:gd name="connsiteY13827" fmla="*/ 51595 h 3027364"/>
                <a:gd name="connsiteX13828" fmla="*/ 2295525 w 2857500"/>
                <a:gd name="connsiteY13828" fmla="*/ 42863 h 3027364"/>
                <a:gd name="connsiteX13829" fmla="*/ 2252662 w 2857500"/>
                <a:gd name="connsiteY13829" fmla="*/ 42863 h 3027364"/>
                <a:gd name="connsiteX13830" fmla="*/ 2262187 w 2857500"/>
                <a:gd name="connsiteY13830" fmla="*/ 51595 h 3027364"/>
                <a:gd name="connsiteX13831" fmla="*/ 2252662 w 2857500"/>
                <a:gd name="connsiteY13831" fmla="*/ 60327 h 3027364"/>
                <a:gd name="connsiteX13832" fmla="*/ 2243137 w 2857500"/>
                <a:gd name="connsiteY13832" fmla="*/ 51595 h 3027364"/>
                <a:gd name="connsiteX13833" fmla="*/ 2252662 w 2857500"/>
                <a:gd name="connsiteY13833" fmla="*/ 42863 h 3027364"/>
                <a:gd name="connsiteX13834" fmla="*/ 2209800 w 2857500"/>
                <a:gd name="connsiteY13834" fmla="*/ 42863 h 3027364"/>
                <a:gd name="connsiteX13835" fmla="*/ 2219325 w 2857500"/>
                <a:gd name="connsiteY13835" fmla="*/ 51595 h 3027364"/>
                <a:gd name="connsiteX13836" fmla="*/ 2209800 w 2857500"/>
                <a:gd name="connsiteY13836" fmla="*/ 60327 h 3027364"/>
                <a:gd name="connsiteX13837" fmla="*/ 2200275 w 2857500"/>
                <a:gd name="connsiteY13837" fmla="*/ 51595 h 3027364"/>
                <a:gd name="connsiteX13838" fmla="*/ 2209800 w 2857500"/>
                <a:gd name="connsiteY13838" fmla="*/ 42863 h 3027364"/>
                <a:gd name="connsiteX13839" fmla="*/ 2282825 w 2857500"/>
                <a:gd name="connsiteY13839" fmla="*/ 11113 h 3027364"/>
                <a:gd name="connsiteX13840" fmla="*/ 2274119 w 2857500"/>
                <a:gd name="connsiteY13840" fmla="*/ 17463 h 3027364"/>
                <a:gd name="connsiteX13841" fmla="*/ 2266950 w 2857500"/>
                <a:gd name="connsiteY13841" fmla="*/ 14288 h 3027364"/>
                <a:gd name="connsiteX13842" fmla="*/ 2282825 w 2857500"/>
                <a:gd name="connsiteY13842" fmla="*/ 11113 h 3027364"/>
                <a:gd name="connsiteX13843" fmla="*/ 2479675 w 2857500"/>
                <a:gd name="connsiteY13843" fmla="*/ 9525 h 3027364"/>
                <a:gd name="connsiteX13844" fmla="*/ 2497138 w 2857500"/>
                <a:gd name="connsiteY13844" fmla="*/ 13494 h 3027364"/>
                <a:gd name="connsiteX13845" fmla="*/ 2488952 w 2857500"/>
                <a:gd name="connsiteY13845" fmla="*/ 17463 h 3027364"/>
                <a:gd name="connsiteX13846" fmla="*/ 2488406 w 2857500"/>
                <a:gd name="connsiteY13846" fmla="*/ 17463 h 3027364"/>
                <a:gd name="connsiteX13847" fmla="*/ 2479675 w 2857500"/>
                <a:gd name="connsiteY13847" fmla="*/ 9525 h 3027364"/>
                <a:gd name="connsiteX13848" fmla="*/ 2323510 w 2857500"/>
                <a:gd name="connsiteY13848" fmla="*/ 3175 h 3027364"/>
                <a:gd name="connsiteX13849" fmla="*/ 2325687 w 2857500"/>
                <a:gd name="connsiteY13849" fmla="*/ 8788 h 3027364"/>
                <a:gd name="connsiteX13850" fmla="*/ 2325687 w 2857500"/>
                <a:gd name="connsiteY13850" fmla="*/ 9298 h 3027364"/>
                <a:gd name="connsiteX13851" fmla="*/ 2316434 w 2857500"/>
                <a:gd name="connsiteY13851" fmla="*/ 17463 h 3027364"/>
                <a:gd name="connsiteX13852" fmla="*/ 2306637 w 2857500"/>
                <a:gd name="connsiteY13852" fmla="*/ 9298 h 3027364"/>
                <a:gd name="connsiteX13853" fmla="*/ 2306637 w 2857500"/>
                <a:gd name="connsiteY13853" fmla="*/ 8788 h 3027364"/>
                <a:gd name="connsiteX13854" fmla="*/ 2307181 w 2857500"/>
                <a:gd name="connsiteY13854" fmla="*/ 5726 h 3027364"/>
                <a:gd name="connsiteX13855" fmla="*/ 2323510 w 2857500"/>
                <a:gd name="connsiteY13855" fmla="*/ 3175 h 3027364"/>
                <a:gd name="connsiteX13856" fmla="*/ 2439533 w 2857500"/>
                <a:gd name="connsiteY13856" fmla="*/ 1588 h 3027364"/>
                <a:gd name="connsiteX13857" fmla="*/ 2454229 w 2857500"/>
                <a:gd name="connsiteY13857" fmla="*/ 3705 h 3027364"/>
                <a:gd name="connsiteX13858" fmla="*/ 2455862 w 2857500"/>
                <a:gd name="connsiteY13858" fmla="*/ 8467 h 3027364"/>
                <a:gd name="connsiteX13859" fmla="*/ 2455862 w 2857500"/>
                <a:gd name="connsiteY13859" fmla="*/ 8996 h 3027364"/>
                <a:gd name="connsiteX13860" fmla="*/ 2446065 w 2857500"/>
                <a:gd name="connsiteY13860" fmla="*/ 17463 h 3027364"/>
                <a:gd name="connsiteX13861" fmla="*/ 2436812 w 2857500"/>
                <a:gd name="connsiteY13861" fmla="*/ 8996 h 3027364"/>
                <a:gd name="connsiteX13862" fmla="*/ 2436812 w 2857500"/>
                <a:gd name="connsiteY13862" fmla="*/ 8467 h 3027364"/>
                <a:gd name="connsiteX13863" fmla="*/ 2439533 w 2857500"/>
                <a:gd name="connsiteY13863" fmla="*/ 1588 h 3027364"/>
                <a:gd name="connsiteX13864" fmla="*/ 2402432 w 2857500"/>
                <a:gd name="connsiteY13864" fmla="*/ 0 h 3027364"/>
                <a:gd name="connsiteX13865" fmla="*/ 2411413 w 2857500"/>
                <a:gd name="connsiteY13865" fmla="*/ 8731 h 3027364"/>
                <a:gd name="connsiteX13866" fmla="*/ 2411413 w 2857500"/>
                <a:gd name="connsiteY13866" fmla="*/ 9245 h 3027364"/>
                <a:gd name="connsiteX13867" fmla="*/ 2402432 w 2857500"/>
                <a:gd name="connsiteY13867" fmla="*/ 17463 h 3027364"/>
                <a:gd name="connsiteX13868" fmla="*/ 2393950 w 2857500"/>
                <a:gd name="connsiteY13868" fmla="*/ 9245 h 3027364"/>
                <a:gd name="connsiteX13869" fmla="*/ 2393950 w 2857500"/>
                <a:gd name="connsiteY13869" fmla="*/ 8731 h 3027364"/>
                <a:gd name="connsiteX13870" fmla="*/ 2402432 w 2857500"/>
                <a:gd name="connsiteY13870" fmla="*/ 0 h 3027364"/>
                <a:gd name="connsiteX13871" fmla="*/ 2357573 w 2857500"/>
                <a:gd name="connsiteY13871" fmla="*/ 0 h 3027364"/>
                <a:gd name="connsiteX13872" fmla="*/ 2360567 w 2857500"/>
                <a:gd name="connsiteY13872" fmla="*/ 0 h 3027364"/>
                <a:gd name="connsiteX13873" fmla="*/ 2368550 w 2857500"/>
                <a:gd name="connsiteY13873" fmla="*/ 8731 h 3027364"/>
                <a:gd name="connsiteX13874" fmla="*/ 2368550 w 2857500"/>
                <a:gd name="connsiteY13874" fmla="*/ 9245 h 3027364"/>
                <a:gd name="connsiteX13875" fmla="*/ 2360068 w 2857500"/>
                <a:gd name="connsiteY13875" fmla="*/ 17463 h 3027364"/>
                <a:gd name="connsiteX13876" fmla="*/ 2351087 w 2857500"/>
                <a:gd name="connsiteY13876" fmla="*/ 9245 h 3027364"/>
                <a:gd name="connsiteX13877" fmla="*/ 2351087 w 2857500"/>
                <a:gd name="connsiteY13877" fmla="*/ 8731 h 3027364"/>
                <a:gd name="connsiteX13878" fmla="*/ 2357573 w 2857500"/>
                <a:gd name="connsiteY13878" fmla="*/ 0 h 302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Lst>
              <a:rect l="l" t="t" r="r" b="b"/>
              <a:pathLst>
                <a:path w="2857500" h="3027364">
                  <a:moveTo>
                    <a:pt x="1499939" y="3009900"/>
                  </a:moveTo>
                  <a:cubicBezTo>
                    <a:pt x="1503214" y="3009900"/>
                    <a:pt x="1505942" y="3011301"/>
                    <a:pt x="1508125" y="3013169"/>
                  </a:cubicBezTo>
                  <a:cubicBezTo>
                    <a:pt x="1502122" y="3015037"/>
                    <a:pt x="1496665" y="3016437"/>
                    <a:pt x="1490662" y="3017838"/>
                  </a:cubicBezTo>
                  <a:cubicBezTo>
                    <a:pt x="1491208" y="3013169"/>
                    <a:pt x="1495028" y="3009900"/>
                    <a:pt x="1499939" y="3009900"/>
                  </a:cubicBezTo>
                  <a:close/>
                  <a:moveTo>
                    <a:pt x="1457052" y="3009900"/>
                  </a:moveTo>
                  <a:cubicBezTo>
                    <a:pt x="1457052" y="3009900"/>
                    <a:pt x="1457052" y="3009900"/>
                    <a:pt x="1457596" y="3009900"/>
                  </a:cubicBezTo>
                  <a:cubicBezTo>
                    <a:pt x="1462495" y="3009900"/>
                    <a:pt x="1466849" y="3014134"/>
                    <a:pt x="1466849" y="3019426"/>
                  </a:cubicBezTo>
                  <a:cubicBezTo>
                    <a:pt x="1466849" y="3021542"/>
                    <a:pt x="1465760" y="3023659"/>
                    <a:pt x="1464672" y="3025247"/>
                  </a:cubicBezTo>
                  <a:cubicBezTo>
                    <a:pt x="1460862" y="3026305"/>
                    <a:pt x="1457052" y="3026834"/>
                    <a:pt x="1453242" y="3027363"/>
                  </a:cubicBezTo>
                  <a:cubicBezTo>
                    <a:pt x="1449976" y="3026305"/>
                    <a:pt x="1447799" y="3023130"/>
                    <a:pt x="1447799" y="3019426"/>
                  </a:cubicBezTo>
                  <a:cubicBezTo>
                    <a:pt x="1447799" y="3014134"/>
                    <a:pt x="1452153" y="3009900"/>
                    <a:pt x="1457052" y="3009900"/>
                  </a:cubicBezTo>
                  <a:close/>
                  <a:moveTo>
                    <a:pt x="1414462" y="3009900"/>
                  </a:moveTo>
                  <a:cubicBezTo>
                    <a:pt x="1419723" y="3009900"/>
                    <a:pt x="1423987" y="3013809"/>
                    <a:pt x="1423987" y="3018632"/>
                  </a:cubicBezTo>
                  <a:cubicBezTo>
                    <a:pt x="1423987" y="3023455"/>
                    <a:pt x="1419723" y="3027364"/>
                    <a:pt x="1414462" y="3027364"/>
                  </a:cubicBezTo>
                  <a:cubicBezTo>
                    <a:pt x="1409201" y="3027364"/>
                    <a:pt x="1404937" y="3023455"/>
                    <a:pt x="1404937" y="3018632"/>
                  </a:cubicBezTo>
                  <a:cubicBezTo>
                    <a:pt x="1404937" y="3013809"/>
                    <a:pt x="1409201" y="3009900"/>
                    <a:pt x="1414462" y="3009900"/>
                  </a:cubicBezTo>
                  <a:close/>
                  <a:moveTo>
                    <a:pt x="1370807" y="3009900"/>
                  </a:moveTo>
                  <a:cubicBezTo>
                    <a:pt x="1375630" y="3009900"/>
                    <a:pt x="1379539" y="3013809"/>
                    <a:pt x="1379539" y="3018632"/>
                  </a:cubicBezTo>
                  <a:cubicBezTo>
                    <a:pt x="1379539" y="3023455"/>
                    <a:pt x="1375630" y="3027364"/>
                    <a:pt x="1370807" y="3027364"/>
                  </a:cubicBezTo>
                  <a:cubicBezTo>
                    <a:pt x="1365984" y="3027364"/>
                    <a:pt x="1362075" y="3023455"/>
                    <a:pt x="1362075" y="3018632"/>
                  </a:cubicBezTo>
                  <a:cubicBezTo>
                    <a:pt x="1362075" y="3013809"/>
                    <a:pt x="1365984" y="3009900"/>
                    <a:pt x="1370807" y="3009900"/>
                  </a:cubicBezTo>
                  <a:close/>
                  <a:moveTo>
                    <a:pt x="1328737" y="3009900"/>
                  </a:moveTo>
                  <a:cubicBezTo>
                    <a:pt x="1333998" y="3009900"/>
                    <a:pt x="1338262" y="3013809"/>
                    <a:pt x="1338262" y="3018632"/>
                  </a:cubicBezTo>
                  <a:cubicBezTo>
                    <a:pt x="1338262" y="3023455"/>
                    <a:pt x="1333998" y="3027364"/>
                    <a:pt x="1328737" y="3027364"/>
                  </a:cubicBezTo>
                  <a:cubicBezTo>
                    <a:pt x="1323476" y="3027364"/>
                    <a:pt x="1319212" y="3023455"/>
                    <a:pt x="1319212" y="3018632"/>
                  </a:cubicBezTo>
                  <a:cubicBezTo>
                    <a:pt x="1319212" y="3013809"/>
                    <a:pt x="1323476" y="3009900"/>
                    <a:pt x="1328737" y="3009900"/>
                  </a:cubicBezTo>
                  <a:close/>
                  <a:moveTo>
                    <a:pt x="1285082" y="3009900"/>
                  </a:moveTo>
                  <a:cubicBezTo>
                    <a:pt x="1289905" y="3009900"/>
                    <a:pt x="1293814" y="3013809"/>
                    <a:pt x="1293814" y="3018632"/>
                  </a:cubicBezTo>
                  <a:cubicBezTo>
                    <a:pt x="1293814" y="3023455"/>
                    <a:pt x="1289905" y="3027364"/>
                    <a:pt x="1285082" y="3027364"/>
                  </a:cubicBezTo>
                  <a:cubicBezTo>
                    <a:pt x="1280259" y="3027364"/>
                    <a:pt x="1276350" y="3023455"/>
                    <a:pt x="1276350" y="3018632"/>
                  </a:cubicBezTo>
                  <a:cubicBezTo>
                    <a:pt x="1276350" y="3013809"/>
                    <a:pt x="1280259" y="3009900"/>
                    <a:pt x="1285082" y="3009900"/>
                  </a:cubicBezTo>
                  <a:close/>
                  <a:moveTo>
                    <a:pt x="1242468" y="3009900"/>
                  </a:moveTo>
                  <a:cubicBezTo>
                    <a:pt x="1246958" y="3009900"/>
                    <a:pt x="1250950" y="3014009"/>
                    <a:pt x="1250950" y="3019145"/>
                  </a:cubicBezTo>
                  <a:cubicBezTo>
                    <a:pt x="1250950" y="3022741"/>
                    <a:pt x="1248455" y="3026336"/>
                    <a:pt x="1244963" y="3027363"/>
                  </a:cubicBezTo>
                  <a:cubicBezTo>
                    <a:pt x="1241969" y="3026850"/>
                    <a:pt x="1239474" y="3026336"/>
                    <a:pt x="1236481" y="3025309"/>
                  </a:cubicBezTo>
                  <a:cubicBezTo>
                    <a:pt x="1234485" y="3023768"/>
                    <a:pt x="1233487" y="3021713"/>
                    <a:pt x="1233487" y="3019145"/>
                  </a:cubicBezTo>
                  <a:cubicBezTo>
                    <a:pt x="1233487" y="3014009"/>
                    <a:pt x="1237479" y="3009900"/>
                    <a:pt x="1242468" y="3009900"/>
                  </a:cubicBezTo>
                  <a:close/>
                  <a:moveTo>
                    <a:pt x="1199092" y="3009900"/>
                  </a:moveTo>
                  <a:cubicBezTo>
                    <a:pt x="1203855" y="3009900"/>
                    <a:pt x="1208088" y="3014134"/>
                    <a:pt x="1208088" y="3019425"/>
                  </a:cubicBezTo>
                  <a:cubicBezTo>
                    <a:pt x="1202267" y="3017838"/>
                    <a:pt x="1196446" y="3016250"/>
                    <a:pt x="1190625" y="3014663"/>
                  </a:cubicBezTo>
                  <a:cubicBezTo>
                    <a:pt x="1192213" y="3012017"/>
                    <a:pt x="1195388" y="3009900"/>
                    <a:pt x="1199092" y="3009900"/>
                  </a:cubicBezTo>
                  <a:close/>
                  <a:moveTo>
                    <a:pt x="1607918" y="2967038"/>
                  </a:moveTo>
                  <a:cubicBezTo>
                    <a:pt x="1610655" y="2967038"/>
                    <a:pt x="1612845" y="2967991"/>
                    <a:pt x="1614487" y="2969419"/>
                  </a:cubicBezTo>
                  <a:cubicBezTo>
                    <a:pt x="1609013" y="2971801"/>
                    <a:pt x="1604086" y="2974182"/>
                    <a:pt x="1598612" y="2976563"/>
                  </a:cubicBezTo>
                  <a:cubicBezTo>
                    <a:pt x="1598612" y="2976087"/>
                    <a:pt x="1598612" y="2975611"/>
                    <a:pt x="1598612" y="2975611"/>
                  </a:cubicBezTo>
                  <a:cubicBezTo>
                    <a:pt x="1598612" y="2970848"/>
                    <a:pt x="1602991" y="2967038"/>
                    <a:pt x="1607918" y="2967038"/>
                  </a:cubicBezTo>
                  <a:close/>
                  <a:moveTo>
                    <a:pt x="1565274" y="2967038"/>
                  </a:moveTo>
                  <a:cubicBezTo>
                    <a:pt x="1570535" y="2967038"/>
                    <a:pt x="1574799" y="2970947"/>
                    <a:pt x="1574799" y="2975770"/>
                  </a:cubicBezTo>
                  <a:cubicBezTo>
                    <a:pt x="1574799" y="2980593"/>
                    <a:pt x="1570535" y="2984502"/>
                    <a:pt x="1565274" y="2984502"/>
                  </a:cubicBezTo>
                  <a:cubicBezTo>
                    <a:pt x="1560013" y="2984502"/>
                    <a:pt x="1555749" y="2980593"/>
                    <a:pt x="1555749" y="2975770"/>
                  </a:cubicBezTo>
                  <a:cubicBezTo>
                    <a:pt x="1555749" y="2970947"/>
                    <a:pt x="1560013" y="2967038"/>
                    <a:pt x="1565274" y="2967038"/>
                  </a:cubicBezTo>
                  <a:close/>
                  <a:moveTo>
                    <a:pt x="1522412" y="2967038"/>
                  </a:moveTo>
                  <a:cubicBezTo>
                    <a:pt x="1527673" y="2967038"/>
                    <a:pt x="1531937" y="2970947"/>
                    <a:pt x="1531937" y="2975770"/>
                  </a:cubicBezTo>
                  <a:cubicBezTo>
                    <a:pt x="1531937" y="2980593"/>
                    <a:pt x="1527673" y="2984502"/>
                    <a:pt x="1522412" y="2984502"/>
                  </a:cubicBezTo>
                  <a:cubicBezTo>
                    <a:pt x="1517151" y="2984502"/>
                    <a:pt x="1512887" y="2980593"/>
                    <a:pt x="1512887" y="2975770"/>
                  </a:cubicBezTo>
                  <a:cubicBezTo>
                    <a:pt x="1512887" y="2970947"/>
                    <a:pt x="1517151" y="2967038"/>
                    <a:pt x="1522412" y="2967038"/>
                  </a:cubicBezTo>
                  <a:close/>
                  <a:moveTo>
                    <a:pt x="1478756" y="2967038"/>
                  </a:moveTo>
                  <a:cubicBezTo>
                    <a:pt x="1483579" y="2967038"/>
                    <a:pt x="1487488" y="2970947"/>
                    <a:pt x="1487488" y="2975770"/>
                  </a:cubicBezTo>
                  <a:cubicBezTo>
                    <a:pt x="1487488" y="2980593"/>
                    <a:pt x="1483579" y="2984502"/>
                    <a:pt x="1478756" y="2984502"/>
                  </a:cubicBezTo>
                  <a:cubicBezTo>
                    <a:pt x="1473933" y="2984502"/>
                    <a:pt x="1470024" y="2980593"/>
                    <a:pt x="1470024" y="2975770"/>
                  </a:cubicBezTo>
                  <a:cubicBezTo>
                    <a:pt x="1470024" y="2970947"/>
                    <a:pt x="1473933" y="2967038"/>
                    <a:pt x="1478756" y="2967038"/>
                  </a:cubicBezTo>
                  <a:close/>
                  <a:moveTo>
                    <a:pt x="1436687" y="2967038"/>
                  </a:moveTo>
                  <a:cubicBezTo>
                    <a:pt x="1441948" y="2967038"/>
                    <a:pt x="1446212" y="2970947"/>
                    <a:pt x="1446212" y="2975770"/>
                  </a:cubicBezTo>
                  <a:cubicBezTo>
                    <a:pt x="1446212" y="2980593"/>
                    <a:pt x="1441948" y="2984502"/>
                    <a:pt x="1436687" y="2984502"/>
                  </a:cubicBezTo>
                  <a:cubicBezTo>
                    <a:pt x="1431426" y="2984502"/>
                    <a:pt x="1427162" y="2980593"/>
                    <a:pt x="1427162" y="2975770"/>
                  </a:cubicBezTo>
                  <a:cubicBezTo>
                    <a:pt x="1427162" y="2970947"/>
                    <a:pt x="1431426" y="2967038"/>
                    <a:pt x="1436687" y="2967038"/>
                  </a:cubicBezTo>
                  <a:close/>
                  <a:moveTo>
                    <a:pt x="1393825" y="2967038"/>
                  </a:moveTo>
                  <a:cubicBezTo>
                    <a:pt x="1399086" y="2967038"/>
                    <a:pt x="1403350" y="2970947"/>
                    <a:pt x="1403350" y="2975770"/>
                  </a:cubicBezTo>
                  <a:cubicBezTo>
                    <a:pt x="1403350" y="2980593"/>
                    <a:pt x="1399086" y="2984502"/>
                    <a:pt x="1393825" y="2984502"/>
                  </a:cubicBezTo>
                  <a:cubicBezTo>
                    <a:pt x="1388564" y="2984502"/>
                    <a:pt x="1384300" y="2980593"/>
                    <a:pt x="1384300" y="2975770"/>
                  </a:cubicBezTo>
                  <a:cubicBezTo>
                    <a:pt x="1384300" y="2970947"/>
                    <a:pt x="1388564" y="2967038"/>
                    <a:pt x="1393825" y="2967038"/>
                  </a:cubicBezTo>
                  <a:close/>
                  <a:moveTo>
                    <a:pt x="1350169" y="2967038"/>
                  </a:moveTo>
                  <a:cubicBezTo>
                    <a:pt x="1354992" y="2967038"/>
                    <a:pt x="1358901" y="2970947"/>
                    <a:pt x="1358901" y="2975770"/>
                  </a:cubicBezTo>
                  <a:cubicBezTo>
                    <a:pt x="1358901" y="2980593"/>
                    <a:pt x="1354992" y="2984502"/>
                    <a:pt x="1350169" y="2984502"/>
                  </a:cubicBezTo>
                  <a:cubicBezTo>
                    <a:pt x="1345346" y="2984502"/>
                    <a:pt x="1341437" y="2980593"/>
                    <a:pt x="1341437" y="2975770"/>
                  </a:cubicBezTo>
                  <a:cubicBezTo>
                    <a:pt x="1341437" y="2970947"/>
                    <a:pt x="1345346" y="2967038"/>
                    <a:pt x="1350169" y="2967038"/>
                  </a:cubicBezTo>
                  <a:close/>
                  <a:moveTo>
                    <a:pt x="1307307" y="2967038"/>
                  </a:moveTo>
                  <a:cubicBezTo>
                    <a:pt x="1312130" y="2967038"/>
                    <a:pt x="1316039" y="2970947"/>
                    <a:pt x="1316039" y="2975770"/>
                  </a:cubicBezTo>
                  <a:cubicBezTo>
                    <a:pt x="1316039" y="2980593"/>
                    <a:pt x="1312130" y="2984502"/>
                    <a:pt x="1307307" y="2984502"/>
                  </a:cubicBezTo>
                  <a:cubicBezTo>
                    <a:pt x="1302484" y="2984502"/>
                    <a:pt x="1298575" y="2980593"/>
                    <a:pt x="1298575" y="2975770"/>
                  </a:cubicBezTo>
                  <a:cubicBezTo>
                    <a:pt x="1298575" y="2970947"/>
                    <a:pt x="1302484" y="2967038"/>
                    <a:pt x="1307307" y="2967038"/>
                  </a:cubicBezTo>
                  <a:close/>
                  <a:moveTo>
                    <a:pt x="1263650" y="2967038"/>
                  </a:moveTo>
                  <a:cubicBezTo>
                    <a:pt x="1268911" y="2967038"/>
                    <a:pt x="1273175" y="2970947"/>
                    <a:pt x="1273175" y="2975770"/>
                  </a:cubicBezTo>
                  <a:cubicBezTo>
                    <a:pt x="1273175" y="2980593"/>
                    <a:pt x="1268911" y="2984502"/>
                    <a:pt x="1263650" y="2984502"/>
                  </a:cubicBezTo>
                  <a:cubicBezTo>
                    <a:pt x="1258389" y="2984502"/>
                    <a:pt x="1254125" y="2980593"/>
                    <a:pt x="1254125" y="2975770"/>
                  </a:cubicBezTo>
                  <a:cubicBezTo>
                    <a:pt x="1254125" y="2970947"/>
                    <a:pt x="1258389" y="2967038"/>
                    <a:pt x="1263650" y="2967038"/>
                  </a:cubicBezTo>
                  <a:close/>
                  <a:moveTo>
                    <a:pt x="1221582" y="2967038"/>
                  </a:moveTo>
                  <a:cubicBezTo>
                    <a:pt x="1226405" y="2967038"/>
                    <a:pt x="1230314" y="2970947"/>
                    <a:pt x="1230314" y="2975770"/>
                  </a:cubicBezTo>
                  <a:cubicBezTo>
                    <a:pt x="1230314" y="2980593"/>
                    <a:pt x="1226405" y="2984502"/>
                    <a:pt x="1221582" y="2984502"/>
                  </a:cubicBezTo>
                  <a:cubicBezTo>
                    <a:pt x="1216759" y="2984502"/>
                    <a:pt x="1212850" y="2980593"/>
                    <a:pt x="1212850" y="2975770"/>
                  </a:cubicBezTo>
                  <a:cubicBezTo>
                    <a:pt x="1212850" y="2970947"/>
                    <a:pt x="1216759" y="2967038"/>
                    <a:pt x="1221582" y="2967038"/>
                  </a:cubicBezTo>
                  <a:close/>
                  <a:moveTo>
                    <a:pt x="1177925" y="2967038"/>
                  </a:moveTo>
                  <a:cubicBezTo>
                    <a:pt x="1183186" y="2967038"/>
                    <a:pt x="1187450" y="2970947"/>
                    <a:pt x="1187450" y="2975770"/>
                  </a:cubicBezTo>
                  <a:cubicBezTo>
                    <a:pt x="1187450" y="2980593"/>
                    <a:pt x="1183186" y="2984502"/>
                    <a:pt x="1177925" y="2984502"/>
                  </a:cubicBezTo>
                  <a:cubicBezTo>
                    <a:pt x="1172664" y="2984502"/>
                    <a:pt x="1168400" y="2980593"/>
                    <a:pt x="1168400" y="2975770"/>
                  </a:cubicBezTo>
                  <a:cubicBezTo>
                    <a:pt x="1168400" y="2970947"/>
                    <a:pt x="1172664" y="2967038"/>
                    <a:pt x="1177925" y="2967038"/>
                  </a:cubicBezTo>
                  <a:close/>
                  <a:moveTo>
                    <a:pt x="1135062" y="2967038"/>
                  </a:moveTo>
                  <a:cubicBezTo>
                    <a:pt x="1140323" y="2967038"/>
                    <a:pt x="1144587" y="2970947"/>
                    <a:pt x="1144587" y="2975770"/>
                  </a:cubicBezTo>
                  <a:cubicBezTo>
                    <a:pt x="1144587" y="2980593"/>
                    <a:pt x="1140323" y="2984502"/>
                    <a:pt x="1135062" y="2984502"/>
                  </a:cubicBezTo>
                  <a:cubicBezTo>
                    <a:pt x="1129801" y="2984502"/>
                    <a:pt x="1125537" y="2980593"/>
                    <a:pt x="1125537" y="2975770"/>
                  </a:cubicBezTo>
                  <a:cubicBezTo>
                    <a:pt x="1125537" y="2970947"/>
                    <a:pt x="1129801" y="2967038"/>
                    <a:pt x="1135062" y="2967038"/>
                  </a:cubicBezTo>
                  <a:close/>
                  <a:moveTo>
                    <a:pt x="1092199" y="2967038"/>
                  </a:moveTo>
                  <a:cubicBezTo>
                    <a:pt x="1097242" y="2967038"/>
                    <a:pt x="1101724" y="2970946"/>
                    <a:pt x="1101724" y="2975831"/>
                  </a:cubicBezTo>
                  <a:cubicBezTo>
                    <a:pt x="1101724" y="2977296"/>
                    <a:pt x="1101164" y="2978761"/>
                    <a:pt x="1100603" y="2979738"/>
                  </a:cubicBezTo>
                  <a:cubicBezTo>
                    <a:pt x="1094440" y="2977784"/>
                    <a:pt x="1088837" y="2975342"/>
                    <a:pt x="1082674" y="2972900"/>
                  </a:cubicBezTo>
                  <a:cubicBezTo>
                    <a:pt x="1084355" y="2969481"/>
                    <a:pt x="1087717" y="2967038"/>
                    <a:pt x="1092199" y="2967038"/>
                  </a:cubicBezTo>
                  <a:close/>
                  <a:moveTo>
                    <a:pt x="1069974" y="2924176"/>
                  </a:moveTo>
                  <a:cubicBezTo>
                    <a:pt x="1075235" y="2924176"/>
                    <a:pt x="1079499" y="2928085"/>
                    <a:pt x="1079499" y="2932908"/>
                  </a:cubicBezTo>
                  <a:cubicBezTo>
                    <a:pt x="1079499" y="2937731"/>
                    <a:pt x="1075235" y="2941640"/>
                    <a:pt x="1069974" y="2941640"/>
                  </a:cubicBezTo>
                  <a:cubicBezTo>
                    <a:pt x="1064713" y="2941640"/>
                    <a:pt x="1060449" y="2937731"/>
                    <a:pt x="1060449" y="2932908"/>
                  </a:cubicBezTo>
                  <a:cubicBezTo>
                    <a:pt x="1060449" y="2928085"/>
                    <a:pt x="1064713" y="2924176"/>
                    <a:pt x="1069974" y="2924176"/>
                  </a:cubicBezTo>
                  <a:close/>
                  <a:moveTo>
                    <a:pt x="1026840" y="2924176"/>
                  </a:moveTo>
                  <a:cubicBezTo>
                    <a:pt x="1032283" y="2924176"/>
                    <a:pt x="1036637" y="2927772"/>
                    <a:pt x="1036637" y="2932908"/>
                  </a:cubicBezTo>
                  <a:cubicBezTo>
                    <a:pt x="1036637" y="2938044"/>
                    <a:pt x="1032283" y="2941639"/>
                    <a:pt x="1027384" y="2941639"/>
                  </a:cubicBezTo>
                  <a:cubicBezTo>
                    <a:pt x="1024118" y="2940098"/>
                    <a:pt x="1021397" y="2938558"/>
                    <a:pt x="1018676" y="2936503"/>
                  </a:cubicBezTo>
                  <a:cubicBezTo>
                    <a:pt x="1018131" y="2935476"/>
                    <a:pt x="1017587" y="2934449"/>
                    <a:pt x="1017587" y="2932908"/>
                  </a:cubicBezTo>
                  <a:cubicBezTo>
                    <a:pt x="1017587" y="2927772"/>
                    <a:pt x="1021941" y="2924176"/>
                    <a:pt x="1026840" y="2924176"/>
                  </a:cubicBezTo>
                  <a:close/>
                  <a:moveTo>
                    <a:pt x="1672197" y="2924175"/>
                  </a:moveTo>
                  <a:cubicBezTo>
                    <a:pt x="1676119" y="2924175"/>
                    <a:pt x="1679481" y="2926146"/>
                    <a:pt x="1681162" y="2929102"/>
                  </a:cubicBezTo>
                  <a:cubicBezTo>
                    <a:pt x="1675559" y="2932058"/>
                    <a:pt x="1669956" y="2935507"/>
                    <a:pt x="1664913" y="2938463"/>
                  </a:cubicBezTo>
                  <a:cubicBezTo>
                    <a:pt x="1663233" y="2936985"/>
                    <a:pt x="1662112" y="2935014"/>
                    <a:pt x="1662112" y="2932551"/>
                  </a:cubicBezTo>
                  <a:cubicBezTo>
                    <a:pt x="1662112" y="2927624"/>
                    <a:pt x="1666594" y="2924175"/>
                    <a:pt x="1672197" y="2924175"/>
                  </a:cubicBezTo>
                  <a:close/>
                  <a:moveTo>
                    <a:pt x="1628774" y="2924175"/>
                  </a:moveTo>
                  <a:cubicBezTo>
                    <a:pt x="1634035" y="2924175"/>
                    <a:pt x="1638299" y="2928084"/>
                    <a:pt x="1638299" y="2932907"/>
                  </a:cubicBezTo>
                  <a:cubicBezTo>
                    <a:pt x="1638299" y="2937730"/>
                    <a:pt x="1634035" y="2941639"/>
                    <a:pt x="1628774" y="2941639"/>
                  </a:cubicBezTo>
                  <a:cubicBezTo>
                    <a:pt x="1623513" y="2941639"/>
                    <a:pt x="1619249" y="2937730"/>
                    <a:pt x="1619249" y="2932907"/>
                  </a:cubicBezTo>
                  <a:cubicBezTo>
                    <a:pt x="1619249" y="2928084"/>
                    <a:pt x="1623513" y="2924175"/>
                    <a:pt x="1628774" y="2924175"/>
                  </a:cubicBezTo>
                  <a:close/>
                  <a:moveTo>
                    <a:pt x="1585912" y="2924175"/>
                  </a:moveTo>
                  <a:cubicBezTo>
                    <a:pt x="1591173" y="2924175"/>
                    <a:pt x="1595437" y="2928084"/>
                    <a:pt x="1595437" y="2932907"/>
                  </a:cubicBezTo>
                  <a:cubicBezTo>
                    <a:pt x="1595437" y="2937730"/>
                    <a:pt x="1591173" y="2941639"/>
                    <a:pt x="1585912" y="2941639"/>
                  </a:cubicBezTo>
                  <a:cubicBezTo>
                    <a:pt x="1580651" y="2941639"/>
                    <a:pt x="1576387" y="2937730"/>
                    <a:pt x="1576387" y="2932907"/>
                  </a:cubicBezTo>
                  <a:cubicBezTo>
                    <a:pt x="1576387" y="2928084"/>
                    <a:pt x="1580651" y="2924175"/>
                    <a:pt x="1585912" y="2924175"/>
                  </a:cubicBezTo>
                  <a:close/>
                  <a:moveTo>
                    <a:pt x="1543049" y="2924175"/>
                  </a:moveTo>
                  <a:cubicBezTo>
                    <a:pt x="1548310" y="2924175"/>
                    <a:pt x="1552574" y="2928084"/>
                    <a:pt x="1552574" y="2932907"/>
                  </a:cubicBezTo>
                  <a:cubicBezTo>
                    <a:pt x="1552574" y="2937730"/>
                    <a:pt x="1548310" y="2941639"/>
                    <a:pt x="1543049" y="2941639"/>
                  </a:cubicBezTo>
                  <a:cubicBezTo>
                    <a:pt x="1537788" y="2941639"/>
                    <a:pt x="1533524" y="2937730"/>
                    <a:pt x="1533524" y="2932907"/>
                  </a:cubicBezTo>
                  <a:cubicBezTo>
                    <a:pt x="1533524" y="2928084"/>
                    <a:pt x="1537788" y="2924175"/>
                    <a:pt x="1543049" y="2924175"/>
                  </a:cubicBezTo>
                  <a:close/>
                  <a:moveTo>
                    <a:pt x="1500187" y="2924175"/>
                  </a:moveTo>
                  <a:cubicBezTo>
                    <a:pt x="1505448" y="2924175"/>
                    <a:pt x="1509712" y="2928084"/>
                    <a:pt x="1509712" y="2932907"/>
                  </a:cubicBezTo>
                  <a:cubicBezTo>
                    <a:pt x="1509712" y="2937730"/>
                    <a:pt x="1505448" y="2941639"/>
                    <a:pt x="1500187" y="2941639"/>
                  </a:cubicBezTo>
                  <a:cubicBezTo>
                    <a:pt x="1494926" y="2941639"/>
                    <a:pt x="1490662" y="2937730"/>
                    <a:pt x="1490662" y="2932907"/>
                  </a:cubicBezTo>
                  <a:cubicBezTo>
                    <a:pt x="1490662" y="2928084"/>
                    <a:pt x="1494926" y="2924175"/>
                    <a:pt x="1500187" y="2924175"/>
                  </a:cubicBezTo>
                  <a:close/>
                  <a:moveTo>
                    <a:pt x="1457052" y="2924175"/>
                  </a:moveTo>
                  <a:cubicBezTo>
                    <a:pt x="1457052" y="2924175"/>
                    <a:pt x="1457052" y="2924175"/>
                    <a:pt x="1457596" y="2924175"/>
                  </a:cubicBezTo>
                  <a:cubicBezTo>
                    <a:pt x="1462495" y="2924175"/>
                    <a:pt x="1466849" y="2927771"/>
                    <a:pt x="1466849" y="2932907"/>
                  </a:cubicBezTo>
                  <a:cubicBezTo>
                    <a:pt x="1466849" y="2938043"/>
                    <a:pt x="1462495" y="2941638"/>
                    <a:pt x="1457596" y="2941638"/>
                  </a:cubicBezTo>
                  <a:cubicBezTo>
                    <a:pt x="1457596" y="2941638"/>
                    <a:pt x="1457596" y="2941638"/>
                    <a:pt x="1457052" y="2941638"/>
                  </a:cubicBezTo>
                  <a:cubicBezTo>
                    <a:pt x="1452153" y="2941638"/>
                    <a:pt x="1447799" y="2937529"/>
                    <a:pt x="1447799" y="2932907"/>
                  </a:cubicBezTo>
                  <a:cubicBezTo>
                    <a:pt x="1447799" y="2928284"/>
                    <a:pt x="1452153" y="2924175"/>
                    <a:pt x="1457052" y="2924175"/>
                  </a:cubicBezTo>
                  <a:close/>
                  <a:moveTo>
                    <a:pt x="1414462" y="2924175"/>
                  </a:moveTo>
                  <a:cubicBezTo>
                    <a:pt x="1419723" y="2924175"/>
                    <a:pt x="1423987" y="2928084"/>
                    <a:pt x="1423987" y="2932907"/>
                  </a:cubicBezTo>
                  <a:cubicBezTo>
                    <a:pt x="1423987" y="2937730"/>
                    <a:pt x="1419723" y="2941639"/>
                    <a:pt x="1414462" y="2941639"/>
                  </a:cubicBezTo>
                  <a:cubicBezTo>
                    <a:pt x="1409201" y="2941639"/>
                    <a:pt x="1404937" y="2937730"/>
                    <a:pt x="1404937" y="2932907"/>
                  </a:cubicBezTo>
                  <a:cubicBezTo>
                    <a:pt x="1404937" y="2928084"/>
                    <a:pt x="1409201" y="2924175"/>
                    <a:pt x="1414462" y="2924175"/>
                  </a:cubicBezTo>
                  <a:close/>
                  <a:moveTo>
                    <a:pt x="1370807" y="2924175"/>
                  </a:moveTo>
                  <a:cubicBezTo>
                    <a:pt x="1375630" y="2924175"/>
                    <a:pt x="1379539" y="2928084"/>
                    <a:pt x="1379539" y="2932907"/>
                  </a:cubicBezTo>
                  <a:cubicBezTo>
                    <a:pt x="1379539" y="2937730"/>
                    <a:pt x="1375630" y="2941639"/>
                    <a:pt x="1370807" y="2941639"/>
                  </a:cubicBezTo>
                  <a:cubicBezTo>
                    <a:pt x="1365984" y="2941639"/>
                    <a:pt x="1362075" y="2937730"/>
                    <a:pt x="1362075" y="2932907"/>
                  </a:cubicBezTo>
                  <a:cubicBezTo>
                    <a:pt x="1362075" y="2928084"/>
                    <a:pt x="1365984" y="2924175"/>
                    <a:pt x="1370807" y="2924175"/>
                  </a:cubicBezTo>
                  <a:close/>
                  <a:moveTo>
                    <a:pt x="1328737" y="2924175"/>
                  </a:moveTo>
                  <a:cubicBezTo>
                    <a:pt x="1333998" y="2924175"/>
                    <a:pt x="1338262" y="2928084"/>
                    <a:pt x="1338262" y="2932907"/>
                  </a:cubicBezTo>
                  <a:cubicBezTo>
                    <a:pt x="1338262" y="2937730"/>
                    <a:pt x="1333998" y="2941639"/>
                    <a:pt x="1328737" y="2941639"/>
                  </a:cubicBezTo>
                  <a:cubicBezTo>
                    <a:pt x="1323476" y="2941639"/>
                    <a:pt x="1319212" y="2937730"/>
                    <a:pt x="1319212" y="2932907"/>
                  </a:cubicBezTo>
                  <a:cubicBezTo>
                    <a:pt x="1319212" y="2928084"/>
                    <a:pt x="1323476" y="2924175"/>
                    <a:pt x="1328737" y="2924175"/>
                  </a:cubicBezTo>
                  <a:close/>
                  <a:moveTo>
                    <a:pt x="1285082" y="2924175"/>
                  </a:moveTo>
                  <a:cubicBezTo>
                    <a:pt x="1289905" y="2924175"/>
                    <a:pt x="1293814" y="2928084"/>
                    <a:pt x="1293814" y="2932907"/>
                  </a:cubicBezTo>
                  <a:cubicBezTo>
                    <a:pt x="1293814" y="2937730"/>
                    <a:pt x="1289905" y="2941639"/>
                    <a:pt x="1285082" y="2941639"/>
                  </a:cubicBezTo>
                  <a:cubicBezTo>
                    <a:pt x="1280259" y="2941639"/>
                    <a:pt x="1276350" y="2937730"/>
                    <a:pt x="1276350" y="2932907"/>
                  </a:cubicBezTo>
                  <a:cubicBezTo>
                    <a:pt x="1276350" y="2928084"/>
                    <a:pt x="1280259" y="2924175"/>
                    <a:pt x="1285082" y="2924175"/>
                  </a:cubicBezTo>
                  <a:close/>
                  <a:moveTo>
                    <a:pt x="1242219" y="2924175"/>
                  </a:moveTo>
                  <a:cubicBezTo>
                    <a:pt x="1247042" y="2924175"/>
                    <a:pt x="1250951" y="2928084"/>
                    <a:pt x="1250951" y="2932907"/>
                  </a:cubicBezTo>
                  <a:cubicBezTo>
                    <a:pt x="1250951" y="2937730"/>
                    <a:pt x="1247042" y="2941639"/>
                    <a:pt x="1242219" y="2941639"/>
                  </a:cubicBezTo>
                  <a:cubicBezTo>
                    <a:pt x="1237396" y="2941639"/>
                    <a:pt x="1233487" y="2937730"/>
                    <a:pt x="1233487" y="2932907"/>
                  </a:cubicBezTo>
                  <a:cubicBezTo>
                    <a:pt x="1233487" y="2928084"/>
                    <a:pt x="1237396" y="2924175"/>
                    <a:pt x="1242219" y="2924175"/>
                  </a:cubicBezTo>
                  <a:close/>
                  <a:moveTo>
                    <a:pt x="1198562" y="2924175"/>
                  </a:moveTo>
                  <a:cubicBezTo>
                    <a:pt x="1203823" y="2924175"/>
                    <a:pt x="1208087" y="2928084"/>
                    <a:pt x="1208087" y="2932907"/>
                  </a:cubicBezTo>
                  <a:cubicBezTo>
                    <a:pt x="1208087" y="2937730"/>
                    <a:pt x="1203823" y="2941639"/>
                    <a:pt x="1198562" y="2941639"/>
                  </a:cubicBezTo>
                  <a:cubicBezTo>
                    <a:pt x="1193301" y="2941639"/>
                    <a:pt x="1189037" y="2937730"/>
                    <a:pt x="1189037" y="2932907"/>
                  </a:cubicBezTo>
                  <a:cubicBezTo>
                    <a:pt x="1189037" y="2928084"/>
                    <a:pt x="1193301" y="2924175"/>
                    <a:pt x="1198562" y="2924175"/>
                  </a:cubicBezTo>
                  <a:close/>
                  <a:moveTo>
                    <a:pt x="1155700" y="2924175"/>
                  </a:moveTo>
                  <a:cubicBezTo>
                    <a:pt x="1160961" y="2924175"/>
                    <a:pt x="1165225" y="2928084"/>
                    <a:pt x="1165225" y="2932907"/>
                  </a:cubicBezTo>
                  <a:cubicBezTo>
                    <a:pt x="1165225" y="2937730"/>
                    <a:pt x="1160961" y="2941639"/>
                    <a:pt x="1155700" y="2941639"/>
                  </a:cubicBezTo>
                  <a:cubicBezTo>
                    <a:pt x="1150439" y="2941639"/>
                    <a:pt x="1146175" y="2937730"/>
                    <a:pt x="1146175" y="2932907"/>
                  </a:cubicBezTo>
                  <a:cubicBezTo>
                    <a:pt x="1146175" y="2928084"/>
                    <a:pt x="1150439" y="2924175"/>
                    <a:pt x="1155700" y="2924175"/>
                  </a:cubicBezTo>
                  <a:close/>
                  <a:moveTo>
                    <a:pt x="1112883" y="2924175"/>
                  </a:moveTo>
                  <a:cubicBezTo>
                    <a:pt x="1112883" y="2924175"/>
                    <a:pt x="1112883" y="2924175"/>
                    <a:pt x="1113382" y="2924175"/>
                  </a:cubicBezTo>
                  <a:cubicBezTo>
                    <a:pt x="1118371" y="2924175"/>
                    <a:pt x="1122363" y="2927771"/>
                    <a:pt x="1122363" y="2932907"/>
                  </a:cubicBezTo>
                  <a:cubicBezTo>
                    <a:pt x="1122363" y="2938043"/>
                    <a:pt x="1118371" y="2941638"/>
                    <a:pt x="1113382" y="2941638"/>
                  </a:cubicBezTo>
                  <a:cubicBezTo>
                    <a:pt x="1113382" y="2941638"/>
                    <a:pt x="1113382" y="2941638"/>
                    <a:pt x="1112883" y="2941638"/>
                  </a:cubicBezTo>
                  <a:cubicBezTo>
                    <a:pt x="1108393" y="2941638"/>
                    <a:pt x="1104900" y="2937529"/>
                    <a:pt x="1104900" y="2932907"/>
                  </a:cubicBezTo>
                  <a:cubicBezTo>
                    <a:pt x="1104900" y="2928284"/>
                    <a:pt x="1108393" y="2924175"/>
                    <a:pt x="1112883" y="2924175"/>
                  </a:cubicBezTo>
                  <a:close/>
                  <a:moveTo>
                    <a:pt x="1737404" y="2881313"/>
                  </a:moveTo>
                  <a:cubicBezTo>
                    <a:pt x="1739672" y="2881313"/>
                    <a:pt x="1741373" y="2881842"/>
                    <a:pt x="1743074" y="2882901"/>
                  </a:cubicBezTo>
                  <a:cubicBezTo>
                    <a:pt x="1738538" y="2886605"/>
                    <a:pt x="1733436" y="2890309"/>
                    <a:pt x="1728333" y="2894013"/>
                  </a:cubicBezTo>
                  <a:cubicBezTo>
                    <a:pt x="1727766" y="2892955"/>
                    <a:pt x="1727199" y="2891897"/>
                    <a:pt x="1727199" y="2890309"/>
                  </a:cubicBezTo>
                  <a:cubicBezTo>
                    <a:pt x="1727199" y="2885547"/>
                    <a:pt x="1731735" y="2881313"/>
                    <a:pt x="1737404" y="2881313"/>
                  </a:cubicBezTo>
                  <a:close/>
                  <a:moveTo>
                    <a:pt x="1693862" y="2881313"/>
                  </a:moveTo>
                  <a:cubicBezTo>
                    <a:pt x="1699123" y="2881313"/>
                    <a:pt x="1703387" y="2885222"/>
                    <a:pt x="1703387" y="2890045"/>
                  </a:cubicBezTo>
                  <a:cubicBezTo>
                    <a:pt x="1703387" y="2894868"/>
                    <a:pt x="1699123" y="2898777"/>
                    <a:pt x="1693862" y="2898777"/>
                  </a:cubicBezTo>
                  <a:cubicBezTo>
                    <a:pt x="1688601" y="2898777"/>
                    <a:pt x="1684337" y="2894868"/>
                    <a:pt x="1684337" y="2890045"/>
                  </a:cubicBezTo>
                  <a:cubicBezTo>
                    <a:pt x="1684337" y="2885222"/>
                    <a:pt x="1688601" y="2881313"/>
                    <a:pt x="1693862" y="2881313"/>
                  </a:cubicBezTo>
                  <a:close/>
                  <a:moveTo>
                    <a:pt x="1650999" y="2881313"/>
                  </a:moveTo>
                  <a:cubicBezTo>
                    <a:pt x="1656260" y="2881313"/>
                    <a:pt x="1660524" y="2885222"/>
                    <a:pt x="1660524" y="2890045"/>
                  </a:cubicBezTo>
                  <a:cubicBezTo>
                    <a:pt x="1660524" y="2894868"/>
                    <a:pt x="1656260" y="2898777"/>
                    <a:pt x="1650999" y="2898777"/>
                  </a:cubicBezTo>
                  <a:cubicBezTo>
                    <a:pt x="1645738" y="2898777"/>
                    <a:pt x="1641474" y="2894868"/>
                    <a:pt x="1641474" y="2890045"/>
                  </a:cubicBezTo>
                  <a:cubicBezTo>
                    <a:pt x="1641474" y="2885222"/>
                    <a:pt x="1645738" y="2881313"/>
                    <a:pt x="1650999" y="2881313"/>
                  </a:cubicBezTo>
                  <a:close/>
                  <a:moveTo>
                    <a:pt x="1608137" y="2881313"/>
                  </a:moveTo>
                  <a:cubicBezTo>
                    <a:pt x="1613398" y="2881313"/>
                    <a:pt x="1617662" y="2885222"/>
                    <a:pt x="1617662" y="2890045"/>
                  </a:cubicBezTo>
                  <a:cubicBezTo>
                    <a:pt x="1617662" y="2894868"/>
                    <a:pt x="1613398" y="2898777"/>
                    <a:pt x="1608137" y="2898777"/>
                  </a:cubicBezTo>
                  <a:cubicBezTo>
                    <a:pt x="1602876" y="2898777"/>
                    <a:pt x="1598612" y="2894868"/>
                    <a:pt x="1598612" y="2890045"/>
                  </a:cubicBezTo>
                  <a:cubicBezTo>
                    <a:pt x="1598612" y="2885222"/>
                    <a:pt x="1602876" y="2881313"/>
                    <a:pt x="1608137" y="2881313"/>
                  </a:cubicBezTo>
                  <a:close/>
                  <a:moveTo>
                    <a:pt x="1565274" y="2881313"/>
                  </a:moveTo>
                  <a:cubicBezTo>
                    <a:pt x="1570535" y="2881313"/>
                    <a:pt x="1574799" y="2885222"/>
                    <a:pt x="1574799" y="2890045"/>
                  </a:cubicBezTo>
                  <a:cubicBezTo>
                    <a:pt x="1574799" y="2894868"/>
                    <a:pt x="1570535" y="2898777"/>
                    <a:pt x="1565274" y="2898777"/>
                  </a:cubicBezTo>
                  <a:cubicBezTo>
                    <a:pt x="1560013" y="2898777"/>
                    <a:pt x="1555749" y="2894868"/>
                    <a:pt x="1555749" y="2890045"/>
                  </a:cubicBezTo>
                  <a:cubicBezTo>
                    <a:pt x="1555749" y="2885222"/>
                    <a:pt x="1560013" y="2881313"/>
                    <a:pt x="1565274" y="2881313"/>
                  </a:cubicBezTo>
                  <a:close/>
                  <a:moveTo>
                    <a:pt x="1522412" y="2881313"/>
                  </a:moveTo>
                  <a:cubicBezTo>
                    <a:pt x="1527673" y="2881313"/>
                    <a:pt x="1531937" y="2885222"/>
                    <a:pt x="1531937" y="2890045"/>
                  </a:cubicBezTo>
                  <a:cubicBezTo>
                    <a:pt x="1531937" y="2894868"/>
                    <a:pt x="1527673" y="2898777"/>
                    <a:pt x="1522412" y="2898777"/>
                  </a:cubicBezTo>
                  <a:cubicBezTo>
                    <a:pt x="1517151" y="2898777"/>
                    <a:pt x="1512887" y="2894868"/>
                    <a:pt x="1512887" y="2890045"/>
                  </a:cubicBezTo>
                  <a:cubicBezTo>
                    <a:pt x="1512887" y="2885222"/>
                    <a:pt x="1517151" y="2881313"/>
                    <a:pt x="1522412" y="2881313"/>
                  </a:cubicBezTo>
                  <a:close/>
                  <a:moveTo>
                    <a:pt x="1478756" y="2881313"/>
                  </a:moveTo>
                  <a:cubicBezTo>
                    <a:pt x="1483579" y="2881313"/>
                    <a:pt x="1487488" y="2885222"/>
                    <a:pt x="1487488" y="2890045"/>
                  </a:cubicBezTo>
                  <a:cubicBezTo>
                    <a:pt x="1487488" y="2894868"/>
                    <a:pt x="1483579" y="2898777"/>
                    <a:pt x="1478756" y="2898777"/>
                  </a:cubicBezTo>
                  <a:cubicBezTo>
                    <a:pt x="1473933" y="2898777"/>
                    <a:pt x="1470024" y="2894868"/>
                    <a:pt x="1470024" y="2890045"/>
                  </a:cubicBezTo>
                  <a:cubicBezTo>
                    <a:pt x="1470024" y="2885222"/>
                    <a:pt x="1473933" y="2881313"/>
                    <a:pt x="1478756" y="2881313"/>
                  </a:cubicBezTo>
                  <a:close/>
                  <a:moveTo>
                    <a:pt x="1436687" y="2881313"/>
                  </a:moveTo>
                  <a:cubicBezTo>
                    <a:pt x="1441948" y="2881313"/>
                    <a:pt x="1446212" y="2885222"/>
                    <a:pt x="1446212" y="2890045"/>
                  </a:cubicBezTo>
                  <a:cubicBezTo>
                    <a:pt x="1446212" y="2894868"/>
                    <a:pt x="1441948" y="2898777"/>
                    <a:pt x="1436687" y="2898777"/>
                  </a:cubicBezTo>
                  <a:cubicBezTo>
                    <a:pt x="1431426" y="2898777"/>
                    <a:pt x="1427162" y="2894868"/>
                    <a:pt x="1427162" y="2890045"/>
                  </a:cubicBezTo>
                  <a:cubicBezTo>
                    <a:pt x="1427162" y="2885222"/>
                    <a:pt x="1431426" y="2881313"/>
                    <a:pt x="1436687" y="2881313"/>
                  </a:cubicBezTo>
                  <a:close/>
                  <a:moveTo>
                    <a:pt x="1393825" y="2881313"/>
                  </a:moveTo>
                  <a:cubicBezTo>
                    <a:pt x="1399086" y="2881313"/>
                    <a:pt x="1403350" y="2885222"/>
                    <a:pt x="1403350" y="2890045"/>
                  </a:cubicBezTo>
                  <a:cubicBezTo>
                    <a:pt x="1403350" y="2894868"/>
                    <a:pt x="1399086" y="2898777"/>
                    <a:pt x="1393825" y="2898777"/>
                  </a:cubicBezTo>
                  <a:cubicBezTo>
                    <a:pt x="1388564" y="2898777"/>
                    <a:pt x="1384300" y="2894868"/>
                    <a:pt x="1384300" y="2890045"/>
                  </a:cubicBezTo>
                  <a:cubicBezTo>
                    <a:pt x="1384300" y="2885222"/>
                    <a:pt x="1388564" y="2881313"/>
                    <a:pt x="1393825" y="2881313"/>
                  </a:cubicBezTo>
                  <a:close/>
                  <a:moveTo>
                    <a:pt x="1350169" y="2881313"/>
                  </a:moveTo>
                  <a:cubicBezTo>
                    <a:pt x="1354992" y="2881313"/>
                    <a:pt x="1358901" y="2885222"/>
                    <a:pt x="1358901" y="2890045"/>
                  </a:cubicBezTo>
                  <a:cubicBezTo>
                    <a:pt x="1358901" y="2894868"/>
                    <a:pt x="1354992" y="2898777"/>
                    <a:pt x="1350169" y="2898777"/>
                  </a:cubicBezTo>
                  <a:cubicBezTo>
                    <a:pt x="1345346" y="2898777"/>
                    <a:pt x="1341437" y="2894868"/>
                    <a:pt x="1341437" y="2890045"/>
                  </a:cubicBezTo>
                  <a:cubicBezTo>
                    <a:pt x="1341437" y="2885222"/>
                    <a:pt x="1345346" y="2881313"/>
                    <a:pt x="1350169" y="2881313"/>
                  </a:cubicBezTo>
                  <a:close/>
                  <a:moveTo>
                    <a:pt x="1307307" y="2881313"/>
                  </a:moveTo>
                  <a:cubicBezTo>
                    <a:pt x="1312130" y="2881313"/>
                    <a:pt x="1316039" y="2885222"/>
                    <a:pt x="1316039" y="2890045"/>
                  </a:cubicBezTo>
                  <a:cubicBezTo>
                    <a:pt x="1316039" y="2894868"/>
                    <a:pt x="1312130" y="2898777"/>
                    <a:pt x="1307307" y="2898777"/>
                  </a:cubicBezTo>
                  <a:cubicBezTo>
                    <a:pt x="1302484" y="2898777"/>
                    <a:pt x="1298575" y="2894868"/>
                    <a:pt x="1298575" y="2890045"/>
                  </a:cubicBezTo>
                  <a:cubicBezTo>
                    <a:pt x="1298575" y="2885222"/>
                    <a:pt x="1302484" y="2881313"/>
                    <a:pt x="1307307" y="2881313"/>
                  </a:cubicBezTo>
                  <a:close/>
                  <a:moveTo>
                    <a:pt x="1263650" y="2881313"/>
                  </a:moveTo>
                  <a:cubicBezTo>
                    <a:pt x="1268911" y="2881313"/>
                    <a:pt x="1273175" y="2885222"/>
                    <a:pt x="1273175" y="2890045"/>
                  </a:cubicBezTo>
                  <a:cubicBezTo>
                    <a:pt x="1273175" y="2894868"/>
                    <a:pt x="1268911" y="2898777"/>
                    <a:pt x="1263650" y="2898777"/>
                  </a:cubicBezTo>
                  <a:cubicBezTo>
                    <a:pt x="1258389" y="2898777"/>
                    <a:pt x="1254125" y="2894868"/>
                    <a:pt x="1254125" y="2890045"/>
                  </a:cubicBezTo>
                  <a:cubicBezTo>
                    <a:pt x="1254125" y="2885222"/>
                    <a:pt x="1258389" y="2881313"/>
                    <a:pt x="1263650" y="2881313"/>
                  </a:cubicBezTo>
                  <a:close/>
                  <a:moveTo>
                    <a:pt x="1221582" y="2881313"/>
                  </a:moveTo>
                  <a:cubicBezTo>
                    <a:pt x="1226405" y="2881313"/>
                    <a:pt x="1230314" y="2885222"/>
                    <a:pt x="1230314" y="2890045"/>
                  </a:cubicBezTo>
                  <a:cubicBezTo>
                    <a:pt x="1230314" y="2894868"/>
                    <a:pt x="1226405" y="2898777"/>
                    <a:pt x="1221582" y="2898777"/>
                  </a:cubicBezTo>
                  <a:cubicBezTo>
                    <a:pt x="1216759" y="2898777"/>
                    <a:pt x="1212850" y="2894868"/>
                    <a:pt x="1212850" y="2890045"/>
                  </a:cubicBezTo>
                  <a:cubicBezTo>
                    <a:pt x="1212850" y="2885222"/>
                    <a:pt x="1216759" y="2881313"/>
                    <a:pt x="1221582" y="2881313"/>
                  </a:cubicBezTo>
                  <a:close/>
                  <a:moveTo>
                    <a:pt x="1177925" y="2881313"/>
                  </a:moveTo>
                  <a:cubicBezTo>
                    <a:pt x="1183186" y="2881313"/>
                    <a:pt x="1187450" y="2885222"/>
                    <a:pt x="1187450" y="2890045"/>
                  </a:cubicBezTo>
                  <a:cubicBezTo>
                    <a:pt x="1187450" y="2894868"/>
                    <a:pt x="1183186" y="2898777"/>
                    <a:pt x="1177925" y="2898777"/>
                  </a:cubicBezTo>
                  <a:cubicBezTo>
                    <a:pt x="1172664" y="2898777"/>
                    <a:pt x="1168400" y="2894868"/>
                    <a:pt x="1168400" y="2890045"/>
                  </a:cubicBezTo>
                  <a:cubicBezTo>
                    <a:pt x="1168400" y="2885222"/>
                    <a:pt x="1172664" y="2881313"/>
                    <a:pt x="1177925" y="2881313"/>
                  </a:cubicBezTo>
                  <a:close/>
                  <a:moveTo>
                    <a:pt x="1135062" y="2881313"/>
                  </a:moveTo>
                  <a:cubicBezTo>
                    <a:pt x="1140323" y="2881313"/>
                    <a:pt x="1144587" y="2885222"/>
                    <a:pt x="1144587" y="2890045"/>
                  </a:cubicBezTo>
                  <a:cubicBezTo>
                    <a:pt x="1144587" y="2894868"/>
                    <a:pt x="1140323" y="2898777"/>
                    <a:pt x="1135062" y="2898777"/>
                  </a:cubicBezTo>
                  <a:cubicBezTo>
                    <a:pt x="1129801" y="2898777"/>
                    <a:pt x="1125537" y="2894868"/>
                    <a:pt x="1125537" y="2890045"/>
                  </a:cubicBezTo>
                  <a:cubicBezTo>
                    <a:pt x="1125537" y="2885222"/>
                    <a:pt x="1129801" y="2881313"/>
                    <a:pt x="1135062" y="2881313"/>
                  </a:cubicBezTo>
                  <a:close/>
                  <a:moveTo>
                    <a:pt x="1092199" y="2881313"/>
                  </a:moveTo>
                  <a:cubicBezTo>
                    <a:pt x="1097460" y="2881313"/>
                    <a:pt x="1101724" y="2885222"/>
                    <a:pt x="1101724" y="2890045"/>
                  </a:cubicBezTo>
                  <a:cubicBezTo>
                    <a:pt x="1101724" y="2894868"/>
                    <a:pt x="1097460" y="2898777"/>
                    <a:pt x="1092199" y="2898777"/>
                  </a:cubicBezTo>
                  <a:cubicBezTo>
                    <a:pt x="1086938" y="2898777"/>
                    <a:pt x="1082674" y="2894868"/>
                    <a:pt x="1082674" y="2890045"/>
                  </a:cubicBezTo>
                  <a:cubicBezTo>
                    <a:pt x="1082674" y="2885222"/>
                    <a:pt x="1086938" y="2881313"/>
                    <a:pt x="1092199" y="2881313"/>
                  </a:cubicBezTo>
                  <a:close/>
                  <a:moveTo>
                    <a:pt x="1049337" y="2881313"/>
                  </a:moveTo>
                  <a:cubicBezTo>
                    <a:pt x="1054598" y="2881313"/>
                    <a:pt x="1058862" y="2885222"/>
                    <a:pt x="1058862" y="2890045"/>
                  </a:cubicBezTo>
                  <a:cubicBezTo>
                    <a:pt x="1058862" y="2894868"/>
                    <a:pt x="1054598" y="2898777"/>
                    <a:pt x="1049337" y="2898777"/>
                  </a:cubicBezTo>
                  <a:cubicBezTo>
                    <a:pt x="1044076" y="2898777"/>
                    <a:pt x="1039812" y="2894868"/>
                    <a:pt x="1039812" y="2890045"/>
                  </a:cubicBezTo>
                  <a:cubicBezTo>
                    <a:pt x="1039812" y="2885222"/>
                    <a:pt x="1044076" y="2881313"/>
                    <a:pt x="1049337" y="2881313"/>
                  </a:cubicBezTo>
                  <a:close/>
                  <a:moveTo>
                    <a:pt x="1006474" y="2881313"/>
                  </a:moveTo>
                  <a:cubicBezTo>
                    <a:pt x="1011735" y="2881313"/>
                    <a:pt x="1015999" y="2885222"/>
                    <a:pt x="1015999" y="2890045"/>
                  </a:cubicBezTo>
                  <a:cubicBezTo>
                    <a:pt x="1015999" y="2894868"/>
                    <a:pt x="1011735" y="2898777"/>
                    <a:pt x="1006474" y="2898777"/>
                  </a:cubicBezTo>
                  <a:cubicBezTo>
                    <a:pt x="1001213" y="2898777"/>
                    <a:pt x="996949" y="2894868"/>
                    <a:pt x="996949" y="2890045"/>
                  </a:cubicBezTo>
                  <a:cubicBezTo>
                    <a:pt x="996949" y="2885222"/>
                    <a:pt x="1001213" y="2881313"/>
                    <a:pt x="1006474" y="2881313"/>
                  </a:cubicBezTo>
                  <a:close/>
                  <a:moveTo>
                    <a:pt x="963340" y="2881313"/>
                  </a:moveTo>
                  <a:cubicBezTo>
                    <a:pt x="968783" y="2881313"/>
                    <a:pt x="973137" y="2885422"/>
                    <a:pt x="973137" y="2890045"/>
                  </a:cubicBezTo>
                  <a:cubicBezTo>
                    <a:pt x="973137" y="2894154"/>
                    <a:pt x="969871" y="2897749"/>
                    <a:pt x="966061" y="2898776"/>
                  </a:cubicBezTo>
                  <a:cubicBezTo>
                    <a:pt x="962251" y="2895695"/>
                    <a:pt x="957897" y="2892099"/>
                    <a:pt x="954087" y="2889018"/>
                  </a:cubicBezTo>
                  <a:cubicBezTo>
                    <a:pt x="954631" y="2884395"/>
                    <a:pt x="958441" y="2881313"/>
                    <a:pt x="963340" y="2881313"/>
                  </a:cubicBezTo>
                  <a:close/>
                  <a:moveTo>
                    <a:pt x="1758156" y="2836863"/>
                  </a:moveTo>
                  <a:cubicBezTo>
                    <a:pt x="1762979" y="2836863"/>
                    <a:pt x="1766888" y="2841127"/>
                    <a:pt x="1766888" y="2846388"/>
                  </a:cubicBezTo>
                  <a:cubicBezTo>
                    <a:pt x="1766888" y="2851649"/>
                    <a:pt x="1762979" y="2855913"/>
                    <a:pt x="1758156" y="2855913"/>
                  </a:cubicBezTo>
                  <a:cubicBezTo>
                    <a:pt x="1753333" y="2855913"/>
                    <a:pt x="1749424" y="2851649"/>
                    <a:pt x="1749424" y="2846388"/>
                  </a:cubicBezTo>
                  <a:cubicBezTo>
                    <a:pt x="1749424" y="2841127"/>
                    <a:pt x="1753333" y="2836863"/>
                    <a:pt x="1758156" y="2836863"/>
                  </a:cubicBezTo>
                  <a:close/>
                  <a:moveTo>
                    <a:pt x="1714499" y="2836863"/>
                  </a:moveTo>
                  <a:cubicBezTo>
                    <a:pt x="1719760" y="2836863"/>
                    <a:pt x="1724024" y="2841127"/>
                    <a:pt x="1724024" y="2846388"/>
                  </a:cubicBezTo>
                  <a:cubicBezTo>
                    <a:pt x="1724024" y="2851649"/>
                    <a:pt x="1719760" y="2855913"/>
                    <a:pt x="1714499" y="2855913"/>
                  </a:cubicBezTo>
                  <a:cubicBezTo>
                    <a:pt x="1709238" y="2855913"/>
                    <a:pt x="1704974" y="2851649"/>
                    <a:pt x="1704974" y="2846388"/>
                  </a:cubicBezTo>
                  <a:cubicBezTo>
                    <a:pt x="1704974" y="2841127"/>
                    <a:pt x="1709238" y="2836863"/>
                    <a:pt x="1714499" y="2836863"/>
                  </a:cubicBezTo>
                  <a:close/>
                  <a:moveTo>
                    <a:pt x="1671637" y="2836863"/>
                  </a:moveTo>
                  <a:cubicBezTo>
                    <a:pt x="1676898" y="2836863"/>
                    <a:pt x="1681162" y="2841127"/>
                    <a:pt x="1681162" y="2846388"/>
                  </a:cubicBezTo>
                  <a:cubicBezTo>
                    <a:pt x="1681162" y="2851649"/>
                    <a:pt x="1676898" y="2855913"/>
                    <a:pt x="1671637" y="2855913"/>
                  </a:cubicBezTo>
                  <a:cubicBezTo>
                    <a:pt x="1666376" y="2855913"/>
                    <a:pt x="1662112" y="2851649"/>
                    <a:pt x="1662112" y="2846388"/>
                  </a:cubicBezTo>
                  <a:cubicBezTo>
                    <a:pt x="1662112" y="2841127"/>
                    <a:pt x="1666376" y="2836863"/>
                    <a:pt x="1671637" y="2836863"/>
                  </a:cubicBezTo>
                  <a:close/>
                  <a:moveTo>
                    <a:pt x="1628774" y="2836863"/>
                  </a:moveTo>
                  <a:cubicBezTo>
                    <a:pt x="1634035" y="2836863"/>
                    <a:pt x="1638299" y="2841127"/>
                    <a:pt x="1638299" y="2846388"/>
                  </a:cubicBezTo>
                  <a:cubicBezTo>
                    <a:pt x="1638299" y="2851649"/>
                    <a:pt x="1634035" y="2855913"/>
                    <a:pt x="1628774" y="2855913"/>
                  </a:cubicBezTo>
                  <a:cubicBezTo>
                    <a:pt x="1623513" y="2855913"/>
                    <a:pt x="1619249" y="2851649"/>
                    <a:pt x="1619249" y="2846388"/>
                  </a:cubicBezTo>
                  <a:cubicBezTo>
                    <a:pt x="1619249" y="2841127"/>
                    <a:pt x="1623513" y="2836863"/>
                    <a:pt x="1628774" y="2836863"/>
                  </a:cubicBezTo>
                  <a:close/>
                  <a:moveTo>
                    <a:pt x="1585912" y="2836863"/>
                  </a:moveTo>
                  <a:cubicBezTo>
                    <a:pt x="1591173" y="2836863"/>
                    <a:pt x="1595437" y="2841127"/>
                    <a:pt x="1595437" y="2846388"/>
                  </a:cubicBezTo>
                  <a:cubicBezTo>
                    <a:pt x="1595437" y="2851649"/>
                    <a:pt x="1591173" y="2855913"/>
                    <a:pt x="1585912" y="2855913"/>
                  </a:cubicBezTo>
                  <a:cubicBezTo>
                    <a:pt x="1580651" y="2855913"/>
                    <a:pt x="1576387" y="2851649"/>
                    <a:pt x="1576387" y="2846388"/>
                  </a:cubicBezTo>
                  <a:cubicBezTo>
                    <a:pt x="1576387" y="2841127"/>
                    <a:pt x="1580651" y="2836863"/>
                    <a:pt x="1585912" y="2836863"/>
                  </a:cubicBezTo>
                  <a:close/>
                  <a:moveTo>
                    <a:pt x="1543049" y="2836863"/>
                  </a:moveTo>
                  <a:cubicBezTo>
                    <a:pt x="1548310" y="2836863"/>
                    <a:pt x="1552574" y="2841127"/>
                    <a:pt x="1552574" y="2846388"/>
                  </a:cubicBezTo>
                  <a:cubicBezTo>
                    <a:pt x="1552574" y="2851649"/>
                    <a:pt x="1548310" y="2855913"/>
                    <a:pt x="1543049" y="2855913"/>
                  </a:cubicBezTo>
                  <a:cubicBezTo>
                    <a:pt x="1537788" y="2855913"/>
                    <a:pt x="1533524" y="2851649"/>
                    <a:pt x="1533524" y="2846388"/>
                  </a:cubicBezTo>
                  <a:cubicBezTo>
                    <a:pt x="1533524" y="2841127"/>
                    <a:pt x="1537788" y="2836863"/>
                    <a:pt x="1543049" y="2836863"/>
                  </a:cubicBezTo>
                  <a:close/>
                  <a:moveTo>
                    <a:pt x="1500187" y="2836863"/>
                  </a:moveTo>
                  <a:cubicBezTo>
                    <a:pt x="1505448" y="2836863"/>
                    <a:pt x="1509712" y="2841127"/>
                    <a:pt x="1509712" y="2846388"/>
                  </a:cubicBezTo>
                  <a:cubicBezTo>
                    <a:pt x="1509712" y="2851649"/>
                    <a:pt x="1505448" y="2855913"/>
                    <a:pt x="1500187" y="2855913"/>
                  </a:cubicBezTo>
                  <a:cubicBezTo>
                    <a:pt x="1494926" y="2855913"/>
                    <a:pt x="1490662" y="2851649"/>
                    <a:pt x="1490662" y="2846388"/>
                  </a:cubicBezTo>
                  <a:cubicBezTo>
                    <a:pt x="1490662" y="2841127"/>
                    <a:pt x="1494926" y="2836863"/>
                    <a:pt x="1500187" y="2836863"/>
                  </a:cubicBezTo>
                  <a:close/>
                  <a:moveTo>
                    <a:pt x="1457052" y="2836863"/>
                  </a:moveTo>
                  <a:cubicBezTo>
                    <a:pt x="1457052" y="2836863"/>
                    <a:pt x="1457052" y="2836863"/>
                    <a:pt x="1457596" y="2836863"/>
                  </a:cubicBezTo>
                  <a:cubicBezTo>
                    <a:pt x="1462495" y="2836863"/>
                    <a:pt x="1466849" y="2841218"/>
                    <a:pt x="1466849" y="2846116"/>
                  </a:cubicBezTo>
                  <a:cubicBezTo>
                    <a:pt x="1466849" y="2851559"/>
                    <a:pt x="1462495" y="2855913"/>
                    <a:pt x="1457596" y="2855913"/>
                  </a:cubicBezTo>
                  <a:cubicBezTo>
                    <a:pt x="1457596" y="2855913"/>
                    <a:pt x="1457596" y="2855913"/>
                    <a:pt x="1457052" y="2855913"/>
                  </a:cubicBezTo>
                  <a:cubicBezTo>
                    <a:pt x="1452153" y="2855369"/>
                    <a:pt x="1447799" y="2851559"/>
                    <a:pt x="1447799" y="2846116"/>
                  </a:cubicBezTo>
                  <a:cubicBezTo>
                    <a:pt x="1447799" y="2841218"/>
                    <a:pt x="1452153" y="2836863"/>
                    <a:pt x="1457052" y="2836863"/>
                  </a:cubicBezTo>
                  <a:close/>
                  <a:moveTo>
                    <a:pt x="1414462" y="2836863"/>
                  </a:moveTo>
                  <a:cubicBezTo>
                    <a:pt x="1419723" y="2836863"/>
                    <a:pt x="1423987" y="2841127"/>
                    <a:pt x="1423987" y="2846388"/>
                  </a:cubicBezTo>
                  <a:cubicBezTo>
                    <a:pt x="1423987" y="2851649"/>
                    <a:pt x="1419723" y="2855913"/>
                    <a:pt x="1414462" y="2855913"/>
                  </a:cubicBezTo>
                  <a:cubicBezTo>
                    <a:pt x="1409201" y="2855913"/>
                    <a:pt x="1404937" y="2851649"/>
                    <a:pt x="1404937" y="2846388"/>
                  </a:cubicBezTo>
                  <a:cubicBezTo>
                    <a:pt x="1404937" y="2841127"/>
                    <a:pt x="1409201" y="2836863"/>
                    <a:pt x="1414462" y="2836863"/>
                  </a:cubicBezTo>
                  <a:close/>
                  <a:moveTo>
                    <a:pt x="1370807" y="2836863"/>
                  </a:moveTo>
                  <a:cubicBezTo>
                    <a:pt x="1375630" y="2836863"/>
                    <a:pt x="1379539" y="2841127"/>
                    <a:pt x="1379539" y="2846388"/>
                  </a:cubicBezTo>
                  <a:cubicBezTo>
                    <a:pt x="1379539" y="2851649"/>
                    <a:pt x="1375630" y="2855913"/>
                    <a:pt x="1370807" y="2855913"/>
                  </a:cubicBezTo>
                  <a:cubicBezTo>
                    <a:pt x="1365984" y="2855913"/>
                    <a:pt x="1362075" y="2851649"/>
                    <a:pt x="1362075" y="2846388"/>
                  </a:cubicBezTo>
                  <a:cubicBezTo>
                    <a:pt x="1362075" y="2841127"/>
                    <a:pt x="1365984" y="2836863"/>
                    <a:pt x="1370807" y="2836863"/>
                  </a:cubicBezTo>
                  <a:close/>
                  <a:moveTo>
                    <a:pt x="1328737" y="2836863"/>
                  </a:moveTo>
                  <a:cubicBezTo>
                    <a:pt x="1333998" y="2836863"/>
                    <a:pt x="1338262" y="2841127"/>
                    <a:pt x="1338262" y="2846388"/>
                  </a:cubicBezTo>
                  <a:cubicBezTo>
                    <a:pt x="1338262" y="2851649"/>
                    <a:pt x="1333998" y="2855913"/>
                    <a:pt x="1328737" y="2855913"/>
                  </a:cubicBezTo>
                  <a:cubicBezTo>
                    <a:pt x="1323476" y="2855913"/>
                    <a:pt x="1319212" y="2851649"/>
                    <a:pt x="1319212" y="2846388"/>
                  </a:cubicBezTo>
                  <a:cubicBezTo>
                    <a:pt x="1319212" y="2841127"/>
                    <a:pt x="1323476" y="2836863"/>
                    <a:pt x="1328737" y="2836863"/>
                  </a:cubicBezTo>
                  <a:close/>
                  <a:moveTo>
                    <a:pt x="1285082" y="2836863"/>
                  </a:moveTo>
                  <a:cubicBezTo>
                    <a:pt x="1289905" y="2836863"/>
                    <a:pt x="1293814" y="2841127"/>
                    <a:pt x="1293814" y="2846388"/>
                  </a:cubicBezTo>
                  <a:cubicBezTo>
                    <a:pt x="1293814" y="2851649"/>
                    <a:pt x="1289905" y="2855913"/>
                    <a:pt x="1285082" y="2855913"/>
                  </a:cubicBezTo>
                  <a:cubicBezTo>
                    <a:pt x="1280259" y="2855913"/>
                    <a:pt x="1276350" y="2851649"/>
                    <a:pt x="1276350" y="2846388"/>
                  </a:cubicBezTo>
                  <a:cubicBezTo>
                    <a:pt x="1276350" y="2841127"/>
                    <a:pt x="1280259" y="2836863"/>
                    <a:pt x="1285082" y="2836863"/>
                  </a:cubicBezTo>
                  <a:close/>
                  <a:moveTo>
                    <a:pt x="1242219" y="2836863"/>
                  </a:moveTo>
                  <a:cubicBezTo>
                    <a:pt x="1247042" y="2836863"/>
                    <a:pt x="1250951" y="2841127"/>
                    <a:pt x="1250951" y="2846388"/>
                  </a:cubicBezTo>
                  <a:cubicBezTo>
                    <a:pt x="1250951" y="2851649"/>
                    <a:pt x="1247042" y="2855913"/>
                    <a:pt x="1242219" y="2855913"/>
                  </a:cubicBezTo>
                  <a:cubicBezTo>
                    <a:pt x="1237396" y="2855913"/>
                    <a:pt x="1233487" y="2851649"/>
                    <a:pt x="1233487" y="2846388"/>
                  </a:cubicBezTo>
                  <a:cubicBezTo>
                    <a:pt x="1233487" y="2841127"/>
                    <a:pt x="1237396" y="2836863"/>
                    <a:pt x="1242219" y="2836863"/>
                  </a:cubicBezTo>
                  <a:close/>
                  <a:moveTo>
                    <a:pt x="1198562" y="2836863"/>
                  </a:moveTo>
                  <a:cubicBezTo>
                    <a:pt x="1203823" y="2836863"/>
                    <a:pt x="1208087" y="2841127"/>
                    <a:pt x="1208087" y="2846388"/>
                  </a:cubicBezTo>
                  <a:cubicBezTo>
                    <a:pt x="1208087" y="2851649"/>
                    <a:pt x="1203823" y="2855913"/>
                    <a:pt x="1198562" y="2855913"/>
                  </a:cubicBezTo>
                  <a:cubicBezTo>
                    <a:pt x="1193301" y="2855913"/>
                    <a:pt x="1189037" y="2851649"/>
                    <a:pt x="1189037" y="2846388"/>
                  </a:cubicBezTo>
                  <a:cubicBezTo>
                    <a:pt x="1189037" y="2841127"/>
                    <a:pt x="1193301" y="2836863"/>
                    <a:pt x="1198562" y="2836863"/>
                  </a:cubicBezTo>
                  <a:close/>
                  <a:moveTo>
                    <a:pt x="1155700" y="2836863"/>
                  </a:moveTo>
                  <a:cubicBezTo>
                    <a:pt x="1160961" y="2836863"/>
                    <a:pt x="1165225" y="2841127"/>
                    <a:pt x="1165225" y="2846388"/>
                  </a:cubicBezTo>
                  <a:cubicBezTo>
                    <a:pt x="1165225" y="2851649"/>
                    <a:pt x="1160961" y="2855913"/>
                    <a:pt x="1155700" y="2855913"/>
                  </a:cubicBezTo>
                  <a:cubicBezTo>
                    <a:pt x="1150439" y="2855913"/>
                    <a:pt x="1146175" y="2851649"/>
                    <a:pt x="1146175" y="2846388"/>
                  </a:cubicBezTo>
                  <a:cubicBezTo>
                    <a:pt x="1146175" y="2841127"/>
                    <a:pt x="1150439" y="2836863"/>
                    <a:pt x="1155700" y="2836863"/>
                  </a:cubicBezTo>
                  <a:close/>
                  <a:moveTo>
                    <a:pt x="1112883" y="2836863"/>
                  </a:moveTo>
                  <a:cubicBezTo>
                    <a:pt x="1112883" y="2836863"/>
                    <a:pt x="1112883" y="2836863"/>
                    <a:pt x="1113382" y="2836863"/>
                  </a:cubicBezTo>
                  <a:cubicBezTo>
                    <a:pt x="1118371" y="2836863"/>
                    <a:pt x="1122363" y="2841218"/>
                    <a:pt x="1122363" y="2846116"/>
                  </a:cubicBezTo>
                  <a:cubicBezTo>
                    <a:pt x="1122363" y="2851559"/>
                    <a:pt x="1118371" y="2855913"/>
                    <a:pt x="1113382" y="2855913"/>
                  </a:cubicBezTo>
                  <a:cubicBezTo>
                    <a:pt x="1113382" y="2855913"/>
                    <a:pt x="1113382" y="2855913"/>
                    <a:pt x="1112883" y="2855913"/>
                  </a:cubicBezTo>
                  <a:cubicBezTo>
                    <a:pt x="1108393" y="2855369"/>
                    <a:pt x="1104900" y="2851559"/>
                    <a:pt x="1104900" y="2846116"/>
                  </a:cubicBezTo>
                  <a:cubicBezTo>
                    <a:pt x="1104900" y="2841218"/>
                    <a:pt x="1108393" y="2836863"/>
                    <a:pt x="1112883" y="2836863"/>
                  </a:cubicBezTo>
                  <a:close/>
                  <a:moveTo>
                    <a:pt x="1069974" y="2836863"/>
                  </a:moveTo>
                  <a:cubicBezTo>
                    <a:pt x="1075235" y="2836863"/>
                    <a:pt x="1079499" y="2841127"/>
                    <a:pt x="1079499" y="2846388"/>
                  </a:cubicBezTo>
                  <a:cubicBezTo>
                    <a:pt x="1079499" y="2851649"/>
                    <a:pt x="1075235" y="2855913"/>
                    <a:pt x="1069974" y="2855913"/>
                  </a:cubicBezTo>
                  <a:cubicBezTo>
                    <a:pt x="1064713" y="2855913"/>
                    <a:pt x="1060449" y="2851649"/>
                    <a:pt x="1060449" y="2846388"/>
                  </a:cubicBezTo>
                  <a:cubicBezTo>
                    <a:pt x="1060449" y="2841127"/>
                    <a:pt x="1064713" y="2836863"/>
                    <a:pt x="1069974" y="2836863"/>
                  </a:cubicBezTo>
                  <a:close/>
                  <a:moveTo>
                    <a:pt x="1027112" y="2836863"/>
                  </a:moveTo>
                  <a:cubicBezTo>
                    <a:pt x="1032373" y="2836863"/>
                    <a:pt x="1036637" y="2841127"/>
                    <a:pt x="1036637" y="2846388"/>
                  </a:cubicBezTo>
                  <a:cubicBezTo>
                    <a:pt x="1036637" y="2851649"/>
                    <a:pt x="1032373" y="2855913"/>
                    <a:pt x="1027112" y="2855913"/>
                  </a:cubicBezTo>
                  <a:cubicBezTo>
                    <a:pt x="1021851" y="2855913"/>
                    <a:pt x="1017587" y="2851649"/>
                    <a:pt x="1017587" y="2846388"/>
                  </a:cubicBezTo>
                  <a:cubicBezTo>
                    <a:pt x="1017587" y="2841127"/>
                    <a:pt x="1021851" y="2836863"/>
                    <a:pt x="1027112" y="2836863"/>
                  </a:cubicBezTo>
                  <a:close/>
                  <a:moveTo>
                    <a:pt x="984249" y="2836863"/>
                  </a:moveTo>
                  <a:cubicBezTo>
                    <a:pt x="989510" y="2836863"/>
                    <a:pt x="993774" y="2841127"/>
                    <a:pt x="993774" y="2846388"/>
                  </a:cubicBezTo>
                  <a:cubicBezTo>
                    <a:pt x="993774" y="2851649"/>
                    <a:pt x="989510" y="2855913"/>
                    <a:pt x="984249" y="2855913"/>
                  </a:cubicBezTo>
                  <a:cubicBezTo>
                    <a:pt x="978988" y="2855913"/>
                    <a:pt x="974724" y="2851649"/>
                    <a:pt x="974724" y="2846388"/>
                  </a:cubicBezTo>
                  <a:cubicBezTo>
                    <a:pt x="974724" y="2841127"/>
                    <a:pt x="978988" y="2836863"/>
                    <a:pt x="984249" y="2836863"/>
                  </a:cubicBezTo>
                  <a:close/>
                  <a:moveTo>
                    <a:pt x="941387" y="2836863"/>
                  </a:moveTo>
                  <a:cubicBezTo>
                    <a:pt x="946648" y="2836863"/>
                    <a:pt x="950912" y="2841127"/>
                    <a:pt x="950912" y="2846388"/>
                  </a:cubicBezTo>
                  <a:cubicBezTo>
                    <a:pt x="950912" y="2851649"/>
                    <a:pt x="946648" y="2855913"/>
                    <a:pt x="941387" y="2855913"/>
                  </a:cubicBezTo>
                  <a:cubicBezTo>
                    <a:pt x="936126" y="2855913"/>
                    <a:pt x="931862" y="2851649"/>
                    <a:pt x="931862" y="2846388"/>
                  </a:cubicBezTo>
                  <a:cubicBezTo>
                    <a:pt x="931862" y="2841127"/>
                    <a:pt x="936126" y="2836863"/>
                    <a:pt x="941387" y="2836863"/>
                  </a:cubicBezTo>
                  <a:close/>
                  <a:moveTo>
                    <a:pt x="1822201" y="2794001"/>
                  </a:moveTo>
                  <a:cubicBezTo>
                    <a:pt x="1826021" y="2794001"/>
                    <a:pt x="1828750" y="2795589"/>
                    <a:pt x="1830387" y="2798235"/>
                  </a:cubicBezTo>
                  <a:cubicBezTo>
                    <a:pt x="1826567" y="2802997"/>
                    <a:pt x="1822201" y="2807231"/>
                    <a:pt x="1817835" y="2811464"/>
                  </a:cubicBezTo>
                  <a:cubicBezTo>
                    <a:pt x="1815107" y="2809877"/>
                    <a:pt x="1812924" y="2806702"/>
                    <a:pt x="1812924" y="2803527"/>
                  </a:cubicBezTo>
                  <a:cubicBezTo>
                    <a:pt x="1812924" y="2798235"/>
                    <a:pt x="1817290" y="2794001"/>
                    <a:pt x="1822201" y="2794001"/>
                  </a:cubicBezTo>
                  <a:close/>
                  <a:moveTo>
                    <a:pt x="1092199" y="2794001"/>
                  </a:moveTo>
                  <a:cubicBezTo>
                    <a:pt x="1097460" y="2794001"/>
                    <a:pt x="1101724" y="2798265"/>
                    <a:pt x="1101724" y="2803526"/>
                  </a:cubicBezTo>
                  <a:cubicBezTo>
                    <a:pt x="1101724" y="2808787"/>
                    <a:pt x="1097460" y="2813051"/>
                    <a:pt x="1092199" y="2813051"/>
                  </a:cubicBezTo>
                  <a:cubicBezTo>
                    <a:pt x="1086938" y="2813051"/>
                    <a:pt x="1082674" y="2808787"/>
                    <a:pt x="1082674" y="2803526"/>
                  </a:cubicBezTo>
                  <a:cubicBezTo>
                    <a:pt x="1082674" y="2798265"/>
                    <a:pt x="1086938" y="2794001"/>
                    <a:pt x="1092199" y="2794001"/>
                  </a:cubicBezTo>
                  <a:close/>
                  <a:moveTo>
                    <a:pt x="1049337" y="2794001"/>
                  </a:moveTo>
                  <a:cubicBezTo>
                    <a:pt x="1054598" y="2794001"/>
                    <a:pt x="1058862" y="2798265"/>
                    <a:pt x="1058862" y="2803526"/>
                  </a:cubicBezTo>
                  <a:cubicBezTo>
                    <a:pt x="1058862" y="2808787"/>
                    <a:pt x="1054598" y="2813051"/>
                    <a:pt x="1049337" y="2813051"/>
                  </a:cubicBezTo>
                  <a:cubicBezTo>
                    <a:pt x="1044076" y="2813051"/>
                    <a:pt x="1039812" y="2808787"/>
                    <a:pt x="1039812" y="2803526"/>
                  </a:cubicBezTo>
                  <a:cubicBezTo>
                    <a:pt x="1039812" y="2798265"/>
                    <a:pt x="1044076" y="2794001"/>
                    <a:pt x="1049337" y="2794001"/>
                  </a:cubicBezTo>
                  <a:close/>
                  <a:moveTo>
                    <a:pt x="1006474" y="2794001"/>
                  </a:moveTo>
                  <a:cubicBezTo>
                    <a:pt x="1011735" y="2794001"/>
                    <a:pt x="1015999" y="2798265"/>
                    <a:pt x="1015999" y="2803526"/>
                  </a:cubicBezTo>
                  <a:cubicBezTo>
                    <a:pt x="1015999" y="2808787"/>
                    <a:pt x="1011735" y="2813051"/>
                    <a:pt x="1006474" y="2813051"/>
                  </a:cubicBezTo>
                  <a:cubicBezTo>
                    <a:pt x="1001213" y="2813051"/>
                    <a:pt x="996949" y="2808787"/>
                    <a:pt x="996949" y="2803526"/>
                  </a:cubicBezTo>
                  <a:cubicBezTo>
                    <a:pt x="996949" y="2798265"/>
                    <a:pt x="1001213" y="2794001"/>
                    <a:pt x="1006474" y="2794001"/>
                  </a:cubicBezTo>
                  <a:close/>
                  <a:moveTo>
                    <a:pt x="963612" y="2794001"/>
                  </a:moveTo>
                  <a:cubicBezTo>
                    <a:pt x="968873" y="2794001"/>
                    <a:pt x="973137" y="2798265"/>
                    <a:pt x="973137" y="2803526"/>
                  </a:cubicBezTo>
                  <a:cubicBezTo>
                    <a:pt x="973137" y="2808787"/>
                    <a:pt x="968873" y="2813051"/>
                    <a:pt x="963612" y="2813051"/>
                  </a:cubicBezTo>
                  <a:cubicBezTo>
                    <a:pt x="958351" y="2813051"/>
                    <a:pt x="954087" y="2808787"/>
                    <a:pt x="954087" y="2803526"/>
                  </a:cubicBezTo>
                  <a:cubicBezTo>
                    <a:pt x="954087" y="2798265"/>
                    <a:pt x="958351" y="2794001"/>
                    <a:pt x="963612" y="2794001"/>
                  </a:cubicBezTo>
                  <a:close/>
                  <a:moveTo>
                    <a:pt x="920749" y="2794001"/>
                  </a:moveTo>
                  <a:cubicBezTo>
                    <a:pt x="926010" y="2794001"/>
                    <a:pt x="930274" y="2798265"/>
                    <a:pt x="930274" y="2803526"/>
                  </a:cubicBezTo>
                  <a:cubicBezTo>
                    <a:pt x="930274" y="2808787"/>
                    <a:pt x="926010" y="2813051"/>
                    <a:pt x="920749" y="2813051"/>
                  </a:cubicBezTo>
                  <a:cubicBezTo>
                    <a:pt x="915488" y="2813051"/>
                    <a:pt x="911224" y="2808787"/>
                    <a:pt x="911224" y="2803526"/>
                  </a:cubicBezTo>
                  <a:cubicBezTo>
                    <a:pt x="911224" y="2798265"/>
                    <a:pt x="915488" y="2794001"/>
                    <a:pt x="920749" y="2794001"/>
                  </a:cubicBezTo>
                  <a:close/>
                  <a:moveTo>
                    <a:pt x="878135" y="2794001"/>
                  </a:moveTo>
                  <a:cubicBezTo>
                    <a:pt x="883046" y="2794001"/>
                    <a:pt x="887412" y="2798484"/>
                    <a:pt x="887412" y="2804087"/>
                  </a:cubicBezTo>
                  <a:cubicBezTo>
                    <a:pt x="887412" y="2808009"/>
                    <a:pt x="884683" y="2811370"/>
                    <a:pt x="881409" y="2813051"/>
                  </a:cubicBezTo>
                  <a:cubicBezTo>
                    <a:pt x="877589" y="2808009"/>
                    <a:pt x="873769" y="2802966"/>
                    <a:pt x="869949" y="2797923"/>
                  </a:cubicBezTo>
                  <a:cubicBezTo>
                    <a:pt x="872132" y="2795682"/>
                    <a:pt x="874860" y="2794001"/>
                    <a:pt x="878135" y="2794001"/>
                  </a:cubicBezTo>
                  <a:close/>
                  <a:moveTo>
                    <a:pt x="1779587" y="2794000"/>
                  </a:moveTo>
                  <a:cubicBezTo>
                    <a:pt x="1784848" y="2794000"/>
                    <a:pt x="1789112" y="2798264"/>
                    <a:pt x="1789112" y="2803525"/>
                  </a:cubicBezTo>
                  <a:cubicBezTo>
                    <a:pt x="1789112" y="2808786"/>
                    <a:pt x="1784848" y="2813050"/>
                    <a:pt x="1779587" y="2813050"/>
                  </a:cubicBezTo>
                  <a:cubicBezTo>
                    <a:pt x="1774326" y="2813050"/>
                    <a:pt x="1770062" y="2808786"/>
                    <a:pt x="1770062" y="2803525"/>
                  </a:cubicBezTo>
                  <a:cubicBezTo>
                    <a:pt x="1770062" y="2798264"/>
                    <a:pt x="1774326" y="2794000"/>
                    <a:pt x="1779587" y="2794000"/>
                  </a:cubicBezTo>
                  <a:close/>
                  <a:moveTo>
                    <a:pt x="1736724" y="2794000"/>
                  </a:moveTo>
                  <a:cubicBezTo>
                    <a:pt x="1741985" y="2794000"/>
                    <a:pt x="1746249" y="2798264"/>
                    <a:pt x="1746249" y="2803525"/>
                  </a:cubicBezTo>
                  <a:cubicBezTo>
                    <a:pt x="1746249" y="2808786"/>
                    <a:pt x="1741985" y="2813050"/>
                    <a:pt x="1736724" y="2813050"/>
                  </a:cubicBezTo>
                  <a:cubicBezTo>
                    <a:pt x="1731463" y="2813050"/>
                    <a:pt x="1727199" y="2808786"/>
                    <a:pt x="1727199" y="2803525"/>
                  </a:cubicBezTo>
                  <a:cubicBezTo>
                    <a:pt x="1727199" y="2798264"/>
                    <a:pt x="1731463" y="2794000"/>
                    <a:pt x="1736724" y="2794000"/>
                  </a:cubicBezTo>
                  <a:close/>
                  <a:moveTo>
                    <a:pt x="1693862" y="2794000"/>
                  </a:moveTo>
                  <a:cubicBezTo>
                    <a:pt x="1699123" y="2794000"/>
                    <a:pt x="1703387" y="2798264"/>
                    <a:pt x="1703387" y="2803525"/>
                  </a:cubicBezTo>
                  <a:cubicBezTo>
                    <a:pt x="1703387" y="2808786"/>
                    <a:pt x="1699123" y="2813050"/>
                    <a:pt x="1693862" y="2813050"/>
                  </a:cubicBezTo>
                  <a:cubicBezTo>
                    <a:pt x="1688601" y="2813050"/>
                    <a:pt x="1684337" y="2808786"/>
                    <a:pt x="1684337" y="2803525"/>
                  </a:cubicBezTo>
                  <a:cubicBezTo>
                    <a:pt x="1684337" y="2798264"/>
                    <a:pt x="1688601" y="2794000"/>
                    <a:pt x="1693862" y="2794000"/>
                  </a:cubicBezTo>
                  <a:close/>
                  <a:moveTo>
                    <a:pt x="1650999" y="2794000"/>
                  </a:moveTo>
                  <a:cubicBezTo>
                    <a:pt x="1656260" y="2794000"/>
                    <a:pt x="1660524" y="2798264"/>
                    <a:pt x="1660524" y="2803525"/>
                  </a:cubicBezTo>
                  <a:cubicBezTo>
                    <a:pt x="1660524" y="2808786"/>
                    <a:pt x="1656260" y="2813050"/>
                    <a:pt x="1650999" y="2813050"/>
                  </a:cubicBezTo>
                  <a:cubicBezTo>
                    <a:pt x="1645738" y="2813050"/>
                    <a:pt x="1641474" y="2808786"/>
                    <a:pt x="1641474" y="2803525"/>
                  </a:cubicBezTo>
                  <a:cubicBezTo>
                    <a:pt x="1641474" y="2798264"/>
                    <a:pt x="1645738" y="2794000"/>
                    <a:pt x="1650999" y="2794000"/>
                  </a:cubicBezTo>
                  <a:close/>
                  <a:moveTo>
                    <a:pt x="1608137" y="2794000"/>
                  </a:moveTo>
                  <a:cubicBezTo>
                    <a:pt x="1613398" y="2794000"/>
                    <a:pt x="1617662" y="2798264"/>
                    <a:pt x="1617662" y="2803525"/>
                  </a:cubicBezTo>
                  <a:cubicBezTo>
                    <a:pt x="1617662" y="2808786"/>
                    <a:pt x="1613398" y="2813050"/>
                    <a:pt x="1608137" y="2813050"/>
                  </a:cubicBezTo>
                  <a:cubicBezTo>
                    <a:pt x="1602876" y="2813050"/>
                    <a:pt x="1598612" y="2808786"/>
                    <a:pt x="1598612" y="2803525"/>
                  </a:cubicBezTo>
                  <a:cubicBezTo>
                    <a:pt x="1598612" y="2798264"/>
                    <a:pt x="1602876" y="2794000"/>
                    <a:pt x="1608137" y="2794000"/>
                  </a:cubicBezTo>
                  <a:close/>
                  <a:moveTo>
                    <a:pt x="1565274" y="2794000"/>
                  </a:moveTo>
                  <a:cubicBezTo>
                    <a:pt x="1570535" y="2794000"/>
                    <a:pt x="1574799" y="2798264"/>
                    <a:pt x="1574799" y="2803525"/>
                  </a:cubicBezTo>
                  <a:cubicBezTo>
                    <a:pt x="1574799" y="2808786"/>
                    <a:pt x="1570535" y="2813050"/>
                    <a:pt x="1565274" y="2813050"/>
                  </a:cubicBezTo>
                  <a:cubicBezTo>
                    <a:pt x="1560013" y="2813050"/>
                    <a:pt x="1555749" y="2808786"/>
                    <a:pt x="1555749" y="2803525"/>
                  </a:cubicBezTo>
                  <a:cubicBezTo>
                    <a:pt x="1555749" y="2798264"/>
                    <a:pt x="1560013" y="2794000"/>
                    <a:pt x="1565274" y="2794000"/>
                  </a:cubicBezTo>
                  <a:close/>
                  <a:moveTo>
                    <a:pt x="1522412" y="2794000"/>
                  </a:moveTo>
                  <a:cubicBezTo>
                    <a:pt x="1527673" y="2794000"/>
                    <a:pt x="1531937" y="2798264"/>
                    <a:pt x="1531937" y="2803525"/>
                  </a:cubicBezTo>
                  <a:cubicBezTo>
                    <a:pt x="1531937" y="2808786"/>
                    <a:pt x="1527673" y="2813050"/>
                    <a:pt x="1522412" y="2813050"/>
                  </a:cubicBezTo>
                  <a:cubicBezTo>
                    <a:pt x="1517151" y="2813050"/>
                    <a:pt x="1512887" y="2808786"/>
                    <a:pt x="1512887" y="2803525"/>
                  </a:cubicBezTo>
                  <a:cubicBezTo>
                    <a:pt x="1512887" y="2798264"/>
                    <a:pt x="1517151" y="2794000"/>
                    <a:pt x="1522412" y="2794000"/>
                  </a:cubicBezTo>
                  <a:close/>
                  <a:moveTo>
                    <a:pt x="1478756" y="2794000"/>
                  </a:moveTo>
                  <a:cubicBezTo>
                    <a:pt x="1483579" y="2794000"/>
                    <a:pt x="1487488" y="2798264"/>
                    <a:pt x="1487488" y="2803525"/>
                  </a:cubicBezTo>
                  <a:cubicBezTo>
                    <a:pt x="1487488" y="2808786"/>
                    <a:pt x="1483579" y="2813050"/>
                    <a:pt x="1478756" y="2813050"/>
                  </a:cubicBezTo>
                  <a:cubicBezTo>
                    <a:pt x="1473933" y="2813050"/>
                    <a:pt x="1470024" y="2808786"/>
                    <a:pt x="1470024" y="2803525"/>
                  </a:cubicBezTo>
                  <a:cubicBezTo>
                    <a:pt x="1470024" y="2798264"/>
                    <a:pt x="1473933" y="2794000"/>
                    <a:pt x="1478756" y="2794000"/>
                  </a:cubicBezTo>
                  <a:close/>
                  <a:moveTo>
                    <a:pt x="1436687" y="2794000"/>
                  </a:moveTo>
                  <a:cubicBezTo>
                    <a:pt x="1441948" y="2794000"/>
                    <a:pt x="1446212" y="2798264"/>
                    <a:pt x="1446212" y="2803525"/>
                  </a:cubicBezTo>
                  <a:cubicBezTo>
                    <a:pt x="1446212" y="2808786"/>
                    <a:pt x="1441948" y="2813050"/>
                    <a:pt x="1436687" y="2813050"/>
                  </a:cubicBezTo>
                  <a:cubicBezTo>
                    <a:pt x="1431426" y="2813050"/>
                    <a:pt x="1427162" y="2808786"/>
                    <a:pt x="1427162" y="2803525"/>
                  </a:cubicBezTo>
                  <a:cubicBezTo>
                    <a:pt x="1427162" y="2798264"/>
                    <a:pt x="1431426" y="2794000"/>
                    <a:pt x="1436687" y="2794000"/>
                  </a:cubicBezTo>
                  <a:close/>
                  <a:moveTo>
                    <a:pt x="1393825" y="2794000"/>
                  </a:moveTo>
                  <a:cubicBezTo>
                    <a:pt x="1399086" y="2794000"/>
                    <a:pt x="1403350" y="2798264"/>
                    <a:pt x="1403350" y="2803525"/>
                  </a:cubicBezTo>
                  <a:cubicBezTo>
                    <a:pt x="1403350" y="2808786"/>
                    <a:pt x="1399086" y="2813050"/>
                    <a:pt x="1393825" y="2813050"/>
                  </a:cubicBezTo>
                  <a:cubicBezTo>
                    <a:pt x="1388564" y="2813050"/>
                    <a:pt x="1384300" y="2808786"/>
                    <a:pt x="1384300" y="2803525"/>
                  </a:cubicBezTo>
                  <a:cubicBezTo>
                    <a:pt x="1384300" y="2798264"/>
                    <a:pt x="1388564" y="2794000"/>
                    <a:pt x="1393825" y="2794000"/>
                  </a:cubicBezTo>
                  <a:close/>
                  <a:moveTo>
                    <a:pt x="1350169" y="2794000"/>
                  </a:moveTo>
                  <a:cubicBezTo>
                    <a:pt x="1354992" y="2794000"/>
                    <a:pt x="1358901" y="2798264"/>
                    <a:pt x="1358901" y="2803525"/>
                  </a:cubicBezTo>
                  <a:cubicBezTo>
                    <a:pt x="1358901" y="2808786"/>
                    <a:pt x="1354992" y="2813050"/>
                    <a:pt x="1350169" y="2813050"/>
                  </a:cubicBezTo>
                  <a:cubicBezTo>
                    <a:pt x="1345346" y="2813050"/>
                    <a:pt x="1341437" y="2808786"/>
                    <a:pt x="1341437" y="2803525"/>
                  </a:cubicBezTo>
                  <a:cubicBezTo>
                    <a:pt x="1341437" y="2798264"/>
                    <a:pt x="1345346" y="2794000"/>
                    <a:pt x="1350169" y="2794000"/>
                  </a:cubicBezTo>
                  <a:close/>
                  <a:moveTo>
                    <a:pt x="1307307" y="2794000"/>
                  </a:moveTo>
                  <a:cubicBezTo>
                    <a:pt x="1312130" y="2794000"/>
                    <a:pt x="1316039" y="2798264"/>
                    <a:pt x="1316039" y="2803525"/>
                  </a:cubicBezTo>
                  <a:cubicBezTo>
                    <a:pt x="1316039" y="2808786"/>
                    <a:pt x="1312130" y="2813050"/>
                    <a:pt x="1307307" y="2813050"/>
                  </a:cubicBezTo>
                  <a:cubicBezTo>
                    <a:pt x="1302484" y="2813050"/>
                    <a:pt x="1298575" y="2808786"/>
                    <a:pt x="1298575" y="2803525"/>
                  </a:cubicBezTo>
                  <a:cubicBezTo>
                    <a:pt x="1298575" y="2798264"/>
                    <a:pt x="1302484" y="2794000"/>
                    <a:pt x="1307307" y="2794000"/>
                  </a:cubicBezTo>
                  <a:close/>
                  <a:moveTo>
                    <a:pt x="1263650" y="2794000"/>
                  </a:moveTo>
                  <a:cubicBezTo>
                    <a:pt x="1268911" y="2794000"/>
                    <a:pt x="1273175" y="2798264"/>
                    <a:pt x="1273175" y="2803525"/>
                  </a:cubicBezTo>
                  <a:cubicBezTo>
                    <a:pt x="1273175" y="2808786"/>
                    <a:pt x="1268911" y="2813050"/>
                    <a:pt x="1263650" y="2813050"/>
                  </a:cubicBezTo>
                  <a:cubicBezTo>
                    <a:pt x="1258389" y="2813050"/>
                    <a:pt x="1254125" y="2808786"/>
                    <a:pt x="1254125" y="2803525"/>
                  </a:cubicBezTo>
                  <a:cubicBezTo>
                    <a:pt x="1254125" y="2798264"/>
                    <a:pt x="1258389" y="2794000"/>
                    <a:pt x="1263650" y="2794000"/>
                  </a:cubicBezTo>
                  <a:close/>
                  <a:moveTo>
                    <a:pt x="1221582" y="2794000"/>
                  </a:moveTo>
                  <a:cubicBezTo>
                    <a:pt x="1226405" y="2794000"/>
                    <a:pt x="1230314" y="2798264"/>
                    <a:pt x="1230314" y="2803525"/>
                  </a:cubicBezTo>
                  <a:cubicBezTo>
                    <a:pt x="1230314" y="2808786"/>
                    <a:pt x="1226405" y="2813050"/>
                    <a:pt x="1221582" y="2813050"/>
                  </a:cubicBezTo>
                  <a:cubicBezTo>
                    <a:pt x="1216759" y="2813050"/>
                    <a:pt x="1212850" y="2808786"/>
                    <a:pt x="1212850" y="2803525"/>
                  </a:cubicBezTo>
                  <a:cubicBezTo>
                    <a:pt x="1212850" y="2798264"/>
                    <a:pt x="1216759" y="2794000"/>
                    <a:pt x="1221582" y="2794000"/>
                  </a:cubicBezTo>
                  <a:close/>
                  <a:moveTo>
                    <a:pt x="1177925" y="2794000"/>
                  </a:moveTo>
                  <a:cubicBezTo>
                    <a:pt x="1183186" y="2794000"/>
                    <a:pt x="1187450" y="2798264"/>
                    <a:pt x="1187450" y="2803525"/>
                  </a:cubicBezTo>
                  <a:cubicBezTo>
                    <a:pt x="1187450" y="2808786"/>
                    <a:pt x="1183186" y="2813050"/>
                    <a:pt x="1177925" y="2813050"/>
                  </a:cubicBezTo>
                  <a:cubicBezTo>
                    <a:pt x="1172664" y="2813050"/>
                    <a:pt x="1168400" y="2808786"/>
                    <a:pt x="1168400" y="2803525"/>
                  </a:cubicBezTo>
                  <a:cubicBezTo>
                    <a:pt x="1168400" y="2798264"/>
                    <a:pt x="1172664" y="2794000"/>
                    <a:pt x="1177925" y="2794000"/>
                  </a:cubicBezTo>
                  <a:close/>
                  <a:moveTo>
                    <a:pt x="1135062" y="2794000"/>
                  </a:moveTo>
                  <a:cubicBezTo>
                    <a:pt x="1140323" y="2794000"/>
                    <a:pt x="1144587" y="2798264"/>
                    <a:pt x="1144587" y="2803525"/>
                  </a:cubicBezTo>
                  <a:cubicBezTo>
                    <a:pt x="1144587" y="2808786"/>
                    <a:pt x="1140323" y="2813050"/>
                    <a:pt x="1135062" y="2813050"/>
                  </a:cubicBezTo>
                  <a:cubicBezTo>
                    <a:pt x="1129801" y="2813050"/>
                    <a:pt x="1125537" y="2808786"/>
                    <a:pt x="1125537" y="2803525"/>
                  </a:cubicBezTo>
                  <a:cubicBezTo>
                    <a:pt x="1125537" y="2798264"/>
                    <a:pt x="1129801" y="2794000"/>
                    <a:pt x="1135062" y="2794000"/>
                  </a:cubicBezTo>
                  <a:close/>
                  <a:moveTo>
                    <a:pt x="1844130" y="2751138"/>
                  </a:moveTo>
                  <a:cubicBezTo>
                    <a:pt x="1848620" y="2751138"/>
                    <a:pt x="1852612" y="2755493"/>
                    <a:pt x="1852612" y="2760935"/>
                  </a:cubicBezTo>
                  <a:cubicBezTo>
                    <a:pt x="1852612" y="2766378"/>
                    <a:pt x="1848620" y="2770188"/>
                    <a:pt x="1844130" y="2770188"/>
                  </a:cubicBezTo>
                  <a:cubicBezTo>
                    <a:pt x="1839141" y="2770188"/>
                    <a:pt x="1835648" y="2766378"/>
                    <a:pt x="1835149" y="2760935"/>
                  </a:cubicBezTo>
                  <a:cubicBezTo>
                    <a:pt x="1835149" y="2755493"/>
                    <a:pt x="1839141" y="2751138"/>
                    <a:pt x="1844130" y="2751138"/>
                  </a:cubicBezTo>
                  <a:close/>
                  <a:moveTo>
                    <a:pt x="1800505" y="2751138"/>
                  </a:moveTo>
                  <a:cubicBezTo>
                    <a:pt x="1800505" y="2751138"/>
                    <a:pt x="1800505" y="2751138"/>
                    <a:pt x="1801018" y="2751138"/>
                  </a:cubicBezTo>
                  <a:cubicBezTo>
                    <a:pt x="1806155" y="2751138"/>
                    <a:pt x="1809750" y="2755493"/>
                    <a:pt x="1809750" y="2760935"/>
                  </a:cubicBezTo>
                  <a:cubicBezTo>
                    <a:pt x="1809750" y="2766378"/>
                    <a:pt x="1805641" y="2770188"/>
                    <a:pt x="1801018" y="2770188"/>
                  </a:cubicBezTo>
                  <a:cubicBezTo>
                    <a:pt x="1801018" y="2770188"/>
                    <a:pt x="1801018" y="2770188"/>
                    <a:pt x="1800505" y="2770188"/>
                  </a:cubicBezTo>
                  <a:cubicBezTo>
                    <a:pt x="1795882" y="2770188"/>
                    <a:pt x="1792287" y="2765834"/>
                    <a:pt x="1792287" y="2760935"/>
                  </a:cubicBezTo>
                  <a:cubicBezTo>
                    <a:pt x="1792287" y="2755493"/>
                    <a:pt x="1795882" y="2751683"/>
                    <a:pt x="1800505" y="2751138"/>
                  </a:cubicBezTo>
                  <a:close/>
                  <a:moveTo>
                    <a:pt x="1757906" y="2751138"/>
                  </a:moveTo>
                  <a:cubicBezTo>
                    <a:pt x="1762895" y="2751138"/>
                    <a:pt x="1766887" y="2755493"/>
                    <a:pt x="1766887" y="2760935"/>
                  </a:cubicBezTo>
                  <a:cubicBezTo>
                    <a:pt x="1766388" y="2766378"/>
                    <a:pt x="1762895" y="2770188"/>
                    <a:pt x="1757906" y="2770188"/>
                  </a:cubicBezTo>
                  <a:cubicBezTo>
                    <a:pt x="1753416" y="2770188"/>
                    <a:pt x="1749424" y="2766378"/>
                    <a:pt x="1749424" y="2760935"/>
                  </a:cubicBezTo>
                  <a:cubicBezTo>
                    <a:pt x="1749424" y="2755493"/>
                    <a:pt x="1753416" y="2751138"/>
                    <a:pt x="1757906" y="2751138"/>
                  </a:cubicBezTo>
                  <a:close/>
                  <a:moveTo>
                    <a:pt x="1714227" y="2751138"/>
                  </a:moveTo>
                  <a:cubicBezTo>
                    <a:pt x="1719670" y="2751138"/>
                    <a:pt x="1724024" y="2755493"/>
                    <a:pt x="1724024" y="2760935"/>
                  </a:cubicBezTo>
                  <a:cubicBezTo>
                    <a:pt x="1723480" y="2766378"/>
                    <a:pt x="1719670" y="2770188"/>
                    <a:pt x="1714227" y="2770188"/>
                  </a:cubicBezTo>
                  <a:cubicBezTo>
                    <a:pt x="1709328" y="2770188"/>
                    <a:pt x="1704974" y="2766378"/>
                    <a:pt x="1704974" y="2760935"/>
                  </a:cubicBezTo>
                  <a:cubicBezTo>
                    <a:pt x="1704974" y="2755493"/>
                    <a:pt x="1709328" y="2751138"/>
                    <a:pt x="1714227" y="2751138"/>
                  </a:cubicBezTo>
                  <a:close/>
                  <a:moveTo>
                    <a:pt x="1671909" y="2751138"/>
                  </a:moveTo>
                  <a:cubicBezTo>
                    <a:pt x="1676808" y="2751138"/>
                    <a:pt x="1681162" y="2755493"/>
                    <a:pt x="1681162" y="2760935"/>
                  </a:cubicBezTo>
                  <a:cubicBezTo>
                    <a:pt x="1681162" y="2766378"/>
                    <a:pt x="1676808" y="2770188"/>
                    <a:pt x="1671909" y="2770188"/>
                  </a:cubicBezTo>
                  <a:cubicBezTo>
                    <a:pt x="1666466" y="2770188"/>
                    <a:pt x="1662656" y="2766378"/>
                    <a:pt x="1662112" y="2760935"/>
                  </a:cubicBezTo>
                  <a:cubicBezTo>
                    <a:pt x="1662112" y="2755493"/>
                    <a:pt x="1666466" y="2751138"/>
                    <a:pt x="1671909" y="2751138"/>
                  </a:cubicBezTo>
                  <a:close/>
                  <a:moveTo>
                    <a:pt x="1629046" y="2751138"/>
                  </a:moveTo>
                  <a:cubicBezTo>
                    <a:pt x="1633945" y="2751138"/>
                    <a:pt x="1638299" y="2755493"/>
                    <a:pt x="1638299" y="2760935"/>
                  </a:cubicBezTo>
                  <a:cubicBezTo>
                    <a:pt x="1638299" y="2766378"/>
                    <a:pt x="1633945" y="2770188"/>
                    <a:pt x="1629046" y="2770188"/>
                  </a:cubicBezTo>
                  <a:cubicBezTo>
                    <a:pt x="1623603" y="2770188"/>
                    <a:pt x="1619793" y="2766378"/>
                    <a:pt x="1619249" y="2760935"/>
                  </a:cubicBezTo>
                  <a:cubicBezTo>
                    <a:pt x="1619249" y="2755493"/>
                    <a:pt x="1623603" y="2751138"/>
                    <a:pt x="1629046" y="2751138"/>
                  </a:cubicBezTo>
                  <a:close/>
                  <a:moveTo>
                    <a:pt x="1585912" y="2751138"/>
                  </a:moveTo>
                  <a:cubicBezTo>
                    <a:pt x="1591515" y="2751138"/>
                    <a:pt x="1595437" y="2755493"/>
                    <a:pt x="1595437" y="2760935"/>
                  </a:cubicBezTo>
                  <a:cubicBezTo>
                    <a:pt x="1595437" y="2766378"/>
                    <a:pt x="1590955" y="2770188"/>
                    <a:pt x="1585912" y="2770188"/>
                  </a:cubicBezTo>
                  <a:cubicBezTo>
                    <a:pt x="1580869" y="2770188"/>
                    <a:pt x="1576387" y="2766378"/>
                    <a:pt x="1576387" y="2760935"/>
                  </a:cubicBezTo>
                  <a:cubicBezTo>
                    <a:pt x="1576387" y="2755493"/>
                    <a:pt x="1580309" y="2751138"/>
                    <a:pt x="1585912" y="2751138"/>
                  </a:cubicBezTo>
                  <a:close/>
                  <a:moveTo>
                    <a:pt x="1542777" y="2751138"/>
                  </a:moveTo>
                  <a:cubicBezTo>
                    <a:pt x="1548220" y="2751138"/>
                    <a:pt x="1552574" y="2755493"/>
                    <a:pt x="1552574" y="2760935"/>
                  </a:cubicBezTo>
                  <a:cubicBezTo>
                    <a:pt x="1552030" y="2766378"/>
                    <a:pt x="1548220" y="2770188"/>
                    <a:pt x="1542777" y="2770188"/>
                  </a:cubicBezTo>
                  <a:cubicBezTo>
                    <a:pt x="1537878" y="2770188"/>
                    <a:pt x="1533524" y="2766378"/>
                    <a:pt x="1533524" y="2760935"/>
                  </a:cubicBezTo>
                  <a:cubicBezTo>
                    <a:pt x="1533524" y="2755493"/>
                    <a:pt x="1537878" y="2751138"/>
                    <a:pt x="1542777" y="2751138"/>
                  </a:cubicBezTo>
                  <a:close/>
                  <a:moveTo>
                    <a:pt x="1499915" y="2751138"/>
                  </a:moveTo>
                  <a:cubicBezTo>
                    <a:pt x="1505358" y="2751138"/>
                    <a:pt x="1509712" y="2755493"/>
                    <a:pt x="1509712" y="2760935"/>
                  </a:cubicBezTo>
                  <a:cubicBezTo>
                    <a:pt x="1509168" y="2766378"/>
                    <a:pt x="1505358" y="2770188"/>
                    <a:pt x="1499915" y="2770188"/>
                  </a:cubicBezTo>
                  <a:cubicBezTo>
                    <a:pt x="1495016" y="2770188"/>
                    <a:pt x="1490662" y="2766378"/>
                    <a:pt x="1490662" y="2760935"/>
                  </a:cubicBezTo>
                  <a:cubicBezTo>
                    <a:pt x="1490662" y="2755493"/>
                    <a:pt x="1495016" y="2751138"/>
                    <a:pt x="1499915" y="2751138"/>
                  </a:cubicBezTo>
                  <a:close/>
                  <a:moveTo>
                    <a:pt x="1457052" y="2751138"/>
                  </a:moveTo>
                  <a:cubicBezTo>
                    <a:pt x="1457052" y="2751138"/>
                    <a:pt x="1457052" y="2751138"/>
                    <a:pt x="1457596" y="2751138"/>
                  </a:cubicBezTo>
                  <a:cubicBezTo>
                    <a:pt x="1462495" y="2751138"/>
                    <a:pt x="1466849" y="2755493"/>
                    <a:pt x="1466849" y="2760935"/>
                  </a:cubicBezTo>
                  <a:cubicBezTo>
                    <a:pt x="1466849" y="2766378"/>
                    <a:pt x="1462495" y="2770188"/>
                    <a:pt x="1457596" y="2770188"/>
                  </a:cubicBezTo>
                  <a:cubicBezTo>
                    <a:pt x="1457596" y="2770188"/>
                    <a:pt x="1457596" y="2770188"/>
                    <a:pt x="1457052" y="2770188"/>
                  </a:cubicBezTo>
                  <a:cubicBezTo>
                    <a:pt x="1452153" y="2770188"/>
                    <a:pt x="1447799" y="2765834"/>
                    <a:pt x="1447799" y="2760935"/>
                  </a:cubicBezTo>
                  <a:cubicBezTo>
                    <a:pt x="1447799" y="2755493"/>
                    <a:pt x="1452153" y="2751683"/>
                    <a:pt x="1457052" y="2751138"/>
                  </a:cubicBezTo>
                  <a:close/>
                  <a:moveTo>
                    <a:pt x="1414734" y="2751138"/>
                  </a:moveTo>
                  <a:cubicBezTo>
                    <a:pt x="1419633" y="2751138"/>
                    <a:pt x="1423987" y="2755493"/>
                    <a:pt x="1423987" y="2760935"/>
                  </a:cubicBezTo>
                  <a:cubicBezTo>
                    <a:pt x="1423987" y="2766378"/>
                    <a:pt x="1419633" y="2770188"/>
                    <a:pt x="1414734" y="2770188"/>
                  </a:cubicBezTo>
                  <a:cubicBezTo>
                    <a:pt x="1409291" y="2770188"/>
                    <a:pt x="1405481" y="2766378"/>
                    <a:pt x="1404937" y="2760935"/>
                  </a:cubicBezTo>
                  <a:cubicBezTo>
                    <a:pt x="1404937" y="2755493"/>
                    <a:pt x="1409291" y="2751138"/>
                    <a:pt x="1414734" y="2751138"/>
                  </a:cubicBezTo>
                  <a:close/>
                  <a:moveTo>
                    <a:pt x="1371056" y="2751138"/>
                  </a:moveTo>
                  <a:cubicBezTo>
                    <a:pt x="1376045" y="2751138"/>
                    <a:pt x="1379538" y="2755493"/>
                    <a:pt x="1379538" y="2760935"/>
                  </a:cubicBezTo>
                  <a:cubicBezTo>
                    <a:pt x="1379538" y="2766378"/>
                    <a:pt x="1375546" y="2770188"/>
                    <a:pt x="1371056" y="2770188"/>
                  </a:cubicBezTo>
                  <a:cubicBezTo>
                    <a:pt x="1366565" y="2770188"/>
                    <a:pt x="1362574" y="2766378"/>
                    <a:pt x="1362574" y="2760935"/>
                  </a:cubicBezTo>
                  <a:cubicBezTo>
                    <a:pt x="1362574" y="2760935"/>
                    <a:pt x="1362574" y="2760935"/>
                    <a:pt x="1362075" y="2760935"/>
                  </a:cubicBezTo>
                  <a:cubicBezTo>
                    <a:pt x="1362075" y="2755493"/>
                    <a:pt x="1366067" y="2751138"/>
                    <a:pt x="1371056" y="2751138"/>
                  </a:cubicBezTo>
                  <a:close/>
                  <a:moveTo>
                    <a:pt x="1328465" y="2751138"/>
                  </a:moveTo>
                  <a:cubicBezTo>
                    <a:pt x="1333908" y="2751138"/>
                    <a:pt x="1338262" y="2755493"/>
                    <a:pt x="1338262" y="2760935"/>
                  </a:cubicBezTo>
                  <a:cubicBezTo>
                    <a:pt x="1337718" y="2766378"/>
                    <a:pt x="1333908" y="2770188"/>
                    <a:pt x="1328465" y="2770188"/>
                  </a:cubicBezTo>
                  <a:cubicBezTo>
                    <a:pt x="1323566" y="2770188"/>
                    <a:pt x="1319212" y="2766378"/>
                    <a:pt x="1319212" y="2760935"/>
                  </a:cubicBezTo>
                  <a:cubicBezTo>
                    <a:pt x="1319212" y="2755493"/>
                    <a:pt x="1323022" y="2751138"/>
                    <a:pt x="1328465" y="2751138"/>
                  </a:cubicBezTo>
                  <a:close/>
                  <a:moveTo>
                    <a:pt x="1284832" y="2751138"/>
                  </a:moveTo>
                  <a:cubicBezTo>
                    <a:pt x="1289821" y="2751138"/>
                    <a:pt x="1293813" y="2755493"/>
                    <a:pt x="1293813" y="2760935"/>
                  </a:cubicBezTo>
                  <a:cubicBezTo>
                    <a:pt x="1293314" y="2766378"/>
                    <a:pt x="1289821" y="2770188"/>
                    <a:pt x="1284832" y="2770188"/>
                  </a:cubicBezTo>
                  <a:cubicBezTo>
                    <a:pt x="1280342" y="2770188"/>
                    <a:pt x="1276350" y="2766378"/>
                    <a:pt x="1276350" y="2760935"/>
                  </a:cubicBezTo>
                  <a:cubicBezTo>
                    <a:pt x="1276350" y="2755493"/>
                    <a:pt x="1280342" y="2751138"/>
                    <a:pt x="1284832" y="2751138"/>
                  </a:cubicBezTo>
                  <a:close/>
                  <a:moveTo>
                    <a:pt x="1242468" y="2751138"/>
                  </a:moveTo>
                  <a:cubicBezTo>
                    <a:pt x="1246958" y="2751138"/>
                    <a:pt x="1250950" y="2755493"/>
                    <a:pt x="1250950" y="2760935"/>
                  </a:cubicBezTo>
                  <a:cubicBezTo>
                    <a:pt x="1250950" y="2766378"/>
                    <a:pt x="1246958" y="2770188"/>
                    <a:pt x="1242468" y="2770188"/>
                  </a:cubicBezTo>
                  <a:cubicBezTo>
                    <a:pt x="1237479" y="2770188"/>
                    <a:pt x="1233487" y="2766378"/>
                    <a:pt x="1233487" y="2760935"/>
                  </a:cubicBezTo>
                  <a:cubicBezTo>
                    <a:pt x="1233487" y="2755493"/>
                    <a:pt x="1237479" y="2751138"/>
                    <a:pt x="1242468" y="2751138"/>
                  </a:cubicBezTo>
                  <a:close/>
                  <a:moveTo>
                    <a:pt x="1198834" y="2751138"/>
                  </a:moveTo>
                  <a:cubicBezTo>
                    <a:pt x="1203733" y="2751138"/>
                    <a:pt x="1208087" y="2755493"/>
                    <a:pt x="1208087" y="2760935"/>
                  </a:cubicBezTo>
                  <a:cubicBezTo>
                    <a:pt x="1208087" y="2766378"/>
                    <a:pt x="1203733" y="2770188"/>
                    <a:pt x="1198834" y="2770188"/>
                  </a:cubicBezTo>
                  <a:cubicBezTo>
                    <a:pt x="1193391" y="2770188"/>
                    <a:pt x="1189581" y="2766378"/>
                    <a:pt x="1189037" y="2760935"/>
                  </a:cubicBezTo>
                  <a:cubicBezTo>
                    <a:pt x="1189037" y="2755493"/>
                    <a:pt x="1193391" y="2751138"/>
                    <a:pt x="1198834" y="2751138"/>
                  </a:cubicBezTo>
                  <a:close/>
                  <a:moveTo>
                    <a:pt x="1155972" y="2751138"/>
                  </a:moveTo>
                  <a:cubicBezTo>
                    <a:pt x="1161415" y="2751138"/>
                    <a:pt x="1165225" y="2755493"/>
                    <a:pt x="1165225" y="2760935"/>
                  </a:cubicBezTo>
                  <a:cubicBezTo>
                    <a:pt x="1165225" y="2766378"/>
                    <a:pt x="1160871" y="2770188"/>
                    <a:pt x="1155972" y="2770188"/>
                  </a:cubicBezTo>
                  <a:cubicBezTo>
                    <a:pt x="1150529" y="2770188"/>
                    <a:pt x="1146719" y="2766378"/>
                    <a:pt x="1146175" y="2760935"/>
                  </a:cubicBezTo>
                  <a:cubicBezTo>
                    <a:pt x="1146175" y="2755493"/>
                    <a:pt x="1150529" y="2751138"/>
                    <a:pt x="1155972" y="2751138"/>
                  </a:cubicBezTo>
                  <a:close/>
                  <a:moveTo>
                    <a:pt x="1112883" y="2751138"/>
                  </a:moveTo>
                  <a:cubicBezTo>
                    <a:pt x="1112883" y="2751138"/>
                    <a:pt x="1112883" y="2751138"/>
                    <a:pt x="1113382" y="2751138"/>
                  </a:cubicBezTo>
                  <a:cubicBezTo>
                    <a:pt x="1118371" y="2751138"/>
                    <a:pt x="1122363" y="2755493"/>
                    <a:pt x="1122363" y="2760935"/>
                  </a:cubicBezTo>
                  <a:cubicBezTo>
                    <a:pt x="1121864" y="2766378"/>
                    <a:pt x="1118371" y="2770188"/>
                    <a:pt x="1113382" y="2770188"/>
                  </a:cubicBezTo>
                  <a:cubicBezTo>
                    <a:pt x="1113382" y="2770188"/>
                    <a:pt x="1113382" y="2770188"/>
                    <a:pt x="1112883" y="2770188"/>
                  </a:cubicBezTo>
                  <a:cubicBezTo>
                    <a:pt x="1108393" y="2770188"/>
                    <a:pt x="1104900" y="2765834"/>
                    <a:pt x="1104900" y="2760935"/>
                  </a:cubicBezTo>
                  <a:cubicBezTo>
                    <a:pt x="1104900" y="2755493"/>
                    <a:pt x="1108393" y="2751683"/>
                    <a:pt x="1112883" y="2751138"/>
                  </a:cubicBezTo>
                  <a:close/>
                  <a:moveTo>
                    <a:pt x="1069702" y="2751138"/>
                  </a:moveTo>
                  <a:cubicBezTo>
                    <a:pt x="1075145" y="2751138"/>
                    <a:pt x="1079499" y="2755493"/>
                    <a:pt x="1079499" y="2760935"/>
                  </a:cubicBezTo>
                  <a:cubicBezTo>
                    <a:pt x="1078955" y="2766378"/>
                    <a:pt x="1075145" y="2770188"/>
                    <a:pt x="1069702" y="2770188"/>
                  </a:cubicBezTo>
                  <a:cubicBezTo>
                    <a:pt x="1064803" y="2770188"/>
                    <a:pt x="1060449" y="2766378"/>
                    <a:pt x="1060449" y="2760935"/>
                  </a:cubicBezTo>
                  <a:cubicBezTo>
                    <a:pt x="1060449" y="2755493"/>
                    <a:pt x="1064803" y="2751138"/>
                    <a:pt x="1069702" y="2751138"/>
                  </a:cubicBezTo>
                  <a:close/>
                  <a:moveTo>
                    <a:pt x="1026840" y="2751138"/>
                  </a:moveTo>
                  <a:cubicBezTo>
                    <a:pt x="1032283" y="2751138"/>
                    <a:pt x="1036637" y="2755493"/>
                    <a:pt x="1036637" y="2760935"/>
                  </a:cubicBezTo>
                  <a:cubicBezTo>
                    <a:pt x="1036637" y="2766378"/>
                    <a:pt x="1032283" y="2770188"/>
                    <a:pt x="1026840" y="2770188"/>
                  </a:cubicBezTo>
                  <a:cubicBezTo>
                    <a:pt x="1021941" y="2770188"/>
                    <a:pt x="1017587" y="2766378"/>
                    <a:pt x="1017587" y="2760935"/>
                  </a:cubicBezTo>
                  <a:cubicBezTo>
                    <a:pt x="1017587" y="2755493"/>
                    <a:pt x="1021941" y="2751138"/>
                    <a:pt x="1026840" y="2751138"/>
                  </a:cubicBezTo>
                  <a:close/>
                  <a:moveTo>
                    <a:pt x="984521" y="2751138"/>
                  </a:moveTo>
                  <a:cubicBezTo>
                    <a:pt x="989420" y="2751138"/>
                    <a:pt x="993774" y="2755493"/>
                    <a:pt x="993774" y="2760935"/>
                  </a:cubicBezTo>
                  <a:cubicBezTo>
                    <a:pt x="993774" y="2766378"/>
                    <a:pt x="989420" y="2770188"/>
                    <a:pt x="984521" y="2770188"/>
                  </a:cubicBezTo>
                  <a:cubicBezTo>
                    <a:pt x="979078" y="2770188"/>
                    <a:pt x="975268" y="2766378"/>
                    <a:pt x="974724" y="2760935"/>
                  </a:cubicBezTo>
                  <a:cubicBezTo>
                    <a:pt x="974724" y="2755493"/>
                    <a:pt x="979078" y="2751138"/>
                    <a:pt x="984521" y="2751138"/>
                  </a:cubicBezTo>
                  <a:close/>
                  <a:moveTo>
                    <a:pt x="941659" y="2751138"/>
                  </a:moveTo>
                  <a:cubicBezTo>
                    <a:pt x="946558" y="2751138"/>
                    <a:pt x="950912" y="2755493"/>
                    <a:pt x="950912" y="2760935"/>
                  </a:cubicBezTo>
                  <a:cubicBezTo>
                    <a:pt x="950912" y="2766378"/>
                    <a:pt x="946558" y="2770188"/>
                    <a:pt x="941659" y="2770188"/>
                  </a:cubicBezTo>
                  <a:cubicBezTo>
                    <a:pt x="936216" y="2770188"/>
                    <a:pt x="932406" y="2766378"/>
                    <a:pt x="931862" y="2760935"/>
                  </a:cubicBezTo>
                  <a:cubicBezTo>
                    <a:pt x="931862" y="2755493"/>
                    <a:pt x="936216" y="2751138"/>
                    <a:pt x="941659" y="2751138"/>
                  </a:cubicBezTo>
                  <a:close/>
                  <a:moveTo>
                    <a:pt x="898252" y="2751138"/>
                  </a:moveTo>
                  <a:cubicBezTo>
                    <a:pt x="903695" y="2751138"/>
                    <a:pt x="908049" y="2755493"/>
                    <a:pt x="908049" y="2760935"/>
                  </a:cubicBezTo>
                  <a:cubicBezTo>
                    <a:pt x="908049" y="2760935"/>
                    <a:pt x="908049" y="2760935"/>
                    <a:pt x="907505" y="2760935"/>
                  </a:cubicBezTo>
                  <a:cubicBezTo>
                    <a:pt x="907505" y="2766378"/>
                    <a:pt x="903150" y="2770188"/>
                    <a:pt x="898252" y="2770188"/>
                  </a:cubicBezTo>
                  <a:cubicBezTo>
                    <a:pt x="893353" y="2770188"/>
                    <a:pt x="888999" y="2766378"/>
                    <a:pt x="888999" y="2760935"/>
                  </a:cubicBezTo>
                  <a:cubicBezTo>
                    <a:pt x="888999" y="2755493"/>
                    <a:pt x="892809" y="2751138"/>
                    <a:pt x="898252" y="2751138"/>
                  </a:cubicBezTo>
                  <a:close/>
                  <a:moveTo>
                    <a:pt x="855390" y="2751138"/>
                  </a:moveTo>
                  <a:cubicBezTo>
                    <a:pt x="860833" y="2751138"/>
                    <a:pt x="865187" y="2755493"/>
                    <a:pt x="865187" y="2760935"/>
                  </a:cubicBezTo>
                  <a:cubicBezTo>
                    <a:pt x="864643" y="2766378"/>
                    <a:pt x="860833" y="2770188"/>
                    <a:pt x="855390" y="2770188"/>
                  </a:cubicBezTo>
                  <a:cubicBezTo>
                    <a:pt x="850491" y="2770188"/>
                    <a:pt x="846137" y="2766378"/>
                    <a:pt x="846137" y="2760935"/>
                  </a:cubicBezTo>
                  <a:cubicBezTo>
                    <a:pt x="846137" y="2755493"/>
                    <a:pt x="850491" y="2751138"/>
                    <a:pt x="855390" y="2751138"/>
                  </a:cubicBezTo>
                  <a:close/>
                  <a:moveTo>
                    <a:pt x="1866106" y="2708276"/>
                  </a:moveTo>
                  <a:cubicBezTo>
                    <a:pt x="1870929" y="2708276"/>
                    <a:pt x="1874838" y="2712540"/>
                    <a:pt x="1874838" y="2717801"/>
                  </a:cubicBezTo>
                  <a:cubicBezTo>
                    <a:pt x="1874838" y="2723062"/>
                    <a:pt x="1870929" y="2727326"/>
                    <a:pt x="1866106" y="2727326"/>
                  </a:cubicBezTo>
                  <a:cubicBezTo>
                    <a:pt x="1861283" y="2727326"/>
                    <a:pt x="1857374" y="2723062"/>
                    <a:pt x="1857374" y="2717801"/>
                  </a:cubicBezTo>
                  <a:cubicBezTo>
                    <a:pt x="1857374" y="2712540"/>
                    <a:pt x="1861283" y="2708276"/>
                    <a:pt x="1866106" y="2708276"/>
                  </a:cubicBezTo>
                  <a:close/>
                  <a:moveTo>
                    <a:pt x="1822449" y="2708276"/>
                  </a:moveTo>
                  <a:cubicBezTo>
                    <a:pt x="1827710" y="2708276"/>
                    <a:pt x="1831974" y="2712540"/>
                    <a:pt x="1831974" y="2717801"/>
                  </a:cubicBezTo>
                  <a:cubicBezTo>
                    <a:pt x="1831974" y="2723062"/>
                    <a:pt x="1827710" y="2727326"/>
                    <a:pt x="1822449" y="2727326"/>
                  </a:cubicBezTo>
                  <a:cubicBezTo>
                    <a:pt x="1817188" y="2727326"/>
                    <a:pt x="1812924" y="2723062"/>
                    <a:pt x="1812924" y="2717801"/>
                  </a:cubicBezTo>
                  <a:cubicBezTo>
                    <a:pt x="1812924" y="2712540"/>
                    <a:pt x="1817188" y="2708276"/>
                    <a:pt x="1822449" y="2708276"/>
                  </a:cubicBezTo>
                  <a:close/>
                  <a:moveTo>
                    <a:pt x="1092199" y="2708276"/>
                  </a:moveTo>
                  <a:cubicBezTo>
                    <a:pt x="1097460" y="2708276"/>
                    <a:pt x="1101724" y="2712540"/>
                    <a:pt x="1101724" y="2717801"/>
                  </a:cubicBezTo>
                  <a:cubicBezTo>
                    <a:pt x="1101724" y="2723062"/>
                    <a:pt x="1097460" y="2727326"/>
                    <a:pt x="1092199" y="2727326"/>
                  </a:cubicBezTo>
                  <a:cubicBezTo>
                    <a:pt x="1086938" y="2727326"/>
                    <a:pt x="1082674" y="2723062"/>
                    <a:pt x="1082674" y="2717801"/>
                  </a:cubicBezTo>
                  <a:cubicBezTo>
                    <a:pt x="1082674" y="2712540"/>
                    <a:pt x="1086938" y="2708276"/>
                    <a:pt x="1092199" y="2708276"/>
                  </a:cubicBezTo>
                  <a:close/>
                  <a:moveTo>
                    <a:pt x="1049337" y="2708276"/>
                  </a:moveTo>
                  <a:cubicBezTo>
                    <a:pt x="1054598" y="2708276"/>
                    <a:pt x="1058862" y="2712540"/>
                    <a:pt x="1058862" y="2717801"/>
                  </a:cubicBezTo>
                  <a:cubicBezTo>
                    <a:pt x="1058862" y="2723062"/>
                    <a:pt x="1054598" y="2727326"/>
                    <a:pt x="1049337" y="2727326"/>
                  </a:cubicBezTo>
                  <a:cubicBezTo>
                    <a:pt x="1044076" y="2727326"/>
                    <a:pt x="1039812" y="2723062"/>
                    <a:pt x="1039812" y="2717801"/>
                  </a:cubicBezTo>
                  <a:cubicBezTo>
                    <a:pt x="1039812" y="2712540"/>
                    <a:pt x="1044076" y="2708276"/>
                    <a:pt x="1049337" y="2708276"/>
                  </a:cubicBezTo>
                  <a:close/>
                  <a:moveTo>
                    <a:pt x="1006474" y="2708276"/>
                  </a:moveTo>
                  <a:cubicBezTo>
                    <a:pt x="1011735" y="2708276"/>
                    <a:pt x="1015999" y="2712540"/>
                    <a:pt x="1015999" y="2717801"/>
                  </a:cubicBezTo>
                  <a:cubicBezTo>
                    <a:pt x="1015999" y="2723062"/>
                    <a:pt x="1011735" y="2727326"/>
                    <a:pt x="1006474" y="2727326"/>
                  </a:cubicBezTo>
                  <a:cubicBezTo>
                    <a:pt x="1001213" y="2727326"/>
                    <a:pt x="996949" y="2723062"/>
                    <a:pt x="996949" y="2717801"/>
                  </a:cubicBezTo>
                  <a:cubicBezTo>
                    <a:pt x="996949" y="2712540"/>
                    <a:pt x="1001213" y="2708276"/>
                    <a:pt x="1006474" y="2708276"/>
                  </a:cubicBezTo>
                  <a:close/>
                  <a:moveTo>
                    <a:pt x="963612" y="2708276"/>
                  </a:moveTo>
                  <a:cubicBezTo>
                    <a:pt x="968873" y="2708276"/>
                    <a:pt x="973137" y="2712540"/>
                    <a:pt x="973137" y="2717801"/>
                  </a:cubicBezTo>
                  <a:cubicBezTo>
                    <a:pt x="973137" y="2723062"/>
                    <a:pt x="968873" y="2727326"/>
                    <a:pt x="963612" y="2727326"/>
                  </a:cubicBezTo>
                  <a:cubicBezTo>
                    <a:pt x="958351" y="2727326"/>
                    <a:pt x="954087" y="2723062"/>
                    <a:pt x="954087" y="2717801"/>
                  </a:cubicBezTo>
                  <a:cubicBezTo>
                    <a:pt x="954087" y="2712540"/>
                    <a:pt x="958351" y="2708276"/>
                    <a:pt x="963612" y="2708276"/>
                  </a:cubicBezTo>
                  <a:close/>
                  <a:moveTo>
                    <a:pt x="920749" y="2708276"/>
                  </a:moveTo>
                  <a:cubicBezTo>
                    <a:pt x="926010" y="2708276"/>
                    <a:pt x="930274" y="2712540"/>
                    <a:pt x="930274" y="2717801"/>
                  </a:cubicBezTo>
                  <a:cubicBezTo>
                    <a:pt x="930274" y="2723062"/>
                    <a:pt x="926010" y="2727326"/>
                    <a:pt x="920749" y="2727326"/>
                  </a:cubicBezTo>
                  <a:cubicBezTo>
                    <a:pt x="915488" y="2727326"/>
                    <a:pt x="911224" y="2723062"/>
                    <a:pt x="911224" y="2717801"/>
                  </a:cubicBezTo>
                  <a:cubicBezTo>
                    <a:pt x="911224" y="2712540"/>
                    <a:pt x="915488" y="2708276"/>
                    <a:pt x="920749" y="2708276"/>
                  </a:cubicBezTo>
                  <a:close/>
                  <a:moveTo>
                    <a:pt x="877887" y="2708276"/>
                  </a:moveTo>
                  <a:cubicBezTo>
                    <a:pt x="883148" y="2708276"/>
                    <a:pt x="887412" y="2712540"/>
                    <a:pt x="887412" y="2717801"/>
                  </a:cubicBezTo>
                  <a:cubicBezTo>
                    <a:pt x="887412" y="2723062"/>
                    <a:pt x="883148" y="2727326"/>
                    <a:pt x="877887" y="2727326"/>
                  </a:cubicBezTo>
                  <a:cubicBezTo>
                    <a:pt x="872626" y="2727326"/>
                    <a:pt x="868362" y="2723062"/>
                    <a:pt x="868362" y="2717801"/>
                  </a:cubicBezTo>
                  <a:cubicBezTo>
                    <a:pt x="868362" y="2712540"/>
                    <a:pt x="872626" y="2708276"/>
                    <a:pt x="877887" y="2708276"/>
                  </a:cubicBezTo>
                  <a:close/>
                  <a:moveTo>
                    <a:pt x="834231" y="2708276"/>
                  </a:moveTo>
                  <a:cubicBezTo>
                    <a:pt x="839054" y="2708276"/>
                    <a:pt x="842963" y="2712540"/>
                    <a:pt x="842963" y="2717801"/>
                  </a:cubicBezTo>
                  <a:cubicBezTo>
                    <a:pt x="842963" y="2723062"/>
                    <a:pt x="839054" y="2727326"/>
                    <a:pt x="834231" y="2727326"/>
                  </a:cubicBezTo>
                  <a:cubicBezTo>
                    <a:pt x="829408" y="2727326"/>
                    <a:pt x="825499" y="2723062"/>
                    <a:pt x="825499" y="2717801"/>
                  </a:cubicBezTo>
                  <a:cubicBezTo>
                    <a:pt x="825499" y="2712540"/>
                    <a:pt x="829408" y="2708276"/>
                    <a:pt x="834231" y="2708276"/>
                  </a:cubicBezTo>
                  <a:close/>
                  <a:moveTo>
                    <a:pt x="1779587" y="2708275"/>
                  </a:moveTo>
                  <a:cubicBezTo>
                    <a:pt x="1784848" y="2708275"/>
                    <a:pt x="1789112" y="2712539"/>
                    <a:pt x="1789112" y="2717800"/>
                  </a:cubicBezTo>
                  <a:cubicBezTo>
                    <a:pt x="1789112" y="2723061"/>
                    <a:pt x="1784848" y="2727325"/>
                    <a:pt x="1779587" y="2727325"/>
                  </a:cubicBezTo>
                  <a:cubicBezTo>
                    <a:pt x="1774326" y="2727325"/>
                    <a:pt x="1770062" y="2723061"/>
                    <a:pt x="1770062" y="2717800"/>
                  </a:cubicBezTo>
                  <a:cubicBezTo>
                    <a:pt x="1770062" y="2712539"/>
                    <a:pt x="1774326" y="2708275"/>
                    <a:pt x="1779587" y="2708275"/>
                  </a:cubicBezTo>
                  <a:close/>
                  <a:moveTo>
                    <a:pt x="1736724" y="2708275"/>
                  </a:moveTo>
                  <a:cubicBezTo>
                    <a:pt x="1741985" y="2708275"/>
                    <a:pt x="1746249" y="2712539"/>
                    <a:pt x="1746249" y="2717800"/>
                  </a:cubicBezTo>
                  <a:cubicBezTo>
                    <a:pt x="1746249" y="2723061"/>
                    <a:pt x="1741985" y="2727325"/>
                    <a:pt x="1736724" y="2727325"/>
                  </a:cubicBezTo>
                  <a:cubicBezTo>
                    <a:pt x="1731463" y="2727325"/>
                    <a:pt x="1727199" y="2723061"/>
                    <a:pt x="1727199" y="2717800"/>
                  </a:cubicBezTo>
                  <a:cubicBezTo>
                    <a:pt x="1727199" y="2712539"/>
                    <a:pt x="1731463" y="2708275"/>
                    <a:pt x="1736724" y="2708275"/>
                  </a:cubicBezTo>
                  <a:close/>
                  <a:moveTo>
                    <a:pt x="1693862" y="2708275"/>
                  </a:moveTo>
                  <a:cubicBezTo>
                    <a:pt x="1699123" y="2708275"/>
                    <a:pt x="1703387" y="2712539"/>
                    <a:pt x="1703387" y="2717800"/>
                  </a:cubicBezTo>
                  <a:cubicBezTo>
                    <a:pt x="1703387" y="2723061"/>
                    <a:pt x="1699123" y="2727325"/>
                    <a:pt x="1693862" y="2727325"/>
                  </a:cubicBezTo>
                  <a:cubicBezTo>
                    <a:pt x="1688601" y="2727325"/>
                    <a:pt x="1684337" y="2723061"/>
                    <a:pt x="1684337" y="2717800"/>
                  </a:cubicBezTo>
                  <a:cubicBezTo>
                    <a:pt x="1684337" y="2712539"/>
                    <a:pt x="1688601" y="2708275"/>
                    <a:pt x="1693862" y="2708275"/>
                  </a:cubicBezTo>
                  <a:close/>
                  <a:moveTo>
                    <a:pt x="1650999" y="2708275"/>
                  </a:moveTo>
                  <a:cubicBezTo>
                    <a:pt x="1656260" y="2708275"/>
                    <a:pt x="1660524" y="2712539"/>
                    <a:pt x="1660524" y="2717800"/>
                  </a:cubicBezTo>
                  <a:cubicBezTo>
                    <a:pt x="1660524" y="2723061"/>
                    <a:pt x="1656260" y="2727325"/>
                    <a:pt x="1650999" y="2727325"/>
                  </a:cubicBezTo>
                  <a:cubicBezTo>
                    <a:pt x="1645738" y="2727325"/>
                    <a:pt x="1641474" y="2723061"/>
                    <a:pt x="1641474" y="2717800"/>
                  </a:cubicBezTo>
                  <a:cubicBezTo>
                    <a:pt x="1641474" y="2712539"/>
                    <a:pt x="1645738" y="2708275"/>
                    <a:pt x="1650999" y="2708275"/>
                  </a:cubicBezTo>
                  <a:close/>
                  <a:moveTo>
                    <a:pt x="1608137" y="2708275"/>
                  </a:moveTo>
                  <a:cubicBezTo>
                    <a:pt x="1613398" y="2708275"/>
                    <a:pt x="1617662" y="2712539"/>
                    <a:pt x="1617662" y="2717800"/>
                  </a:cubicBezTo>
                  <a:cubicBezTo>
                    <a:pt x="1617662" y="2723061"/>
                    <a:pt x="1613398" y="2727325"/>
                    <a:pt x="1608137" y="2727325"/>
                  </a:cubicBezTo>
                  <a:cubicBezTo>
                    <a:pt x="1602876" y="2727325"/>
                    <a:pt x="1598612" y="2723061"/>
                    <a:pt x="1598612" y="2717800"/>
                  </a:cubicBezTo>
                  <a:cubicBezTo>
                    <a:pt x="1598612" y="2712539"/>
                    <a:pt x="1602876" y="2708275"/>
                    <a:pt x="1608137" y="2708275"/>
                  </a:cubicBezTo>
                  <a:close/>
                  <a:moveTo>
                    <a:pt x="1565274" y="2708275"/>
                  </a:moveTo>
                  <a:cubicBezTo>
                    <a:pt x="1570535" y="2708275"/>
                    <a:pt x="1574799" y="2712539"/>
                    <a:pt x="1574799" y="2717800"/>
                  </a:cubicBezTo>
                  <a:cubicBezTo>
                    <a:pt x="1574799" y="2723061"/>
                    <a:pt x="1570535" y="2727325"/>
                    <a:pt x="1565274" y="2727325"/>
                  </a:cubicBezTo>
                  <a:cubicBezTo>
                    <a:pt x="1560013" y="2727325"/>
                    <a:pt x="1555749" y="2723061"/>
                    <a:pt x="1555749" y="2717800"/>
                  </a:cubicBezTo>
                  <a:cubicBezTo>
                    <a:pt x="1555749" y="2712539"/>
                    <a:pt x="1560013" y="2708275"/>
                    <a:pt x="1565274" y="2708275"/>
                  </a:cubicBezTo>
                  <a:close/>
                  <a:moveTo>
                    <a:pt x="1522412" y="2708275"/>
                  </a:moveTo>
                  <a:cubicBezTo>
                    <a:pt x="1527673" y="2708275"/>
                    <a:pt x="1531937" y="2712539"/>
                    <a:pt x="1531937" y="2717800"/>
                  </a:cubicBezTo>
                  <a:cubicBezTo>
                    <a:pt x="1531937" y="2723061"/>
                    <a:pt x="1527673" y="2727325"/>
                    <a:pt x="1522412" y="2727325"/>
                  </a:cubicBezTo>
                  <a:cubicBezTo>
                    <a:pt x="1517151" y="2727325"/>
                    <a:pt x="1512887" y="2723061"/>
                    <a:pt x="1512887" y="2717800"/>
                  </a:cubicBezTo>
                  <a:cubicBezTo>
                    <a:pt x="1512887" y="2712539"/>
                    <a:pt x="1517151" y="2708275"/>
                    <a:pt x="1522412" y="2708275"/>
                  </a:cubicBezTo>
                  <a:close/>
                  <a:moveTo>
                    <a:pt x="1478756" y="2708275"/>
                  </a:moveTo>
                  <a:cubicBezTo>
                    <a:pt x="1483579" y="2708275"/>
                    <a:pt x="1487488" y="2712539"/>
                    <a:pt x="1487488" y="2717800"/>
                  </a:cubicBezTo>
                  <a:cubicBezTo>
                    <a:pt x="1487488" y="2723061"/>
                    <a:pt x="1483579" y="2727325"/>
                    <a:pt x="1478756" y="2727325"/>
                  </a:cubicBezTo>
                  <a:cubicBezTo>
                    <a:pt x="1473933" y="2727325"/>
                    <a:pt x="1470024" y="2723061"/>
                    <a:pt x="1470024" y="2717800"/>
                  </a:cubicBezTo>
                  <a:cubicBezTo>
                    <a:pt x="1470024" y="2712539"/>
                    <a:pt x="1473933" y="2708275"/>
                    <a:pt x="1478756" y="2708275"/>
                  </a:cubicBezTo>
                  <a:close/>
                  <a:moveTo>
                    <a:pt x="1436687" y="2708275"/>
                  </a:moveTo>
                  <a:cubicBezTo>
                    <a:pt x="1441948" y="2708275"/>
                    <a:pt x="1446212" y="2712539"/>
                    <a:pt x="1446212" y="2717800"/>
                  </a:cubicBezTo>
                  <a:cubicBezTo>
                    <a:pt x="1446212" y="2723061"/>
                    <a:pt x="1441948" y="2727325"/>
                    <a:pt x="1436687" y="2727325"/>
                  </a:cubicBezTo>
                  <a:cubicBezTo>
                    <a:pt x="1431426" y="2727325"/>
                    <a:pt x="1427162" y="2723061"/>
                    <a:pt x="1427162" y="2717800"/>
                  </a:cubicBezTo>
                  <a:cubicBezTo>
                    <a:pt x="1427162" y="2712539"/>
                    <a:pt x="1431426" y="2708275"/>
                    <a:pt x="1436687" y="2708275"/>
                  </a:cubicBezTo>
                  <a:close/>
                  <a:moveTo>
                    <a:pt x="1393825" y="2708275"/>
                  </a:moveTo>
                  <a:cubicBezTo>
                    <a:pt x="1399086" y="2708275"/>
                    <a:pt x="1403350" y="2712539"/>
                    <a:pt x="1403350" y="2717800"/>
                  </a:cubicBezTo>
                  <a:cubicBezTo>
                    <a:pt x="1403350" y="2723061"/>
                    <a:pt x="1399086" y="2727325"/>
                    <a:pt x="1393825" y="2727325"/>
                  </a:cubicBezTo>
                  <a:cubicBezTo>
                    <a:pt x="1388564" y="2727325"/>
                    <a:pt x="1384300" y="2723061"/>
                    <a:pt x="1384300" y="2717800"/>
                  </a:cubicBezTo>
                  <a:cubicBezTo>
                    <a:pt x="1384300" y="2712539"/>
                    <a:pt x="1388564" y="2708275"/>
                    <a:pt x="1393825" y="2708275"/>
                  </a:cubicBezTo>
                  <a:close/>
                  <a:moveTo>
                    <a:pt x="1350169" y="2708275"/>
                  </a:moveTo>
                  <a:cubicBezTo>
                    <a:pt x="1354992" y="2708275"/>
                    <a:pt x="1358901" y="2712539"/>
                    <a:pt x="1358901" y="2717800"/>
                  </a:cubicBezTo>
                  <a:cubicBezTo>
                    <a:pt x="1358901" y="2723061"/>
                    <a:pt x="1354992" y="2727325"/>
                    <a:pt x="1350169" y="2727325"/>
                  </a:cubicBezTo>
                  <a:cubicBezTo>
                    <a:pt x="1345346" y="2727325"/>
                    <a:pt x="1341437" y="2723061"/>
                    <a:pt x="1341437" y="2717800"/>
                  </a:cubicBezTo>
                  <a:cubicBezTo>
                    <a:pt x="1341437" y="2712539"/>
                    <a:pt x="1345346" y="2708275"/>
                    <a:pt x="1350169" y="2708275"/>
                  </a:cubicBezTo>
                  <a:close/>
                  <a:moveTo>
                    <a:pt x="1307307" y="2708275"/>
                  </a:moveTo>
                  <a:cubicBezTo>
                    <a:pt x="1312130" y="2708275"/>
                    <a:pt x="1316039" y="2712539"/>
                    <a:pt x="1316039" y="2717800"/>
                  </a:cubicBezTo>
                  <a:cubicBezTo>
                    <a:pt x="1316039" y="2723061"/>
                    <a:pt x="1312130" y="2727325"/>
                    <a:pt x="1307307" y="2727325"/>
                  </a:cubicBezTo>
                  <a:cubicBezTo>
                    <a:pt x="1302484" y="2727325"/>
                    <a:pt x="1298575" y="2723061"/>
                    <a:pt x="1298575" y="2717800"/>
                  </a:cubicBezTo>
                  <a:cubicBezTo>
                    <a:pt x="1298575" y="2712539"/>
                    <a:pt x="1302484" y="2708275"/>
                    <a:pt x="1307307" y="2708275"/>
                  </a:cubicBezTo>
                  <a:close/>
                  <a:moveTo>
                    <a:pt x="1263650" y="2708275"/>
                  </a:moveTo>
                  <a:cubicBezTo>
                    <a:pt x="1268911" y="2708275"/>
                    <a:pt x="1273175" y="2712539"/>
                    <a:pt x="1273175" y="2717800"/>
                  </a:cubicBezTo>
                  <a:cubicBezTo>
                    <a:pt x="1273175" y="2723061"/>
                    <a:pt x="1268911" y="2727325"/>
                    <a:pt x="1263650" y="2727325"/>
                  </a:cubicBezTo>
                  <a:cubicBezTo>
                    <a:pt x="1258389" y="2727325"/>
                    <a:pt x="1254125" y="2723061"/>
                    <a:pt x="1254125" y="2717800"/>
                  </a:cubicBezTo>
                  <a:cubicBezTo>
                    <a:pt x="1254125" y="2712539"/>
                    <a:pt x="1258389" y="2708275"/>
                    <a:pt x="1263650" y="2708275"/>
                  </a:cubicBezTo>
                  <a:close/>
                  <a:moveTo>
                    <a:pt x="1221582" y="2708275"/>
                  </a:moveTo>
                  <a:cubicBezTo>
                    <a:pt x="1226405" y="2708275"/>
                    <a:pt x="1230314" y="2712539"/>
                    <a:pt x="1230314" y="2717800"/>
                  </a:cubicBezTo>
                  <a:cubicBezTo>
                    <a:pt x="1230314" y="2723061"/>
                    <a:pt x="1226405" y="2727325"/>
                    <a:pt x="1221582" y="2727325"/>
                  </a:cubicBezTo>
                  <a:cubicBezTo>
                    <a:pt x="1216759" y="2727325"/>
                    <a:pt x="1212850" y="2723061"/>
                    <a:pt x="1212850" y="2717800"/>
                  </a:cubicBezTo>
                  <a:cubicBezTo>
                    <a:pt x="1212850" y="2712539"/>
                    <a:pt x="1216759" y="2708275"/>
                    <a:pt x="1221582" y="2708275"/>
                  </a:cubicBezTo>
                  <a:close/>
                  <a:moveTo>
                    <a:pt x="1177925" y="2708275"/>
                  </a:moveTo>
                  <a:cubicBezTo>
                    <a:pt x="1183186" y="2708275"/>
                    <a:pt x="1187450" y="2712539"/>
                    <a:pt x="1187450" y="2717800"/>
                  </a:cubicBezTo>
                  <a:cubicBezTo>
                    <a:pt x="1187450" y="2723061"/>
                    <a:pt x="1183186" y="2727325"/>
                    <a:pt x="1177925" y="2727325"/>
                  </a:cubicBezTo>
                  <a:cubicBezTo>
                    <a:pt x="1172664" y="2727325"/>
                    <a:pt x="1168400" y="2723061"/>
                    <a:pt x="1168400" y="2717800"/>
                  </a:cubicBezTo>
                  <a:cubicBezTo>
                    <a:pt x="1168400" y="2712539"/>
                    <a:pt x="1172664" y="2708275"/>
                    <a:pt x="1177925" y="2708275"/>
                  </a:cubicBezTo>
                  <a:close/>
                  <a:moveTo>
                    <a:pt x="1135062" y="2708275"/>
                  </a:moveTo>
                  <a:cubicBezTo>
                    <a:pt x="1140323" y="2708275"/>
                    <a:pt x="1144587" y="2712539"/>
                    <a:pt x="1144587" y="2717800"/>
                  </a:cubicBezTo>
                  <a:cubicBezTo>
                    <a:pt x="1144587" y="2723061"/>
                    <a:pt x="1140323" y="2727325"/>
                    <a:pt x="1135062" y="2727325"/>
                  </a:cubicBezTo>
                  <a:cubicBezTo>
                    <a:pt x="1129801" y="2727325"/>
                    <a:pt x="1125537" y="2723061"/>
                    <a:pt x="1125537" y="2717800"/>
                  </a:cubicBezTo>
                  <a:cubicBezTo>
                    <a:pt x="1125537" y="2712539"/>
                    <a:pt x="1129801" y="2708275"/>
                    <a:pt x="1135062" y="2708275"/>
                  </a:cubicBezTo>
                  <a:close/>
                  <a:moveTo>
                    <a:pt x="1929870" y="2665413"/>
                  </a:moveTo>
                  <a:cubicBezTo>
                    <a:pt x="1932516" y="2665413"/>
                    <a:pt x="1934632" y="2666472"/>
                    <a:pt x="1936749" y="2668059"/>
                  </a:cubicBezTo>
                  <a:cubicBezTo>
                    <a:pt x="1933045" y="2672822"/>
                    <a:pt x="1929341" y="2677584"/>
                    <a:pt x="1926166" y="2682876"/>
                  </a:cubicBezTo>
                  <a:cubicBezTo>
                    <a:pt x="1922991" y="2681289"/>
                    <a:pt x="1920874" y="2678114"/>
                    <a:pt x="1920874" y="2674409"/>
                  </a:cubicBezTo>
                  <a:cubicBezTo>
                    <a:pt x="1920874" y="2669118"/>
                    <a:pt x="1925107" y="2665413"/>
                    <a:pt x="1929870" y="2665413"/>
                  </a:cubicBezTo>
                  <a:close/>
                  <a:moveTo>
                    <a:pt x="1886744" y="2665413"/>
                  </a:moveTo>
                  <a:cubicBezTo>
                    <a:pt x="1891567" y="2665413"/>
                    <a:pt x="1895476" y="2669677"/>
                    <a:pt x="1895476" y="2674938"/>
                  </a:cubicBezTo>
                  <a:cubicBezTo>
                    <a:pt x="1895476" y="2680199"/>
                    <a:pt x="1891567" y="2684463"/>
                    <a:pt x="1886744" y="2684463"/>
                  </a:cubicBezTo>
                  <a:cubicBezTo>
                    <a:pt x="1881921" y="2684463"/>
                    <a:pt x="1878012" y="2680199"/>
                    <a:pt x="1878012" y="2674938"/>
                  </a:cubicBezTo>
                  <a:cubicBezTo>
                    <a:pt x="1878012" y="2669677"/>
                    <a:pt x="1881921" y="2665413"/>
                    <a:pt x="1886744" y="2665413"/>
                  </a:cubicBezTo>
                  <a:close/>
                  <a:moveTo>
                    <a:pt x="1843881" y="2665413"/>
                  </a:moveTo>
                  <a:cubicBezTo>
                    <a:pt x="1848704" y="2665413"/>
                    <a:pt x="1852613" y="2669677"/>
                    <a:pt x="1852613" y="2674938"/>
                  </a:cubicBezTo>
                  <a:cubicBezTo>
                    <a:pt x="1852613" y="2680199"/>
                    <a:pt x="1848704" y="2684463"/>
                    <a:pt x="1843881" y="2684463"/>
                  </a:cubicBezTo>
                  <a:cubicBezTo>
                    <a:pt x="1839058" y="2684463"/>
                    <a:pt x="1835149" y="2680199"/>
                    <a:pt x="1835149" y="2674938"/>
                  </a:cubicBezTo>
                  <a:cubicBezTo>
                    <a:pt x="1835149" y="2669677"/>
                    <a:pt x="1839058" y="2665413"/>
                    <a:pt x="1843881" y="2665413"/>
                  </a:cubicBezTo>
                  <a:close/>
                  <a:moveTo>
                    <a:pt x="1800505" y="2665413"/>
                  </a:moveTo>
                  <a:cubicBezTo>
                    <a:pt x="1800505" y="2665413"/>
                    <a:pt x="1800505" y="2665413"/>
                    <a:pt x="1801018" y="2665413"/>
                  </a:cubicBezTo>
                  <a:cubicBezTo>
                    <a:pt x="1806155" y="2665413"/>
                    <a:pt x="1809750" y="2669223"/>
                    <a:pt x="1809750" y="2674666"/>
                  </a:cubicBezTo>
                  <a:cubicBezTo>
                    <a:pt x="1809750" y="2680109"/>
                    <a:pt x="1806155" y="2684463"/>
                    <a:pt x="1801018" y="2684463"/>
                  </a:cubicBezTo>
                  <a:cubicBezTo>
                    <a:pt x="1801018" y="2684463"/>
                    <a:pt x="1801018" y="2684463"/>
                    <a:pt x="1800505" y="2684463"/>
                  </a:cubicBezTo>
                  <a:cubicBezTo>
                    <a:pt x="1795882" y="2683919"/>
                    <a:pt x="1792287" y="2680109"/>
                    <a:pt x="1792287" y="2674666"/>
                  </a:cubicBezTo>
                  <a:cubicBezTo>
                    <a:pt x="1792287" y="2669768"/>
                    <a:pt x="1795882" y="2665413"/>
                    <a:pt x="1800505" y="2665413"/>
                  </a:cubicBezTo>
                  <a:close/>
                  <a:moveTo>
                    <a:pt x="1758156" y="2665413"/>
                  </a:moveTo>
                  <a:cubicBezTo>
                    <a:pt x="1762979" y="2665413"/>
                    <a:pt x="1766888" y="2669677"/>
                    <a:pt x="1766888" y="2674938"/>
                  </a:cubicBezTo>
                  <a:cubicBezTo>
                    <a:pt x="1766888" y="2680199"/>
                    <a:pt x="1762979" y="2684463"/>
                    <a:pt x="1758156" y="2684463"/>
                  </a:cubicBezTo>
                  <a:cubicBezTo>
                    <a:pt x="1753333" y="2684463"/>
                    <a:pt x="1749424" y="2680199"/>
                    <a:pt x="1749424" y="2674938"/>
                  </a:cubicBezTo>
                  <a:cubicBezTo>
                    <a:pt x="1749424" y="2669677"/>
                    <a:pt x="1753333" y="2665413"/>
                    <a:pt x="1758156" y="2665413"/>
                  </a:cubicBezTo>
                  <a:close/>
                  <a:moveTo>
                    <a:pt x="1714499" y="2665413"/>
                  </a:moveTo>
                  <a:cubicBezTo>
                    <a:pt x="1719760" y="2665413"/>
                    <a:pt x="1724024" y="2669677"/>
                    <a:pt x="1724024" y="2674938"/>
                  </a:cubicBezTo>
                  <a:cubicBezTo>
                    <a:pt x="1724024" y="2680199"/>
                    <a:pt x="1719760" y="2684463"/>
                    <a:pt x="1714499" y="2684463"/>
                  </a:cubicBezTo>
                  <a:cubicBezTo>
                    <a:pt x="1709238" y="2684463"/>
                    <a:pt x="1704974" y="2680199"/>
                    <a:pt x="1704974" y="2674938"/>
                  </a:cubicBezTo>
                  <a:cubicBezTo>
                    <a:pt x="1704974" y="2669677"/>
                    <a:pt x="1709238" y="2665413"/>
                    <a:pt x="1714499" y="2665413"/>
                  </a:cubicBezTo>
                  <a:close/>
                  <a:moveTo>
                    <a:pt x="1671637" y="2665413"/>
                  </a:moveTo>
                  <a:cubicBezTo>
                    <a:pt x="1676898" y="2665413"/>
                    <a:pt x="1681162" y="2669677"/>
                    <a:pt x="1681162" y="2674938"/>
                  </a:cubicBezTo>
                  <a:cubicBezTo>
                    <a:pt x="1681162" y="2680199"/>
                    <a:pt x="1676898" y="2684463"/>
                    <a:pt x="1671637" y="2684463"/>
                  </a:cubicBezTo>
                  <a:cubicBezTo>
                    <a:pt x="1666376" y="2684463"/>
                    <a:pt x="1662112" y="2680199"/>
                    <a:pt x="1662112" y="2674938"/>
                  </a:cubicBezTo>
                  <a:cubicBezTo>
                    <a:pt x="1662112" y="2669677"/>
                    <a:pt x="1666376" y="2665413"/>
                    <a:pt x="1671637" y="2665413"/>
                  </a:cubicBezTo>
                  <a:close/>
                  <a:moveTo>
                    <a:pt x="1628774" y="2665413"/>
                  </a:moveTo>
                  <a:cubicBezTo>
                    <a:pt x="1634035" y="2665413"/>
                    <a:pt x="1638299" y="2669677"/>
                    <a:pt x="1638299" y="2674938"/>
                  </a:cubicBezTo>
                  <a:cubicBezTo>
                    <a:pt x="1638299" y="2680199"/>
                    <a:pt x="1634035" y="2684463"/>
                    <a:pt x="1628774" y="2684463"/>
                  </a:cubicBezTo>
                  <a:cubicBezTo>
                    <a:pt x="1623513" y="2684463"/>
                    <a:pt x="1619249" y="2680199"/>
                    <a:pt x="1619249" y="2674938"/>
                  </a:cubicBezTo>
                  <a:cubicBezTo>
                    <a:pt x="1619249" y="2669677"/>
                    <a:pt x="1623513" y="2665413"/>
                    <a:pt x="1628774" y="2665413"/>
                  </a:cubicBezTo>
                  <a:close/>
                  <a:moveTo>
                    <a:pt x="1585912" y="2665413"/>
                  </a:moveTo>
                  <a:cubicBezTo>
                    <a:pt x="1591173" y="2665413"/>
                    <a:pt x="1595437" y="2669677"/>
                    <a:pt x="1595437" y="2674938"/>
                  </a:cubicBezTo>
                  <a:cubicBezTo>
                    <a:pt x="1595437" y="2680199"/>
                    <a:pt x="1591173" y="2684463"/>
                    <a:pt x="1585912" y="2684463"/>
                  </a:cubicBezTo>
                  <a:cubicBezTo>
                    <a:pt x="1580651" y="2684463"/>
                    <a:pt x="1576387" y="2680199"/>
                    <a:pt x="1576387" y="2674938"/>
                  </a:cubicBezTo>
                  <a:cubicBezTo>
                    <a:pt x="1576387" y="2669677"/>
                    <a:pt x="1580651" y="2665413"/>
                    <a:pt x="1585912" y="2665413"/>
                  </a:cubicBezTo>
                  <a:close/>
                  <a:moveTo>
                    <a:pt x="1543049" y="2665413"/>
                  </a:moveTo>
                  <a:cubicBezTo>
                    <a:pt x="1548310" y="2665413"/>
                    <a:pt x="1552574" y="2669677"/>
                    <a:pt x="1552574" y="2674938"/>
                  </a:cubicBezTo>
                  <a:cubicBezTo>
                    <a:pt x="1552574" y="2680199"/>
                    <a:pt x="1548310" y="2684463"/>
                    <a:pt x="1543049" y="2684463"/>
                  </a:cubicBezTo>
                  <a:cubicBezTo>
                    <a:pt x="1537788" y="2684463"/>
                    <a:pt x="1533524" y="2680199"/>
                    <a:pt x="1533524" y="2674938"/>
                  </a:cubicBezTo>
                  <a:cubicBezTo>
                    <a:pt x="1533524" y="2669677"/>
                    <a:pt x="1537788" y="2665413"/>
                    <a:pt x="1543049" y="2665413"/>
                  </a:cubicBezTo>
                  <a:close/>
                  <a:moveTo>
                    <a:pt x="1500187" y="2665413"/>
                  </a:moveTo>
                  <a:cubicBezTo>
                    <a:pt x="1505448" y="2665413"/>
                    <a:pt x="1509712" y="2669677"/>
                    <a:pt x="1509712" y="2674938"/>
                  </a:cubicBezTo>
                  <a:cubicBezTo>
                    <a:pt x="1509712" y="2680199"/>
                    <a:pt x="1505448" y="2684463"/>
                    <a:pt x="1500187" y="2684463"/>
                  </a:cubicBezTo>
                  <a:cubicBezTo>
                    <a:pt x="1494926" y="2684463"/>
                    <a:pt x="1490662" y="2680199"/>
                    <a:pt x="1490662" y="2674938"/>
                  </a:cubicBezTo>
                  <a:cubicBezTo>
                    <a:pt x="1490662" y="2669677"/>
                    <a:pt x="1494926" y="2665413"/>
                    <a:pt x="1500187" y="2665413"/>
                  </a:cubicBezTo>
                  <a:close/>
                  <a:moveTo>
                    <a:pt x="1457052" y="2665413"/>
                  </a:moveTo>
                  <a:cubicBezTo>
                    <a:pt x="1457052" y="2665413"/>
                    <a:pt x="1457052" y="2665413"/>
                    <a:pt x="1457596" y="2665413"/>
                  </a:cubicBezTo>
                  <a:cubicBezTo>
                    <a:pt x="1462495" y="2665413"/>
                    <a:pt x="1466849" y="2669223"/>
                    <a:pt x="1466849" y="2674666"/>
                  </a:cubicBezTo>
                  <a:cubicBezTo>
                    <a:pt x="1466849" y="2680109"/>
                    <a:pt x="1462495" y="2684463"/>
                    <a:pt x="1457596" y="2684463"/>
                  </a:cubicBezTo>
                  <a:cubicBezTo>
                    <a:pt x="1457596" y="2684463"/>
                    <a:pt x="1457596" y="2684463"/>
                    <a:pt x="1457052" y="2684463"/>
                  </a:cubicBezTo>
                  <a:cubicBezTo>
                    <a:pt x="1452153" y="2683919"/>
                    <a:pt x="1447799" y="2680109"/>
                    <a:pt x="1447799" y="2674666"/>
                  </a:cubicBezTo>
                  <a:cubicBezTo>
                    <a:pt x="1447799" y="2669768"/>
                    <a:pt x="1452153" y="2665413"/>
                    <a:pt x="1457052" y="2665413"/>
                  </a:cubicBezTo>
                  <a:close/>
                  <a:moveTo>
                    <a:pt x="1414462" y="2665413"/>
                  </a:moveTo>
                  <a:cubicBezTo>
                    <a:pt x="1419723" y="2665413"/>
                    <a:pt x="1423987" y="2669677"/>
                    <a:pt x="1423987" y="2674938"/>
                  </a:cubicBezTo>
                  <a:cubicBezTo>
                    <a:pt x="1423987" y="2680199"/>
                    <a:pt x="1419723" y="2684463"/>
                    <a:pt x="1414462" y="2684463"/>
                  </a:cubicBezTo>
                  <a:cubicBezTo>
                    <a:pt x="1409201" y="2684463"/>
                    <a:pt x="1404937" y="2680199"/>
                    <a:pt x="1404937" y="2674938"/>
                  </a:cubicBezTo>
                  <a:cubicBezTo>
                    <a:pt x="1404937" y="2669677"/>
                    <a:pt x="1409201" y="2665413"/>
                    <a:pt x="1414462" y="2665413"/>
                  </a:cubicBezTo>
                  <a:close/>
                  <a:moveTo>
                    <a:pt x="1370807" y="2665413"/>
                  </a:moveTo>
                  <a:cubicBezTo>
                    <a:pt x="1375630" y="2665413"/>
                    <a:pt x="1379539" y="2669677"/>
                    <a:pt x="1379539" y="2674938"/>
                  </a:cubicBezTo>
                  <a:cubicBezTo>
                    <a:pt x="1379539" y="2680199"/>
                    <a:pt x="1375630" y="2684463"/>
                    <a:pt x="1370807" y="2684463"/>
                  </a:cubicBezTo>
                  <a:cubicBezTo>
                    <a:pt x="1365984" y="2684463"/>
                    <a:pt x="1362075" y="2680199"/>
                    <a:pt x="1362075" y="2674938"/>
                  </a:cubicBezTo>
                  <a:cubicBezTo>
                    <a:pt x="1362075" y="2669677"/>
                    <a:pt x="1365984" y="2665413"/>
                    <a:pt x="1370807" y="2665413"/>
                  </a:cubicBezTo>
                  <a:close/>
                  <a:moveTo>
                    <a:pt x="1328737" y="2665413"/>
                  </a:moveTo>
                  <a:cubicBezTo>
                    <a:pt x="1333998" y="2665413"/>
                    <a:pt x="1338262" y="2669677"/>
                    <a:pt x="1338262" y="2674938"/>
                  </a:cubicBezTo>
                  <a:cubicBezTo>
                    <a:pt x="1338262" y="2680199"/>
                    <a:pt x="1333998" y="2684463"/>
                    <a:pt x="1328737" y="2684463"/>
                  </a:cubicBezTo>
                  <a:cubicBezTo>
                    <a:pt x="1323476" y="2684463"/>
                    <a:pt x="1319212" y="2680199"/>
                    <a:pt x="1319212" y="2674938"/>
                  </a:cubicBezTo>
                  <a:cubicBezTo>
                    <a:pt x="1319212" y="2669677"/>
                    <a:pt x="1323476" y="2665413"/>
                    <a:pt x="1328737" y="2665413"/>
                  </a:cubicBezTo>
                  <a:close/>
                  <a:moveTo>
                    <a:pt x="1285082" y="2665413"/>
                  </a:moveTo>
                  <a:cubicBezTo>
                    <a:pt x="1289905" y="2665413"/>
                    <a:pt x="1293814" y="2669677"/>
                    <a:pt x="1293814" y="2674938"/>
                  </a:cubicBezTo>
                  <a:cubicBezTo>
                    <a:pt x="1293814" y="2680199"/>
                    <a:pt x="1289905" y="2684463"/>
                    <a:pt x="1285082" y="2684463"/>
                  </a:cubicBezTo>
                  <a:cubicBezTo>
                    <a:pt x="1280259" y="2684463"/>
                    <a:pt x="1276350" y="2680199"/>
                    <a:pt x="1276350" y="2674938"/>
                  </a:cubicBezTo>
                  <a:cubicBezTo>
                    <a:pt x="1276350" y="2669677"/>
                    <a:pt x="1280259" y="2665413"/>
                    <a:pt x="1285082" y="2665413"/>
                  </a:cubicBezTo>
                  <a:close/>
                  <a:moveTo>
                    <a:pt x="1242219" y="2665413"/>
                  </a:moveTo>
                  <a:cubicBezTo>
                    <a:pt x="1247042" y="2665413"/>
                    <a:pt x="1250951" y="2669677"/>
                    <a:pt x="1250951" y="2674938"/>
                  </a:cubicBezTo>
                  <a:cubicBezTo>
                    <a:pt x="1250951" y="2680199"/>
                    <a:pt x="1247042" y="2684463"/>
                    <a:pt x="1242219" y="2684463"/>
                  </a:cubicBezTo>
                  <a:cubicBezTo>
                    <a:pt x="1237396" y="2684463"/>
                    <a:pt x="1233487" y="2680199"/>
                    <a:pt x="1233487" y="2674938"/>
                  </a:cubicBezTo>
                  <a:cubicBezTo>
                    <a:pt x="1233487" y="2669677"/>
                    <a:pt x="1237396" y="2665413"/>
                    <a:pt x="1242219" y="2665413"/>
                  </a:cubicBezTo>
                  <a:close/>
                  <a:moveTo>
                    <a:pt x="1198562" y="2665413"/>
                  </a:moveTo>
                  <a:cubicBezTo>
                    <a:pt x="1203823" y="2665413"/>
                    <a:pt x="1208087" y="2669677"/>
                    <a:pt x="1208087" y="2674938"/>
                  </a:cubicBezTo>
                  <a:cubicBezTo>
                    <a:pt x="1208087" y="2680199"/>
                    <a:pt x="1203823" y="2684463"/>
                    <a:pt x="1198562" y="2684463"/>
                  </a:cubicBezTo>
                  <a:cubicBezTo>
                    <a:pt x="1193301" y="2684463"/>
                    <a:pt x="1189037" y="2680199"/>
                    <a:pt x="1189037" y="2674938"/>
                  </a:cubicBezTo>
                  <a:cubicBezTo>
                    <a:pt x="1189037" y="2669677"/>
                    <a:pt x="1193301" y="2665413"/>
                    <a:pt x="1198562" y="2665413"/>
                  </a:cubicBezTo>
                  <a:close/>
                  <a:moveTo>
                    <a:pt x="1155700" y="2665413"/>
                  </a:moveTo>
                  <a:cubicBezTo>
                    <a:pt x="1160961" y="2665413"/>
                    <a:pt x="1165225" y="2669677"/>
                    <a:pt x="1165225" y="2674938"/>
                  </a:cubicBezTo>
                  <a:cubicBezTo>
                    <a:pt x="1165225" y="2680199"/>
                    <a:pt x="1160961" y="2684463"/>
                    <a:pt x="1155700" y="2684463"/>
                  </a:cubicBezTo>
                  <a:cubicBezTo>
                    <a:pt x="1150439" y="2684463"/>
                    <a:pt x="1146175" y="2680199"/>
                    <a:pt x="1146175" y="2674938"/>
                  </a:cubicBezTo>
                  <a:cubicBezTo>
                    <a:pt x="1146175" y="2669677"/>
                    <a:pt x="1150439" y="2665413"/>
                    <a:pt x="1155700" y="2665413"/>
                  </a:cubicBezTo>
                  <a:close/>
                  <a:moveTo>
                    <a:pt x="1112883" y="2665413"/>
                  </a:moveTo>
                  <a:cubicBezTo>
                    <a:pt x="1112883" y="2665413"/>
                    <a:pt x="1112883" y="2665413"/>
                    <a:pt x="1113382" y="2665413"/>
                  </a:cubicBezTo>
                  <a:cubicBezTo>
                    <a:pt x="1118371" y="2665413"/>
                    <a:pt x="1122363" y="2669223"/>
                    <a:pt x="1122363" y="2674666"/>
                  </a:cubicBezTo>
                  <a:cubicBezTo>
                    <a:pt x="1122363" y="2680109"/>
                    <a:pt x="1118371" y="2684463"/>
                    <a:pt x="1113382" y="2684463"/>
                  </a:cubicBezTo>
                  <a:cubicBezTo>
                    <a:pt x="1113382" y="2684463"/>
                    <a:pt x="1113382" y="2684463"/>
                    <a:pt x="1112883" y="2684463"/>
                  </a:cubicBezTo>
                  <a:cubicBezTo>
                    <a:pt x="1108393" y="2683919"/>
                    <a:pt x="1104900" y="2680109"/>
                    <a:pt x="1104900" y="2674666"/>
                  </a:cubicBezTo>
                  <a:cubicBezTo>
                    <a:pt x="1104900" y="2669768"/>
                    <a:pt x="1108393" y="2665413"/>
                    <a:pt x="1112883" y="2665413"/>
                  </a:cubicBezTo>
                  <a:close/>
                  <a:moveTo>
                    <a:pt x="1069974" y="2665413"/>
                  </a:moveTo>
                  <a:cubicBezTo>
                    <a:pt x="1075235" y="2665413"/>
                    <a:pt x="1079499" y="2669677"/>
                    <a:pt x="1079499" y="2674938"/>
                  </a:cubicBezTo>
                  <a:cubicBezTo>
                    <a:pt x="1079499" y="2680199"/>
                    <a:pt x="1075235" y="2684463"/>
                    <a:pt x="1069974" y="2684463"/>
                  </a:cubicBezTo>
                  <a:cubicBezTo>
                    <a:pt x="1064713" y="2684463"/>
                    <a:pt x="1060449" y="2680199"/>
                    <a:pt x="1060449" y="2674938"/>
                  </a:cubicBezTo>
                  <a:cubicBezTo>
                    <a:pt x="1060449" y="2669677"/>
                    <a:pt x="1064713" y="2665413"/>
                    <a:pt x="1069974" y="2665413"/>
                  </a:cubicBezTo>
                  <a:close/>
                  <a:moveTo>
                    <a:pt x="1027112" y="2665413"/>
                  </a:moveTo>
                  <a:cubicBezTo>
                    <a:pt x="1032373" y="2665413"/>
                    <a:pt x="1036637" y="2669677"/>
                    <a:pt x="1036637" y="2674938"/>
                  </a:cubicBezTo>
                  <a:cubicBezTo>
                    <a:pt x="1036637" y="2680199"/>
                    <a:pt x="1032373" y="2684463"/>
                    <a:pt x="1027112" y="2684463"/>
                  </a:cubicBezTo>
                  <a:cubicBezTo>
                    <a:pt x="1021851" y="2684463"/>
                    <a:pt x="1017587" y="2680199"/>
                    <a:pt x="1017587" y="2674938"/>
                  </a:cubicBezTo>
                  <a:cubicBezTo>
                    <a:pt x="1017587" y="2669677"/>
                    <a:pt x="1021851" y="2665413"/>
                    <a:pt x="1027112" y="2665413"/>
                  </a:cubicBezTo>
                  <a:close/>
                  <a:moveTo>
                    <a:pt x="984249" y="2665413"/>
                  </a:moveTo>
                  <a:cubicBezTo>
                    <a:pt x="989510" y="2665413"/>
                    <a:pt x="993774" y="2669677"/>
                    <a:pt x="993774" y="2674938"/>
                  </a:cubicBezTo>
                  <a:cubicBezTo>
                    <a:pt x="993774" y="2680199"/>
                    <a:pt x="989510" y="2684463"/>
                    <a:pt x="984249" y="2684463"/>
                  </a:cubicBezTo>
                  <a:cubicBezTo>
                    <a:pt x="978988" y="2684463"/>
                    <a:pt x="974724" y="2680199"/>
                    <a:pt x="974724" y="2674938"/>
                  </a:cubicBezTo>
                  <a:cubicBezTo>
                    <a:pt x="974724" y="2669677"/>
                    <a:pt x="978988" y="2665413"/>
                    <a:pt x="984249" y="2665413"/>
                  </a:cubicBezTo>
                  <a:close/>
                  <a:moveTo>
                    <a:pt x="941387" y="2665413"/>
                  </a:moveTo>
                  <a:cubicBezTo>
                    <a:pt x="946648" y="2665413"/>
                    <a:pt x="950912" y="2669677"/>
                    <a:pt x="950912" y="2674938"/>
                  </a:cubicBezTo>
                  <a:cubicBezTo>
                    <a:pt x="950912" y="2680199"/>
                    <a:pt x="946648" y="2684463"/>
                    <a:pt x="941387" y="2684463"/>
                  </a:cubicBezTo>
                  <a:cubicBezTo>
                    <a:pt x="936126" y="2684463"/>
                    <a:pt x="931862" y="2680199"/>
                    <a:pt x="931862" y="2674938"/>
                  </a:cubicBezTo>
                  <a:cubicBezTo>
                    <a:pt x="931862" y="2669677"/>
                    <a:pt x="936126" y="2665413"/>
                    <a:pt x="941387" y="2665413"/>
                  </a:cubicBezTo>
                  <a:close/>
                  <a:moveTo>
                    <a:pt x="898524" y="2665413"/>
                  </a:moveTo>
                  <a:cubicBezTo>
                    <a:pt x="903785" y="2665413"/>
                    <a:pt x="908049" y="2669677"/>
                    <a:pt x="908049" y="2674938"/>
                  </a:cubicBezTo>
                  <a:cubicBezTo>
                    <a:pt x="908049" y="2680199"/>
                    <a:pt x="903785" y="2684463"/>
                    <a:pt x="898524" y="2684463"/>
                  </a:cubicBezTo>
                  <a:cubicBezTo>
                    <a:pt x="893263" y="2684463"/>
                    <a:pt x="888999" y="2680199"/>
                    <a:pt x="888999" y="2674938"/>
                  </a:cubicBezTo>
                  <a:cubicBezTo>
                    <a:pt x="888999" y="2669677"/>
                    <a:pt x="893263" y="2665413"/>
                    <a:pt x="898524" y="2665413"/>
                  </a:cubicBezTo>
                  <a:close/>
                  <a:moveTo>
                    <a:pt x="855662" y="2665413"/>
                  </a:moveTo>
                  <a:cubicBezTo>
                    <a:pt x="860923" y="2665413"/>
                    <a:pt x="865187" y="2669677"/>
                    <a:pt x="865187" y="2674938"/>
                  </a:cubicBezTo>
                  <a:cubicBezTo>
                    <a:pt x="865187" y="2680199"/>
                    <a:pt x="860923" y="2684463"/>
                    <a:pt x="855662" y="2684463"/>
                  </a:cubicBezTo>
                  <a:cubicBezTo>
                    <a:pt x="850401" y="2684463"/>
                    <a:pt x="846137" y="2680199"/>
                    <a:pt x="846137" y="2674938"/>
                  </a:cubicBezTo>
                  <a:cubicBezTo>
                    <a:pt x="846137" y="2669677"/>
                    <a:pt x="850401" y="2665413"/>
                    <a:pt x="855662" y="2665413"/>
                  </a:cubicBezTo>
                  <a:close/>
                  <a:moveTo>
                    <a:pt x="812799" y="2665413"/>
                  </a:moveTo>
                  <a:cubicBezTo>
                    <a:pt x="818060" y="2665413"/>
                    <a:pt x="822324" y="2669677"/>
                    <a:pt x="822324" y="2674938"/>
                  </a:cubicBezTo>
                  <a:cubicBezTo>
                    <a:pt x="822324" y="2680199"/>
                    <a:pt x="818060" y="2684463"/>
                    <a:pt x="812799" y="2684463"/>
                  </a:cubicBezTo>
                  <a:cubicBezTo>
                    <a:pt x="807538" y="2684463"/>
                    <a:pt x="803274" y="2680199"/>
                    <a:pt x="803274" y="2674938"/>
                  </a:cubicBezTo>
                  <a:cubicBezTo>
                    <a:pt x="803274" y="2669677"/>
                    <a:pt x="807538" y="2665413"/>
                    <a:pt x="812799" y="2665413"/>
                  </a:cubicBezTo>
                  <a:close/>
                  <a:moveTo>
                    <a:pt x="1952080" y="2622551"/>
                  </a:moveTo>
                  <a:cubicBezTo>
                    <a:pt x="1956570" y="2622551"/>
                    <a:pt x="1960562" y="2626361"/>
                    <a:pt x="1960562" y="2631804"/>
                  </a:cubicBezTo>
                  <a:cubicBezTo>
                    <a:pt x="1959065" y="2634526"/>
                    <a:pt x="1957069" y="2637791"/>
                    <a:pt x="1955074" y="2641057"/>
                  </a:cubicBezTo>
                  <a:cubicBezTo>
                    <a:pt x="1954076" y="2641057"/>
                    <a:pt x="1953078" y="2641601"/>
                    <a:pt x="1952080" y="2641601"/>
                  </a:cubicBezTo>
                  <a:cubicBezTo>
                    <a:pt x="1947091" y="2641601"/>
                    <a:pt x="1943099" y="2637247"/>
                    <a:pt x="1943099" y="2631804"/>
                  </a:cubicBezTo>
                  <a:cubicBezTo>
                    <a:pt x="1943099" y="2626906"/>
                    <a:pt x="1947091" y="2622551"/>
                    <a:pt x="1952080" y="2622551"/>
                  </a:cubicBezTo>
                  <a:close/>
                  <a:moveTo>
                    <a:pt x="1908969" y="2622551"/>
                  </a:moveTo>
                  <a:cubicBezTo>
                    <a:pt x="1913792" y="2622551"/>
                    <a:pt x="1917701" y="2626815"/>
                    <a:pt x="1917701" y="2632076"/>
                  </a:cubicBezTo>
                  <a:cubicBezTo>
                    <a:pt x="1917701" y="2637337"/>
                    <a:pt x="1913792" y="2641601"/>
                    <a:pt x="1908969" y="2641601"/>
                  </a:cubicBezTo>
                  <a:cubicBezTo>
                    <a:pt x="1904146" y="2641601"/>
                    <a:pt x="1900237" y="2637337"/>
                    <a:pt x="1900237" y="2632076"/>
                  </a:cubicBezTo>
                  <a:cubicBezTo>
                    <a:pt x="1900237" y="2626815"/>
                    <a:pt x="1904146" y="2622551"/>
                    <a:pt x="1908969" y="2622551"/>
                  </a:cubicBezTo>
                  <a:close/>
                  <a:moveTo>
                    <a:pt x="1866106" y="2622551"/>
                  </a:moveTo>
                  <a:cubicBezTo>
                    <a:pt x="1870929" y="2622551"/>
                    <a:pt x="1874838" y="2626815"/>
                    <a:pt x="1874838" y="2632076"/>
                  </a:cubicBezTo>
                  <a:cubicBezTo>
                    <a:pt x="1874838" y="2637337"/>
                    <a:pt x="1870929" y="2641601"/>
                    <a:pt x="1866106" y="2641601"/>
                  </a:cubicBezTo>
                  <a:cubicBezTo>
                    <a:pt x="1861283" y="2641601"/>
                    <a:pt x="1857374" y="2637337"/>
                    <a:pt x="1857374" y="2632076"/>
                  </a:cubicBezTo>
                  <a:cubicBezTo>
                    <a:pt x="1857374" y="2626815"/>
                    <a:pt x="1861283" y="2622551"/>
                    <a:pt x="1866106" y="2622551"/>
                  </a:cubicBezTo>
                  <a:close/>
                  <a:moveTo>
                    <a:pt x="1822449" y="2622551"/>
                  </a:moveTo>
                  <a:cubicBezTo>
                    <a:pt x="1827710" y="2622551"/>
                    <a:pt x="1831974" y="2626815"/>
                    <a:pt x="1831974" y="2632076"/>
                  </a:cubicBezTo>
                  <a:cubicBezTo>
                    <a:pt x="1831974" y="2637337"/>
                    <a:pt x="1827710" y="2641601"/>
                    <a:pt x="1822449" y="2641601"/>
                  </a:cubicBezTo>
                  <a:cubicBezTo>
                    <a:pt x="1817188" y="2641601"/>
                    <a:pt x="1812924" y="2637337"/>
                    <a:pt x="1812924" y="2632076"/>
                  </a:cubicBezTo>
                  <a:cubicBezTo>
                    <a:pt x="1812924" y="2626815"/>
                    <a:pt x="1817188" y="2622551"/>
                    <a:pt x="1822449" y="2622551"/>
                  </a:cubicBezTo>
                  <a:close/>
                  <a:moveTo>
                    <a:pt x="1092199" y="2622551"/>
                  </a:moveTo>
                  <a:cubicBezTo>
                    <a:pt x="1097460" y="2622551"/>
                    <a:pt x="1101724" y="2626815"/>
                    <a:pt x="1101724" y="2632076"/>
                  </a:cubicBezTo>
                  <a:cubicBezTo>
                    <a:pt x="1101724" y="2637337"/>
                    <a:pt x="1097460" y="2641601"/>
                    <a:pt x="1092199" y="2641601"/>
                  </a:cubicBezTo>
                  <a:cubicBezTo>
                    <a:pt x="1086938" y="2641601"/>
                    <a:pt x="1082674" y="2637337"/>
                    <a:pt x="1082674" y="2632076"/>
                  </a:cubicBezTo>
                  <a:cubicBezTo>
                    <a:pt x="1082674" y="2626815"/>
                    <a:pt x="1086938" y="2622551"/>
                    <a:pt x="1092199" y="2622551"/>
                  </a:cubicBezTo>
                  <a:close/>
                  <a:moveTo>
                    <a:pt x="1049337" y="2622551"/>
                  </a:moveTo>
                  <a:cubicBezTo>
                    <a:pt x="1054598" y="2622551"/>
                    <a:pt x="1058862" y="2626815"/>
                    <a:pt x="1058862" y="2632076"/>
                  </a:cubicBezTo>
                  <a:cubicBezTo>
                    <a:pt x="1058862" y="2637337"/>
                    <a:pt x="1054598" y="2641601"/>
                    <a:pt x="1049337" y="2641601"/>
                  </a:cubicBezTo>
                  <a:cubicBezTo>
                    <a:pt x="1044076" y="2641601"/>
                    <a:pt x="1039812" y="2637337"/>
                    <a:pt x="1039812" y="2632076"/>
                  </a:cubicBezTo>
                  <a:cubicBezTo>
                    <a:pt x="1039812" y="2626815"/>
                    <a:pt x="1044076" y="2622551"/>
                    <a:pt x="1049337" y="2622551"/>
                  </a:cubicBezTo>
                  <a:close/>
                  <a:moveTo>
                    <a:pt x="1006474" y="2622551"/>
                  </a:moveTo>
                  <a:cubicBezTo>
                    <a:pt x="1011735" y="2622551"/>
                    <a:pt x="1015999" y="2626815"/>
                    <a:pt x="1015999" y="2632076"/>
                  </a:cubicBezTo>
                  <a:cubicBezTo>
                    <a:pt x="1015999" y="2637337"/>
                    <a:pt x="1011735" y="2641601"/>
                    <a:pt x="1006474" y="2641601"/>
                  </a:cubicBezTo>
                  <a:cubicBezTo>
                    <a:pt x="1001213" y="2641601"/>
                    <a:pt x="996949" y="2637337"/>
                    <a:pt x="996949" y="2632076"/>
                  </a:cubicBezTo>
                  <a:cubicBezTo>
                    <a:pt x="996949" y="2626815"/>
                    <a:pt x="1001213" y="2622551"/>
                    <a:pt x="1006474" y="2622551"/>
                  </a:cubicBezTo>
                  <a:close/>
                  <a:moveTo>
                    <a:pt x="963612" y="2622551"/>
                  </a:moveTo>
                  <a:cubicBezTo>
                    <a:pt x="968873" y="2622551"/>
                    <a:pt x="973137" y="2626815"/>
                    <a:pt x="973137" y="2632076"/>
                  </a:cubicBezTo>
                  <a:cubicBezTo>
                    <a:pt x="973137" y="2637337"/>
                    <a:pt x="968873" y="2641601"/>
                    <a:pt x="963612" y="2641601"/>
                  </a:cubicBezTo>
                  <a:cubicBezTo>
                    <a:pt x="958351" y="2641601"/>
                    <a:pt x="954087" y="2637337"/>
                    <a:pt x="954087" y="2632076"/>
                  </a:cubicBezTo>
                  <a:cubicBezTo>
                    <a:pt x="954087" y="2626815"/>
                    <a:pt x="958351" y="2622551"/>
                    <a:pt x="963612" y="2622551"/>
                  </a:cubicBezTo>
                  <a:close/>
                  <a:moveTo>
                    <a:pt x="920749" y="2622551"/>
                  </a:moveTo>
                  <a:cubicBezTo>
                    <a:pt x="926010" y="2622551"/>
                    <a:pt x="930274" y="2626815"/>
                    <a:pt x="930274" y="2632076"/>
                  </a:cubicBezTo>
                  <a:cubicBezTo>
                    <a:pt x="930274" y="2637337"/>
                    <a:pt x="926010" y="2641601"/>
                    <a:pt x="920749" y="2641601"/>
                  </a:cubicBezTo>
                  <a:cubicBezTo>
                    <a:pt x="915488" y="2641601"/>
                    <a:pt x="911224" y="2637337"/>
                    <a:pt x="911224" y="2632076"/>
                  </a:cubicBezTo>
                  <a:cubicBezTo>
                    <a:pt x="911224" y="2626815"/>
                    <a:pt x="915488" y="2622551"/>
                    <a:pt x="920749" y="2622551"/>
                  </a:cubicBezTo>
                  <a:close/>
                  <a:moveTo>
                    <a:pt x="877887" y="2622551"/>
                  </a:moveTo>
                  <a:cubicBezTo>
                    <a:pt x="883148" y="2622551"/>
                    <a:pt x="887412" y="2626815"/>
                    <a:pt x="887412" y="2632076"/>
                  </a:cubicBezTo>
                  <a:cubicBezTo>
                    <a:pt x="887412" y="2637337"/>
                    <a:pt x="883148" y="2641601"/>
                    <a:pt x="877887" y="2641601"/>
                  </a:cubicBezTo>
                  <a:cubicBezTo>
                    <a:pt x="872626" y="2641601"/>
                    <a:pt x="868362" y="2637337"/>
                    <a:pt x="868362" y="2632076"/>
                  </a:cubicBezTo>
                  <a:cubicBezTo>
                    <a:pt x="868362" y="2626815"/>
                    <a:pt x="872626" y="2622551"/>
                    <a:pt x="877887" y="2622551"/>
                  </a:cubicBezTo>
                  <a:close/>
                  <a:moveTo>
                    <a:pt x="834231" y="2622551"/>
                  </a:moveTo>
                  <a:cubicBezTo>
                    <a:pt x="839054" y="2622551"/>
                    <a:pt x="842963" y="2626815"/>
                    <a:pt x="842963" y="2632076"/>
                  </a:cubicBezTo>
                  <a:cubicBezTo>
                    <a:pt x="842963" y="2637337"/>
                    <a:pt x="839054" y="2641601"/>
                    <a:pt x="834231" y="2641601"/>
                  </a:cubicBezTo>
                  <a:cubicBezTo>
                    <a:pt x="829408" y="2641601"/>
                    <a:pt x="825499" y="2637337"/>
                    <a:pt x="825499" y="2632076"/>
                  </a:cubicBezTo>
                  <a:cubicBezTo>
                    <a:pt x="825499" y="2626815"/>
                    <a:pt x="829408" y="2622551"/>
                    <a:pt x="834231" y="2622551"/>
                  </a:cubicBezTo>
                  <a:close/>
                  <a:moveTo>
                    <a:pt x="791369" y="2622551"/>
                  </a:moveTo>
                  <a:cubicBezTo>
                    <a:pt x="796192" y="2622551"/>
                    <a:pt x="800101" y="2626815"/>
                    <a:pt x="800101" y="2632076"/>
                  </a:cubicBezTo>
                  <a:cubicBezTo>
                    <a:pt x="800101" y="2637337"/>
                    <a:pt x="796192" y="2641601"/>
                    <a:pt x="791369" y="2641601"/>
                  </a:cubicBezTo>
                  <a:cubicBezTo>
                    <a:pt x="786546" y="2641601"/>
                    <a:pt x="782637" y="2637337"/>
                    <a:pt x="782637" y="2632076"/>
                  </a:cubicBezTo>
                  <a:cubicBezTo>
                    <a:pt x="782637" y="2626815"/>
                    <a:pt x="786546" y="2622551"/>
                    <a:pt x="791369" y="2622551"/>
                  </a:cubicBezTo>
                  <a:close/>
                  <a:moveTo>
                    <a:pt x="1779587" y="2622550"/>
                  </a:moveTo>
                  <a:cubicBezTo>
                    <a:pt x="1784848" y="2622550"/>
                    <a:pt x="1789112" y="2626814"/>
                    <a:pt x="1789112" y="2632075"/>
                  </a:cubicBezTo>
                  <a:cubicBezTo>
                    <a:pt x="1789112" y="2637336"/>
                    <a:pt x="1784848" y="2641600"/>
                    <a:pt x="1779587" y="2641600"/>
                  </a:cubicBezTo>
                  <a:cubicBezTo>
                    <a:pt x="1774326" y="2641600"/>
                    <a:pt x="1770062" y="2637336"/>
                    <a:pt x="1770062" y="2632075"/>
                  </a:cubicBezTo>
                  <a:cubicBezTo>
                    <a:pt x="1770062" y="2626814"/>
                    <a:pt x="1774326" y="2622550"/>
                    <a:pt x="1779587" y="2622550"/>
                  </a:cubicBezTo>
                  <a:close/>
                  <a:moveTo>
                    <a:pt x="1736724" y="2622550"/>
                  </a:moveTo>
                  <a:cubicBezTo>
                    <a:pt x="1741985" y="2622550"/>
                    <a:pt x="1746249" y="2626814"/>
                    <a:pt x="1746249" y="2632075"/>
                  </a:cubicBezTo>
                  <a:cubicBezTo>
                    <a:pt x="1746249" y="2637336"/>
                    <a:pt x="1741985" y="2641600"/>
                    <a:pt x="1736724" y="2641600"/>
                  </a:cubicBezTo>
                  <a:cubicBezTo>
                    <a:pt x="1731463" y="2641600"/>
                    <a:pt x="1727199" y="2637336"/>
                    <a:pt x="1727199" y="2632075"/>
                  </a:cubicBezTo>
                  <a:cubicBezTo>
                    <a:pt x="1727199" y="2626814"/>
                    <a:pt x="1731463" y="2622550"/>
                    <a:pt x="1736724" y="2622550"/>
                  </a:cubicBezTo>
                  <a:close/>
                  <a:moveTo>
                    <a:pt x="1693862" y="2622550"/>
                  </a:moveTo>
                  <a:cubicBezTo>
                    <a:pt x="1699123" y="2622550"/>
                    <a:pt x="1703387" y="2626814"/>
                    <a:pt x="1703387" y="2632075"/>
                  </a:cubicBezTo>
                  <a:cubicBezTo>
                    <a:pt x="1703387" y="2637336"/>
                    <a:pt x="1699123" y="2641600"/>
                    <a:pt x="1693862" y="2641600"/>
                  </a:cubicBezTo>
                  <a:cubicBezTo>
                    <a:pt x="1688601" y="2641600"/>
                    <a:pt x="1684337" y="2637336"/>
                    <a:pt x="1684337" y="2632075"/>
                  </a:cubicBezTo>
                  <a:cubicBezTo>
                    <a:pt x="1684337" y="2626814"/>
                    <a:pt x="1688601" y="2622550"/>
                    <a:pt x="1693862" y="2622550"/>
                  </a:cubicBezTo>
                  <a:close/>
                  <a:moveTo>
                    <a:pt x="1650999" y="2622550"/>
                  </a:moveTo>
                  <a:cubicBezTo>
                    <a:pt x="1656260" y="2622550"/>
                    <a:pt x="1660524" y="2626814"/>
                    <a:pt x="1660524" y="2632075"/>
                  </a:cubicBezTo>
                  <a:cubicBezTo>
                    <a:pt x="1660524" y="2637336"/>
                    <a:pt x="1656260" y="2641600"/>
                    <a:pt x="1650999" y="2641600"/>
                  </a:cubicBezTo>
                  <a:cubicBezTo>
                    <a:pt x="1645738" y="2641600"/>
                    <a:pt x="1641474" y="2637336"/>
                    <a:pt x="1641474" y="2632075"/>
                  </a:cubicBezTo>
                  <a:cubicBezTo>
                    <a:pt x="1641474" y="2626814"/>
                    <a:pt x="1645738" y="2622550"/>
                    <a:pt x="1650999" y="2622550"/>
                  </a:cubicBezTo>
                  <a:close/>
                  <a:moveTo>
                    <a:pt x="1608137" y="2622550"/>
                  </a:moveTo>
                  <a:cubicBezTo>
                    <a:pt x="1613398" y="2622550"/>
                    <a:pt x="1617662" y="2626814"/>
                    <a:pt x="1617662" y="2632075"/>
                  </a:cubicBezTo>
                  <a:cubicBezTo>
                    <a:pt x="1617662" y="2637336"/>
                    <a:pt x="1613398" y="2641600"/>
                    <a:pt x="1608137" y="2641600"/>
                  </a:cubicBezTo>
                  <a:cubicBezTo>
                    <a:pt x="1602876" y="2641600"/>
                    <a:pt x="1598612" y="2637336"/>
                    <a:pt x="1598612" y="2632075"/>
                  </a:cubicBezTo>
                  <a:cubicBezTo>
                    <a:pt x="1598612" y="2626814"/>
                    <a:pt x="1602876" y="2622550"/>
                    <a:pt x="1608137" y="2622550"/>
                  </a:cubicBezTo>
                  <a:close/>
                  <a:moveTo>
                    <a:pt x="1565274" y="2622550"/>
                  </a:moveTo>
                  <a:cubicBezTo>
                    <a:pt x="1570535" y="2622550"/>
                    <a:pt x="1574799" y="2626814"/>
                    <a:pt x="1574799" y="2632075"/>
                  </a:cubicBezTo>
                  <a:cubicBezTo>
                    <a:pt x="1574799" y="2637336"/>
                    <a:pt x="1570535" y="2641600"/>
                    <a:pt x="1565274" y="2641600"/>
                  </a:cubicBezTo>
                  <a:cubicBezTo>
                    <a:pt x="1560013" y="2641600"/>
                    <a:pt x="1555749" y="2637336"/>
                    <a:pt x="1555749" y="2632075"/>
                  </a:cubicBezTo>
                  <a:cubicBezTo>
                    <a:pt x="1555749" y="2626814"/>
                    <a:pt x="1560013" y="2622550"/>
                    <a:pt x="1565274" y="2622550"/>
                  </a:cubicBezTo>
                  <a:close/>
                  <a:moveTo>
                    <a:pt x="1522412" y="2622550"/>
                  </a:moveTo>
                  <a:cubicBezTo>
                    <a:pt x="1527673" y="2622550"/>
                    <a:pt x="1531937" y="2626814"/>
                    <a:pt x="1531937" y="2632075"/>
                  </a:cubicBezTo>
                  <a:cubicBezTo>
                    <a:pt x="1531937" y="2637336"/>
                    <a:pt x="1527673" y="2641600"/>
                    <a:pt x="1522412" y="2641600"/>
                  </a:cubicBezTo>
                  <a:cubicBezTo>
                    <a:pt x="1517151" y="2641600"/>
                    <a:pt x="1512887" y="2637336"/>
                    <a:pt x="1512887" y="2632075"/>
                  </a:cubicBezTo>
                  <a:cubicBezTo>
                    <a:pt x="1512887" y="2626814"/>
                    <a:pt x="1517151" y="2622550"/>
                    <a:pt x="1522412" y="2622550"/>
                  </a:cubicBezTo>
                  <a:close/>
                  <a:moveTo>
                    <a:pt x="1478756" y="2622550"/>
                  </a:moveTo>
                  <a:cubicBezTo>
                    <a:pt x="1483579" y="2622550"/>
                    <a:pt x="1487488" y="2626814"/>
                    <a:pt x="1487488" y="2632075"/>
                  </a:cubicBezTo>
                  <a:cubicBezTo>
                    <a:pt x="1487488" y="2637336"/>
                    <a:pt x="1483579" y="2641600"/>
                    <a:pt x="1478756" y="2641600"/>
                  </a:cubicBezTo>
                  <a:cubicBezTo>
                    <a:pt x="1473933" y="2641600"/>
                    <a:pt x="1470024" y="2637336"/>
                    <a:pt x="1470024" y="2632075"/>
                  </a:cubicBezTo>
                  <a:cubicBezTo>
                    <a:pt x="1470024" y="2626814"/>
                    <a:pt x="1473933" y="2622550"/>
                    <a:pt x="1478756" y="2622550"/>
                  </a:cubicBezTo>
                  <a:close/>
                  <a:moveTo>
                    <a:pt x="1436687" y="2622550"/>
                  </a:moveTo>
                  <a:cubicBezTo>
                    <a:pt x="1441948" y="2622550"/>
                    <a:pt x="1446212" y="2626814"/>
                    <a:pt x="1446212" y="2632075"/>
                  </a:cubicBezTo>
                  <a:cubicBezTo>
                    <a:pt x="1446212" y="2637336"/>
                    <a:pt x="1441948" y="2641600"/>
                    <a:pt x="1436687" y="2641600"/>
                  </a:cubicBezTo>
                  <a:cubicBezTo>
                    <a:pt x="1431426" y="2641600"/>
                    <a:pt x="1427162" y="2637336"/>
                    <a:pt x="1427162" y="2632075"/>
                  </a:cubicBezTo>
                  <a:cubicBezTo>
                    <a:pt x="1427162" y="2626814"/>
                    <a:pt x="1431426" y="2622550"/>
                    <a:pt x="1436687" y="2622550"/>
                  </a:cubicBezTo>
                  <a:close/>
                  <a:moveTo>
                    <a:pt x="1393825" y="2622550"/>
                  </a:moveTo>
                  <a:cubicBezTo>
                    <a:pt x="1399086" y="2622550"/>
                    <a:pt x="1403350" y="2626814"/>
                    <a:pt x="1403350" y="2632075"/>
                  </a:cubicBezTo>
                  <a:cubicBezTo>
                    <a:pt x="1403350" y="2637336"/>
                    <a:pt x="1399086" y="2641600"/>
                    <a:pt x="1393825" y="2641600"/>
                  </a:cubicBezTo>
                  <a:cubicBezTo>
                    <a:pt x="1388564" y="2641600"/>
                    <a:pt x="1384300" y="2637336"/>
                    <a:pt x="1384300" y="2632075"/>
                  </a:cubicBezTo>
                  <a:cubicBezTo>
                    <a:pt x="1384300" y="2626814"/>
                    <a:pt x="1388564" y="2622550"/>
                    <a:pt x="1393825" y="2622550"/>
                  </a:cubicBezTo>
                  <a:close/>
                  <a:moveTo>
                    <a:pt x="1350169" y="2622550"/>
                  </a:moveTo>
                  <a:cubicBezTo>
                    <a:pt x="1354992" y="2622550"/>
                    <a:pt x="1358901" y="2626814"/>
                    <a:pt x="1358901" y="2632075"/>
                  </a:cubicBezTo>
                  <a:cubicBezTo>
                    <a:pt x="1358901" y="2637336"/>
                    <a:pt x="1354992" y="2641600"/>
                    <a:pt x="1350169" y="2641600"/>
                  </a:cubicBezTo>
                  <a:cubicBezTo>
                    <a:pt x="1345346" y="2641600"/>
                    <a:pt x="1341437" y="2637336"/>
                    <a:pt x="1341437" y="2632075"/>
                  </a:cubicBezTo>
                  <a:cubicBezTo>
                    <a:pt x="1341437" y="2626814"/>
                    <a:pt x="1345346" y="2622550"/>
                    <a:pt x="1350169" y="2622550"/>
                  </a:cubicBezTo>
                  <a:close/>
                  <a:moveTo>
                    <a:pt x="1307307" y="2622550"/>
                  </a:moveTo>
                  <a:cubicBezTo>
                    <a:pt x="1312130" y="2622550"/>
                    <a:pt x="1316039" y="2626814"/>
                    <a:pt x="1316039" y="2632075"/>
                  </a:cubicBezTo>
                  <a:cubicBezTo>
                    <a:pt x="1316039" y="2637336"/>
                    <a:pt x="1312130" y="2641600"/>
                    <a:pt x="1307307" y="2641600"/>
                  </a:cubicBezTo>
                  <a:cubicBezTo>
                    <a:pt x="1302484" y="2641600"/>
                    <a:pt x="1298575" y="2637336"/>
                    <a:pt x="1298575" y="2632075"/>
                  </a:cubicBezTo>
                  <a:cubicBezTo>
                    <a:pt x="1298575" y="2626814"/>
                    <a:pt x="1302484" y="2622550"/>
                    <a:pt x="1307307" y="2622550"/>
                  </a:cubicBezTo>
                  <a:close/>
                  <a:moveTo>
                    <a:pt x="1263650" y="2622550"/>
                  </a:moveTo>
                  <a:cubicBezTo>
                    <a:pt x="1268911" y="2622550"/>
                    <a:pt x="1273175" y="2626814"/>
                    <a:pt x="1273175" y="2632075"/>
                  </a:cubicBezTo>
                  <a:cubicBezTo>
                    <a:pt x="1273175" y="2637336"/>
                    <a:pt x="1268911" y="2641600"/>
                    <a:pt x="1263650" y="2641600"/>
                  </a:cubicBezTo>
                  <a:cubicBezTo>
                    <a:pt x="1258389" y="2641600"/>
                    <a:pt x="1254125" y="2637336"/>
                    <a:pt x="1254125" y="2632075"/>
                  </a:cubicBezTo>
                  <a:cubicBezTo>
                    <a:pt x="1254125" y="2626814"/>
                    <a:pt x="1258389" y="2622550"/>
                    <a:pt x="1263650" y="2622550"/>
                  </a:cubicBezTo>
                  <a:close/>
                  <a:moveTo>
                    <a:pt x="1221582" y="2622550"/>
                  </a:moveTo>
                  <a:cubicBezTo>
                    <a:pt x="1226405" y="2622550"/>
                    <a:pt x="1230314" y="2626814"/>
                    <a:pt x="1230314" y="2632075"/>
                  </a:cubicBezTo>
                  <a:cubicBezTo>
                    <a:pt x="1230314" y="2637336"/>
                    <a:pt x="1226405" y="2641600"/>
                    <a:pt x="1221582" y="2641600"/>
                  </a:cubicBezTo>
                  <a:cubicBezTo>
                    <a:pt x="1216759" y="2641600"/>
                    <a:pt x="1212850" y="2637336"/>
                    <a:pt x="1212850" y="2632075"/>
                  </a:cubicBezTo>
                  <a:cubicBezTo>
                    <a:pt x="1212850" y="2626814"/>
                    <a:pt x="1216759" y="2622550"/>
                    <a:pt x="1221582" y="2622550"/>
                  </a:cubicBezTo>
                  <a:close/>
                  <a:moveTo>
                    <a:pt x="1177925" y="2622550"/>
                  </a:moveTo>
                  <a:cubicBezTo>
                    <a:pt x="1183186" y="2622550"/>
                    <a:pt x="1187450" y="2626814"/>
                    <a:pt x="1187450" y="2632075"/>
                  </a:cubicBezTo>
                  <a:cubicBezTo>
                    <a:pt x="1187450" y="2637336"/>
                    <a:pt x="1183186" y="2641600"/>
                    <a:pt x="1177925" y="2641600"/>
                  </a:cubicBezTo>
                  <a:cubicBezTo>
                    <a:pt x="1172664" y="2641600"/>
                    <a:pt x="1168400" y="2637336"/>
                    <a:pt x="1168400" y="2632075"/>
                  </a:cubicBezTo>
                  <a:cubicBezTo>
                    <a:pt x="1168400" y="2626814"/>
                    <a:pt x="1172664" y="2622550"/>
                    <a:pt x="1177925" y="2622550"/>
                  </a:cubicBezTo>
                  <a:close/>
                  <a:moveTo>
                    <a:pt x="1135062" y="2622550"/>
                  </a:moveTo>
                  <a:cubicBezTo>
                    <a:pt x="1140323" y="2622550"/>
                    <a:pt x="1144587" y="2626814"/>
                    <a:pt x="1144587" y="2632075"/>
                  </a:cubicBezTo>
                  <a:cubicBezTo>
                    <a:pt x="1144587" y="2637336"/>
                    <a:pt x="1140323" y="2641600"/>
                    <a:pt x="1135062" y="2641600"/>
                  </a:cubicBezTo>
                  <a:cubicBezTo>
                    <a:pt x="1129801" y="2641600"/>
                    <a:pt x="1125537" y="2637336"/>
                    <a:pt x="1125537" y="2632075"/>
                  </a:cubicBezTo>
                  <a:cubicBezTo>
                    <a:pt x="1125537" y="2626814"/>
                    <a:pt x="1129801" y="2622550"/>
                    <a:pt x="1135062" y="2622550"/>
                  </a:cubicBezTo>
                  <a:close/>
                  <a:moveTo>
                    <a:pt x="1973262" y="2579688"/>
                  </a:moveTo>
                  <a:cubicBezTo>
                    <a:pt x="1978523" y="2579688"/>
                    <a:pt x="1982787" y="2583952"/>
                    <a:pt x="1982787" y="2589213"/>
                  </a:cubicBezTo>
                  <a:cubicBezTo>
                    <a:pt x="1982787" y="2594474"/>
                    <a:pt x="1978523" y="2598738"/>
                    <a:pt x="1973262" y="2598738"/>
                  </a:cubicBezTo>
                  <a:cubicBezTo>
                    <a:pt x="1968001" y="2598738"/>
                    <a:pt x="1963737" y="2594474"/>
                    <a:pt x="1963737" y="2589213"/>
                  </a:cubicBezTo>
                  <a:cubicBezTo>
                    <a:pt x="1963737" y="2583952"/>
                    <a:pt x="1968001" y="2579688"/>
                    <a:pt x="1973262" y="2579688"/>
                  </a:cubicBezTo>
                  <a:close/>
                  <a:moveTo>
                    <a:pt x="1930399" y="2579688"/>
                  </a:moveTo>
                  <a:cubicBezTo>
                    <a:pt x="1935660" y="2579688"/>
                    <a:pt x="1939924" y="2583952"/>
                    <a:pt x="1939924" y="2589213"/>
                  </a:cubicBezTo>
                  <a:cubicBezTo>
                    <a:pt x="1939924" y="2594474"/>
                    <a:pt x="1935660" y="2598738"/>
                    <a:pt x="1930399" y="2598738"/>
                  </a:cubicBezTo>
                  <a:cubicBezTo>
                    <a:pt x="1925138" y="2598738"/>
                    <a:pt x="1920874" y="2594474"/>
                    <a:pt x="1920874" y="2589213"/>
                  </a:cubicBezTo>
                  <a:cubicBezTo>
                    <a:pt x="1920874" y="2583952"/>
                    <a:pt x="1925138" y="2579688"/>
                    <a:pt x="1930399" y="2579688"/>
                  </a:cubicBezTo>
                  <a:close/>
                  <a:moveTo>
                    <a:pt x="1886744" y="2579688"/>
                  </a:moveTo>
                  <a:cubicBezTo>
                    <a:pt x="1891567" y="2579688"/>
                    <a:pt x="1895476" y="2583952"/>
                    <a:pt x="1895476" y="2589213"/>
                  </a:cubicBezTo>
                  <a:cubicBezTo>
                    <a:pt x="1895476" y="2594474"/>
                    <a:pt x="1891567" y="2598738"/>
                    <a:pt x="1886744" y="2598738"/>
                  </a:cubicBezTo>
                  <a:cubicBezTo>
                    <a:pt x="1881921" y="2598738"/>
                    <a:pt x="1878012" y="2594474"/>
                    <a:pt x="1878012" y="2589213"/>
                  </a:cubicBezTo>
                  <a:cubicBezTo>
                    <a:pt x="1878012" y="2583952"/>
                    <a:pt x="1881921" y="2579688"/>
                    <a:pt x="1886744" y="2579688"/>
                  </a:cubicBezTo>
                  <a:close/>
                  <a:moveTo>
                    <a:pt x="1843881" y="2579688"/>
                  </a:moveTo>
                  <a:cubicBezTo>
                    <a:pt x="1848704" y="2579688"/>
                    <a:pt x="1852613" y="2583952"/>
                    <a:pt x="1852613" y="2589213"/>
                  </a:cubicBezTo>
                  <a:cubicBezTo>
                    <a:pt x="1852613" y="2594474"/>
                    <a:pt x="1848704" y="2598738"/>
                    <a:pt x="1843881" y="2598738"/>
                  </a:cubicBezTo>
                  <a:cubicBezTo>
                    <a:pt x="1839058" y="2598738"/>
                    <a:pt x="1835149" y="2594474"/>
                    <a:pt x="1835149" y="2589213"/>
                  </a:cubicBezTo>
                  <a:cubicBezTo>
                    <a:pt x="1835149" y="2583952"/>
                    <a:pt x="1839058" y="2579688"/>
                    <a:pt x="1843881" y="2579688"/>
                  </a:cubicBezTo>
                  <a:close/>
                  <a:moveTo>
                    <a:pt x="1800505" y="2579688"/>
                  </a:moveTo>
                  <a:cubicBezTo>
                    <a:pt x="1800505" y="2579688"/>
                    <a:pt x="1800505" y="2579688"/>
                    <a:pt x="1801018" y="2579688"/>
                  </a:cubicBezTo>
                  <a:cubicBezTo>
                    <a:pt x="1806155" y="2579688"/>
                    <a:pt x="1809750" y="2584043"/>
                    <a:pt x="1809750" y="2588941"/>
                  </a:cubicBezTo>
                  <a:cubicBezTo>
                    <a:pt x="1809750" y="2594384"/>
                    <a:pt x="1806155" y="2598738"/>
                    <a:pt x="1801018" y="2598738"/>
                  </a:cubicBezTo>
                  <a:cubicBezTo>
                    <a:pt x="1801018" y="2598738"/>
                    <a:pt x="1801018" y="2598738"/>
                    <a:pt x="1800505" y="2598738"/>
                  </a:cubicBezTo>
                  <a:cubicBezTo>
                    <a:pt x="1795882" y="2598738"/>
                    <a:pt x="1792287" y="2594384"/>
                    <a:pt x="1792287" y="2588941"/>
                  </a:cubicBezTo>
                  <a:cubicBezTo>
                    <a:pt x="1792287" y="2584043"/>
                    <a:pt x="1795882" y="2579688"/>
                    <a:pt x="1800505" y="2579688"/>
                  </a:cubicBezTo>
                  <a:close/>
                  <a:moveTo>
                    <a:pt x="1758156" y="2579688"/>
                  </a:moveTo>
                  <a:cubicBezTo>
                    <a:pt x="1762979" y="2579688"/>
                    <a:pt x="1766888" y="2583952"/>
                    <a:pt x="1766888" y="2589213"/>
                  </a:cubicBezTo>
                  <a:cubicBezTo>
                    <a:pt x="1766888" y="2594474"/>
                    <a:pt x="1762979" y="2598738"/>
                    <a:pt x="1758156" y="2598738"/>
                  </a:cubicBezTo>
                  <a:cubicBezTo>
                    <a:pt x="1753333" y="2598738"/>
                    <a:pt x="1749424" y="2594474"/>
                    <a:pt x="1749424" y="2589213"/>
                  </a:cubicBezTo>
                  <a:cubicBezTo>
                    <a:pt x="1749424" y="2583952"/>
                    <a:pt x="1753333" y="2579688"/>
                    <a:pt x="1758156" y="2579688"/>
                  </a:cubicBezTo>
                  <a:close/>
                  <a:moveTo>
                    <a:pt x="1714499" y="2579688"/>
                  </a:moveTo>
                  <a:cubicBezTo>
                    <a:pt x="1719760" y="2579688"/>
                    <a:pt x="1724024" y="2583952"/>
                    <a:pt x="1724024" y="2589213"/>
                  </a:cubicBezTo>
                  <a:cubicBezTo>
                    <a:pt x="1724024" y="2594474"/>
                    <a:pt x="1719760" y="2598738"/>
                    <a:pt x="1714499" y="2598738"/>
                  </a:cubicBezTo>
                  <a:cubicBezTo>
                    <a:pt x="1709238" y="2598738"/>
                    <a:pt x="1704974" y="2594474"/>
                    <a:pt x="1704974" y="2589213"/>
                  </a:cubicBezTo>
                  <a:cubicBezTo>
                    <a:pt x="1704974" y="2583952"/>
                    <a:pt x="1709238" y="2579688"/>
                    <a:pt x="1714499" y="2579688"/>
                  </a:cubicBezTo>
                  <a:close/>
                  <a:moveTo>
                    <a:pt x="1671637" y="2579688"/>
                  </a:moveTo>
                  <a:cubicBezTo>
                    <a:pt x="1676898" y="2579688"/>
                    <a:pt x="1681162" y="2583952"/>
                    <a:pt x="1681162" y="2589213"/>
                  </a:cubicBezTo>
                  <a:cubicBezTo>
                    <a:pt x="1681162" y="2594474"/>
                    <a:pt x="1676898" y="2598738"/>
                    <a:pt x="1671637" y="2598738"/>
                  </a:cubicBezTo>
                  <a:cubicBezTo>
                    <a:pt x="1666376" y="2598738"/>
                    <a:pt x="1662112" y="2594474"/>
                    <a:pt x="1662112" y="2589213"/>
                  </a:cubicBezTo>
                  <a:cubicBezTo>
                    <a:pt x="1662112" y="2583952"/>
                    <a:pt x="1666376" y="2579688"/>
                    <a:pt x="1671637" y="2579688"/>
                  </a:cubicBezTo>
                  <a:close/>
                  <a:moveTo>
                    <a:pt x="1628774" y="2579688"/>
                  </a:moveTo>
                  <a:cubicBezTo>
                    <a:pt x="1634035" y="2579688"/>
                    <a:pt x="1638299" y="2583952"/>
                    <a:pt x="1638299" y="2589213"/>
                  </a:cubicBezTo>
                  <a:cubicBezTo>
                    <a:pt x="1638299" y="2594474"/>
                    <a:pt x="1634035" y="2598738"/>
                    <a:pt x="1628774" y="2598738"/>
                  </a:cubicBezTo>
                  <a:cubicBezTo>
                    <a:pt x="1623513" y="2598738"/>
                    <a:pt x="1619249" y="2594474"/>
                    <a:pt x="1619249" y="2589213"/>
                  </a:cubicBezTo>
                  <a:cubicBezTo>
                    <a:pt x="1619249" y="2583952"/>
                    <a:pt x="1623513" y="2579688"/>
                    <a:pt x="1628774" y="2579688"/>
                  </a:cubicBezTo>
                  <a:close/>
                  <a:moveTo>
                    <a:pt x="1585912" y="2579688"/>
                  </a:moveTo>
                  <a:cubicBezTo>
                    <a:pt x="1591173" y="2579688"/>
                    <a:pt x="1595437" y="2583952"/>
                    <a:pt x="1595437" y="2589213"/>
                  </a:cubicBezTo>
                  <a:cubicBezTo>
                    <a:pt x="1595437" y="2594474"/>
                    <a:pt x="1591173" y="2598738"/>
                    <a:pt x="1585912" y="2598738"/>
                  </a:cubicBezTo>
                  <a:cubicBezTo>
                    <a:pt x="1580651" y="2598738"/>
                    <a:pt x="1576387" y="2594474"/>
                    <a:pt x="1576387" y="2589213"/>
                  </a:cubicBezTo>
                  <a:cubicBezTo>
                    <a:pt x="1576387" y="2583952"/>
                    <a:pt x="1580651" y="2579688"/>
                    <a:pt x="1585912" y="2579688"/>
                  </a:cubicBezTo>
                  <a:close/>
                  <a:moveTo>
                    <a:pt x="1543049" y="2579688"/>
                  </a:moveTo>
                  <a:cubicBezTo>
                    <a:pt x="1548310" y="2579688"/>
                    <a:pt x="1552574" y="2583952"/>
                    <a:pt x="1552574" y="2589213"/>
                  </a:cubicBezTo>
                  <a:cubicBezTo>
                    <a:pt x="1552574" y="2594474"/>
                    <a:pt x="1548310" y="2598738"/>
                    <a:pt x="1543049" y="2598738"/>
                  </a:cubicBezTo>
                  <a:cubicBezTo>
                    <a:pt x="1537788" y="2598738"/>
                    <a:pt x="1533524" y="2594474"/>
                    <a:pt x="1533524" y="2589213"/>
                  </a:cubicBezTo>
                  <a:cubicBezTo>
                    <a:pt x="1533524" y="2583952"/>
                    <a:pt x="1537788" y="2579688"/>
                    <a:pt x="1543049" y="2579688"/>
                  </a:cubicBezTo>
                  <a:close/>
                  <a:moveTo>
                    <a:pt x="1500187" y="2579688"/>
                  </a:moveTo>
                  <a:cubicBezTo>
                    <a:pt x="1505448" y="2579688"/>
                    <a:pt x="1509712" y="2583952"/>
                    <a:pt x="1509712" y="2589213"/>
                  </a:cubicBezTo>
                  <a:cubicBezTo>
                    <a:pt x="1509712" y="2594474"/>
                    <a:pt x="1505448" y="2598738"/>
                    <a:pt x="1500187" y="2598738"/>
                  </a:cubicBezTo>
                  <a:cubicBezTo>
                    <a:pt x="1494926" y="2598738"/>
                    <a:pt x="1490662" y="2594474"/>
                    <a:pt x="1490662" y="2589213"/>
                  </a:cubicBezTo>
                  <a:cubicBezTo>
                    <a:pt x="1490662" y="2583952"/>
                    <a:pt x="1494926" y="2579688"/>
                    <a:pt x="1500187" y="2579688"/>
                  </a:cubicBezTo>
                  <a:close/>
                  <a:moveTo>
                    <a:pt x="1457052" y="2579688"/>
                  </a:moveTo>
                  <a:cubicBezTo>
                    <a:pt x="1457052" y="2579688"/>
                    <a:pt x="1457052" y="2579688"/>
                    <a:pt x="1457596" y="2579688"/>
                  </a:cubicBezTo>
                  <a:cubicBezTo>
                    <a:pt x="1462495" y="2579688"/>
                    <a:pt x="1466849" y="2584043"/>
                    <a:pt x="1466849" y="2588941"/>
                  </a:cubicBezTo>
                  <a:cubicBezTo>
                    <a:pt x="1466849" y="2594384"/>
                    <a:pt x="1462495" y="2598738"/>
                    <a:pt x="1457596" y="2598738"/>
                  </a:cubicBezTo>
                  <a:cubicBezTo>
                    <a:pt x="1457596" y="2598738"/>
                    <a:pt x="1457596" y="2598738"/>
                    <a:pt x="1457052" y="2598738"/>
                  </a:cubicBezTo>
                  <a:cubicBezTo>
                    <a:pt x="1452153" y="2598738"/>
                    <a:pt x="1447799" y="2594384"/>
                    <a:pt x="1447799" y="2588941"/>
                  </a:cubicBezTo>
                  <a:cubicBezTo>
                    <a:pt x="1447799" y="2584043"/>
                    <a:pt x="1452153" y="2579688"/>
                    <a:pt x="1457052" y="2579688"/>
                  </a:cubicBezTo>
                  <a:close/>
                  <a:moveTo>
                    <a:pt x="1414462" y="2579688"/>
                  </a:moveTo>
                  <a:cubicBezTo>
                    <a:pt x="1419723" y="2579688"/>
                    <a:pt x="1423987" y="2583952"/>
                    <a:pt x="1423987" y="2589213"/>
                  </a:cubicBezTo>
                  <a:cubicBezTo>
                    <a:pt x="1423987" y="2594474"/>
                    <a:pt x="1419723" y="2598738"/>
                    <a:pt x="1414462" y="2598738"/>
                  </a:cubicBezTo>
                  <a:cubicBezTo>
                    <a:pt x="1409201" y="2598738"/>
                    <a:pt x="1404937" y="2594474"/>
                    <a:pt x="1404937" y="2589213"/>
                  </a:cubicBezTo>
                  <a:cubicBezTo>
                    <a:pt x="1404937" y="2583952"/>
                    <a:pt x="1409201" y="2579688"/>
                    <a:pt x="1414462" y="2579688"/>
                  </a:cubicBezTo>
                  <a:close/>
                  <a:moveTo>
                    <a:pt x="1370807" y="2579688"/>
                  </a:moveTo>
                  <a:cubicBezTo>
                    <a:pt x="1375630" y="2579688"/>
                    <a:pt x="1379539" y="2583952"/>
                    <a:pt x="1379539" y="2589213"/>
                  </a:cubicBezTo>
                  <a:cubicBezTo>
                    <a:pt x="1379539" y="2594474"/>
                    <a:pt x="1375630" y="2598738"/>
                    <a:pt x="1370807" y="2598738"/>
                  </a:cubicBezTo>
                  <a:cubicBezTo>
                    <a:pt x="1365984" y="2598738"/>
                    <a:pt x="1362075" y="2594474"/>
                    <a:pt x="1362075" y="2589213"/>
                  </a:cubicBezTo>
                  <a:cubicBezTo>
                    <a:pt x="1362075" y="2583952"/>
                    <a:pt x="1365984" y="2579688"/>
                    <a:pt x="1370807" y="2579688"/>
                  </a:cubicBezTo>
                  <a:close/>
                  <a:moveTo>
                    <a:pt x="1328737" y="2579688"/>
                  </a:moveTo>
                  <a:cubicBezTo>
                    <a:pt x="1333998" y="2579688"/>
                    <a:pt x="1338262" y="2583952"/>
                    <a:pt x="1338262" y="2589213"/>
                  </a:cubicBezTo>
                  <a:cubicBezTo>
                    <a:pt x="1338262" y="2594474"/>
                    <a:pt x="1333998" y="2598738"/>
                    <a:pt x="1328737" y="2598738"/>
                  </a:cubicBezTo>
                  <a:cubicBezTo>
                    <a:pt x="1323476" y="2598738"/>
                    <a:pt x="1319212" y="2594474"/>
                    <a:pt x="1319212" y="2589213"/>
                  </a:cubicBezTo>
                  <a:cubicBezTo>
                    <a:pt x="1319212" y="2583952"/>
                    <a:pt x="1323476" y="2579688"/>
                    <a:pt x="1328737" y="2579688"/>
                  </a:cubicBezTo>
                  <a:close/>
                  <a:moveTo>
                    <a:pt x="1285082" y="2579688"/>
                  </a:moveTo>
                  <a:cubicBezTo>
                    <a:pt x="1289905" y="2579688"/>
                    <a:pt x="1293814" y="2583952"/>
                    <a:pt x="1293814" y="2589213"/>
                  </a:cubicBezTo>
                  <a:cubicBezTo>
                    <a:pt x="1293814" y="2594474"/>
                    <a:pt x="1289905" y="2598738"/>
                    <a:pt x="1285082" y="2598738"/>
                  </a:cubicBezTo>
                  <a:cubicBezTo>
                    <a:pt x="1280259" y="2598738"/>
                    <a:pt x="1276350" y="2594474"/>
                    <a:pt x="1276350" y="2589213"/>
                  </a:cubicBezTo>
                  <a:cubicBezTo>
                    <a:pt x="1276350" y="2583952"/>
                    <a:pt x="1280259" y="2579688"/>
                    <a:pt x="1285082" y="2579688"/>
                  </a:cubicBezTo>
                  <a:close/>
                  <a:moveTo>
                    <a:pt x="1242219" y="2579688"/>
                  </a:moveTo>
                  <a:cubicBezTo>
                    <a:pt x="1247042" y="2579688"/>
                    <a:pt x="1250951" y="2583952"/>
                    <a:pt x="1250951" y="2589213"/>
                  </a:cubicBezTo>
                  <a:cubicBezTo>
                    <a:pt x="1250951" y="2594474"/>
                    <a:pt x="1247042" y="2598738"/>
                    <a:pt x="1242219" y="2598738"/>
                  </a:cubicBezTo>
                  <a:cubicBezTo>
                    <a:pt x="1237396" y="2598738"/>
                    <a:pt x="1233487" y="2594474"/>
                    <a:pt x="1233487" y="2589213"/>
                  </a:cubicBezTo>
                  <a:cubicBezTo>
                    <a:pt x="1233487" y="2583952"/>
                    <a:pt x="1237396" y="2579688"/>
                    <a:pt x="1242219" y="2579688"/>
                  </a:cubicBezTo>
                  <a:close/>
                  <a:moveTo>
                    <a:pt x="1198562" y="2579688"/>
                  </a:moveTo>
                  <a:cubicBezTo>
                    <a:pt x="1203823" y="2579688"/>
                    <a:pt x="1208087" y="2583952"/>
                    <a:pt x="1208087" y="2589213"/>
                  </a:cubicBezTo>
                  <a:cubicBezTo>
                    <a:pt x="1208087" y="2594474"/>
                    <a:pt x="1203823" y="2598738"/>
                    <a:pt x="1198562" y="2598738"/>
                  </a:cubicBezTo>
                  <a:cubicBezTo>
                    <a:pt x="1193301" y="2598738"/>
                    <a:pt x="1189037" y="2594474"/>
                    <a:pt x="1189037" y="2589213"/>
                  </a:cubicBezTo>
                  <a:cubicBezTo>
                    <a:pt x="1189037" y="2583952"/>
                    <a:pt x="1193301" y="2579688"/>
                    <a:pt x="1198562" y="2579688"/>
                  </a:cubicBezTo>
                  <a:close/>
                  <a:moveTo>
                    <a:pt x="1155700" y="2579688"/>
                  </a:moveTo>
                  <a:cubicBezTo>
                    <a:pt x="1160961" y="2579688"/>
                    <a:pt x="1165225" y="2583952"/>
                    <a:pt x="1165225" y="2589213"/>
                  </a:cubicBezTo>
                  <a:cubicBezTo>
                    <a:pt x="1165225" y="2594474"/>
                    <a:pt x="1160961" y="2598738"/>
                    <a:pt x="1155700" y="2598738"/>
                  </a:cubicBezTo>
                  <a:cubicBezTo>
                    <a:pt x="1150439" y="2598738"/>
                    <a:pt x="1146175" y="2594474"/>
                    <a:pt x="1146175" y="2589213"/>
                  </a:cubicBezTo>
                  <a:cubicBezTo>
                    <a:pt x="1146175" y="2583952"/>
                    <a:pt x="1150439" y="2579688"/>
                    <a:pt x="1155700" y="2579688"/>
                  </a:cubicBezTo>
                  <a:close/>
                  <a:moveTo>
                    <a:pt x="1112883" y="2579688"/>
                  </a:moveTo>
                  <a:cubicBezTo>
                    <a:pt x="1112883" y="2579688"/>
                    <a:pt x="1112883" y="2579688"/>
                    <a:pt x="1113382" y="2579688"/>
                  </a:cubicBezTo>
                  <a:cubicBezTo>
                    <a:pt x="1118371" y="2579688"/>
                    <a:pt x="1122363" y="2584043"/>
                    <a:pt x="1122363" y="2588941"/>
                  </a:cubicBezTo>
                  <a:cubicBezTo>
                    <a:pt x="1122363" y="2594384"/>
                    <a:pt x="1118371" y="2598738"/>
                    <a:pt x="1113382" y="2598738"/>
                  </a:cubicBezTo>
                  <a:cubicBezTo>
                    <a:pt x="1113382" y="2598738"/>
                    <a:pt x="1113382" y="2598738"/>
                    <a:pt x="1112883" y="2598738"/>
                  </a:cubicBezTo>
                  <a:cubicBezTo>
                    <a:pt x="1108393" y="2598738"/>
                    <a:pt x="1104900" y="2594384"/>
                    <a:pt x="1104900" y="2588941"/>
                  </a:cubicBezTo>
                  <a:cubicBezTo>
                    <a:pt x="1104900" y="2584043"/>
                    <a:pt x="1108393" y="2579688"/>
                    <a:pt x="1112883" y="2579688"/>
                  </a:cubicBezTo>
                  <a:close/>
                  <a:moveTo>
                    <a:pt x="1069974" y="2579688"/>
                  </a:moveTo>
                  <a:cubicBezTo>
                    <a:pt x="1075235" y="2579688"/>
                    <a:pt x="1079499" y="2583952"/>
                    <a:pt x="1079499" y="2589213"/>
                  </a:cubicBezTo>
                  <a:cubicBezTo>
                    <a:pt x="1079499" y="2594474"/>
                    <a:pt x="1075235" y="2598738"/>
                    <a:pt x="1069974" y="2598738"/>
                  </a:cubicBezTo>
                  <a:cubicBezTo>
                    <a:pt x="1064713" y="2598738"/>
                    <a:pt x="1060449" y="2594474"/>
                    <a:pt x="1060449" y="2589213"/>
                  </a:cubicBezTo>
                  <a:cubicBezTo>
                    <a:pt x="1060449" y="2583952"/>
                    <a:pt x="1064713" y="2579688"/>
                    <a:pt x="1069974" y="2579688"/>
                  </a:cubicBezTo>
                  <a:close/>
                  <a:moveTo>
                    <a:pt x="1027112" y="2579688"/>
                  </a:moveTo>
                  <a:cubicBezTo>
                    <a:pt x="1032373" y="2579688"/>
                    <a:pt x="1036637" y="2583952"/>
                    <a:pt x="1036637" y="2589213"/>
                  </a:cubicBezTo>
                  <a:cubicBezTo>
                    <a:pt x="1036637" y="2594474"/>
                    <a:pt x="1032373" y="2598738"/>
                    <a:pt x="1027112" y="2598738"/>
                  </a:cubicBezTo>
                  <a:cubicBezTo>
                    <a:pt x="1021851" y="2598738"/>
                    <a:pt x="1017587" y="2594474"/>
                    <a:pt x="1017587" y="2589213"/>
                  </a:cubicBezTo>
                  <a:cubicBezTo>
                    <a:pt x="1017587" y="2583952"/>
                    <a:pt x="1021851" y="2579688"/>
                    <a:pt x="1027112" y="2579688"/>
                  </a:cubicBezTo>
                  <a:close/>
                  <a:moveTo>
                    <a:pt x="984249" y="2579688"/>
                  </a:moveTo>
                  <a:cubicBezTo>
                    <a:pt x="989510" y="2579688"/>
                    <a:pt x="993774" y="2583952"/>
                    <a:pt x="993774" y="2589213"/>
                  </a:cubicBezTo>
                  <a:cubicBezTo>
                    <a:pt x="993774" y="2594474"/>
                    <a:pt x="989510" y="2598738"/>
                    <a:pt x="984249" y="2598738"/>
                  </a:cubicBezTo>
                  <a:cubicBezTo>
                    <a:pt x="978988" y="2598738"/>
                    <a:pt x="974724" y="2594474"/>
                    <a:pt x="974724" y="2589213"/>
                  </a:cubicBezTo>
                  <a:cubicBezTo>
                    <a:pt x="974724" y="2583952"/>
                    <a:pt x="978988" y="2579688"/>
                    <a:pt x="984249" y="2579688"/>
                  </a:cubicBezTo>
                  <a:close/>
                  <a:moveTo>
                    <a:pt x="941387" y="2579688"/>
                  </a:moveTo>
                  <a:cubicBezTo>
                    <a:pt x="946648" y="2579688"/>
                    <a:pt x="950912" y="2583952"/>
                    <a:pt x="950912" y="2589213"/>
                  </a:cubicBezTo>
                  <a:cubicBezTo>
                    <a:pt x="950912" y="2594474"/>
                    <a:pt x="946648" y="2598738"/>
                    <a:pt x="941387" y="2598738"/>
                  </a:cubicBezTo>
                  <a:cubicBezTo>
                    <a:pt x="936126" y="2598738"/>
                    <a:pt x="931862" y="2594474"/>
                    <a:pt x="931862" y="2589213"/>
                  </a:cubicBezTo>
                  <a:cubicBezTo>
                    <a:pt x="931862" y="2583952"/>
                    <a:pt x="936126" y="2579688"/>
                    <a:pt x="941387" y="2579688"/>
                  </a:cubicBezTo>
                  <a:close/>
                  <a:moveTo>
                    <a:pt x="898524" y="2579688"/>
                  </a:moveTo>
                  <a:cubicBezTo>
                    <a:pt x="903785" y="2579688"/>
                    <a:pt x="908049" y="2583952"/>
                    <a:pt x="908049" y="2589213"/>
                  </a:cubicBezTo>
                  <a:cubicBezTo>
                    <a:pt x="908049" y="2594474"/>
                    <a:pt x="903785" y="2598738"/>
                    <a:pt x="898524" y="2598738"/>
                  </a:cubicBezTo>
                  <a:cubicBezTo>
                    <a:pt x="893263" y="2598738"/>
                    <a:pt x="888999" y="2594474"/>
                    <a:pt x="888999" y="2589213"/>
                  </a:cubicBezTo>
                  <a:cubicBezTo>
                    <a:pt x="888999" y="2583952"/>
                    <a:pt x="893263" y="2579688"/>
                    <a:pt x="898524" y="2579688"/>
                  </a:cubicBezTo>
                  <a:close/>
                  <a:moveTo>
                    <a:pt x="855662" y="2579688"/>
                  </a:moveTo>
                  <a:cubicBezTo>
                    <a:pt x="860923" y="2579688"/>
                    <a:pt x="865187" y="2583952"/>
                    <a:pt x="865187" y="2589213"/>
                  </a:cubicBezTo>
                  <a:cubicBezTo>
                    <a:pt x="865187" y="2594474"/>
                    <a:pt x="860923" y="2598738"/>
                    <a:pt x="855662" y="2598738"/>
                  </a:cubicBezTo>
                  <a:cubicBezTo>
                    <a:pt x="850401" y="2598738"/>
                    <a:pt x="846137" y="2594474"/>
                    <a:pt x="846137" y="2589213"/>
                  </a:cubicBezTo>
                  <a:cubicBezTo>
                    <a:pt x="846137" y="2583952"/>
                    <a:pt x="850401" y="2579688"/>
                    <a:pt x="855662" y="2579688"/>
                  </a:cubicBezTo>
                  <a:close/>
                  <a:moveTo>
                    <a:pt x="812799" y="2579688"/>
                  </a:moveTo>
                  <a:cubicBezTo>
                    <a:pt x="818060" y="2579688"/>
                    <a:pt x="822324" y="2583952"/>
                    <a:pt x="822324" y="2589213"/>
                  </a:cubicBezTo>
                  <a:cubicBezTo>
                    <a:pt x="822324" y="2594474"/>
                    <a:pt x="818060" y="2598738"/>
                    <a:pt x="812799" y="2598738"/>
                  </a:cubicBezTo>
                  <a:cubicBezTo>
                    <a:pt x="807538" y="2598738"/>
                    <a:pt x="803274" y="2594474"/>
                    <a:pt x="803274" y="2589213"/>
                  </a:cubicBezTo>
                  <a:cubicBezTo>
                    <a:pt x="803274" y="2583952"/>
                    <a:pt x="807538" y="2579688"/>
                    <a:pt x="812799" y="2579688"/>
                  </a:cubicBezTo>
                  <a:close/>
                  <a:moveTo>
                    <a:pt x="769570" y="2579688"/>
                  </a:moveTo>
                  <a:cubicBezTo>
                    <a:pt x="769570" y="2579688"/>
                    <a:pt x="769570" y="2579688"/>
                    <a:pt x="770120" y="2579688"/>
                  </a:cubicBezTo>
                  <a:cubicBezTo>
                    <a:pt x="775066" y="2579688"/>
                    <a:pt x="779462" y="2584043"/>
                    <a:pt x="779462" y="2588941"/>
                  </a:cubicBezTo>
                  <a:cubicBezTo>
                    <a:pt x="779462" y="2594384"/>
                    <a:pt x="775615" y="2598738"/>
                    <a:pt x="770120" y="2598738"/>
                  </a:cubicBezTo>
                  <a:cubicBezTo>
                    <a:pt x="768471" y="2592751"/>
                    <a:pt x="766823" y="2586764"/>
                    <a:pt x="765174" y="2580777"/>
                  </a:cubicBezTo>
                  <a:cubicBezTo>
                    <a:pt x="766823" y="2580233"/>
                    <a:pt x="767922" y="2579688"/>
                    <a:pt x="769570" y="2579688"/>
                  </a:cubicBezTo>
                  <a:close/>
                  <a:moveTo>
                    <a:pt x="755649" y="2541588"/>
                  </a:moveTo>
                  <a:cubicBezTo>
                    <a:pt x="756708" y="2542887"/>
                    <a:pt x="757237" y="2544186"/>
                    <a:pt x="757237" y="2545485"/>
                  </a:cubicBezTo>
                  <a:cubicBezTo>
                    <a:pt x="757237" y="2545918"/>
                    <a:pt x="757237" y="2545918"/>
                    <a:pt x="756708" y="2546351"/>
                  </a:cubicBezTo>
                  <a:cubicBezTo>
                    <a:pt x="756708" y="2544619"/>
                    <a:pt x="756178" y="2543320"/>
                    <a:pt x="755649" y="2541588"/>
                  </a:cubicBezTo>
                  <a:close/>
                  <a:moveTo>
                    <a:pt x="1994694" y="2536826"/>
                  </a:moveTo>
                  <a:cubicBezTo>
                    <a:pt x="1999517" y="2536826"/>
                    <a:pt x="2003426" y="2540735"/>
                    <a:pt x="2003426" y="2545558"/>
                  </a:cubicBezTo>
                  <a:cubicBezTo>
                    <a:pt x="2003426" y="2550381"/>
                    <a:pt x="1999517" y="2554290"/>
                    <a:pt x="1994694" y="2554290"/>
                  </a:cubicBezTo>
                  <a:cubicBezTo>
                    <a:pt x="1989871" y="2554290"/>
                    <a:pt x="1985962" y="2550381"/>
                    <a:pt x="1985962" y="2545558"/>
                  </a:cubicBezTo>
                  <a:cubicBezTo>
                    <a:pt x="1985962" y="2540735"/>
                    <a:pt x="1989871" y="2536826"/>
                    <a:pt x="1994694" y="2536826"/>
                  </a:cubicBezTo>
                  <a:close/>
                  <a:moveTo>
                    <a:pt x="1951831" y="2536826"/>
                  </a:moveTo>
                  <a:cubicBezTo>
                    <a:pt x="1956654" y="2536826"/>
                    <a:pt x="1960563" y="2540735"/>
                    <a:pt x="1960563" y="2545558"/>
                  </a:cubicBezTo>
                  <a:cubicBezTo>
                    <a:pt x="1960563" y="2550381"/>
                    <a:pt x="1956654" y="2554290"/>
                    <a:pt x="1951831" y="2554290"/>
                  </a:cubicBezTo>
                  <a:cubicBezTo>
                    <a:pt x="1947008" y="2554290"/>
                    <a:pt x="1943099" y="2550381"/>
                    <a:pt x="1943099" y="2545558"/>
                  </a:cubicBezTo>
                  <a:cubicBezTo>
                    <a:pt x="1943099" y="2540735"/>
                    <a:pt x="1947008" y="2536826"/>
                    <a:pt x="1951831" y="2536826"/>
                  </a:cubicBezTo>
                  <a:close/>
                  <a:moveTo>
                    <a:pt x="1908969" y="2536826"/>
                  </a:moveTo>
                  <a:cubicBezTo>
                    <a:pt x="1913792" y="2536826"/>
                    <a:pt x="1917701" y="2540735"/>
                    <a:pt x="1917701" y="2545558"/>
                  </a:cubicBezTo>
                  <a:cubicBezTo>
                    <a:pt x="1917701" y="2550381"/>
                    <a:pt x="1913792" y="2554290"/>
                    <a:pt x="1908969" y="2554290"/>
                  </a:cubicBezTo>
                  <a:cubicBezTo>
                    <a:pt x="1904146" y="2554290"/>
                    <a:pt x="1900237" y="2550381"/>
                    <a:pt x="1900237" y="2545558"/>
                  </a:cubicBezTo>
                  <a:cubicBezTo>
                    <a:pt x="1900237" y="2540735"/>
                    <a:pt x="1904146" y="2536826"/>
                    <a:pt x="1908969" y="2536826"/>
                  </a:cubicBezTo>
                  <a:close/>
                  <a:moveTo>
                    <a:pt x="1866106" y="2536826"/>
                  </a:moveTo>
                  <a:cubicBezTo>
                    <a:pt x="1870929" y="2536826"/>
                    <a:pt x="1874838" y="2540735"/>
                    <a:pt x="1874838" y="2545558"/>
                  </a:cubicBezTo>
                  <a:cubicBezTo>
                    <a:pt x="1874838" y="2550381"/>
                    <a:pt x="1870929" y="2554290"/>
                    <a:pt x="1866106" y="2554290"/>
                  </a:cubicBezTo>
                  <a:cubicBezTo>
                    <a:pt x="1861283" y="2554290"/>
                    <a:pt x="1857374" y="2550381"/>
                    <a:pt x="1857374" y="2545558"/>
                  </a:cubicBezTo>
                  <a:cubicBezTo>
                    <a:pt x="1857374" y="2540735"/>
                    <a:pt x="1861283" y="2536826"/>
                    <a:pt x="1866106" y="2536826"/>
                  </a:cubicBezTo>
                  <a:close/>
                  <a:moveTo>
                    <a:pt x="1822449" y="2536826"/>
                  </a:moveTo>
                  <a:cubicBezTo>
                    <a:pt x="1827710" y="2536826"/>
                    <a:pt x="1831974" y="2540735"/>
                    <a:pt x="1831974" y="2545558"/>
                  </a:cubicBezTo>
                  <a:cubicBezTo>
                    <a:pt x="1831974" y="2550381"/>
                    <a:pt x="1827710" y="2554290"/>
                    <a:pt x="1822449" y="2554290"/>
                  </a:cubicBezTo>
                  <a:cubicBezTo>
                    <a:pt x="1817188" y="2554290"/>
                    <a:pt x="1812924" y="2550381"/>
                    <a:pt x="1812924" y="2545558"/>
                  </a:cubicBezTo>
                  <a:cubicBezTo>
                    <a:pt x="1812924" y="2540735"/>
                    <a:pt x="1817188" y="2536826"/>
                    <a:pt x="1822449" y="2536826"/>
                  </a:cubicBezTo>
                  <a:close/>
                  <a:moveTo>
                    <a:pt x="1092199" y="2536826"/>
                  </a:moveTo>
                  <a:cubicBezTo>
                    <a:pt x="1097460" y="2536826"/>
                    <a:pt x="1101724" y="2540735"/>
                    <a:pt x="1101724" y="2545558"/>
                  </a:cubicBezTo>
                  <a:cubicBezTo>
                    <a:pt x="1101724" y="2550381"/>
                    <a:pt x="1097460" y="2554290"/>
                    <a:pt x="1092199" y="2554290"/>
                  </a:cubicBezTo>
                  <a:cubicBezTo>
                    <a:pt x="1086938" y="2554290"/>
                    <a:pt x="1082674" y="2550381"/>
                    <a:pt x="1082674" y="2545558"/>
                  </a:cubicBezTo>
                  <a:cubicBezTo>
                    <a:pt x="1082674" y="2540735"/>
                    <a:pt x="1086938" y="2536826"/>
                    <a:pt x="1092199" y="2536826"/>
                  </a:cubicBezTo>
                  <a:close/>
                  <a:moveTo>
                    <a:pt x="1049337" y="2536826"/>
                  </a:moveTo>
                  <a:cubicBezTo>
                    <a:pt x="1054598" y="2536826"/>
                    <a:pt x="1058862" y="2540735"/>
                    <a:pt x="1058862" y="2545558"/>
                  </a:cubicBezTo>
                  <a:cubicBezTo>
                    <a:pt x="1058862" y="2550381"/>
                    <a:pt x="1054598" y="2554290"/>
                    <a:pt x="1049337" y="2554290"/>
                  </a:cubicBezTo>
                  <a:cubicBezTo>
                    <a:pt x="1044076" y="2554290"/>
                    <a:pt x="1039812" y="2550381"/>
                    <a:pt x="1039812" y="2545558"/>
                  </a:cubicBezTo>
                  <a:cubicBezTo>
                    <a:pt x="1039812" y="2540735"/>
                    <a:pt x="1044076" y="2536826"/>
                    <a:pt x="1049337" y="2536826"/>
                  </a:cubicBezTo>
                  <a:close/>
                  <a:moveTo>
                    <a:pt x="1006474" y="2536826"/>
                  </a:moveTo>
                  <a:cubicBezTo>
                    <a:pt x="1011735" y="2536826"/>
                    <a:pt x="1015999" y="2540735"/>
                    <a:pt x="1015999" y="2545558"/>
                  </a:cubicBezTo>
                  <a:cubicBezTo>
                    <a:pt x="1015999" y="2550381"/>
                    <a:pt x="1011735" y="2554290"/>
                    <a:pt x="1006474" y="2554290"/>
                  </a:cubicBezTo>
                  <a:cubicBezTo>
                    <a:pt x="1001213" y="2554290"/>
                    <a:pt x="996949" y="2550381"/>
                    <a:pt x="996949" y="2545558"/>
                  </a:cubicBezTo>
                  <a:cubicBezTo>
                    <a:pt x="996949" y="2540735"/>
                    <a:pt x="1001213" y="2536826"/>
                    <a:pt x="1006474" y="2536826"/>
                  </a:cubicBezTo>
                  <a:close/>
                  <a:moveTo>
                    <a:pt x="963612" y="2536826"/>
                  </a:moveTo>
                  <a:cubicBezTo>
                    <a:pt x="968873" y="2536826"/>
                    <a:pt x="973137" y="2540735"/>
                    <a:pt x="973137" y="2545558"/>
                  </a:cubicBezTo>
                  <a:cubicBezTo>
                    <a:pt x="973137" y="2550381"/>
                    <a:pt x="968873" y="2554290"/>
                    <a:pt x="963612" y="2554290"/>
                  </a:cubicBezTo>
                  <a:cubicBezTo>
                    <a:pt x="958351" y="2554290"/>
                    <a:pt x="954087" y="2550381"/>
                    <a:pt x="954087" y="2545558"/>
                  </a:cubicBezTo>
                  <a:cubicBezTo>
                    <a:pt x="954087" y="2540735"/>
                    <a:pt x="958351" y="2536826"/>
                    <a:pt x="963612" y="2536826"/>
                  </a:cubicBezTo>
                  <a:close/>
                  <a:moveTo>
                    <a:pt x="920749" y="2536826"/>
                  </a:moveTo>
                  <a:cubicBezTo>
                    <a:pt x="926010" y="2536826"/>
                    <a:pt x="930274" y="2540735"/>
                    <a:pt x="930274" y="2545558"/>
                  </a:cubicBezTo>
                  <a:cubicBezTo>
                    <a:pt x="930274" y="2550381"/>
                    <a:pt x="926010" y="2554290"/>
                    <a:pt x="920749" y="2554290"/>
                  </a:cubicBezTo>
                  <a:cubicBezTo>
                    <a:pt x="915488" y="2554290"/>
                    <a:pt x="911224" y="2550381"/>
                    <a:pt x="911224" y="2545558"/>
                  </a:cubicBezTo>
                  <a:cubicBezTo>
                    <a:pt x="911224" y="2540735"/>
                    <a:pt x="915488" y="2536826"/>
                    <a:pt x="920749" y="2536826"/>
                  </a:cubicBezTo>
                  <a:close/>
                  <a:moveTo>
                    <a:pt x="877887" y="2536826"/>
                  </a:moveTo>
                  <a:cubicBezTo>
                    <a:pt x="883148" y="2536826"/>
                    <a:pt x="887412" y="2540735"/>
                    <a:pt x="887412" y="2545558"/>
                  </a:cubicBezTo>
                  <a:cubicBezTo>
                    <a:pt x="887412" y="2550381"/>
                    <a:pt x="883148" y="2554290"/>
                    <a:pt x="877887" y="2554290"/>
                  </a:cubicBezTo>
                  <a:cubicBezTo>
                    <a:pt x="872626" y="2554290"/>
                    <a:pt x="868362" y="2550381"/>
                    <a:pt x="868362" y="2545558"/>
                  </a:cubicBezTo>
                  <a:cubicBezTo>
                    <a:pt x="868362" y="2540735"/>
                    <a:pt x="872626" y="2536826"/>
                    <a:pt x="877887" y="2536826"/>
                  </a:cubicBezTo>
                  <a:close/>
                  <a:moveTo>
                    <a:pt x="834231" y="2536826"/>
                  </a:moveTo>
                  <a:cubicBezTo>
                    <a:pt x="839054" y="2536826"/>
                    <a:pt x="842963" y="2540735"/>
                    <a:pt x="842963" y="2545558"/>
                  </a:cubicBezTo>
                  <a:cubicBezTo>
                    <a:pt x="842963" y="2550381"/>
                    <a:pt x="839054" y="2554290"/>
                    <a:pt x="834231" y="2554290"/>
                  </a:cubicBezTo>
                  <a:cubicBezTo>
                    <a:pt x="829408" y="2554290"/>
                    <a:pt x="825499" y="2550381"/>
                    <a:pt x="825499" y="2545558"/>
                  </a:cubicBezTo>
                  <a:cubicBezTo>
                    <a:pt x="825499" y="2540735"/>
                    <a:pt x="829408" y="2536826"/>
                    <a:pt x="834231" y="2536826"/>
                  </a:cubicBezTo>
                  <a:close/>
                  <a:moveTo>
                    <a:pt x="791369" y="2536826"/>
                  </a:moveTo>
                  <a:cubicBezTo>
                    <a:pt x="796192" y="2536826"/>
                    <a:pt x="800101" y="2540735"/>
                    <a:pt x="800101" y="2545558"/>
                  </a:cubicBezTo>
                  <a:cubicBezTo>
                    <a:pt x="800101" y="2550381"/>
                    <a:pt x="796192" y="2554290"/>
                    <a:pt x="791369" y="2554290"/>
                  </a:cubicBezTo>
                  <a:cubicBezTo>
                    <a:pt x="786546" y="2554290"/>
                    <a:pt x="782637" y="2550381"/>
                    <a:pt x="782637" y="2545558"/>
                  </a:cubicBezTo>
                  <a:cubicBezTo>
                    <a:pt x="782637" y="2540735"/>
                    <a:pt x="786546" y="2536826"/>
                    <a:pt x="791369" y="2536826"/>
                  </a:cubicBezTo>
                  <a:close/>
                  <a:moveTo>
                    <a:pt x="1779587" y="2536825"/>
                  </a:moveTo>
                  <a:cubicBezTo>
                    <a:pt x="1784848" y="2536825"/>
                    <a:pt x="1789112" y="2540734"/>
                    <a:pt x="1789112" y="2545557"/>
                  </a:cubicBezTo>
                  <a:cubicBezTo>
                    <a:pt x="1789112" y="2550380"/>
                    <a:pt x="1784848" y="2554289"/>
                    <a:pt x="1779587" y="2554289"/>
                  </a:cubicBezTo>
                  <a:cubicBezTo>
                    <a:pt x="1774326" y="2554289"/>
                    <a:pt x="1770062" y="2550380"/>
                    <a:pt x="1770062" y="2545557"/>
                  </a:cubicBezTo>
                  <a:cubicBezTo>
                    <a:pt x="1770062" y="2540734"/>
                    <a:pt x="1774326" y="2536825"/>
                    <a:pt x="1779587" y="2536825"/>
                  </a:cubicBezTo>
                  <a:close/>
                  <a:moveTo>
                    <a:pt x="1736724" y="2536825"/>
                  </a:moveTo>
                  <a:cubicBezTo>
                    <a:pt x="1741985" y="2536825"/>
                    <a:pt x="1746249" y="2540734"/>
                    <a:pt x="1746249" y="2545557"/>
                  </a:cubicBezTo>
                  <a:cubicBezTo>
                    <a:pt x="1746249" y="2550380"/>
                    <a:pt x="1741985" y="2554289"/>
                    <a:pt x="1736724" y="2554289"/>
                  </a:cubicBezTo>
                  <a:cubicBezTo>
                    <a:pt x="1731463" y="2554289"/>
                    <a:pt x="1727199" y="2550380"/>
                    <a:pt x="1727199" y="2545557"/>
                  </a:cubicBezTo>
                  <a:cubicBezTo>
                    <a:pt x="1727199" y="2540734"/>
                    <a:pt x="1731463" y="2536825"/>
                    <a:pt x="1736724" y="2536825"/>
                  </a:cubicBezTo>
                  <a:close/>
                  <a:moveTo>
                    <a:pt x="1693862" y="2536825"/>
                  </a:moveTo>
                  <a:cubicBezTo>
                    <a:pt x="1699123" y="2536825"/>
                    <a:pt x="1703387" y="2540734"/>
                    <a:pt x="1703387" y="2545557"/>
                  </a:cubicBezTo>
                  <a:cubicBezTo>
                    <a:pt x="1703387" y="2550380"/>
                    <a:pt x="1699123" y="2554289"/>
                    <a:pt x="1693862" y="2554289"/>
                  </a:cubicBezTo>
                  <a:cubicBezTo>
                    <a:pt x="1688601" y="2554289"/>
                    <a:pt x="1684337" y="2550380"/>
                    <a:pt x="1684337" y="2545557"/>
                  </a:cubicBezTo>
                  <a:cubicBezTo>
                    <a:pt x="1684337" y="2540734"/>
                    <a:pt x="1688601" y="2536825"/>
                    <a:pt x="1693862" y="2536825"/>
                  </a:cubicBezTo>
                  <a:close/>
                  <a:moveTo>
                    <a:pt x="1650999" y="2536825"/>
                  </a:moveTo>
                  <a:cubicBezTo>
                    <a:pt x="1656260" y="2536825"/>
                    <a:pt x="1660524" y="2540734"/>
                    <a:pt x="1660524" y="2545557"/>
                  </a:cubicBezTo>
                  <a:cubicBezTo>
                    <a:pt x="1660524" y="2550380"/>
                    <a:pt x="1656260" y="2554289"/>
                    <a:pt x="1650999" y="2554289"/>
                  </a:cubicBezTo>
                  <a:cubicBezTo>
                    <a:pt x="1645738" y="2554289"/>
                    <a:pt x="1641474" y="2550380"/>
                    <a:pt x="1641474" y="2545557"/>
                  </a:cubicBezTo>
                  <a:cubicBezTo>
                    <a:pt x="1641474" y="2540734"/>
                    <a:pt x="1645738" y="2536825"/>
                    <a:pt x="1650999" y="2536825"/>
                  </a:cubicBezTo>
                  <a:close/>
                  <a:moveTo>
                    <a:pt x="1608137" y="2536825"/>
                  </a:moveTo>
                  <a:cubicBezTo>
                    <a:pt x="1613398" y="2536825"/>
                    <a:pt x="1617662" y="2540734"/>
                    <a:pt x="1617662" y="2545557"/>
                  </a:cubicBezTo>
                  <a:cubicBezTo>
                    <a:pt x="1617662" y="2550380"/>
                    <a:pt x="1613398" y="2554289"/>
                    <a:pt x="1608137" y="2554289"/>
                  </a:cubicBezTo>
                  <a:cubicBezTo>
                    <a:pt x="1602876" y="2554289"/>
                    <a:pt x="1598612" y="2550380"/>
                    <a:pt x="1598612" y="2545557"/>
                  </a:cubicBezTo>
                  <a:cubicBezTo>
                    <a:pt x="1598612" y="2540734"/>
                    <a:pt x="1602876" y="2536825"/>
                    <a:pt x="1608137" y="2536825"/>
                  </a:cubicBezTo>
                  <a:close/>
                  <a:moveTo>
                    <a:pt x="1565274" y="2536825"/>
                  </a:moveTo>
                  <a:cubicBezTo>
                    <a:pt x="1570535" y="2536825"/>
                    <a:pt x="1574799" y="2540734"/>
                    <a:pt x="1574799" y="2545557"/>
                  </a:cubicBezTo>
                  <a:cubicBezTo>
                    <a:pt x="1574799" y="2550380"/>
                    <a:pt x="1570535" y="2554289"/>
                    <a:pt x="1565274" y="2554289"/>
                  </a:cubicBezTo>
                  <a:cubicBezTo>
                    <a:pt x="1560013" y="2554289"/>
                    <a:pt x="1555749" y="2550380"/>
                    <a:pt x="1555749" y="2545557"/>
                  </a:cubicBezTo>
                  <a:cubicBezTo>
                    <a:pt x="1555749" y="2540734"/>
                    <a:pt x="1560013" y="2536825"/>
                    <a:pt x="1565274" y="2536825"/>
                  </a:cubicBezTo>
                  <a:close/>
                  <a:moveTo>
                    <a:pt x="1522412" y="2536825"/>
                  </a:moveTo>
                  <a:cubicBezTo>
                    <a:pt x="1527673" y="2536825"/>
                    <a:pt x="1531937" y="2540734"/>
                    <a:pt x="1531937" y="2545557"/>
                  </a:cubicBezTo>
                  <a:cubicBezTo>
                    <a:pt x="1531937" y="2550380"/>
                    <a:pt x="1527673" y="2554289"/>
                    <a:pt x="1522412" y="2554289"/>
                  </a:cubicBezTo>
                  <a:cubicBezTo>
                    <a:pt x="1517151" y="2554289"/>
                    <a:pt x="1512887" y="2550380"/>
                    <a:pt x="1512887" y="2545557"/>
                  </a:cubicBezTo>
                  <a:cubicBezTo>
                    <a:pt x="1512887" y="2540734"/>
                    <a:pt x="1517151" y="2536825"/>
                    <a:pt x="1522412" y="2536825"/>
                  </a:cubicBezTo>
                  <a:close/>
                  <a:moveTo>
                    <a:pt x="1478756" y="2536825"/>
                  </a:moveTo>
                  <a:cubicBezTo>
                    <a:pt x="1483579" y="2536825"/>
                    <a:pt x="1487488" y="2540734"/>
                    <a:pt x="1487488" y="2545557"/>
                  </a:cubicBezTo>
                  <a:cubicBezTo>
                    <a:pt x="1487488" y="2550380"/>
                    <a:pt x="1483579" y="2554289"/>
                    <a:pt x="1478756" y="2554289"/>
                  </a:cubicBezTo>
                  <a:cubicBezTo>
                    <a:pt x="1473933" y="2554289"/>
                    <a:pt x="1470024" y="2550380"/>
                    <a:pt x="1470024" y="2545557"/>
                  </a:cubicBezTo>
                  <a:cubicBezTo>
                    <a:pt x="1470024" y="2540734"/>
                    <a:pt x="1473933" y="2536825"/>
                    <a:pt x="1478756" y="2536825"/>
                  </a:cubicBezTo>
                  <a:close/>
                  <a:moveTo>
                    <a:pt x="1436687" y="2536825"/>
                  </a:moveTo>
                  <a:cubicBezTo>
                    <a:pt x="1441948" y="2536825"/>
                    <a:pt x="1446212" y="2540734"/>
                    <a:pt x="1446212" y="2545557"/>
                  </a:cubicBezTo>
                  <a:cubicBezTo>
                    <a:pt x="1446212" y="2550380"/>
                    <a:pt x="1441948" y="2554289"/>
                    <a:pt x="1436687" y="2554289"/>
                  </a:cubicBezTo>
                  <a:cubicBezTo>
                    <a:pt x="1431426" y="2554289"/>
                    <a:pt x="1427162" y="2550380"/>
                    <a:pt x="1427162" y="2545557"/>
                  </a:cubicBezTo>
                  <a:cubicBezTo>
                    <a:pt x="1427162" y="2540734"/>
                    <a:pt x="1431426" y="2536825"/>
                    <a:pt x="1436687" y="2536825"/>
                  </a:cubicBezTo>
                  <a:close/>
                  <a:moveTo>
                    <a:pt x="1393825" y="2536825"/>
                  </a:moveTo>
                  <a:cubicBezTo>
                    <a:pt x="1399086" y="2536825"/>
                    <a:pt x="1403350" y="2540734"/>
                    <a:pt x="1403350" y="2545557"/>
                  </a:cubicBezTo>
                  <a:cubicBezTo>
                    <a:pt x="1403350" y="2550380"/>
                    <a:pt x="1399086" y="2554289"/>
                    <a:pt x="1393825" y="2554289"/>
                  </a:cubicBezTo>
                  <a:cubicBezTo>
                    <a:pt x="1388564" y="2554289"/>
                    <a:pt x="1384300" y="2550380"/>
                    <a:pt x="1384300" y="2545557"/>
                  </a:cubicBezTo>
                  <a:cubicBezTo>
                    <a:pt x="1384300" y="2540734"/>
                    <a:pt x="1388564" y="2536825"/>
                    <a:pt x="1393825" y="2536825"/>
                  </a:cubicBezTo>
                  <a:close/>
                  <a:moveTo>
                    <a:pt x="1350169" y="2536825"/>
                  </a:moveTo>
                  <a:cubicBezTo>
                    <a:pt x="1354992" y="2536825"/>
                    <a:pt x="1358901" y="2540734"/>
                    <a:pt x="1358901" y="2545557"/>
                  </a:cubicBezTo>
                  <a:cubicBezTo>
                    <a:pt x="1358901" y="2550380"/>
                    <a:pt x="1354992" y="2554289"/>
                    <a:pt x="1350169" y="2554289"/>
                  </a:cubicBezTo>
                  <a:cubicBezTo>
                    <a:pt x="1345346" y="2554289"/>
                    <a:pt x="1341437" y="2550380"/>
                    <a:pt x="1341437" y="2545557"/>
                  </a:cubicBezTo>
                  <a:cubicBezTo>
                    <a:pt x="1341437" y="2540734"/>
                    <a:pt x="1345346" y="2536825"/>
                    <a:pt x="1350169" y="2536825"/>
                  </a:cubicBezTo>
                  <a:close/>
                  <a:moveTo>
                    <a:pt x="1307307" y="2536825"/>
                  </a:moveTo>
                  <a:cubicBezTo>
                    <a:pt x="1312130" y="2536825"/>
                    <a:pt x="1316039" y="2540734"/>
                    <a:pt x="1316039" y="2545557"/>
                  </a:cubicBezTo>
                  <a:cubicBezTo>
                    <a:pt x="1316039" y="2550380"/>
                    <a:pt x="1312130" y="2554289"/>
                    <a:pt x="1307307" y="2554289"/>
                  </a:cubicBezTo>
                  <a:cubicBezTo>
                    <a:pt x="1302484" y="2554289"/>
                    <a:pt x="1298575" y="2550380"/>
                    <a:pt x="1298575" y="2545557"/>
                  </a:cubicBezTo>
                  <a:cubicBezTo>
                    <a:pt x="1298575" y="2540734"/>
                    <a:pt x="1302484" y="2536825"/>
                    <a:pt x="1307307" y="2536825"/>
                  </a:cubicBezTo>
                  <a:close/>
                  <a:moveTo>
                    <a:pt x="1263650" y="2536825"/>
                  </a:moveTo>
                  <a:cubicBezTo>
                    <a:pt x="1268911" y="2536825"/>
                    <a:pt x="1273175" y="2540734"/>
                    <a:pt x="1273175" y="2545557"/>
                  </a:cubicBezTo>
                  <a:cubicBezTo>
                    <a:pt x="1273175" y="2550380"/>
                    <a:pt x="1268911" y="2554289"/>
                    <a:pt x="1263650" y="2554289"/>
                  </a:cubicBezTo>
                  <a:cubicBezTo>
                    <a:pt x="1258389" y="2554289"/>
                    <a:pt x="1254125" y="2550380"/>
                    <a:pt x="1254125" y="2545557"/>
                  </a:cubicBezTo>
                  <a:cubicBezTo>
                    <a:pt x="1254125" y="2540734"/>
                    <a:pt x="1258389" y="2536825"/>
                    <a:pt x="1263650" y="2536825"/>
                  </a:cubicBezTo>
                  <a:close/>
                  <a:moveTo>
                    <a:pt x="1221582" y="2536825"/>
                  </a:moveTo>
                  <a:cubicBezTo>
                    <a:pt x="1226405" y="2536825"/>
                    <a:pt x="1230314" y="2540734"/>
                    <a:pt x="1230314" y="2545557"/>
                  </a:cubicBezTo>
                  <a:cubicBezTo>
                    <a:pt x="1230314" y="2550380"/>
                    <a:pt x="1226405" y="2554289"/>
                    <a:pt x="1221582" y="2554289"/>
                  </a:cubicBezTo>
                  <a:cubicBezTo>
                    <a:pt x="1216759" y="2554289"/>
                    <a:pt x="1212850" y="2550380"/>
                    <a:pt x="1212850" y="2545557"/>
                  </a:cubicBezTo>
                  <a:cubicBezTo>
                    <a:pt x="1212850" y="2540734"/>
                    <a:pt x="1216759" y="2536825"/>
                    <a:pt x="1221582" y="2536825"/>
                  </a:cubicBezTo>
                  <a:close/>
                  <a:moveTo>
                    <a:pt x="1177925" y="2536825"/>
                  </a:moveTo>
                  <a:cubicBezTo>
                    <a:pt x="1183186" y="2536825"/>
                    <a:pt x="1187450" y="2540734"/>
                    <a:pt x="1187450" y="2545557"/>
                  </a:cubicBezTo>
                  <a:cubicBezTo>
                    <a:pt x="1187450" y="2550380"/>
                    <a:pt x="1183186" y="2554289"/>
                    <a:pt x="1177925" y="2554289"/>
                  </a:cubicBezTo>
                  <a:cubicBezTo>
                    <a:pt x="1172664" y="2554289"/>
                    <a:pt x="1168400" y="2550380"/>
                    <a:pt x="1168400" y="2545557"/>
                  </a:cubicBezTo>
                  <a:cubicBezTo>
                    <a:pt x="1168400" y="2540734"/>
                    <a:pt x="1172664" y="2536825"/>
                    <a:pt x="1177925" y="2536825"/>
                  </a:cubicBezTo>
                  <a:close/>
                  <a:moveTo>
                    <a:pt x="1135062" y="2536825"/>
                  </a:moveTo>
                  <a:cubicBezTo>
                    <a:pt x="1140323" y="2536825"/>
                    <a:pt x="1144587" y="2540734"/>
                    <a:pt x="1144587" y="2545557"/>
                  </a:cubicBezTo>
                  <a:cubicBezTo>
                    <a:pt x="1144587" y="2550380"/>
                    <a:pt x="1140323" y="2554289"/>
                    <a:pt x="1135062" y="2554289"/>
                  </a:cubicBezTo>
                  <a:cubicBezTo>
                    <a:pt x="1129801" y="2554289"/>
                    <a:pt x="1125537" y="2550380"/>
                    <a:pt x="1125537" y="2545557"/>
                  </a:cubicBezTo>
                  <a:cubicBezTo>
                    <a:pt x="1125537" y="2540734"/>
                    <a:pt x="1129801" y="2536825"/>
                    <a:pt x="1135062" y="2536825"/>
                  </a:cubicBezTo>
                  <a:close/>
                  <a:moveTo>
                    <a:pt x="2016124" y="2493963"/>
                  </a:moveTo>
                  <a:cubicBezTo>
                    <a:pt x="2021385" y="2493963"/>
                    <a:pt x="2025649" y="2497872"/>
                    <a:pt x="2025649" y="2502695"/>
                  </a:cubicBezTo>
                  <a:cubicBezTo>
                    <a:pt x="2025649" y="2507518"/>
                    <a:pt x="2021385" y="2511427"/>
                    <a:pt x="2016124" y="2511427"/>
                  </a:cubicBezTo>
                  <a:cubicBezTo>
                    <a:pt x="2010863" y="2511427"/>
                    <a:pt x="2006599" y="2507518"/>
                    <a:pt x="2006599" y="2502695"/>
                  </a:cubicBezTo>
                  <a:cubicBezTo>
                    <a:pt x="2006599" y="2497872"/>
                    <a:pt x="2010863" y="2493963"/>
                    <a:pt x="2016124" y="2493963"/>
                  </a:cubicBezTo>
                  <a:close/>
                  <a:moveTo>
                    <a:pt x="1973262" y="2493963"/>
                  </a:moveTo>
                  <a:cubicBezTo>
                    <a:pt x="1978523" y="2493963"/>
                    <a:pt x="1982787" y="2497872"/>
                    <a:pt x="1982787" y="2502695"/>
                  </a:cubicBezTo>
                  <a:cubicBezTo>
                    <a:pt x="1982787" y="2507518"/>
                    <a:pt x="1978523" y="2511427"/>
                    <a:pt x="1973262" y="2511427"/>
                  </a:cubicBezTo>
                  <a:cubicBezTo>
                    <a:pt x="1968001" y="2511427"/>
                    <a:pt x="1963737" y="2507518"/>
                    <a:pt x="1963737" y="2502695"/>
                  </a:cubicBezTo>
                  <a:cubicBezTo>
                    <a:pt x="1963737" y="2497872"/>
                    <a:pt x="1968001" y="2493963"/>
                    <a:pt x="1973262" y="2493963"/>
                  </a:cubicBezTo>
                  <a:close/>
                  <a:moveTo>
                    <a:pt x="1930399" y="2493963"/>
                  </a:moveTo>
                  <a:cubicBezTo>
                    <a:pt x="1935660" y="2493963"/>
                    <a:pt x="1939924" y="2497872"/>
                    <a:pt x="1939924" y="2502695"/>
                  </a:cubicBezTo>
                  <a:cubicBezTo>
                    <a:pt x="1939924" y="2507518"/>
                    <a:pt x="1935660" y="2511427"/>
                    <a:pt x="1930399" y="2511427"/>
                  </a:cubicBezTo>
                  <a:cubicBezTo>
                    <a:pt x="1925138" y="2511427"/>
                    <a:pt x="1920874" y="2507518"/>
                    <a:pt x="1920874" y="2502695"/>
                  </a:cubicBezTo>
                  <a:cubicBezTo>
                    <a:pt x="1920874" y="2497872"/>
                    <a:pt x="1925138" y="2493963"/>
                    <a:pt x="1930399" y="2493963"/>
                  </a:cubicBezTo>
                  <a:close/>
                  <a:moveTo>
                    <a:pt x="1886744" y="2493963"/>
                  </a:moveTo>
                  <a:cubicBezTo>
                    <a:pt x="1891567" y="2493963"/>
                    <a:pt x="1895476" y="2497872"/>
                    <a:pt x="1895476" y="2502695"/>
                  </a:cubicBezTo>
                  <a:cubicBezTo>
                    <a:pt x="1895476" y="2507518"/>
                    <a:pt x="1891567" y="2511427"/>
                    <a:pt x="1886744" y="2511427"/>
                  </a:cubicBezTo>
                  <a:cubicBezTo>
                    <a:pt x="1881921" y="2511427"/>
                    <a:pt x="1878012" y="2507518"/>
                    <a:pt x="1878012" y="2502695"/>
                  </a:cubicBezTo>
                  <a:cubicBezTo>
                    <a:pt x="1878012" y="2497872"/>
                    <a:pt x="1881921" y="2493963"/>
                    <a:pt x="1886744" y="2493963"/>
                  </a:cubicBezTo>
                  <a:close/>
                  <a:moveTo>
                    <a:pt x="1843881" y="2493963"/>
                  </a:moveTo>
                  <a:cubicBezTo>
                    <a:pt x="1848704" y="2493963"/>
                    <a:pt x="1852613" y="2497872"/>
                    <a:pt x="1852613" y="2502695"/>
                  </a:cubicBezTo>
                  <a:cubicBezTo>
                    <a:pt x="1852613" y="2507518"/>
                    <a:pt x="1848704" y="2511427"/>
                    <a:pt x="1843881" y="2511427"/>
                  </a:cubicBezTo>
                  <a:cubicBezTo>
                    <a:pt x="1839058" y="2511427"/>
                    <a:pt x="1835149" y="2507518"/>
                    <a:pt x="1835149" y="2502695"/>
                  </a:cubicBezTo>
                  <a:cubicBezTo>
                    <a:pt x="1835149" y="2497872"/>
                    <a:pt x="1839058" y="2493963"/>
                    <a:pt x="1843881" y="2493963"/>
                  </a:cubicBezTo>
                  <a:close/>
                  <a:moveTo>
                    <a:pt x="1800505" y="2493963"/>
                  </a:moveTo>
                  <a:cubicBezTo>
                    <a:pt x="1800505" y="2493963"/>
                    <a:pt x="1800505" y="2493963"/>
                    <a:pt x="1801018" y="2493963"/>
                  </a:cubicBezTo>
                  <a:cubicBezTo>
                    <a:pt x="1806155" y="2493963"/>
                    <a:pt x="1809750" y="2497955"/>
                    <a:pt x="1809750" y="2502944"/>
                  </a:cubicBezTo>
                  <a:cubicBezTo>
                    <a:pt x="1809750" y="2507934"/>
                    <a:pt x="1806155" y="2511426"/>
                    <a:pt x="1801018" y="2511426"/>
                  </a:cubicBezTo>
                  <a:cubicBezTo>
                    <a:pt x="1801018" y="2511426"/>
                    <a:pt x="1801018" y="2511426"/>
                    <a:pt x="1800505" y="2511426"/>
                  </a:cubicBezTo>
                  <a:cubicBezTo>
                    <a:pt x="1795882" y="2511426"/>
                    <a:pt x="1792287" y="2507435"/>
                    <a:pt x="1792287" y="2502944"/>
                  </a:cubicBezTo>
                  <a:cubicBezTo>
                    <a:pt x="1792287" y="2497955"/>
                    <a:pt x="1795882" y="2494462"/>
                    <a:pt x="1800505" y="2493963"/>
                  </a:cubicBezTo>
                  <a:close/>
                  <a:moveTo>
                    <a:pt x="1758156" y="2493963"/>
                  </a:moveTo>
                  <a:cubicBezTo>
                    <a:pt x="1762979" y="2493963"/>
                    <a:pt x="1766888" y="2497872"/>
                    <a:pt x="1766888" y="2502695"/>
                  </a:cubicBezTo>
                  <a:cubicBezTo>
                    <a:pt x="1766888" y="2507518"/>
                    <a:pt x="1762979" y="2511427"/>
                    <a:pt x="1758156" y="2511427"/>
                  </a:cubicBezTo>
                  <a:cubicBezTo>
                    <a:pt x="1753333" y="2511427"/>
                    <a:pt x="1749424" y="2507518"/>
                    <a:pt x="1749424" y="2502695"/>
                  </a:cubicBezTo>
                  <a:cubicBezTo>
                    <a:pt x="1749424" y="2497872"/>
                    <a:pt x="1753333" y="2493963"/>
                    <a:pt x="1758156" y="2493963"/>
                  </a:cubicBezTo>
                  <a:close/>
                  <a:moveTo>
                    <a:pt x="1714499" y="2493963"/>
                  </a:moveTo>
                  <a:cubicBezTo>
                    <a:pt x="1719760" y="2493963"/>
                    <a:pt x="1724024" y="2497872"/>
                    <a:pt x="1724024" y="2502695"/>
                  </a:cubicBezTo>
                  <a:cubicBezTo>
                    <a:pt x="1724024" y="2507518"/>
                    <a:pt x="1719760" y="2511427"/>
                    <a:pt x="1714499" y="2511427"/>
                  </a:cubicBezTo>
                  <a:cubicBezTo>
                    <a:pt x="1709238" y="2511427"/>
                    <a:pt x="1704974" y="2507518"/>
                    <a:pt x="1704974" y="2502695"/>
                  </a:cubicBezTo>
                  <a:cubicBezTo>
                    <a:pt x="1704974" y="2497872"/>
                    <a:pt x="1709238" y="2493963"/>
                    <a:pt x="1714499" y="2493963"/>
                  </a:cubicBezTo>
                  <a:close/>
                  <a:moveTo>
                    <a:pt x="1671637" y="2493963"/>
                  </a:moveTo>
                  <a:cubicBezTo>
                    <a:pt x="1676898" y="2493963"/>
                    <a:pt x="1681162" y="2497872"/>
                    <a:pt x="1681162" y="2502695"/>
                  </a:cubicBezTo>
                  <a:cubicBezTo>
                    <a:pt x="1681162" y="2507518"/>
                    <a:pt x="1676898" y="2511427"/>
                    <a:pt x="1671637" y="2511427"/>
                  </a:cubicBezTo>
                  <a:cubicBezTo>
                    <a:pt x="1666376" y="2511427"/>
                    <a:pt x="1662112" y="2507518"/>
                    <a:pt x="1662112" y="2502695"/>
                  </a:cubicBezTo>
                  <a:cubicBezTo>
                    <a:pt x="1662112" y="2497872"/>
                    <a:pt x="1666376" y="2493963"/>
                    <a:pt x="1671637" y="2493963"/>
                  </a:cubicBezTo>
                  <a:close/>
                  <a:moveTo>
                    <a:pt x="1628774" y="2493963"/>
                  </a:moveTo>
                  <a:cubicBezTo>
                    <a:pt x="1634035" y="2493963"/>
                    <a:pt x="1638299" y="2497872"/>
                    <a:pt x="1638299" y="2502695"/>
                  </a:cubicBezTo>
                  <a:cubicBezTo>
                    <a:pt x="1638299" y="2507518"/>
                    <a:pt x="1634035" y="2511427"/>
                    <a:pt x="1628774" y="2511427"/>
                  </a:cubicBezTo>
                  <a:cubicBezTo>
                    <a:pt x="1623513" y="2511427"/>
                    <a:pt x="1619249" y="2507518"/>
                    <a:pt x="1619249" y="2502695"/>
                  </a:cubicBezTo>
                  <a:cubicBezTo>
                    <a:pt x="1619249" y="2497872"/>
                    <a:pt x="1623513" y="2493963"/>
                    <a:pt x="1628774" y="2493963"/>
                  </a:cubicBezTo>
                  <a:close/>
                  <a:moveTo>
                    <a:pt x="1585912" y="2493963"/>
                  </a:moveTo>
                  <a:cubicBezTo>
                    <a:pt x="1591173" y="2493963"/>
                    <a:pt x="1595437" y="2497872"/>
                    <a:pt x="1595437" y="2502695"/>
                  </a:cubicBezTo>
                  <a:cubicBezTo>
                    <a:pt x="1595437" y="2507518"/>
                    <a:pt x="1591173" y="2511427"/>
                    <a:pt x="1585912" y="2511427"/>
                  </a:cubicBezTo>
                  <a:cubicBezTo>
                    <a:pt x="1580651" y="2511427"/>
                    <a:pt x="1576387" y="2507518"/>
                    <a:pt x="1576387" y="2502695"/>
                  </a:cubicBezTo>
                  <a:cubicBezTo>
                    <a:pt x="1576387" y="2497872"/>
                    <a:pt x="1580651" y="2493963"/>
                    <a:pt x="1585912" y="2493963"/>
                  </a:cubicBezTo>
                  <a:close/>
                  <a:moveTo>
                    <a:pt x="1543049" y="2493963"/>
                  </a:moveTo>
                  <a:cubicBezTo>
                    <a:pt x="1548310" y="2493963"/>
                    <a:pt x="1552574" y="2497872"/>
                    <a:pt x="1552574" y="2502695"/>
                  </a:cubicBezTo>
                  <a:cubicBezTo>
                    <a:pt x="1552574" y="2507518"/>
                    <a:pt x="1548310" y="2511427"/>
                    <a:pt x="1543049" y="2511427"/>
                  </a:cubicBezTo>
                  <a:cubicBezTo>
                    <a:pt x="1537788" y="2511427"/>
                    <a:pt x="1533524" y="2507518"/>
                    <a:pt x="1533524" y="2502695"/>
                  </a:cubicBezTo>
                  <a:cubicBezTo>
                    <a:pt x="1533524" y="2497872"/>
                    <a:pt x="1537788" y="2493963"/>
                    <a:pt x="1543049" y="2493963"/>
                  </a:cubicBezTo>
                  <a:close/>
                  <a:moveTo>
                    <a:pt x="1500187" y="2493963"/>
                  </a:moveTo>
                  <a:cubicBezTo>
                    <a:pt x="1505448" y="2493963"/>
                    <a:pt x="1509712" y="2497872"/>
                    <a:pt x="1509712" y="2502695"/>
                  </a:cubicBezTo>
                  <a:cubicBezTo>
                    <a:pt x="1509712" y="2507518"/>
                    <a:pt x="1505448" y="2511427"/>
                    <a:pt x="1500187" y="2511427"/>
                  </a:cubicBezTo>
                  <a:cubicBezTo>
                    <a:pt x="1494926" y="2511427"/>
                    <a:pt x="1490662" y="2507518"/>
                    <a:pt x="1490662" y="2502695"/>
                  </a:cubicBezTo>
                  <a:cubicBezTo>
                    <a:pt x="1490662" y="2497872"/>
                    <a:pt x="1494926" y="2493963"/>
                    <a:pt x="1500187" y="2493963"/>
                  </a:cubicBezTo>
                  <a:close/>
                  <a:moveTo>
                    <a:pt x="1457052" y="2493963"/>
                  </a:moveTo>
                  <a:cubicBezTo>
                    <a:pt x="1457052" y="2493963"/>
                    <a:pt x="1457052" y="2493963"/>
                    <a:pt x="1457596" y="2493963"/>
                  </a:cubicBezTo>
                  <a:cubicBezTo>
                    <a:pt x="1462495" y="2493963"/>
                    <a:pt x="1466849" y="2497955"/>
                    <a:pt x="1466849" y="2502944"/>
                  </a:cubicBezTo>
                  <a:cubicBezTo>
                    <a:pt x="1466849" y="2507934"/>
                    <a:pt x="1462495" y="2511426"/>
                    <a:pt x="1457596" y="2511426"/>
                  </a:cubicBezTo>
                  <a:cubicBezTo>
                    <a:pt x="1457596" y="2511426"/>
                    <a:pt x="1457596" y="2511426"/>
                    <a:pt x="1457052" y="2511426"/>
                  </a:cubicBezTo>
                  <a:cubicBezTo>
                    <a:pt x="1452153" y="2511426"/>
                    <a:pt x="1447799" y="2507435"/>
                    <a:pt x="1447799" y="2502944"/>
                  </a:cubicBezTo>
                  <a:cubicBezTo>
                    <a:pt x="1447799" y="2497955"/>
                    <a:pt x="1452153" y="2494462"/>
                    <a:pt x="1457052" y="2493963"/>
                  </a:cubicBezTo>
                  <a:close/>
                  <a:moveTo>
                    <a:pt x="1414462" y="2493963"/>
                  </a:moveTo>
                  <a:cubicBezTo>
                    <a:pt x="1419723" y="2493963"/>
                    <a:pt x="1423987" y="2497872"/>
                    <a:pt x="1423987" y="2502695"/>
                  </a:cubicBezTo>
                  <a:cubicBezTo>
                    <a:pt x="1423987" y="2507518"/>
                    <a:pt x="1419723" y="2511427"/>
                    <a:pt x="1414462" y="2511427"/>
                  </a:cubicBezTo>
                  <a:cubicBezTo>
                    <a:pt x="1409201" y="2511427"/>
                    <a:pt x="1404937" y="2507518"/>
                    <a:pt x="1404937" y="2502695"/>
                  </a:cubicBezTo>
                  <a:cubicBezTo>
                    <a:pt x="1404937" y="2497872"/>
                    <a:pt x="1409201" y="2493963"/>
                    <a:pt x="1414462" y="2493963"/>
                  </a:cubicBezTo>
                  <a:close/>
                  <a:moveTo>
                    <a:pt x="1370807" y="2493963"/>
                  </a:moveTo>
                  <a:cubicBezTo>
                    <a:pt x="1375630" y="2493963"/>
                    <a:pt x="1379539" y="2497872"/>
                    <a:pt x="1379539" y="2502695"/>
                  </a:cubicBezTo>
                  <a:cubicBezTo>
                    <a:pt x="1379539" y="2507518"/>
                    <a:pt x="1375630" y="2511427"/>
                    <a:pt x="1370807" y="2511427"/>
                  </a:cubicBezTo>
                  <a:cubicBezTo>
                    <a:pt x="1365984" y="2511427"/>
                    <a:pt x="1362075" y="2507518"/>
                    <a:pt x="1362075" y="2502695"/>
                  </a:cubicBezTo>
                  <a:cubicBezTo>
                    <a:pt x="1362075" y="2497872"/>
                    <a:pt x="1365984" y="2493963"/>
                    <a:pt x="1370807" y="2493963"/>
                  </a:cubicBezTo>
                  <a:close/>
                  <a:moveTo>
                    <a:pt x="1328737" y="2493963"/>
                  </a:moveTo>
                  <a:cubicBezTo>
                    <a:pt x="1333998" y="2493963"/>
                    <a:pt x="1338262" y="2497872"/>
                    <a:pt x="1338262" y="2502695"/>
                  </a:cubicBezTo>
                  <a:cubicBezTo>
                    <a:pt x="1338262" y="2507518"/>
                    <a:pt x="1333998" y="2511427"/>
                    <a:pt x="1328737" y="2511427"/>
                  </a:cubicBezTo>
                  <a:cubicBezTo>
                    <a:pt x="1323476" y="2511427"/>
                    <a:pt x="1319212" y="2507518"/>
                    <a:pt x="1319212" y="2502695"/>
                  </a:cubicBezTo>
                  <a:cubicBezTo>
                    <a:pt x="1319212" y="2497872"/>
                    <a:pt x="1323476" y="2493963"/>
                    <a:pt x="1328737" y="2493963"/>
                  </a:cubicBezTo>
                  <a:close/>
                  <a:moveTo>
                    <a:pt x="1285082" y="2493963"/>
                  </a:moveTo>
                  <a:cubicBezTo>
                    <a:pt x="1289905" y="2493963"/>
                    <a:pt x="1293814" y="2497872"/>
                    <a:pt x="1293814" y="2502695"/>
                  </a:cubicBezTo>
                  <a:cubicBezTo>
                    <a:pt x="1293814" y="2507518"/>
                    <a:pt x="1289905" y="2511427"/>
                    <a:pt x="1285082" y="2511427"/>
                  </a:cubicBezTo>
                  <a:cubicBezTo>
                    <a:pt x="1280259" y="2511427"/>
                    <a:pt x="1276350" y="2507518"/>
                    <a:pt x="1276350" y="2502695"/>
                  </a:cubicBezTo>
                  <a:cubicBezTo>
                    <a:pt x="1276350" y="2497872"/>
                    <a:pt x="1280259" y="2493963"/>
                    <a:pt x="1285082" y="2493963"/>
                  </a:cubicBezTo>
                  <a:close/>
                  <a:moveTo>
                    <a:pt x="1242219" y="2493963"/>
                  </a:moveTo>
                  <a:cubicBezTo>
                    <a:pt x="1247042" y="2493963"/>
                    <a:pt x="1250951" y="2497872"/>
                    <a:pt x="1250951" y="2502695"/>
                  </a:cubicBezTo>
                  <a:cubicBezTo>
                    <a:pt x="1250951" y="2507518"/>
                    <a:pt x="1247042" y="2511427"/>
                    <a:pt x="1242219" y="2511427"/>
                  </a:cubicBezTo>
                  <a:cubicBezTo>
                    <a:pt x="1237396" y="2511427"/>
                    <a:pt x="1233487" y="2507518"/>
                    <a:pt x="1233487" y="2502695"/>
                  </a:cubicBezTo>
                  <a:cubicBezTo>
                    <a:pt x="1233487" y="2497872"/>
                    <a:pt x="1237396" y="2493963"/>
                    <a:pt x="1242219" y="2493963"/>
                  </a:cubicBezTo>
                  <a:close/>
                  <a:moveTo>
                    <a:pt x="1198562" y="2493963"/>
                  </a:moveTo>
                  <a:cubicBezTo>
                    <a:pt x="1203823" y="2493963"/>
                    <a:pt x="1208087" y="2497872"/>
                    <a:pt x="1208087" y="2502695"/>
                  </a:cubicBezTo>
                  <a:cubicBezTo>
                    <a:pt x="1208087" y="2507518"/>
                    <a:pt x="1203823" y="2511427"/>
                    <a:pt x="1198562" y="2511427"/>
                  </a:cubicBezTo>
                  <a:cubicBezTo>
                    <a:pt x="1193301" y="2511427"/>
                    <a:pt x="1189037" y="2507518"/>
                    <a:pt x="1189037" y="2502695"/>
                  </a:cubicBezTo>
                  <a:cubicBezTo>
                    <a:pt x="1189037" y="2497872"/>
                    <a:pt x="1193301" y="2493963"/>
                    <a:pt x="1198562" y="2493963"/>
                  </a:cubicBezTo>
                  <a:close/>
                  <a:moveTo>
                    <a:pt x="1155700" y="2493963"/>
                  </a:moveTo>
                  <a:cubicBezTo>
                    <a:pt x="1160961" y="2493963"/>
                    <a:pt x="1165225" y="2497872"/>
                    <a:pt x="1165225" y="2502695"/>
                  </a:cubicBezTo>
                  <a:cubicBezTo>
                    <a:pt x="1165225" y="2507518"/>
                    <a:pt x="1160961" y="2511427"/>
                    <a:pt x="1155700" y="2511427"/>
                  </a:cubicBezTo>
                  <a:cubicBezTo>
                    <a:pt x="1150439" y="2511427"/>
                    <a:pt x="1146175" y="2507518"/>
                    <a:pt x="1146175" y="2502695"/>
                  </a:cubicBezTo>
                  <a:cubicBezTo>
                    <a:pt x="1146175" y="2497872"/>
                    <a:pt x="1150439" y="2493963"/>
                    <a:pt x="1155700" y="2493963"/>
                  </a:cubicBezTo>
                  <a:close/>
                  <a:moveTo>
                    <a:pt x="1112883" y="2493963"/>
                  </a:moveTo>
                  <a:cubicBezTo>
                    <a:pt x="1112883" y="2493963"/>
                    <a:pt x="1112883" y="2493963"/>
                    <a:pt x="1113382" y="2493963"/>
                  </a:cubicBezTo>
                  <a:cubicBezTo>
                    <a:pt x="1118371" y="2493963"/>
                    <a:pt x="1122363" y="2497955"/>
                    <a:pt x="1122363" y="2502944"/>
                  </a:cubicBezTo>
                  <a:cubicBezTo>
                    <a:pt x="1122363" y="2507934"/>
                    <a:pt x="1118371" y="2511426"/>
                    <a:pt x="1113382" y="2511426"/>
                  </a:cubicBezTo>
                  <a:cubicBezTo>
                    <a:pt x="1113382" y="2511426"/>
                    <a:pt x="1113382" y="2511426"/>
                    <a:pt x="1112883" y="2511426"/>
                  </a:cubicBezTo>
                  <a:cubicBezTo>
                    <a:pt x="1108393" y="2511426"/>
                    <a:pt x="1104900" y="2507435"/>
                    <a:pt x="1104900" y="2502944"/>
                  </a:cubicBezTo>
                  <a:cubicBezTo>
                    <a:pt x="1104900" y="2497955"/>
                    <a:pt x="1108393" y="2494462"/>
                    <a:pt x="1112883" y="2493963"/>
                  </a:cubicBezTo>
                  <a:close/>
                  <a:moveTo>
                    <a:pt x="1069974" y="2493963"/>
                  </a:moveTo>
                  <a:cubicBezTo>
                    <a:pt x="1075235" y="2493963"/>
                    <a:pt x="1079499" y="2497872"/>
                    <a:pt x="1079499" y="2502695"/>
                  </a:cubicBezTo>
                  <a:cubicBezTo>
                    <a:pt x="1079499" y="2507518"/>
                    <a:pt x="1075235" y="2511427"/>
                    <a:pt x="1069974" y="2511427"/>
                  </a:cubicBezTo>
                  <a:cubicBezTo>
                    <a:pt x="1064713" y="2511427"/>
                    <a:pt x="1060449" y="2507518"/>
                    <a:pt x="1060449" y="2502695"/>
                  </a:cubicBezTo>
                  <a:cubicBezTo>
                    <a:pt x="1060449" y="2497872"/>
                    <a:pt x="1064713" y="2493963"/>
                    <a:pt x="1069974" y="2493963"/>
                  </a:cubicBezTo>
                  <a:close/>
                  <a:moveTo>
                    <a:pt x="1027112" y="2493963"/>
                  </a:moveTo>
                  <a:cubicBezTo>
                    <a:pt x="1032373" y="2493963"/>
                    <a:pt x="1036637" y="2497872"/>
                    <a:pt x="1036637" y="2502695"/>
                  </a:cubicBezTo>
                  <a:cubicBezTo>
                    <a:pt x="1036637" y="2507518"/>
                    <a:pt x="1032373" y="2511427"/>
                    <a:pt x="1027112" y="2511427"/>
                  </a:cubicBezTo>
                  <a:cubicBezTo>
                    <a:pt x="1021851" y="2511427"/>
                    <a:pt x="1017587" y="2507518"/>
                    <a:pt x="1017587" y="2502695"/>
                  </a:cubicBezTo>
                  <a:cubicBezTo>
                    <a:pt x="1017587" y="2497872"/>
                    <a:pt x="1021851" y="2493963"/>
                    <a:pt x="1027112" y="2493963"/>
                  </a:cubicBezTo>
                  <a:close/>
                  <a:moveTo>
                    <a:pt x="984249" y="2493963"/>
                  </a:moveTo>
                  <a:cubicBezTo>
                    <a:pt x="989510" y="2493963"/>
                    <a:pt x="993774" y="2497872"/>
                    <a:pt x="993774" y="2502695"/>
                  </a:cubicBezTo>
                  <a:cubicBezTo>
                    <a:pt x="993774" y="2507518"/>
                    <a:pt x="989510" y="2511427"/>
                    <a:pt x="984249" y="2511427"/>
                  </a:cubicBezTo>
                  <a:cubicBezTo>
                    <a:pt x="978988" y="2511427"/>
                    <a:pt x="974724" y="2507518"/>
                    <a:pt x="974724" y="2502695"/>
                  </a:cubicBezTo>
                  <a:cubicBezTo>
                    <a:pt x="974724" y="2497872"/>
                    <a:pt x="978988" y="2493963"/>
                    <a:pt x="984249" y="2493963"/>
                  </a:cubicBezTo>
                  <a:close/>
                  <a:moveTo>
                    <a:pt x="941387" y="2493963"/>
                  </a:moveTo>
                  <a:cubicBezTo>
                    <a:pt x="946648" y="2493963"/>
                    <a:pt x="950912" y="2497872"/>
                    <a:pt x="950912" y="2502695"/>
                  </a:cubicBezTo>
                  <a:cubicBezTo>
                    <a:pt x="950912" y="2507518"/>
                    <a:pt x="946648" y="2511427"/>
                    <a:pt x="941387" y="2511427"/>
                  </a:cubicBezTo>
                  <a:cubicBezTo>
                    <a:pt x="936126" y="2511427"/>
                    <a:pt x="931862" y="2507518"/>
                    <a:pt x="931862" y="2502695"/>
                  </a:cubicBezTo>
                  <a:cubicBezTo>
                    <a:pt x="931862" y="2497872"/>
                    <a:pt x="936126" y="2493963"/>
                    <a:pt x="941387" y="2493963"/>
                  </a:cubicBezTo>
                  <a:close/>
                  <a:moveTo>
                    <a:pt x="898524" y="2493963"/>
                  </a:moveTo>
                  <a:cubicBezTo>
                    <a:pt x="903785" y="2493963"/>
                    <a:pt x="908049" y="2497872"/>
                    <a:pt x="908049" y="2502695"/>
                  </a:cubicBezTo>
                  <a:cubicBezTo>
                    <a:pt x="908049" y="2507518"/>
                    <a:pt x="903785" y="2511427"/>
                    <a:pt x="898524" y="2511427"/>
                  </a:cubicBezTo>
                  <a:cubicBezTo>
                    <a:pt x="893263" y="2511427"/>
                    <a:pt x="888999" y="2507518"/>
                    <a:pt x="888999" y="2502695"/>
                  </a:cubicBezTo>
                  <a:cubicBezTo>
                    <a:pt x="888999" y="2497872"/>
                    <a:pt x="893263" y="2493963"/>
                    <a:pt x="898524" y="2493963"/>
                  </a:cubicBezTo>
                  <a:close/>
                  <a:moveTo>
                    <a:pt x="855662" y="2493963"/>
                  </a:moveTo>
                  <a:cubicBezTo>
                    <a:pt x="860923" y="2493963"/>
                    <a:pt x="865187" y="2497872"/>
                    <a:pt x="865187" y="2502695"/>
                  </a:cubicBezTo>
                  <a:cubicBezTo>
                    <a:pt x="865187" y="2507518"/>
                    <a:pt x="860923" y="2511427"/>
                    <a:pt x="855662" y="2511427"/>
                  </a:cubicBezTo>
                  <a:cubicBezTo>
                    <a:pt x="850401" y="2511427"/>
                    <a:pt x="846137" y="2507518"/>
                    <a:pt x="846137" y="2502695"/>
                  </a:cubicBezTo>
                  <a:cubicBezTo>
                    <a:pt x="846137" y="2497872"/>
                    <a:pt x="850401" y="2493963"/>
                    <a:pt x="855662" y="2493963"/>
                  </a:cubicBezTo>
                  <a:close/>
                  <a:moveTo>
                    <a:pt x="812799" y="2493963"/>
                  </a:moveTo>
                  <a:cubicBezTo>
                    <a:pt x="818060" y="2493963"/>
                    <a:pt x="822324" y="2497872"/>
                    <a:pt x="822324" y="2502695"/>
                  </a:cubicBezTo>
                  <a:cubicBezTo>
                    <a:pt x="822324" y="2507518"/>
                    <a:pt x="818060" y="2511427"/>
                    <a:pt x="812799" y="2511427"/>
                  </a:cubicBezTo>
                  <a:cubicBezTo>
                    <a:pt x="807538" y="2511427"/>
                    <a:pt x="803274" y="2507518"/>
                    <a:pt x="803274" y="2502695"/>
                  </a:cubicBezTo>
                  <a:cubicBezTo>
                    <a:pt x="803274" y="2497872"/>
                    <a:pt x="807538" y="2493963"/>
                    <a:pt x="812799" y="2493963"/>
                  </a:cubicBezTo>
                  <a:close/>
                  <a:moveTo>
                    <a:pt x="769665" y="2493963"/>
                  </a:moveTo>
                  <a:cubicBezTo>
                    <a:pt x="769665" y="2493963"/>
                    <a:pt x="769665" y="2493963"/>
                    <a:pt x="770209" y="2493963"/>
                  </a:cubicBezTo>
                  <a:cubicBezTo>
                    <a:pt x="775108" y="2493963"/>
                    <a:pt x="779462" y="2497955"/>
                    <a:pt x="779462" y="2502944"/>
                  </a:cubicBezTo>
                  <a:cubicBezTo>
                    <a:pt x="779462" y="2507934"/>
                    <a:pt x="775108" y="2511426"/>
                    <a:pt x="770209" y="2511426"/>
                  </a:cubicBezTo>
                  <a:cubicBezTo>
                    <a:pt x="770209" y="2511426"/>
                    <a:pt x="770209" y="2511426"/>
                    <a:pt x="769665" y="2511426"/>
                  </a:cubicBezTo>
                  <a:cubicBezTo>
                    <a:pt x="764766" y="2511426"/>
                    <a:pt x="760412" y="2507435"/>
                    <a:pt x="760412" y="2502944"/>
                  </a:cubicBezTo>
                  <a:cubicBezTo>
                    <a:pt x="760412" y="2497955"/>
                    <a:pt x="764766" y="2494462"/>
                    <a:pt x="769665" y="2493963"/>
                  </a:cubicBezTo>
                  <a:close/>
                  <a:moveTo>
                    <a:pt x="2038349" y="2451101"/>
                  </a:moveTo>
                  <a:cubicBezTo>
                    <a:pt x="2043610" y="2451101"/>
                    <a:pt x="2047874" y="2455010"/>
                    <a:pt x="2047874" y="2459833"/>
                  </a:cubicBezTo>
                  <a:cubicBezTo>
                    <a:pt x="2047874" y="2464656"/>
                    <a:pt x="2043610" y="2468565"/>
                    <a:pt x="2038349" y="2468565"/>
                  </a:cubicBezTo>
                  <a:cubicBezTo>
                    <a:pt x="2033088" y="2468565"/>
                    <a:pt x="2028824" y="2464656"/>
                    <a:pt x="2028824" y="2459833"/>
                  </a:cubicBezTo>
                  <a:cubicBezTo>
                    <a:pt x="2028824" y="2455010"/>
                    <a:pt x="2033088" y="2451101"/>
                    <a:pt x="2038349" y="2451101"/>
                  </a:cubicBezTo>
                  <a:close/>
                  <a:moveTo>
                    <a:pt x="1994694" y="2451101"/>
                  </a:moveTo>
                  <a:cubicBezTo>
                    <a:pt x="1999517" y="2451101"/>
                    <a:pt x="2003426" y="2455010"/>
                    <a:pt x="2003426" y="2459833"/>
                  </a:cubicBezTo>
                  <a:cubicBezTo>
                    <a:pt x="2003426" y="2464656"/>
                    <a:pt x="1999517" y="2468565"/>
                    <a:pt x="1994694" y="2468565"/>
                  </a:cubicBezTo>
                  <a:cubicBezTo>
                    <a:pt x="1989871" y="2468565"/>
                    <a:pt x="1985962" y="2464656"/>
                    <a:pt x="1985962" y="2459833"/>
                  </a:cubicBezTo>
                  <a:cubicBezTo>
                    <a:pt x="1985962" y="2455010"/>
                    <a:pt x="1989871" y="2451101"/>
                    <a:pt x="1994694" y="2451101"/>
                  </a:cubicBezTo>
                  <a:close/>
                  <a:moveTo>
                    <a:pt x="1951831" y="2451101"/>
                  </a:moveTo>
                  <a:cubicBezTo>
                    <a:pt x="1956654" y="2451101"/>
                    <a:pt x="1960563" y="2455010"/>
                    <a:pt x="1960563" y="2459833"/>
                  </a:cubicBezTo>
                  <a:cubicBezTo>
                    <a:pt x="1960563" y="2464656"/>
                    <a:pt x="1956654" y="2468565"/>
                    <a:pt x="1951831" y="2468565"/>
                  </a:cubicBezTo>
                  <a:cubicBezTo>
                    <a:pt x="1947008" y="2468565"/>
                    <a:pt x="1943099" y="2464656"/>
                    <a:pt x="1943099" y="2459833"/>
                  </a:cubicBezTo>
                  <a:cubicBezTo>
                    <a:pt x="1943099" y="2455010"/>
                    <a:pt x="1947008" y="2451101"/>
                    <a:pt x="1951831" y="2451101"/>
                  </a:cubicBezTo>
                  <a:close/>
                  <a:moveTo>
                    <a:pt x="1908969" y="2451101"/>
                  </a:moveTo>
                  <a:cubicBezTo>
                    <a:pt x="1913792" y="2451101"/>
                    <a:pt x="1917701" y="2455010"/>
                    <a:pt x="1917701" y="2459833"/>
                  </a:cubicBezTo>
                  <a:cubicBezTo>
                    <a:pt x="1917701" y="2464656"/>
                    <a:pt x="1913792" y="2468565"/>
                    <a:pt x="1908969" y="2468565"/>
                  </a:cubicBezTo>
                  <a:cubicBezTo>
                    <a:pt x="1904146" y="2468565"/>
                    <a:pt x="1900237" y="2464656"/>
                    <a:pt x="1900237" y="2459833"/>
                  </a:cubicBezTo>
                  <a:cubicBezTo>
                    <a:pt x="1900237" y="2455010"/>
                    <a:pt x="1904146" y="2451101"/>
                    <a:pt x="1908969" y="2451101"/>
                  </a:cubicBezTo>
                  <a:close/>
                  <a:moveTo>
                    <a:pt x="1866106" y="2451101"/>
                  </a:moveTo>
                  <a:cubicBezTo>
                    <a:pt x="1870929" y="2451101"/>
                    <a:pt x="1874838" y="2455010"/>
                    <a:pt x="1874838" y="2459833"/>
                  </a:cubicBezTo>
                  <a:cubicBezTo>
                    <a:pt x="1874838" y="2464656"/>
                    <a:pt x="1870929" y="2468565"/>
                    <a:pt x="1866106" y="2468565"/>
                  </a:cubicBezTo>
                  <a:cubicBezTo>
                    <a:pt x="1861283" y="2468565"/>
                    <a:pt x="1857374" y="2464656"/>
                    <a:pt x="1857374" y="2459833"/>
                  </a:cubicBezTo>
                  <a:cubicBezTo>
                    <a:pt x="1857374" y="2455010"/>
                    <a:pt x="1861283" y="2451101"/>
                    <a:pt x="1866106" y="2451101"/>
                  </a:cubicBezTo>
                  <a:close/>
                  <a:moveTo>
                    <a:pt x="1822449" y="2451101"/>
                  </a:moveTo>
                  <a:cubicBezTo>
                    <a:pt x="1827710" y="2451101"/>
                    <a:pt x="1831974" y="2455010"/>
                    <a:pt x="1831974" y="2459833"/>
                  </a:cubicBezTo>
                  <a:cubicBezTo>
                    <a:pt x="1831974" y="2464656"/>
                    <a:pt x="1827710" y="2468565"/>
                    <a:pt x="1822449" y="2468565"/>
                  </a:cubicBezTo>
                  <a:cubicBezTo>
                    <a:pt x="1817188" y="2468565"/>
                    <a:pt x="1812924" y="2464656"/>
                    <a:pt x="1812924" y="2459833"/>
                  </a:cubicBezTo>
                  <a:cubicBezTo>
                    <a:pt x="1812924" y="2455010"/>
                    <a:pt x="1817188" y="2451101"/>
                    <a:pt x="1822449" y="2451101"/>
                  </a:cubicBezTo>
                  <a:close/>
                  <a:moveTo>
                    <a:pt x="1092199" y="2451101"/>
                  </a:moveTo>
                  <a:cubicBezTo>
                    <a:pt x="1097460" y="2451101"/>
                    <a:pt x="1101724" y="2455010"/>
                    <a:pt x="1101724" y="2459833"/>
                  </a:cubicBezTo>
                  <a:cubicBezTo>
                    <a:pt x="1101724" y="2464656"/>
                    <a:pt x="1097460" y="2468565"/>
                    <a:pt x="1092199" y="2468565"/>
                  </a:cubicBezTo>
                  <a:cubicBezTo>
                    <a:pt x="1086938" y="2468565"/>
                    <a:pt x="1082674" y="2464656"/>
                    <a:pt x="1082674" y="2459833"/>
                  </a:cubicBezTo>
                  <a:cubicBezTo>
                    <a:pt x="1082674" y="2455010"/>
                    <a:pt x="1086938" y="2451101"/>
                    <a:pt x="1092199" y="2451101"/>
                  </a:cubicBezTo>
                  <a:close/>
                  <a:moveTo>
                    <a:pt x="1049337" y="2451101"/>
                  </a:moveTo>
                  <a:cubicBezTo>
                    <a:pt x="1054598" y="2451101"/>
                    <a:pt x="1058862" y="2455010"/>
                    <a:pt x="1058862" y="2459833"/>
                  </a:cubicBezTo>
                  <a:cubicBezTo>
                    <a:pt x="1058862" y="2464656"/>
                    <a:pt x="1054598" y="2468565"/>
                    <a:pt x="1049337" y="2468565"/>
                  </a:cubicBezTo>
                  <a:cubicBezTo>
                    <a:pt x="1044076" y="2468565"/>
                    <a:pt x="1039812" y="2464656"/>
                    <a:pt x="1039812" y="2459833"/>
                  </a:cubicBezTo>
                  <a:cubicBezTo>
                    <a:pt x="1039812" y="2455010"/>
                    <a:pt x="1044076" y="2451101"/>
                    <a:pt x="1049337" y="2451101"/>
                  </a:cubicBezTo>
                  <a:close/>
                  <a:moveTo>
                    <a:pt x="1006474" y="2451101"/>
                  </a:moveTo>
                  <a:cubicBezTo>
                    <a:pt x="1011735" y="2451101"/>
                    <a:pt x="1015999" y="2455010"/>
                    <a:pt x="1015999" y="2459833"/>
                  </a:cubicBezTo>
                  <a:cubicBezTo>
                    <a:pt x="1015999" y="2464656"/>
                    <a:pt x="1011735" y="2468565"/>
                    <a:pt x="1006474" y="2468565"/>
                  </a:cubicBezTo>
                  <a:cubicBezTo>
                    <a:pt x="1001213" y="2468565"/>
                    <a:pt x="996949" y="2464656"/>
                    <a:pt x="996949" y="2459833"/>
                  </a:cubicBezTo>
                  <a:cubicBezTo>
                    <a:pt x="996949" y="2455010"/>
                    <a:pt x="1001213" y="2451101"/>
                    <a:pt x="1006474" y="2451101"/>
                  </a:cubicBezTo>
                  <a:close/>
                  <a:moveTo>
                    <a:pt x="963612" y="2451101"/>
                  </a:moveTo>
                  <a:cubicBezTo>
                    <a:pt x="968873" y="2451101"/>
                    <a:pt x="973137" y="2455010"/>
                    <a:pt x="973137" y="2459833"/>
                  </a:cubicBezTo>
                  <a:cubicBezTo>
                    <a:pt x="973137" y="2464656"/>
                    <a:pt x="968873" y="2468565"/>
                    <a:pt x="963612" y="2468565"/>
                  </a:cubicBezTo>
                  <a:cubicBezTo>
                    <a:pt x="958351" y="2468565"/>
                    <a:pt x="954087" y="2464656"/>
                    <a:pt x="954087" y="2459833"/>
                  </a:cubicBezTo>
                  <a:cubicBezTo>
                    <a:pt x="954087" y="2455010"/>
                    <a:pt x="958351" y="2451101"/>
                    <a:pt x="963612" y="2451101"/>
                  </a:cubicBezTo>
                  <a:close/>
                  <a:moveTo>
                    <a:pt x="920749" y="2451101"/>
                  </a:moveTo>
                  <a:cubicBezTo>
                    <a:pt x="926010" y="2451101"/>
                    <a:pt x="930274" y="2455010"/>
                    <a:pt x="930274" y="2459833"/>
                  </a:cubicBezTo>
                  <a:cubicBezTo>
                    <a:pt x="930274" y="2464656"/>
                    <a:pt x="926010" y="2468565"/>
                    <a:pt x="920749" y="2468565"/>
                  </a:cubicBezTo>
                  <a:cubicBezTo>
                    <a:pt x="915488" y="2468565"/>
                    <a:pt x="911224" y="2464656"/>
                    <a:pt x="911224" y="2459833"/>
                  </a:cubicBezTo>
                  <a:cubicBezTo>
                    <a:pt x="911224" y="2455010"/>
                    <a:pt x="915488" y="2451101"/>
                    <a:pt x="920749" y="2451101"/>
                  </a:cubicBezTo>
                  <a:close/>
                  <a:moveTo>
                    <a:pt x="877887" y="2451101"/>
                  </a:moveTo>
                  <a:cubicBezTo>
                    <a:pt x="883148" y="2451101"/>
                    <a:pt x="887412" y="2455010"/>
                    <a:pt x="887412" y="2459833"/>
                  </a:cubicBezTo>
                  <a:cubicBezTo>
                    <a:pt x="887412" y="2464656"/>
                    <a:pt x="883148" y="2468565"/>
                    <a:pt x="877887" y="2468565"/>
                  </a:cubicBezTo>
                  <a:cubicBezTo>
                    <a:pt x="872626" y="2468565"/>
                    <a:pt x="868362" y="2464656"/>
                    <a:pt x="868362" y="2459833"/>
                  </a:cubicBezTo>
                  <a:cubicBezTo>
                    <a:pt x="868362" y="2455010"/>
                    <a:pt x="872626" y="2451101"/>
                    <a:pt x="877887" y="2451101"/>
                  </a:cubicBezTo>
                  <a:close/>
                  <a:moveTo>
                    <a:pt x="834231" y="2451101"/>
                  </a:moveTo>
                  <a:cubicBezTo>
                    <a:pt x="839054" y="2451101"/>
                    <a:pt x="842963" y="2455010"/>
                    <a:pt x="842963" y="2459833"/>
                  </a:cubicBezTo>
                  <a:cubicBezTo>
                    <a:pt x="842963" y="2464656"/>
                    <a:pt x="839054" y="2468565"/>
                    <a:pt x="834231" y="2468565"/>
                  </a:cubicBezTo>
                  <a:cubicBezTo>
                    <a:pt x="829408" y="2468565"/>
                    <a:pt x="825499" y="2464656"/>
                    <a:pt x="825499" y="2459833"/>
                  </a:cubicBezTo>
                  <a:cubicBezTo>
                    <a:pt x="825499" y="2455010"/>
                    <a:pt x="829408" y="2451101"/>
                    <a:pt x="834231" y="2451101"/>
                  </a:cubicBezTo>
                  <a:close/>
                  <a:moveTo>
                    <a:pt x="791369" y="2451101"/>
                  </a:moveTo>
                  <a:cubicBezTo>
                    <a:pt x="796192" y="2451101"/>
                    <a:pt x="800101" y="2455010"/>
                    <a:pt x="800101" y="2459833"/>
                  </a:cubicBezTo>
                  <a:cubicBezTo>
                    <a:pt x="800101" y="2464656"/>
                    <a:pt x="796192" y="2468565"/>
                    <a:pt x="791369" y="2468565"/>
                  </a:cubicBezTo>
                  <a:cubicBezTo>
                    <a:pt x="786546" y="2468565"/>
                    <a:pt x="782637" y="2464656"/>
                    <a:pt x="782637" y="2459833"/>
                  </a:cubicBezTo>
                  <a:cubicBezTo>
                    <a:pt x="782637" y="2455010"/>
                    <a:pt x="786546" y="2451101"/>
                    <a:pt x="791369" y="2451101"/>
                  </a:cubicBezTo>
                  <a:close/>
                  <a:moveTo>
                    <a:pt x="747712" y="2451101"/>
                  </a:moveTo>
                  <a:cubicBezTo>
                    <a:pt x="748188" y="2451101"/>
                    <a:pt x="748188" y="2451101"/>
                    <a:pt x="748664" y="2451101"/>
                  </a:cubicBezTo>
                  <a:cubicBezTo>
                    <a:pt x="753427" y="2451101"/>
                    <a:pt x="757237" y="2454594"/>
                    <a:pt x="757237" y="2459583"/>
                  </a:cubicBezTo>
                  <a:cubicBezTo>
                    <a:pt x="757237" y="2464573"/>
                    <a:pt x="753427" y="2468564"/>
                    <a:pt x="748664" y="2468564"/>
                  </a:cubicBezTo>
                  <a:cubicBezTo>
                    <a:pt x="748664" y="2468564"/>
                    <a:pt x="748664" y="2468564"/>
                    <a:pt x="748188" y="2468065"/>
                  </a:cubicBezTo>
                  <a:cubicBezTo>
                    <a:pt x="748188" y="2462577"/>
                    <a:pt x="747712" y="2456590"/>
                    <a:pt x="747712" y="2451101"/>
                  </a:cubicBezTo>
                  <a:close/>
                  <a:moveTo>
                    <a:pt x="1779587" y="2451100"/>
                  </a:moveTo>
                  <a:cubicBezTo>
                    <a:pt x="1784848" y="2451100"/>
                    <a:pt x="1789112" y="2455009"/>
                    <a:pt x="1789112" y="2459832"/>
                  </a:cubicBezTo>
                  <a:cubicBezTo>
                    <a:pt x="1789112" y="2464655"/>
                    <a:pt x="1784848" y="2468564"/>
                    <a:pt x="1779587" y="2468564"/>
                  </a:cubicBezTo>
                  <a:cubicBezTo>
                    <a:pt x="1774326" y="2468564"/>
                    <a:pt x="1770062" y="2464655"/>
                    <a:pt x="1770062" y="2459832"/>
                  </a:cubicBezTo>
                  <a:cubicBezTo>
                    <a:pt x="1770062" y="2455009"/>
                    <a:pt x="1774326" y="2451100"/>
                    <a:pt x="1779587" y="2451100"/>
                  </a:cubicBezTo>
                  <a:close/>
                  <a:moveTo>
                    <a:pt x="1736724" y="2451100"/>
                  </a:moveTo>
                  <a:cubicBezTo>
                    <a:pt x="1741985" y="2451100"/>
                    <a:pt x="1746249" y="2455009"/>
                    <a:pt x="1746249" y="2459832"/>
                  </a:cubicBezTo>
                  <a:cubicBezTo>
                    <a:pt x="1746249" y="2464655"/>
                    <a:pt x="1741985" y="2468564"/>
                    <a:pt x="1736724" y="2468564"/>
                  </a:cubicBezTo>
                  <a:cubicBezTo>
                    <a:pt x="1731463" y="2468564"/>
                    <a:pt x="1727199" y="2464655"/>
                    <a:pt x="1727199" y="2459832"/>
                  </a:cubicBezTo>
                  <a:cubicBezTo>
                    <a:pt x="1727199" y="2455009"/>
                    <a:pt x="1731463" y="2451100"/>
                    <a:pt x="1736724" y="2451100"/>
                  </a:cubicBezTo>
                  <a:close/>
                  <a:moveTo>
                    <a:pt x="1693862" y="2451100"/>
                  </a:moveTo>
                  <a:cubicBezTo>
                    <a:pt x="1699123" y="2451100"/>
                    <a:pt x="1703387" y="2455009"/>
                    <a:pt x="1703387" y="2459832"/>
                  </a:cubicBezTo>
                  <a:cubicBezTo>
                    <a:pt x="1703387" y="2464655"/>
                    <a:pt x="1699123" y="2468564"/>
                    <a:pt x="1693862" y="2468564"/>
                  </a:cubicBezTo>
                  <a:cubicBezTo>
                    <a:pt x="1688601" y="2468564"/>
                    <a:pt x="1684337" y="2464655"/>
                    <a:pt x="1684337" y="2459832"/>
                  </a:cubicBezTo>
                  <a:cubicBezTo>
                    <a:pt x="1684337" y="2455009"/>
                    <a:pt x="1688601" y="2451100"/>
                    <a:pt x="1693862" y="2451100"/>
                  </a:cubicBezTo>
                  <a:close/>
                  <a:moveTo>
                    <a:pt x="1650999" y="2451100"/>
                  </a:moveTo>
                  <a:cubicBezTo>
                    <a:pt x="1656260" y="2451100"/>
                    <a:pt x="1660524" y="2455009"/>
                    <a:pt x="1660524" y="2459832"/>
                  </a:cubicBezTo>
                  <a:cubicBezTo>
                    <a:pt x="1660524" y="2464655"/>
                    <a:pt x="1656260" y="2468564"/>
                    <a:pt x="1650999" y="2468564"/>
                  </a:cubicBezTo>
                  <a:cubicBezTo>
                    <a:pt x="1645738" y="2468564"/>
                    <a:pt x="1641474" y="2464655"/>
                    <a:pt x="1641474" y="2459832"/>
                  </a:cubicBezTo>
                  <a:cubicBezTo>
                    <a:pt x="1641474" y="2455009"/>
                    <a:pt x="1645738" y="2451100"/>
                    <a:pt x="1650999" y="2451100"/>
                  </a:cubicBezTo>
                  <a:close/>
                  <a:moveTo>
                    <a:pt x="1608137" y="2451100"/>
                  </a:moveTo>
                  <a:cubicBezTo>
                    <a:pt x="1613398" y="2451100"/>
                    <a:pt x="1617662" y="2455009"/>
                    <a:pt x="1617662" y="2459832"/>
                  </a:cubicBezTo>
                  <a:cubicBezTo>
                    <a:pt x="1617662" y="2464655"/>
                    <a:pt x="1613398" y="2468564"/>
                    <a:pt x="1608137" y="2468564"/>
                  </a:cubicBezTo>
                  <a:cubicBezTo>
                    <a:pt x="1602876" y="2468564"/>
                    <a:pt x="1598612" y="2464655"/>
                    <a:pt x="1598612" y="2459832"/>
                  </a:cubicBezTo>
                  <a:cubicBezTo>
                    <a:pt x="1598612" y="2455009"/>
                    <a:pt x="1602876" y="2451100"/>
                    <a:pt x="1608137" y="2451100"/>
                  </a:cubicBezTo>
                  <a:close/>
                  <a:moveTo>
                    <a:pt x="1565274" y="2451100"/>
                  </a:moveTo>
                  <a:cubicBezTo>
                    <a:pt x="1570535" y="2451100"/>
                    <a:pt x="1574799" y="2455009"/>
                    <a:pt x="1574799" y="2459832"/>
                  </a:cubicBezTo>
                  <a:cubicBezTo>
                    <a:pt x="1574799" y="2464655"/>
                    <a:pt x="1570535" y="2468564"/>
                    <a:pt x="1565274" y="2468564"/>
                  </a:cubicBezTo>
                  <a:cubicBezTo>
                    <a:pt x="1560013" y="2468564"/>
                    <a:pt x="1555749" y="2464655"/>
                    <a:pt x="1555749" y="2459832"/>
                  </a:cubicBezTo>
                  <a:cubicBezTo>
                    <a:pt x="1555749" y="2455009"/>
                    <a:pt x="1560013" y="2451100"/>
                    <a:pt x="1565274" y="2451100"/>
                  </a:cubicBezTo>
                  <a:close/>
                  <a:moveTo>
                    <a:pt x="1522412" y="2451100"/>
                  </a:moveTo>
                  <a:cubicBezTo>
                    <a:pt x="1527673" y="2451100"/>
                    <a:pt x="1531937" y="2455009"/>
                    <a:pt x="1531937" y="2459832"/>
                  </a:cubicBezTo>
                  <a:cubicBezTo>
                    <a:pt x="1531937" y="2464655"/>
                    <a:pt x="1527673" y="2468564"/>
                    <a:pt x="1522412" y="2468564"/>
                  </a:cubicBezTo>
                  <a:cubicBezTo>
                    <a:pt x="1517151" y="2468564"/>
                    <a:pt x="1512887" y="2464655"/>
                    <a:pt x="1512887" y="2459832"/>
                  </a:cubicBezTo>
                  <a:cubicBezTo>
                    <a:pt x="1512887" y="2455009"/>
                    <a:pt x="1517151" y="2451100"/>
                    <a:pt x="1522412" y="2451100"/>
                  </a:cubicBezTo>
                  <a:close/>
                  <a:moveTo>
                    <a:pt x="1478756" y="2451100"/>
                  </a:moveTo>
                  <a:cubicBezTo>
                    <a:pt x="1483579" y="2451100"/>
                    <a:pt x="1487488" y="2455009"/>
                    <a:pt x="1487488" y="2459832"/>
                  </a:cubicBezTo>
                  <a:cubicBezTo>
                    <a:pt x="1487488" y="2464655"/>
                    <a:pt x="1483579" y="2468564"/>
                    <a:pt x="1478756" y="2468564"/>
                  </a:cubicBezTo>
                  <a:cubicBezTo>
                    <a:pt x="1473933" y="2468564"/>
                    <a:pt x="1470024" y="2464655"/>
                    <a:pt x="1470024" y="2459832"/>
                  </a:cubicBezTo>
                  <a:cubicBezTo>
                    <a:pt x="1470024" y="2455009"/>
                    <a:pt x="1473933" y="2451100"/>
                    <a:pt x="1478756" y="2451100"/>
                  </a:cubicBezTo>
                  <a:close/>
                  <a:moveTo>
                    <a:pt x="1436687" y="2451100"/>
                  </a:moveTo>
                  <a:cubicBezTo>
                    <a:pt x="1441948" y="2451100"/>
                    <a:pt x="1446212" y="2455009"/>
                    <a:pt x="1446212" y="2459832"/>
                  </a:cubicBezTo>
                  <a:cubicBezTo>
                    <a:pt x="1446212" y="2464655"/>
                    <a:pt x="1441948" y="2468564"/>
                    <a:pt x="1436687" y="2468564"/>
                  </a:cubicBezTo>
                  <a:cubicBezTo>
                    <a:pt x="1431426" y="2468564"/>
                    <a:pt x="1427162" y="2464655"/>
                    <a:pt x="1427162" y="2459832"/>
                  </a:cubicBezTo>
                  <a:cubicBezTo>
                    <a:pt x="1427162" y="2455009"/>
                    <a:pt x="1431426" y="2451100"/>
                    <a:pt x="1436687" y="2451100"/>
                  </a:cubicBezTo>
                  <a:close/>
                  <a:moveTo>
                    <a:pt x="1393825" y="2451100"/>
                  </a:moveTo>
                  <a:cubicBezTo>
                    <a:pt x="1399086" y="2451100"/>
                    <a:pt x="1403350" y="2455009"/>
                    <a:pt x="1403350" y="2459832"/>
                  </a:cubicBezTo>
                  <a:cubicBezTo>
                    <a:pt x="1403350" y="2464655"/>
                    <a:pt x="1399086" y="2468564"/>
                    <a:pt x="1393825" y="2468564"/>
                  </a:cubicBezTo>
                  <a:cubicBezTo>
                    <a:pt x="1388564" y="2468564"/>
                    <a:pt x="1384300" y="2464655"/>
                    <a:pt x="1384300" y="2459832"/>
                  </a:cubicBezTo>
                  <a:cubicBezTo>
                    <a:pt x="1384300" y="2455009"/>
                    <a:pt x="1388564" y="2451100"/>
                    <a:pt x="1393825" y="2451100"/>
                  </a:cubicBezTo>
                  <a:close/>
                  <a:moveTo>
                    <a:pt x="1350169" y="2451100"/>
                  </a:moveTo>
                  <a:cubicBezTo>
                    <a:pt x="1354992" y="2451100"/>
                    <a:pt x="1358901" y="2455009"/>
                    <a:pt x="1358901" y="2459832"/>
                  </a:cubicBezTo>
                  <a:cubicBezTo>
                    <a:pt x="1358901" y="2464655"/>
                    <a:pt x="1354992" y="2468564"/>
                    <a:pt x="1350169" y="2468564"/>
                  </a:cubicBezTo>
                  <a:cubicBezTo>
                    <a:pt x="1345346" y="2468564"/>
                    <a:pt x="1341437" y="2464655"/>
                    <a:pt x="1341437" y="2459832"/>
                  </a:cubicBezTo>
                  <a:cubicBezTo>
                    <a:pt x="1341437" y="2455009"/>
                    <a:pt x="1345346" y="2451100"/>
                    <a:pt x="1350169" y="2451100"/>
                  </a:cubicBezTo>
                  <a:close/>
                  <a:moveTo>
                    <a:pt x="1307307" y="2451100"/>
                  </a:moveTo>
                  <a:cubicBezTo>
                    <a:pt x="1312130" y="2451100"/>
                    <a:pt x="1316039" y="2455009"/>
                    <a:pt x="1316039" y="2459832"/>
                  </a:cubicBezTo>
                  <a:cubicBezTo>
                    <a:pt x="1316039" y="2464655"/>
                    <a:pt x="1312130" y="2468564"/>
                    <a:pt x="1307307" y="2468564"/>
                  </a:cubicBezTo>
                  <a:cubicBezTo>
                    <a:pt x="1302484" y="2468564"/>
                    <a:pt x="1298575" y="2464655"/>
                    <a:pt x="1298575" y="2459832"/>
                  </a:cubicBezTo>
                  <a:cubicBezTo>
                    <a:pt x="1298575" y="2455009"/>
                    <a:pt x="1302484" y="2451100"/>
                    <a:pt x="1307307" y="2451100"/>
                  </a:cubicBezTo>
                  <a:close/>
                  <a:moveTo>
                    <a:pt x="1263650" y="2451100"/>
                  </a:moveTo>
                  <a:cubicBezTo>
                    <a:pt x="1268911" y="2451100"/>
                    <a:pt x="1273175" y="2455009"/>
                    <a:pt x="1273175" y="2459832"/>
                  </a:cubicBezTo>
                  <a:cubicBezTo>
                    <a:pt x="1273175" y="2464655"/>
                    <a:pt x="1268911" y="2468564"/>
                    <a:pt x="1263650" y="2468564"/>
                  </a:cubicBezTo>
                  <a:cubicBezTo>
                    <a:pt x="1258389" y="2468564"/>
                    <a:pt x="1254125" y="2464655"/>
                    <a:pt x="1254125" y="2459832"/>
                  </a:cubicBezTo>
                  <a:cubicBezTo>
                    <a:pt x="1254125" y="2455009"/>
                    <a:pt x="1258389" y="2451100"/>
                    <a:pt x="1263650" y="2451100"/>
                  </a:cubicBezTo>
                  <a:close/>
                  <a:moveTo>
                    <a:pt x="1221582" y="2451100"/>
                  </a:moveTo>
                  <a:cubicBezTo>
                    <a:pt x="1226405" y="2451100"/>
                    <a:pt x="1230314" y="2455009"/>
                    <a:pt x="1230314" y="2459832"/>
                  </a:cubicBezTo>
                  <a:cubicBezTo>
                    <a:pt x="1230314" y="2464655"/>
                    <a:pt x="1226405" y="2468564"/>
                    <a:pt x="1221582" y="2468564"/>
                  </a:cubicBezTo>
                  <a:cubicBezTo>
                    <a:pt x="1216759" y="2468564"/>
                    <a:pt x="1212850" y="2464655"/>
                    <a:pt x="1212850" y="2459832"/>
                  </a:cubicBezTo>
                  <a:cubicBezTo>
                    <a:pt x="1212850" y="2455009"/>
                    <a:pt x="1216759" y="2451100"/>
                    <a:pt x="1221582" y="2451100"/>
                  </a:cubicBezTo>
                  <a:close/>
                  <a:moveTo>
                    <a:pt x="1177925" y="2451100"/>
                  </a:moveTo>
                  <a:cubicBezTo>
                    <a:pt x="1183186" y="2451100"/>
                    <a:pt x="1187450" y="2455009"/>
                    <a:pt x="1187450" y="2459832"/>
                  </a:cubicBezTo>
                  <a:cubicBezTo>
                    <a:pt x="1187450" y="2464655"/>
                    <a:pt x="1183186" y="2468564"/>
                    <a:pt x="1177925" y="2468564"/>
                  </a:cubicBezTo>
                  <a:cubicBezTo>
                    <a:pt x="1172664" y="2468564"/>
                    <a:pt x="1168400" y="2464655"/>
                    <a:pt x="1168400" y="2459832"/>
                  </a:cubicBezTo>
                  <a:cubicBezTo>
                    <a:pt x="1168400" y="2455009"/>
                    <a:pt x="1172664" y="2451100"/>
                    <a:pt x="1177925" y="2451100"/>
                  </a:cubicBezTo>
                  <a:close/>
                  <a:moveTo>
                    <a:pt x="1135062" y="2451100"/>
                  </a:moveTo>
                  <a:cubicBezTo>
                    <a:pt x="1140323" y="2451100"/>
                    <a:pt x="1144587" y="2455009"/>
                    <a:pt x="1144587" y="2459832"/>
                  </a:cubicBezTo>
                  <a:cubicBezTo>
                    <a:pt x="1144587" y="2464655"/>
                    <a:pt x="1140323" y="2468564"/>
                    <a:pt x="1135062" y="2468564"/>
                  </a:cubicBezTo>
                  <a:cubicBezTo>
                    <a:pt x="1129801" y="2468564"/>
                    <a:pt x="1125537" y="2464655"/>
                    <a:pt x="1125537" y="2459832"/>
                  </a:cubicBezTo>
                  <a:cubicBezTo>
                    <a:pt x="1125537" y="2455009"/>
                    <a:pt x="1129801" y="2451100"/>
                    <a:pt x="1135062" y="2451100"/>
                  </a:cubicBezTo>
                  <a:close/>
                  <a:moveTo>
                    <a:pt x="2059259" y="2408238"/>
                  </a:moveTo>
                  <a:cubicBezTo>
                    <a:pt x="2064702" y="2408238"/>
                    <a:pt x="2068512" y="2412230"/>
                    <a:pt x="2068512" y="2416720"/>
                  </a:cubicBezTo>
                  <a:cubicBezTo>
                    <a:pt x="2068512" y="2416720"/>
                    <a:pt x="2068512" y="2416720"/>
                    <a:pt x="2068512" y="2417219"/>
                  </a:cubicBezTo>
                  <a:cubicBezTo>
                    <a:pt x="2068512" y="2421710"/>
                    <a:pt x="2064158" y="2425701"/>
                    <a:pt x="2059259" y="2425701"/>
                  </a:cubicBezTo>
                  <a:cubicBezTo>
                    <a:pt x="2053816" y="2425701"/>
                    <a:pt x="2050006" y="2421710"/>
                    <a:pt x="2049462" y="2417219"/>
                  </a:cubicBezTo>
                  <a:cubicBezTo>
                    <a:pt x="2049462" y="2417219"/>
                    <a:pt x="2049462" y="2417219"/>
                    <a:pt x="2049462" y="2416720"/>
                  </a:cubicBezTo>
                  <a:cubicBezTo>
                    <a:pt x="2049462" y="2412230"/>
                    <a:pt x="2053816" y="2408238"/>
                    <a:pt x="2059259" y="2408238"/>
                  </a:cubicBezTo>
                  <a:close/>
                  <a:moveTo>
                    <a:pt x="2015852" y="2408238"/>
                  </a:moveTo>
                  <a:cubicBezTo>
                    <a:pt x="2021295" y="2408238"/>
                    <a:pt x="2025649" y="2412230"/>
                    <a:pt x="2025649" y="2416720"/>
                  </a:cubicBezTo>
                  <a:cubicBezTo>
                    <a:pt x="2025649" y="2416720"/>
                    <a:pt x="2025649" y="2416720"/>
                    <a:pt x="2025105" y="2417219"/>
                  </a:cubicBezTo>
                  <a:cubicBezTo>
                    <a:pt x="2025105" y="2421710"/>
                    <a:pt x="2020750" y="2425701"/>
                    <a:pt x="2015852" y="2425701"/>
                  </a:cubicBezTo>
                  <a:cubicBezTo>
                    <a:pt x="2010953" y="2425701"/>
                    <a:pt x="2006599" y="2421710"/>
                    <a:pt x="2006599" y="2417219"/>
                  </a:cubicBezTo>
                  <a:cubicBezTo>
                    <a:pt x="2006599" y="2417219"/>
                    <a:pt x="2006599" y="2417219"/>
                    <a:pt x="2006599" y="2416720"/>
                  </a:cubicBezTo>
                  <a:cubicBezTo>
                    <a:pt x="2006599" y="2412230"/>
                    <a:pt x="2010409" y="2408238"/>
                    <a:pt x="2015852" y="2408238"/>
                  </a:cubicBezTo>
                  <a:close/>
                  <a:moveTo>
                    <a:pt x="1972990" y="2408238"/>
                  </a:moveTo>
                  <a:cubicBezTo>
                    <a:pt x="1978433" y="2408238"/>
                    <a:pt x="1982787" y="2412230"/>
                    <a:pt x="1982787" y="2416720"/>
                  </a:cubicBezTo>
                  <a:cubicBezTo>
                    <a:pt x="1982787" y="2416720"/>
                    <a:pt x="1982787" y="2416720"/>
                    <a:pt x="1982787" y="2417219"/>
                  </a:cubicBezTo>
                  <a:cubicBezTo>
                    <a:pt x="1982243" y="2421710"/>
                    <a:pt x="1978433" y="2425701"/>
                    <a:pt x="1972990" y="2425701"/>
                  </a:cubicBezTo>
                  <a:cubicBezTo>
                    <a:pt x="1968091" y="2425701"/>
                    <a:pt x="1963737" y="2421710"/>
                    <a:pt x="1963737" y="2417219"/>
                  </a:cubicBezTo>
                  <a:cubicBezTo>
                    <a:pt x="1963737" y="2417219"/>
                    <a:pt x="1963737" y="2417219"/>
                    <a:pt x="1963737" y="2416720"/>
                  </a:cubicBezTo>
                  <a:cubicBezTo>
                    <a:pt x="1963737" y="2412230"/>
                    <a:pt x="1968091" y="2408238"/>
                    <a:pt x="1972990" y="2408238"/>
                  </a:cubicBezTo>
                  <a:close/>
                  <a:moveTo>
                    <a:pt x="1930127" y="2408238"/>
                  </a:moveTo>
                  <a:cubicBezTo>
                    <a:pt x="1935570" y="2408238"/>
                    <a:pt x="1939924" y="2412230"/>
                    <a:pt x="1939924" y="2416720"/>
                  </a:cubicBezTo>
                  <a:cubicBezTo>
                    <a:pt x="1939924" y="2416720"/>
                    <a:pt x="1939924" y="2416720"/>
                    <a:pt x="1939924" y="2417219"/>
                  </a:cubicBezTo>
                  <a:cubicBezTo>
                    <a:pt x="1939924" y="2421710"/>
                    <a:pt x="1935570" y="2425701"/>
                    <a:pt x="1930127" y="2425701"/>
                  </a:cubicBezTo>
                  <a:cubicBezTo>
                    <a:pt x="1925228" y="2425701"/>
                    <a:pt x="1920874" y="2421710"/>
                    <a:pt x="1920874" y="2417219"/>
                  </a:cubicBezTo>
                  <a:cubicBezTo>
                    <a:pt x="1920874" y="2417219"/>
                    <a:pt x="1920874" y="2417219"/>
                    <a:pt x="1920874" y="2416720"/>
                  </a:cubicBezTo>
                  <a:cubicBezTo>
                    <a:pt x="1920874" y="2412230"/>
                    <a:pt x="1925228" y="2408238"/>
                    <a:pt x="1930127" y="2408238"/>
                  </a:cubicBezTo>
                  <a:close/>
                  <a:moveTo>
                    <a:pt x="1886993" y="2408238"/>
                  </a:moveTo>
                  <a:cubicBezTo>
                    <a:pt x="1891483" y="2408238"/>
                    <a:pt x="1895475" y="2412230"/>
                    <a:pt x="1895475" y="2416720"/>
                  </a:cubicBezTo>
                  <a:cubicBezTo>
                    <a:pt x="1895475" y="2416720"/>
                    <a:pt x="1895475" y="2416720"/>
                    <a:pt x="1895475" y="2417219"/>
                  </a:cubicBezTo>
                  <a:cubicBezTo>
                    <a:pt x="1895475" y="2421710"/>
                    <a:pt x="1891483" y="2425701"/>
                    <a:pt x="1886993" y="2425701"/>
                  </a:cubicBezTo>
                  <a:cubicBezTo>
                    <a:pt x="1882004" y="2425701"/>
                    <a:pt x="1878511" y="2421710"/>
                    <a:pt x="1878012" y="2417219"/>
                  </a:cubicBezTo>
                  <a:cubicBezTo>
                    <a:pt x="1878012" y="2417219"/>
                    <a:pt x="1878012" y="2417219"/>
                    <a:pt x="1878012" y="2416720"/>
                  </a:cubicBezTo>
                  <a:cubicBezTo>
                    <a:pt x="1878012" y="2412230"/>
                    <a:pt x="1882004" y="2408238"/>
                    <a:pt x="1886993" y="2408238"/>
                  </a:cubicBezTo>
                  <a:close/>
                  <a:moveTo>
                    <a:pt x="1844131" y="2408238"/>
                  </a:moveTo>
                  <a:cubicBezTo>
                    <a:pt x="1848621" y="2408238"/>
                    <a:pt x="1852613" y="2412230"/>
                    <a:pt x="1852613" y="2416720"/>
                  </a:cubicBezTo>
                  <a:cubicBezTo>
                    <a:pt x="1852613" y="2416720"/>
                    <a:pt x="1852613" y="2416720"/>
                    <a:pt x="1852613" y="2417219"/>
                  </a:cubicBezTo>
                  <a:cubicBezTo>
                    <a:pt x="1852613" y="2421710"/>
                    <a:pt x="1848621" y="2425701"/>
                    <a:pt x="1844131" y="2425701"/>
                  </a:cubicBezTo>
                  <a:cubicBezTo>
                    <a:pt x="1839142" y="2425701"/>
                    <a:pt x="1835649" y="2421710"/>
                    <a:pt x="1835150" y="2417219"/>
                  </a:cubicBezTo>
                  <a:cubicBezTo>
                    <a:pt x="1835150" y="2417219"/>
                    <a:pt x="1835150" y="2417219"/>
                    <a:pt x="1835150" y="2416720"/>
                  </a:cubicBezTo>
                  <a:cubicBezTo>
                    <a:pt x="1835150" y="2412230"/>
                    <a:pt x="1839142" y="2408238"/>
                    <a:pt x="1844131" y="2408238"/>
                  </a:cubicBezTo>
                  <a:close/>
                  <a:moveTo>
                    <a:pt x="1800505" y="2408238"/>
                  </a:moveTo>
                  <a:cubicBezTo>
                    <a:pt x="1800505" y="2408238"/>
                    <a:pt x="1800505" y="2408238"/>
                    <a:pt x="1801018" y="2408238"/>
                  </a:cubicBezTo>
                  <a:cubicBezTo>
                    <a:pt x="1806155" y="2408238"/>
                    <a:pt x="1809750" y="2412230"/>
                    <a:pt x="1809750" y="2416720"/>
                  </a:cubicBezTo>
                  <a:cubicBezTo>
                    <a:pt x="1809750" y="2416720"/>
                    <a:pt x="1809750" y="2416720"/>
                    <a:pt x="1809750" y="2417219"/>
                  </a:cubicBezTo>
                  <a:cubicBezTo>
                    <a:pt x="1809750" y="2421710"/>
                    <a:pt x="1805641" y="2425701"/>
                    <a:pt x="1801018" y="2425701"/>
                  </a:cubicBezTo>
                  <a:cubicBezTo>
                    <a:pt x="1801018" y="2425701"/>
                    <a:pt x="1801018" y="2425701"/>
                    <a:pt x="1800505" y="2425701"/>
                  </a:cubicBezTo>
                  <a:cubicBezTo>
                    <a:pt x="1795882" y="2425202"/>
                    <a:pt x="1792287" y="2421710"/>
                    <a:pt x="1792287" y="2417219"/>
                  </a:cubicBezTo>
                  <a:cubicBezTo>
                    <a:pt x="1792287" y="2417219"/>
                    <a:pt x="1792287" y="2417219"/>
                    <a:pt x="1792287" y="2416720"/>
                  </a:cubicBezTo>
                  <a:cubicBezTo>
                    <a:pt x="1792287" y="2412230"/>
                    <a:pt x="1795882" y="2408238"/>
                    <a:pt x="1800505" y="2408238"/>
                  </a:cubicBezTo>
                  <a:close/>
                  <a:moveTo>
                    <a:pt x="1757906" y="2408238"/>
                  </a:moveTo>
                  <a:cubicBezTo>
                    <a:pt x="1762895" y="2408238"/>
                    <a:pt x="1766887" y="2412230"/>
                    <a:pt x="1766887" y="2416720"/>
                  </a:cubicBezTo>
                  <a:cubicBezTo>
                    <a:pt x="1766887" y="2416720"/>
                    <a:pt x="1766887" y="2416720"/>
                    <a:pt x="1766887" y="2417219"/>
                  </a:cubicBezTo>
                  <a:cubicBezTo>
                    <a:pt x="1766388" y="2421710"/>
                    <a:pt x="1762895" y="2425701"/>
                    <a:pt x="1757906" y="2425701"/>
                  </a:cubicBezTo>
                  <a:cubicBezTo>
                    <a:pt x="1753416" y="2425701"/>
                    <a:pt x="1749424" y="2421710"/>
                    <a:pt x="1749424" y="2417219"/>
                  </a:cubicBezTo>
                  <a:cubicBezTo>
                    <a:pt x="1749424" y="2417219"/>
                    <a:pt x="1749424" y="2417219"/>
                    <a:pt x="1749424" y="2416720"/>
                  </a:cubicBezTo>
                  <a:cubicBezTo>
                    <a:pt x="1749424" y="2412230"/>
                    <a:pt x="1753416" y="2408238"/>
                    <a:pt x="1757906" y="2408238"/>
                  </a:cubicBezTo>
                  <a:close/>
                  <a:moveTo>
                    <a:pt x="1714227" y="2408238"/>
                  </a:moveTo>
                  <a:cubicBezTo>
                    <a:pt x="1719670" y="2408238"/>
                    <a:pt x="1724024" y="2412230"/>
                    <a:pt x="1724024" y="2416720"/>
                  </a:cubicBezTo>
                  <a:cubicBezTo>
                    <a:pt x="1724024" y="2416720"/>
                    <a:pt x="1724024" y="2416720"/>
                    <a:pt x="1724024" y="2417219"/>
                  </a:cubicBezTo>
                  <a:cubicBezTo>
                    <a:pt x="1723480" y="2421710"/>
                    <a:pt x="1719670" y="2425701"/>
                    <a:pt x="1714227" y="2425701"/>
                  </a:cubicBezTo>
                  <a:cubicBezTo>
                    <a:pt x="1709328" y="2425701"/>
                    <a:pt x="1704974" y="2421710"/>
                    <a:pt x="1704974" y="2417219"/>
                  </a:cubicBezTo>
                  <a:cubicBezTo>
                    <a:pt x="1704974" y="2417219"/>
                    <a:pt x="1704974" y="2417219"/>
                    <a:pt x="1704974" y="2416720"/>
                  </a:cubicBezTo>
                  <a:cubicBezTo>
                    <a:pt x="1704974" y="2412230"/>
                    <a:pt x="1709328" y="2408238"/>
                    <a:pt x="1714227" y="2408238"/>
                  </a:cubicBezTo>
                  <a:close/>
                  <a:moveTo>
                    <a:pt x="1671909" y="2408238"/>
                  </a:moveTo>
                  <a:cubicBezTo>
                    <a:pt x="1676808" y="2408238"/>
                    <a:pt x="1681162" y="2412230"/>
                    <a:pt x="1681162" y="2416720"/>
                  </a:cubicBezTo>
                  <a:cubicBezTo>
                    <a:pt x="1681162" y="2416720"/>
                    <a:pt x="1681162" y="2416720"/>
                    <a:pt x="1681162" y="2417219"/>
                  </a:cubicBezTo>
                  <a:cubicBezTo>
                    <a:pt x="1681162" y="2421710"/>
                    <a:pt x="1676808" y="2425701"/>
                    <a:pt x="1671909" y="2425701"/>
                  </a:cubicBezTo>
                  <a:cubicBezTo>
                    <a:pt x="1666466" y="2425701"/>
                    <a:pt x="1662656" y="2421710"/>
                    <a:pt x="1662112" y="2417219"/>
                  </a:cubicBezTo>
                  <a:cubicBezTo>
                    <a:pt x="1662112" y="2417219"/>
                    <a:pt x="1662112" y="2417219"/>
                    <a:pt x="1662112" y="2416720"/>
                  </a:cubicBezTo>
                  <a:cubicBezTo>
                    <a:pt x="1662112" y="2412230"/>
                    <a:pt x="1666466" y="2408238"/>
                    <a:pt x="1671909" y="2408238"/>
                  </a:cubicBezTo>
                  <a:close/>
                  <a:moveTo>
                    <a:pt x="1629046" y="2408238"/>
                  </a:moveTo>
                  <a:cubicBezTo>
                    <a:pt x="1633945" y="2408238"/>
                    <a:pt x="1638299" y="2412230"/>
                    <a:pt x="1638299" y="2416720"/>
                  </a:cubicBezTo>
                  <a:cubicBezTo>
                    <a:pt x="1638299" y="2416720"/>
                    <a:pt x="1638299" y="2416720"/>
                    <a:pt x="1638299" y="2417219"/>
                  </a:cubicBezTo>
                  <a:cubicBezTo>
                    <a:pt x="1638299" y="2421710"/>
                    <a:pt x="1633945" y="2425701"/>
                    <a:pt x="1629046" y="2425701"/>
                  </a:cubicBezTo>
                  <a:cubicBezTo>
                    <a:pt x="1623603" y="2425701"/>
                    <a:pt x="1619793" y="2421710"/>
                    <a:pt x="1619249" y="2417219"/>
                  </a:cubicBezTo>
                  <a:cubicBezTo>
                    <a:pt x="1619249" y="2417219"/>
                    <a:pt x="1619249" y="2417219"/>
                    <a:pt x="1619249" y="2416720"/>
                  </a:cubicBezTo>
                  <a:cubicBezTo>
                    <a:pt x="1619249" y="2412230"/>
                    <a:pt x="1623603" y="2408238"/>
                    <a:pt x="1629046" y="2408238"/>
                  </a:cubicBezTo>
                  <a:close/>
                  <a:moveTo>
                    <a:pt x="1585912" y="2408238"/>
                  </a:moveTo>
                  <a:cubicBezTo>
                    <a:pt x="1591515" y="2408238"/>
                    <a:pt x="1595437" y="2412230"/>
                    <a:pt x="1595437" y="2416720"/>
                  </a:cubicBezTo>
                  <a:cubicBezTo>
                    <a:pt x="1595437" y="2416720"/>
                    <a:pt x="1595437" y="2416720"/>
                    <a:pt x="1595437" y="2417219"/>
                  </a:cubicBezTo>
                  <a:cubicBezTo>
                    <a:pt x="1595437" y="2421710"/>
                    <a:pt x="1590955" y="2425701"/>
                    <a:pt x="1585912" y="2425701"/>
                  </a:cubicBezTo>
                  <a:cubicBezTo>
                    <a:pt x="1580869" y="2425701"/>
                    <a:pt x="1576387" y="2421710"/>
                    <a:pt x="1576387" y="2417219"/>
                  </a:cubicBezTo>
                  <a:cubicBezTo>
                    <a:pt x="1576387" y="2417219"/>
                    <a:pt x="1576387" y="2417219"/>
                    <a:pt x="1576387" y="2416720"/>
                  </a:cubicBezTo>
                  <a:cubicBezTo>
                    <a:pt x="1576387" y="2412230"/>
                    <a:pt x="1580309" y="2408238"/>
                    <a:pt x="1585912" y="2408238"/>
                  </a:cubicBezTo>
                  <a:close/>
                  <a:moveTo>
                    <a:pt x="1542777" y="2408238"/>
                  </a:moveTo>
                  <a:cubicBezTo>
                    <a:pt x="1548220" y="2408238"/>
                    <a:pt x="1552574" y="2412230"/>
                    <a:pt x="1552574" y="2416720"/>
                  </a:cubicBezTo>
                  <a:cubicBezTo>
                    <a:pt x="1552574" y="2416720"/>
                    <a:pt x="1552574" y="2416720"/>
                    <a:pt x="1552574" y="2417219"/>
                  </a:cubicBezTo>
                  <a:cubicBezTo>
                    <a:pt x="1552030" y="2421710"/>
                    <a:pt x="1548220" y="2425701"/>
                    <a:pt x="1542777" y="2425701"/>
                  </a:cubicBezTo>
                  <a:cubicBezTo>
                    <a:pt x="1537878" y="2425701"/>
                    <a:pt x="1533524" y="2421710"/>
                    <a:pt x="1533524" y="2417219"/>
                  </a:cubicBezTo>
                  <a:cubicBezTo>
                    <a:pt x="1533524" y="2417219"/>
                    <a:pt x="1533524" y="2417219"/>
                    <a:pt x="1533524" y="2416720"/>
                  </a:cubicBezTo>
                  <a:cubicBezTo>
                    <a:pt x="1533524" y="2412230"/>
                    <a:pt x="1537878" y="2408238"/>
                    <a:pt x="1542777" y="2408238"/>
                  </a:cubicBezTo>
                  <a:close/>
                  <a:moveTo>
                    <a:pt x="1499915" y="2408238"/>
                  </a:moveTo>
                  <a:cubicBezTo>
                    <a:pt x="1505358" y="2408238"/>
                    <a:pt x="1509712" y="2412230"/>
                    <a:pt x="1509712" y="2416720"/>
                  </a:cubicBezTo>
                  <a:cubicBezTo>
                    <a:pt x="1509712" y="2416720"/>
                    <a:pt x="1509712" y="2416720"/>
                    <a:pt x="1509712" y="2417219"/>
                  </a:cubicBezTo>
                  <a:cubicBezTo>
                    <a:pt x="1509168" y="2421710"/>
                    <a:pt x="1505358" y="2425701"/>
                    <a:pt x="1499915" y="2425701"/>
                  </a:cubicBezTo>
                  <a:cubicBezTo>
                    <a:pt x="1495016" y="2425701"/>
                    <a:pt x="1490662" y="2421710"/>
                    <a:pt x="1490662" y="2417219"/>
                  </a:cubicBezTo>
                  <a:cubicBezTo>
                    <a:pt x="1490662" y="2417219"/>
                    <a:pt x="1490662" y="2417219"/>
                    <a:pt x="1490662" y="2416720"/>
                  </a:cubicBezTo>
                  <a:cubicBezTo>
                    <a:pt x="1490662" y="2412230"/>
                    <a:pt x="1495016" y="2408238"/>
                    <a:pt x="1499915" y="2408238"/>
                  </a:cubicBezTo>
                  <a:close/>
                  <a:moveTo>
                    <a:pt x="1457052" y="2408238"/>
                  </a:moveTo>
                  <a:cubicBezTo>
                    <a:pt x="1457052" y="2408238"/>
                    <a:pt x="1457052" y="2408238"/>
                    <a:pt x="1457596" y="2408238"/>
                  </a:cubicBezTo>
                  <a:cubicBezTo>
                    <a:pt x="1462495" y="2408238"/>
                    <a:pt x="1466849" y="2412230"/>
                    <a:pt x="1466849" y="2416720"/>
                  </a:cubicBezTo>
                  <a:cubicBezTo>
                    <a:pt x="1466849" y="2416720"/>
                    <a:pt x="1466849" y="2416720"/>
                    <a:pt x="1466849" y="2417219"/>
                  </a:cubicBezTo>
                  <a:cubicBezTo>
                    <a:pt x="1466849" y="2421710"/>
                    <a:pt x="1462495" y="2425701"/>
                    <a:pt x="1457596" y="2425701"/>
                  </a:cubicBezTo>
                  <a:cubicBezTo>
                    <a:pt x="1457596" y="2425701"/>
                    <a:pt x="1457596" y="2425701"/>
                    <a:pt x="1457052" y="2425701"/>
                  </a:cubicBezTo>
                  <a:cubicBezTo>
                    <a:pt x="1452153" y="2425202"/>
                    <a:pt x="1447799" y="2421710"/>
                    <a:pt x="1447799" y="2417219"/>
                  </a:cubicBezTo>
                  <a:cubicBezTo>
                    <a:pt x="1447799" y="2417219"/>
                    <a:pt x="1447799" y="2417219"/>
                    <a:pt x="1447799" y="2416720"/>
                  </a:cubicBezTo>
                  <a:cubicBezTo>
                    <a:pt x="1447799" y="2412230"/>
                    <a:pt x="1452153" y="2408238"/>
                    <a:pt x="1457052" y="2408238"/>
                  </a:cubicBezTo>
                  <a:close/>
                  <a:moveTo>
                    <a:pt x="1414734" y="2408238"/>
                  </a:moveTo>
                  <a:cubicBezTo>
                    <a:pt x="1419633" y="2408238"/>
                    <a:pt x="1423987" y="2412230"/>
                    <a:pt x="1423987" y="2416720"/>
                  </a:cubicBezTo>
                  <a:cubicBezTo>
                    <a:pt x="1423987" y="2416720"/>
                    <a:pt x="1423987" y="2416720"/>
                    <a:pt x="1423987" y="2417219"/>
                  </a:cubicBezTo>
                  <a:cubicBezTo>
                    <a:pt x="1423987" y="2421710"/>
                    <a:pt x="1419633" y="2425701"/>
                    <a:pt x="1414734" y="2425701"/>
                  </a:cubicBezTo>
                  <a:cubicBezTo>
                    <a:pt x="1409291" y="2425701"/>
                    <a:pt x="1405481" y="2421710"/>
                    <a:pt x="1404937" y="2417219"/>
                  </a:cubicBezTo>
                  <a:cubicBezTo>
                    <a:pt x="1404937" y="2417219"/>
                    <a:pt x="1404937" y="2417219"/>
                    <a:pt x="1404937" y="2416720"/>
                  </a:cubicBezTo>
                  <a:cubicBezTo>
                    <a:pt x="1404937" y="2412230"/>
                    <a:pt x="1409291" y="2408238"/>
                    <a:pt x="1414734" y="2408238"/>
                  </a:cubicBezTo>
                  <a:close/>
                  <a:moveTo>
                    <a:pt x="1371056" y="2408238"/>
                  </a:moveTo>
                  <a:cubicBezTo>
                    <a:pt x="1376045" y="2408238"/>
                    <a:pt x="1379538" y="2412230"/>
                    <a:pt x="1379538" y="2416720"/>
                  </a:cubicBezTo>
                  <a:cubicBezTo>
                    <a:pt x="1379538" y="2416720"/>
                    <a:pt x="1379538" y="2416720"/>
                    <a:pt x="1379538" y="2417219"/>
                  </a:cubicBezTo>
                  <a:cubicBezTo>
                    <a:pt x="1379538" y="2421710"/>
                    <a:pt x="1375546" y="2425701"/>
                    <a:pt x="1371056" y="2425701"/>
                  </a:cubicBezTo>
                  <a:cubicBezTo>
                    <a:pt x="1366565" y="2425701"/>
                    <a:pt x="1362574" y="2421710"/>
                    <a:pt x="1362574" y="2417219"/>
                  </a:cubicBezTo>
                  <a:cubicBezTo>
                    <a:pt x="1362574" y="2417219"/>
                    <a:pt x="1362574" y="2417219"/>
                    <a:pt x="1362075" y="2416720"/>
                  </a:cubicBezTo>
                  <a:cubicBezTo>
                    <a:pt x="1362075" y="2412230"/>
                    <a:pt x="1366067" y="2408238"/>
                    <a:pt x="1371056" y="2408238"/>
                  </a:cubicBezTo>
                  <a:close/>
                  <a:moveTo>
                    <a:pt x="1328465" y="2408238"/>
                  </a:moveTo>
                  <a:cubicBezTo>
                    <a:pt x="1333908" y="2408238"/>
                    <a:pt x="1338262" y="2412230"/>
                    <a:pt x="1338262" y="2416720"/>
                  </a:cubicBezTo>
                  <a:cubicBezTo>
                    <a:pt x="1338262" y="2416720"/>
                    <a:pt x="1338262" y="2416720"/>
                    <a:pt x="1338262" y="2417219"/>
                  </a:cubicBezTo>
                  <a:cubicBezTo>
                    <a:pt x="1337718" y="2421710"/>
                    <a:pt x="1333908" y="2425701"/>
                    <a:pt x="1328465" y="2425701"/>
                  </a:cubicBezTo>
                  <a:cubicBezTo>
                    <a:pt x="1323566" y="2425701"/>
                    <a:pt x="1319212" y="2421710"/>
                    <a:pt x="1319212" y="2417219"/>
                  </a:cubicBezTo>
                  <a:cubicBezTo>
                    <a:pt x="1319212" y="2417219"/>
                    <a:pt x="1319212" y="2417219"/>
                    <a:pt x="1319212" y="2416720"/>
                  </a:cubicBezTo>
                  <a:cubicBezTo>
                    <a:pt x="1319212" y="2412230"/>
                    <a:pt x="1323022" y="2408238"/>
                    <a:pt x="1328465" y="2408238"/>
                  </a:cubicBezTo>
                  <a:close/>
                  <a:moveTo>
                    <a:pt x="1284832" y="2408238"/>
                  </a:moveTo>
                  <a:cubicBezTo>
                    <a:pt x="1289821" y="2408238"/>
                    <a:pt x="1293813" y="2412230"/>
                    <a:pt x="1293813" y="2416720"/>
                  </a:cubicBezTo>
                  <a:cubicBezTo>
                    <a:pt x="1293813" y="2416720"/>
                    <a:pt x="1293813" y="2416720"/>
                    <a:pt x="1293813" y="2417219"/>
                  </a:cubicBezTo>
                  <a:cubicBezTo>
                    <a:pt x="1293314" y="2421710"/>
                    <a:pt x="1289821" y="2425701"/>
                    <a:pt x="1284832" y="2425701"/>
                  </a:cubicBezTo>
                  <a:cubicBezTo>
                    <a:pt x="1280342" y="2425701"/>
                    <a:pt x="1276350" y="2421710"/>
                    <a:pt x="1276350" y="2417219"/>
                  </a:cubicBezTo>
                  <a:cubicBezTo>
                    <a:pt x="1276350" y="2417219"/>
                    <a:pt x="1276350" y="2417219"/>
                    <a:pt x="1276350" y="2416720"/>
                  </a:cubicBezTo>
                  <a:cubicBezTo>
                    <a:pt x="1276350" y="2412230"/>
                    <a:pt x="1280342" y="2408238"/>
                    <a:pt x="1284832" y="2408238"/>
                  </a:cubicBezTo>
                  <a:close/>
                  <a:moveTo>
                    <a:pt x="1242468" y="2408238"/>
                  </a:moveTo>
                  <a:cubicBezTo>
                    <a:pt x="1246958" y="2408238"/>
                    <a:pt x="1250950" y="2412230"/>
                    <a:pt x="1250950" y="2416720"/>
                  </a:cubicBezTo>
                  <a:cubicBezTo>
                    <a:pt x="1250950" y="2416720"/>
                    <a:pt x="1250950" y="2416720"/>
                    <a:pt x="1250950" y="2417219"/>
                  </a:cubicBezTo>
                  <a:cubicBezTo>
                    <a:pt x="1250950" y="2421710"/>
                    <a:pt x="1246958" y="2425701"/>
                    <a:pt x="1242468" y="2425701"/>
                  </a:cubicBezTo>
                  <a:cubicBezTo>
                    <a:pt x="1237479" y="2425701"/>
                    <a:pt x="1233487" y="2421710"/>
                    <a:pt x="1233487" y="2417219"/>
                  </a:cubicBezTo>
                  <a:cubicBezTo>
                    <a:pt x="1233487" y="2417219"/>
                    <a:pt x="1233487" y="2417219"/>
                    <a:pt x="1233487" y="2416720"/>
                  </a:cubicBezTo>
                  <a:cubicBezTo>
                    <a:pt x="1233487" y="2412230"/>
                    <a:pt x="1237479" y="2408238"/>
                    <a:pt x="1242468" y="2408238"/>
                  </a:cubicBezTo>
                  <a:close/>
                  <a:moveTo>
                    <a:pt x="1198834" y="2408238"/>
                  </a:moveTo>
                  <a:cubicBezTo>
                    <a:pt x="1203733" y="2408238"/>
                    <a:pt x="1208087" y="2412230"/>
                    <a:pt x="1208087" y="2416720"/>
                  </a:cubicBezTo>
                  <a:cubicBezTo>
                    <a:pt x="1208087" y="2416720"/>
                    <a:pt x="1208087" y="2416720"/>
                    <a:pt x="1208087" y="2417219"/>
                  </a:cubicBezTo>
                  <a:cubicBezTo>
                    <a:pt x="1208087" y="2421710"/>
                    <a:pt x="1203733" y="2425701"/>
                    <a:pt x="1198834" y="2425701"/>
                  </a:cubicBezTo>
                  <a:cubicBezTo>
                    <a:pt x="1193391" y="2425701"/>
                    <a:pt x="1189581" y="2421710"/>
                    <a:pt x="1189037" y="2417219"/>
                  </a:cubicBezTo>
                  <a:cubicBezTo>
                    <a:pt x="1189037" y="2417219"/>
                    <a:pt x="1189037" y="2417219"/>
                    <a:pt x="1189037" y="2416720"/>
                  </a:cubicBezTo>
                  <a:cubicBezTo>
                    <a:pt x="1189037" y="2412230"/>
                    <a:pt x="1193391" y="2408238"/>
                    <a:pt x="1198834" y="2408238"/>
                  </a:cubicBezTo>
                  <a:close/>
                  <a:moveTo>
                    <a:pt x="1155972" y="2408238"/>
                  </a:moveTo>
                  <a:cubicBezTo>
                    <a:pt x="1161415" y="2408238"/>
                    <a:pt x="1165225" y="2412230"/>
                    <a:pt x="1165225" y="2416720"/>
                  </a:cubicBezTo>
                  <a:cubicBezTo>
                    <a:pt x="1165225" y="2416720"/>
                    <a:pt x="1165225" y="2416720"/>
                    <a:pt x="1165225" y="2417219"/>
                  </a:cubicBezTo>
                  <a:cubicBezTo>
                    <a:pt x="1165225" y="2421710"/>
                    <a:pt x="1160871" y="2425701"/>
                    <a:pt x="1155972" y="2425701"/>
                  </a:cubicBezTo>
                  <a:cubicBezTo>
                    <a:pt x="1150529" y="2425701"/>
                    <a:pt x="1146719" y="2421710"/>
                    <a:pt x="1146175" y="2417219"/>
                  </a:cubicBezTo>
                  <a:cubicBezTo>
                    <a:pt x="1146175" y="2417219"/>
                    <a:pt x="1146175" y="2417219"/>
                    <a:pt x="1146175" y="2416720"/>
                  </a:cubicBezTo>
                  <a:cubicBezTo>
                    <a:pt x="1146175" y="2412230"/>
                    <a:pt x="1150529" y="2408238"/>
                    <a:pt x="1155972" y="2408238"/>
                  </a:cubicBezTo>
                  <a:close/>
                  <a:moveTo>
                    <a:pt x="1112883" y="2408238"/>
                  </a:moveTo>
                  <a:cubicBezTo>
                    <a:pt x="1112883" y="2408238"/>
                    <a:pt x="1112883" y="2408238"/>
                    <a:pt x="1113382" y="2408238"/>
                  </a:cubicBezTo>
                  <a:cubicBezTo>
                    <a:pt x="1118371" y="2408238"/>
                    <a:pt x="1122363" y="2412230"/>
                    <a:pt x="1122363" y="2416720"/>
                  </a:cubicBezTo>
                  <a:cubicBezTo>
                    <a:pt x="1122363" y="2416720"/>
                    <a:pt x="1122363" y="2416720"/>
                    <a:pt x="1122363" y="2417219"/>
                  </a:cubicBezTo>
                  <a:cubicBezTo>
                    <a:pt x="1121864" y="2421710"/>
                    <a:pt x="1118371" y="2425701"/>
                    <a:pt x="1113382" y="2425701"/>
                  </a:cubicBezTo>
                  <a:cubicBezTo>
                    <a:pt x="1113382" y="2425701"/>
                    <a:pt x="1113382" y="2425701"/>
                    <a:pt x="1112883" y="2425701"/>
                  </a:cubicBezTo>
                  <a:cubicBezTo>
                    <a:pt x="1108393" y="2425202"/>
                    <a:pt x="1104900" y="2421710"/>
                    <a:pt x="1104900" y="2417219"/>
                  </a:cubicBezTo>
                  <a:cubicBezTo>
                    <a:pt x="1104900" y="2417219"/>
                    <a:pt x="1104900" y="2417219"/>
                    <a:pt x="1104900" y="2416720"/>
                  </a:cubicBezTo>
                  <a:cubicBezTo>
                    <a:pt x="1104900" y="2412230"/>
                    <a:pt x="1108393" y="2408238"/>
                    <a:pt x="1112883" y="2408238"/>
                  </a:cubicBezTo>
                  <a:close/>
                  <a:moveTo>
                    <a:pt x="1069702" y="2408238"/>
                  </a:moveTo>
                  <a:cubicBezTo>
                    <a:pt x="1075145" y="2408238"/>
                    <a:pt x="1079499" y="2412230"/>
                    <a:pt x="1079499" y="2416720"/>
                  </a:cubicBezTo>
                  <a:cubicBezTo>
                    <a:pt x="1079499" y="2416720"/>
                    <a:pt x="1079499" y="2416720"/>
                    <a:pt x="1079499" y="2417219"/>
                  </a:cubicBezTo>
                  <a:cubicBezTo>
                    <a:pt x="1078955" y="2421710"/>
                    <a:pt x="1075145" y="2425701"/>
                    <a:pt x="1069702" y="2425701"/>
                  </a:cubicBezTo>
                  <a:cubicBezTo>
                    <a:pt x="1064803" y="2425701"/>
                    <a:pt x="1060449" y="2421710"/>
                    <a:pt x="1060449" y="2417219"/>
                  </a:cubicBezTo>
                  <a:cubicBezTo>
                    <a:pt x="1060449" y="2417219"/>
                    <a:pt x="1060449" y="2417219"/>
                    <a:pt x="1060449" y="2416720"/>
                  </a:cubicBezTo>
                  <a:cubicBezTo>
                    <a:pt x="1060449" y="2412230"/>
                    <a:pt x="1064803" y="2408238"/>
                    <a:pt x="1069702" y="2408238"/>
                  </a:cubicBezTo>
                  <a:close/>
                  <a:moveTo>
                    <a:pt x="1026840" y="2408238"/>
                  </a:moveTo>
                  <a:cubicBezTo>
                    <a:pt x="1032283" y="2408238"/>
                    <a:pt x="1036637" y="2412230"/>
                    <a:pt x="1036637" y="2416720"/>
                  </a:cubicBezTo>
                  <a:cubicBezTo>
                    <a:pt x="1036637" y="2416720"/>
                    <a:pt x="1036637" y="2416720"/>
                    <a:pt x="1036637" y="2417219"/>
                  </a:cubicBezTo>
                  <a:cubicBezTo>
                    <a:pt x="1036637" y="2421710"/>
                    <a:pt x="1032283" y="2425701"/>
                    <a:pt x="1026840" y="2425701"/>
                  </a:cubicBezTo>
                  <a:cubicBezTo>
                    <a:pt x="1021941" y="2425701"/>
                    <a:pt x="1017587" y="2421710"/>
                    <a:pt x="1017587" y="2417219"/>
                  </a:cubicBezTo>
                  <a:cubicBezTo>
                    <a:pt x="1017587" y="2417219"/>
                    <a:pt x="1017587" y="2417219"/>
                    <a:pt x="1017587" y="2416720"/>
                  </a:cubicBezTo>
                  <a:cubicBezTo>
                    <a:pt x="1017587" y="2412230"/>
                    <a:pt x="1021941" y="2408238"/>
                    <a:pt x="1026840" y="2408238"/>
                  </a:cubicBezTo>
                  <a:close/>
                  <a:moveTo>
                    <a:pt x="984521" y="2408238"/>
                  </a:moveTo>
                  <a:cubicBezTo>
                    <a:pt x="989420" y="2408238"/>
                    <a:pt x="993774" y="2412230"/>
                    <a:pt x="993774" y="2416720"/>
                  </a:cubicBezTo>
                  <a:cubicBezTo>
                    <a:pt x="993774" y="2416720"/>
                    <a:pt x="993774" y="2416720"/>
                    <a:pt x="993774" y="2417219"/>
                  </a:cubicBezTo>
                  <a:cubicBezTo>
                    <a:pt x="993774" y="2421710"/>
                    <a:pt x="989420" y="2425701"/>
                    <a:pt x="984521" y="2425701"/>
                  </a:cubicBezTo>
                  <a:cubicBezTo>
                    <a:pt x="979078" y="2425701"/>
                    <a:pt x="975268" y="2421710"/>
                    <a:pt x="974724" y="2417219"/>
                  </a:cubicBezTo>
                  <a:cubicBezTo>
                    <a:pt x="974724" y="2417219"/>
                    <a:pt x="974724" y="2417219"/>
                    <a:pt x="974724" y="2416720"/>
                  </a:cubicBezTo>
                  <a:cubicBezTo>
                    <a:pt x="974724" y="2412230"/>
                    <a:pt x="979078" y="2408238"/>
                    <a:pt x="984521" y="2408238"/>
                  </a:cubicBezTo>
                  <a:close/>
                  <a:moveTo>
                    <a:pt x="941659" y="2408238"/>
                  </a:moveTo>
                  <a:cubicBezTo>
                    <a:pt x="946558" y="2408238"/>
                    <a:pt x="950912" y="2412230"/>
                    <a:pt x="950912" y="2416720"/>
                  </a:cubicBezTo>
                  <a:cubicBezTo>
                    <a:pt x="950912" y="2416720"/>
                    <a:pt x="950912" y="2416720"/>
                    <a:pt x="950912" y="2417219"/>
                  </a:cubicBezTo>
                  <a:cubicBezTo>
                    <a:pt x="950912" y="2421710"/>
                    <a:pt x="946558" y="2425701"/>
                    <a:pt x="941659" y="2425701"/>
                  </a:cubicBezTo>
                  <a:cubicBezTo>
                    <a:pt x="936216" y="2425701"/>
                    <a:pt x="932406" y="2421710"/>
                    <a:pt x="931862" y="2417219"/>
                  </a:cubicBezTo>
                  <a:cubicBezTo>
                    <a:pt x="931862" y="2417219"/>
                    <a:pt x="931862" y="2417219"/>
                    <a:pt x="931862" y="2416720"/>
                  </a:cubicBezTo>
                  <a:cubicBezTo>
                    <a:pt x="931862" y="2412230"/>
                    <a:pt x="936216" y="2408238"/>
                    <a:pt x="941659" y="2408238"/>
                  </a:cubicBezTo>
                  <a:close/>
                  <a:moveTo>
                    <a:pt x="898252" y="2408238"/>
                  </a:moveTo>
                  <a:cubicBezTo>
                    <a:pt x="903695" y="2408238"/>
                    <a:pt x="908049" y="2412230"/>
                    <a:pt x="908049" y="2416720"/>
                  </a:cubicBezTo>
                  <a:cubicBezTo>
                    <a:pt x="908049" y="2416720"/>
                    <a:pt x="908049" y="2416720"/>
                    <a:pt x="907505" y="2417219"/>
                  </a:cubicBezTo>
                  <a:cubicBezTo>
                    <a:pt x="907505" y="2421710"/>
                    <a:pt x="903150" y="2425701"/>
                    <a:pt x="898252" y="2425701"/>
                  </a:cubicBezTo>
                  <a:cubicBezTo>
                    <a:pt x="893353" y="2425701"/>
                    <a:pt x="888999" y="2421710"/>
                    <a:pt x="888999" y="2417219"/>
                  </a:cubicBezTo>
                  <a:cubicBezTo>
                    <a:pt x="888999" y="2417219"/>
                    <a:pt x="888999" y="2417219"/>
                    <a:pt x="888999" y="2416720"/>
                  </a:cubicBezTo>
                  <a:cubicBezTo>
                    <a:pt x="888999" y="2412230"/>
                    <a:pt x="892809" y="2408238"/>
                    <a:pt x="898252" y="2408238"/>
                  </a:cubicBezTo>
                  <a:close/>
                  <a:moveTo>
                    <a:pt x="855390" y="2408238"/>
                  </a:moveTo>
                  <a:cubicBezTo>
                    <a:pt x="860833" y="2408238"/>
                    <a:pt x="865187" y="2412230"/>
                    <a:pt x="865187" y="2416720"/>
                  </a:cubicBezTo>
                  <a:cubicBezTo>
                    <a:pt x="865187" y="2416720"/>
                    <a:pt x="865187" y="2416720"/>
                    <a:pt x="865187" y="2417219"/>
                  </a:cubicBezTo>
                  <a:cubicBezTo>
                    <a:pt x="864643" y="2421710"/>
                    <a:pt x="860833" y="2425701"/>
                    <a:pt x="855390" y="2425701"/>
                  </a:cubicBezTo>
                  <a:cubicBezTo>
                    <a:pt x="850491" y="2425701"/>
                    <a:pt x="846137" y="2421710"/>
                    <a:pt x="846137" y="2417219"/>
                  </a:cubicBezTo>
                  <a:cubicBezTo>
                    <a:pt x="846137" y="2417219"/>
                    <a:pt x="846137" y="2417219"/>
                    <a:pt x="846137" y="2416720"/>
                  </a:cubicBezTo>
                  <a:cubicBezTo>
                    <a:pt x="846137" y="2412230"/>
                    <a:pt x="850491" y="2408238"/>
                    <a:pt x="855390" y="2408238"/>
                  </a:cubicBezTo>
                  <a:close/>
                  <a:moveTo>
                    <a:pt x="812527" y="2408238"/>
                  </a:moveTo>
                  <a:cubicBezTo>
                    <a:pt x="817970" y="2408238"/>
                    <a:pt x="822324" y="2412230"/>
                    <a:pt x="822324" y="2416720"/>
                  </a:cubicBezTo>
                  <a:cubicBezTo>
                    <a:pt x="822324" y="2416720"/>
                    <a:pt x="822324" y="2416720"/>
                    <a:pt x="822324" y="2417219"/>
                  </a:cubicBezTo>
                  <a:cubicBezTo>
                    <a:pt x="822324" y="2421710"/>
                    <a:pt x="817970" y="2425701"/>
                    <a:pt x="812527" y="2425701"/>
                  </a:cubicBezTo>
                  <a:cubicBezTo>
                    <a:pt x="807628" y="2425701"/>
                    <a:pt x="803274" y="2421710"/>
                    <a:pt x="803274" y="2417219"/>
                  </a:cubicBezTo>
                  <a:cubicBezTo>
                    <a:pt x="803274" y="2417219"/>
                    <a:pt x="803274" y="2417219"/>
                    <a:pt x="803274" y="2416720"/>
                  </a:cubicBezTo>
                  <a:cubicBezTo>
                    <a:pt x="803274" y="2412230"/>
                    <a:pt x="807628" y="2408238"/>
                    <a:pt x="812527" y="2408238"/>
                  </a:cubicBezTo>
                  <a:close/>
                  <a:moveTo>
                    <a:pt x="769665" y="2408238"/>
                  </a:moveTo>
                  <a:cubicBezTo>
                    <a:pt x="769665" y="2408238"/>
                    <a:pt x="769665" y="2408238"/>
                    <a:pt x="770209" y="2408238"/>
                  </a:cubicBezTo>
                  <a:cubicBezTo>
                    <a:pt x="775108" y="2408238"/>
                    <a:pt x="779462" y="2412230"/>
                    <a:pt x="779462" y="2416720"/>
                  </a:cubicBezTo>
                  <a:cubicBezTo>
                    <a:pt x="779462" y="2416720"/>
                    <a:pt x="779462" y="2416720"/>
                    <a:pt x="779462" y="2417219"/>
                  </a:cubicBezTo>
                  <a:cubicBezTo>
                    <a:pt x="779462" y="2421710"/>
                    <a:pt x="775108" y="2425701"/>
                    <a:pt x="770209" y="2425701"/>
                  </a:cubicBezTo>
                  <a:cubicBezTo>
                    <a:pt x="770209" y="2425701"/>
                    <a:pt x="770209" y="2425701"/>
                    <a:pt x="769665" y="2425701"/>
                  </a:cubicBezTo>
                  <a:cubicBezTo>
                    <a:pt x="764766" y="2425202"/>
                    <a:pt x="760956" y="2421710"/>
                    <a:pt x="760412" y="2417219"/>
                  </a:cubicBezTo>
                  <a:cubicBezTo>
                    <a:pt x="760412" y="2417219"/>
                    <a:pt x="760412" y="2417219"/>
                    <a:pt x="760412" y="2416720"/>
                  </a:cubicBezTo>
                  <a:cubicBezTo>
                    <a:pt x="760412" y="2412230"/>
                    <a:pt x="764766" y="2408238"/>
                    <a:pt x="769665" y="2408238"/>
                  </a:cubicBezTo>
                  <a:close/>
                  <a:moveTo>
                    <a:pt x="751416" y="2365376"/>
                  </a:moveTo>
                  <a:cubicBezTo>
                    <a:pt x="754591" y="2366435"/>
                    <a:pt x="757237" y="2369610"/>
                    <a:pt x="757237" y="2373314"/>
                  </a:cubicBezTo>
                  <a:cubicBezTo>
                    <a:pt x="757237" y="2378077"/>
                    <a:pt x="753533" y="2381781"/>
                    <a:pt x="749299" y="2382839"/>
                  </a:cubicBezTo>
                  <a:cubicBezTo>
                    <a:pt x="749828" y="2379664"/>
                    <a:pt x="750357" y="2376489"/>
                    <a:pt x="750357" y="2373314"/>
                  </a:cubicBezTo>
                  <a:cubicBezTo>
                    <a:pt x="750887" y="2370668"/>
                    <a:pt x="751416" y="2368022"/>
                    <a:pt x="751416" y="2365376"/>
                  </a:cubicBezTo>
                  <a:close/>
                  <a:moveTo>
                    <a:pt x="2081212" y="2363788"/>
                  </a:moveTo>
                  <a:cubicBezTo>
                    <a:pt x="2086473" y="2363788"/>
                    <a:pt x="2090737" y="2368052"/>
                    <a:pt x="2090737" y="2373313"/>
                  </a:cubicBezTo>
                  <a:cubicBezTo>
                    <a:pt x="2090737" y="2378574"/>
                    <a:pt x="2086473" y="2382838"/>
                    <a:pt x="2081212" y="2382838"/>
                  </a:cubicBezTo>
                  <a:cubicBezTo>
                    <a:pt x="2075951" y="2382838"/>
                    <a:pt x="2071687" y="2378574"/>
                    <a:pt x="2071687" y="2373313"/>
                  </a:cubicBezTo>
                  <a:cubicBezTo>
                    <a:pt x="2071687" y="2368052"/>
                    <a:pt x="2075951" y="2363788"/>
                    <a:pt x="2081212" y="2363788"/>
                  </a:cubicBezTo>
                  <a:close/>
                  <a:moveTo>
                    <a:pt x="2038350" y="2363788"/>
                  </a:moveTo>
                  <a:cubicBezTo>
                    <a:pt x="2043611" y="2363788"/>
                    <a:pt x="2047875" y="2368052"/>
                    <a:pt x="2047875" y="2373313"/>
                  </a:cubicBezTo>
                  <a:cubicBezTo>
                    <a:pt x="2047875" y="2378574"/>
                    <a:pt x="2043611" y="2382838"/>
                    <a:pt x="2038350" y="2382838"/>
                  </a:cubicBezTo>
                  <a:cubicBezTo>
                    <a:pt x="2033089" y="2382838"/>
                    <a:pt x="2028825" y="2378574"/>
                    <a:pt x="2028825" y="2373313"/>
                  </a:cubicBezTo>
                  <a:cubicBezTo>
                    <a:pt x="2028825" y="2368052"/>
                    <a:pt x="2033089" y="2363788"/>
                    <a:pt x="2038350" y="2363788"/>
                  </a:cubicBezTo>
                  <a:close/>
                  <a:moveTo>
                    <a:pt x="1994694" y="2363788"/>
                  </a:moveTo>
                  <a:cubicBezTo>
                    <a:pt x="1999517" y="2363788"/>
                    <a:pt x="2003426" y="2368052"/>
                    <a:pt x="2003426" y="2373313"/>
                  </a:cubicBezTo>
                  <a:cubicBezTo>
                    <a:pt x="2003426" y="2378574"/>
                    <a:pt x="1999517" y="2382838"/>
                    <a:pt x="1994694" y="2382838"/>
                  </a:cubicBezTo>
                  <a:cubicBezTo>
                    <a:pt x="1989871" y="2382838"/>
                    <a:pt x="1985962" y="2378574"/>
                    <a:pt x="1985962" y="2373313"/>
                  </a:cubicBezTo>
                  <a:cubicBezTo>
                    <a:pt x="1985962" y="2368052"/>
                    <a:pt x="1989871" y="2363788"/>
                    <a:pt x="1994694" y="2363788"/>
                  </a:cubicBezTo>
                  <a:close/>
                  <a:moveTo>
                    <a:pt x="1951832" y="2363788"/>
                  </a:moveTo>
                  <a:cubicBezTo>
                    <a:pt x="1956655" y="2363788"/>
                    <a:pt x="1960564" y="2368052"/>
                    <a:pt x="1960564" y="2373313"/>
                  </a:cubicBezTo>
                  <a:cubicBezTo>
                    <a:pt x="1960564" y="2378574"/>
                    <a:pt x="1956655" y="2382838"/>
                    <a:pt x="1951832" y="2382838"/>
                  </a:cubicBezTo>
                  <a:cubicBezTo>
                    <a:pt x="1947009" y="2382838"/>
                    <a:pt x="1943100" y="2378574"/>
                    <a:pt x="1943100" y="2373313"/>
                  </a:cubicBezTo>
                  <a:cubicBezTo>
                    <a:pt x="1943100" y="2368052"/>
                    <a:pt x="1947009" y="2363788"/>
                    <a:pt x="1951832" y="2363788"/>
                  </a:cubicBezTo>
                  <a:close/>
                  <a:moveTo>
                    <a:pt x="1908969" y="2363788"/>
                  </a:moveTo>
                  <a:cubicBezTo>
                    <a:pt x="1913792" y="2363788"/>
                    <a:pt x="1917701" y="2368052"/>
                    <a:pt x="1917701" y="2373313"/>
                  </a:cubicBezTo>
                  <a:cubicBezTo>
                    <a:pt x="1917701" y="2378574"/>
                    <a:pt x="1913792" y="2382838"/>
                    <a:pt x="1908969" y="2382838"/>
                  </a:cubicBezTo>
                  <a:cubicBezTo>
                    <a:pt x="1904146" y="2382838"/>
                    <a:pt x="1900237" y="2378574"/>
                    <a:pt x="1900237" y="2373313"/>
                  </a:cubicBezTo>
                  <a:cubicBezTo>
                    <a:pt x="1900237" y="2368052"/>
                    <a:pt x="1904146" y="2363788"/>
                    <a:pt x="1908969" y="2363788"/>
                  </a:cubicBezTo>
                  <a:close/>
                  <a:moveTo>
                    <a:pt x="1866107" y="2363788"/>
                  </a:moveTo>
                  <a:cubicBezTo>
                    <a:pt x="1870930" y="2363788"/>
                    <a:pt x="1874839" y="2368052"/>
                    <a:pt x="1874839" y="2373313"/>
                  </a:cubicBezTo>
                  <a:cubicBezTo>
                    <a:pt x="1874839" y="2378574"/>
                    <a:pt x="1870930" y="2382838"/>
                    <a:pt x="1866107" y="2382838"/>
                  </a:cubicBezTo>
                  <a:cubicBezTo>
                    <a:pt x="1861284" y="2382838"/>
                    <a:pt x="1857375" y="2378574"/>
                    <a:pt x="1857375" y="2373313"/>
                  </a:cubicBezTo>
                  <a:cubicBezTo>
                    <a:pt x="1857375" y="2368052"/>
                    <a:pt x="1861284" y="2363788"/>
                    <a:pt x="1866107" y="2363788"/>
                  </a:cubicBezTo>
                  <a:close/>
                  <a:moveTo>
                    <a:pt x="1822450" y="2363788"/>
                  </a:moveTo>
                  <a:cubicBezTo>
                    <a:pt x="1827711" y="2363788"/>
                    <a:pt x="1831975" y="2368052"/>
                    <a:pt x="1831975" y="2373313"/>
                  </a:cubicBezTo>
                  <a:cubicBezTo>
                    <a:pt x="1831975" y="2378574"/>
                    <a:pt x="1827711" y="2382838"/>
                    <a:pt x="1822450" y="2382838"/>
                  </a:cubicBezTo>
                  <a:cubicBezTo>
                    <a:pt x="1817189" y="2382838"/>
                    <a:pt x="1812925" y="2378574"/>
                    <a:pt x="1812925" y="2373313"/>
                  </a:cubicBezTo>
                  <a:cubicBezTo>
                    <a:pt x="1812925" y="2368052"/>
                    <a:pt x="1817189" y="2363788"/>
                    <a:pt x="1822450" y="2363788"/>
                  </a:cubicBezTo>
                  <a:close/>
                  <a:moveTo>
                    <a:pt x="1779587" y="2363788"/>
                  </a:moveTo>
                  <a:cubicBezTo>
                    <a:pt x="1784848" y="2363788"/>
                    <a:pt x="1789112" y="2368052"/>
                    <a:pt x="1789112" y="2373313"/>
                  </a:cubicBezTo>
                  <a:cubicBezTo>
                    <a:pt x="1789112" y="2378574"/>
                    <a:pt x="1784848" y="2382838"/>
                    <a:pt x="1779587" y="2382838"/>
                  </a:cubicBezTo>
                  <a:cubicBezTo>
                    <a:pt x="1774326" y="2382838"/>
                    <a:pt x="1770062" y="2378574"/>
                    <a:pt x="1770062" y="2373313"/>
                  </a:cubicBezTo>
                  <a:cubicBezTo>
                    <a:pt x="1770062" y="2368052"/>
                    <a:pt x="1774326" y="2363788"/>
                    <a:pt x="1779587" y="2363788"/>
                  </a:cubicBezTo>
                  <a:close/>
                  <a:moveTo>
                    <a:pt x="1736724" y="2363788"/>
                  </a:moveTo>
                  <a:cubicBezTo>
                    <a:pt x="1741985" y="2363788"/>
                    <a:pt x="1746249" y="2368052"/>
                    <a:pt x="1746249" y="2373313"/>
                  </a:cubicBezTo>
                  <a:cubicBezTo>
                    <a:pt x="1746249" y="2378574"/>
                    <a:pt x="1741985" y="2382838"/>
                    <a:pt x="1736724" y="2382838"/>
                  </a:cubicBezTo>
                  <a:cubicBezTo>
                    <a:pt x="1731463" y="2382838"/>
                    <a:pt x="1727199" y="2378574"/>
                    <a:pt x="1727199" y="2373313"/>
                  </a:cubicBezTo>
                  <a:cubicBezTo>
                    <a:pt x="1727199" y="2368052"/>
                    <a:pt x="1731463" y="2363788"/>
                    <a:pt x="1736724" y="2363788"/>
                  </a:cubicBezTo>
                  <a:close/>
                  <a:moveTo>
                    <a:pt x="1693862" y="2363788"/>
                  </a:moveTo>
                  <a:cubicBezTo>
                    <a:pt x="1699123" y="2363788"/>
                    <a:pt x="1703387" y="2368052"/>
                    <a:pt x="1703387" y="2373313"/>
                  </a:cubicBezTo>
                  <a:cubicBezTo>
                    <a:pt x="1703387" y="2378574"/>
                    <a:pt x="1699123" y="2382838"/>
                    <a:pt x="1693862" y="2382838"/>
                  </a:cubicBezTo>
                  <a:cubicBezTo>
                    <a:pt x="1688601" y="2382838"/>
                    <a:pt x="1684337" y="2378574"/>
                    <a:pt x="1684337" y="2373313"/>
                  </a:cubicBezTo>
                  <a:cubicBezTo>
                    <a:pt x="1684337" y="2368052"/>
                    <a:pt x="1688601" y="2363788"/>
                    <a:pt x="1693862" y="2363788"/>
                  </a:cubicBezTo>
                  <a:close/>
                  <a:moveTo>
                    <a:pt x="1650999" y="2363788"/>
                  </a:moveTo>
                  <a:cubicBezTo>
                    <a:pt x="1656260" y="2363788"/>
                    <a:pt x="1660524" y="2368052"/>
                    <a:pt x="1660524" y="2373313"/>
                  </a:cubicBezTo>
                  <a:cubicBezTo>
                    <a:pt x="1660524" y="2378574"/>
                    <a:pt x="1656260" y="2382838"/>
                    <a:pt x="1650999" y="2382838"/>
                  </a:cubicBezTo>
                  <a:cubicBezTo>
                    <a:pt x="1645738" y="2382838"/>
                    <a:pt x="1641474" y="2378574"/>
                    <a:pt x="1641474" y="2373313"/>
                  </a:cubicBezTo>
                  <a:cubicBezTo>
                    <a:pt x="1641474" y="2368052"/>
                    <a:pt x="1645738" y="2363788"/>
                    <a:pt x="1650999" y="2363788"/>
                  </a:cubicBezTo>
                  <a:close/>
                  <a:moveTo>
                    <a:pt x="1608137" y="2363788"/>
                  </a:moveTo>
                  <a:cubicBezTo>
                    <a:pt x="1613398" y="2363788"/>
                    <a:pt x="1617662" y="2368052"/>
                    <a:pt x="1617662" y="2373313"/>
                  </a:cubicBezTo>
                  <a:cubicBezTo>
                    <a:pt x="1617662" y="2378574"/>
                    <a:pt x="1613398" y="2382838"/>
                    <a:pt x="1608137" y="2382838"/>
                  </a:cubicBezTo>
                  <a:cubicBezTo>
                    <a:pt x="1602876" y="2382838"/>
                    <a:pt x="1598612" y="2378574"/>
                    <a:pt x="1598612" y="2373313"/>
                  </a:cubicBezTo>
                  <a:cubicBezTo>
                    <a:pt x="1598612" y="2368052"/>
                    <a:pt x="1602876" y="2363788"/>
                    <a:pt x="1608137" y="2363788"/>
                  </a:cubicBezTo>
                  <a:close/>
                  <a:moveTo>
                    <a:pt x="1565274" y="2363788"/>
                  </a:moveTo>
                  <a:cubicBezTo>
                    <a:pt x="1570535" y="2363788"/>
                    <a:pt x="1574799" y="2368052"/>
                    <a:pt x="1574799" y="2373313"/>
                  </a:cubicBezTo>
                  <a:cubicBezTo>
                    <a:pt x="1574799" y="2378574"/>
                    <a:pt x="1570535" y="2382838"/>
                    <a:pt x="1565274" y="2382838"/>
                  </a:cubicBezTo>
                  <a:cubicBezTo>
                    <a:pt x="1560013" y="2382838"/>
                    <a:pt x="1555749" y="2378574"/>
                    <a:pt x="1555749" y="2373313"/>
                  </a:cubicBezTo>
                  <a:cubicBezTo>
                    <a:pt x="1555749" y="2368052"/>
                    <a:pt x="1560013" y="2363788"/>
                    <a:pt x="1565274" y="2363788"/>
                  </a:cubicBezTo>
                  <a:close/>
                  <a:moveTo>
                    <a:pt x="1522412" y="2363788"/>
                  </a:moveTo>
                  <a:cubicBezTo>
                    <a:pt x="1527673" y="2363788"/>
                    <a:pt x="1531937" y="2368052"/>
                    <a:pt x="1531937" y="2373313"/>
                  </a:cubicBezTo>
                  <a:cubicBezTo>
                    <a:pt x="1531937" y="2378574"/>
                    <a:pt x="1527673" y="2382838"/>
                    <a:pt x="1522412" y="2382838"/>
                  </a:cubicBezTo>
                  <a:cubicBezTo>
                    <a:pt x="1517151" y="2382838"/>
                    <a:pt x="1512887" y="2378574"/>
                    <a:pt x="1512887" y="2373313"/>
                  </a:cubicBezTo>
                  <a:cubicBezTo>
                    <a:pt x="1512887" y="2368052"/>
                    <a:pt x="1517151" y="2363788"/>
                    <a:pt x="1522412" y="2363788"/>
                  </a:cubicBezTo>
                  <a:close/>
                  <a:moveTo>
                    <a:pt x="1478756" y="2363788"/>
                  </a:moveTo>
                  <a:cubicBezTo>
                    <a:pt x="1483579" y="2363788"/>
                    <a:pt x="1487488" y="2368052"/>
                    <a:pt x="1487488" y="2373313"/>
                  </a:cubicBezTo>
                  <a:cubicBezTo>
                    <a:pt x="1487488" y="2378574"/>
                    <a:pt x="1483579" y="2382838"/>
                    <a:pt x="1478756" y="2382838"/>
                  </a:cubicBezTo>
                  <a:cubicBezTo>
                    <a:pt x="1473933" y="2382838"/>
                    <a:pt x="1470024" y="2378574"/>
                    <a:pt x="1470024" y="2373313"/>
                  </a:cubicBezTo>
                  <a:cubicBezTo>
                    <a:pt x="1470024" y="2368052"/>
                    <a:pt x="1473933" y="2363788"/>
                    <a:pt x="1478756" y="2363788"/>
                  </a:cubicBezTo>
                  <a:close/>
                  <a:moveTo>
                    <a:pt x="1436687" y="2363788"/>
                  </a:moveTo>
                  <a:cubicBezTo>
                    <a:pt x="1441948" y="2363788"/>
                    <a:pt x="1446212" y="2368052"/>
                    <a:pt x="1446212" y="2373313"/>
                  </a:cubicBezTo>
                  <a:cubicBezTo>
                    <a:pt x="1446212" y="2378574"/>
                    <a:pt x="1441948" y="2382838"/>
                    <a:pt x="1436687" y="2382838"/>
                  </a:cubicBezTo>
                  <a:cubicBezTo>
                    <a:pt x="1431426" y="2382838"/>
                    <a:pt x="1427162" y="2378574"/>
                    <a:pt x="1427162" y="2373313"/>
                  </a:cubicBezTo>
                  <a:cubicBezTo>
                    <a:pt x="1427162" y="2368052"/>
                    <a:pt x="1431426" y="2363788"/>
                    <a:pt x="1436687" y="2363788"/>
                  </a:cubicBezTo>
                  <a:close/>
                  <a:moveTo>
                    <a:pt x="1393825" y="2363788"/>
                  </a:moveTo>
                  <a:cubicBezTo>
                    <a:pt x="1399086" y="2363788"/>
                    <a:pt x="1403350" y="2368052"/>
                    <a:pt x="1403350" y="2373313"/>
                  </a:cubicBezTo>
                  <a:cubicBezTo>
                    <a:pt x="1403350" y="2378574"/>
                    <a:pt x="1399086" y="2382838"/>
                    <a:pt x="1393825" y="2382838"/>
                  </a:cubicBezTo>
                  <a:cubicBezTo>
                    <a:pt x="1388564" y="2382838"/>
                    <a:pt x="1384300" y="2378574"/>
                    <a:pt x="1384300" y="2373313"/>
                  </a:cubicBezTo>
                  <a:cubicBezTo>
                    <a:pt x="1384300" y="2368052"/>
                    <a:pt x="1388564" y="2363788"/>
                    <a:pt x="1393825" y="2363788"/>
                  </a:cubicBezTo>
                  <a:close/>
                  <a:moveTo>
                    <a:pt x="1350169" y="2363788"/>
                  </a:moveTo>
                  <a:cubicBezTo>
                    <a:pt x="1354992" y="2363788"/>
                    <a:pt x="1358901" y="2368052"/>
                    <a:pt x="1358901" y="2373313"/>
                  </a:cubicBezTo>
                  <a:cubicBezTo>
                    <a:pt x="1358901" y="2378574"/>
                    <a:pt x="1354992" y="2382838"/>
                    <a:pt x="1350169" y="2382838"/>
                  </a:cubicBezTo>
                  <a:cubicBezTo>
                    <a:pt x="1345346" y="2382838"/>
                    <a:pt x="1341437" y="2378574"/>
                    <a:pt x="1341437" y="2373313"/>
                  </a:cubicBezTo>
                  <a:cubicBezTo>
                    <a:pt x="1341437" y="2368052"/>
                    <a:pt x="1345346" y="2363788"/>
                    <a:pt x="1350169" y="2363788"/>
                  </a:cubicBezTo>
                  <a:close/>
                  <a:moveTo>
                    <a:pt x="1307307" y="2363788"/>
                  </a:moveTo>
                  <a:cubicBezTo>
                    <a:pt x="1312130" y="2363788"/>
                    <a:pt x="1316039" y="2368052"/>
                    <a:pt x="1316039" y="2373313"/>
                  </a:cubicBezTo>
                  <a:cubicBezTo>
                    <a:pt x="1316039" y="2378574"/>
                    <a:pt x="1312130" y="2382838"/>
                    <a:pt x="1307307" y="2382838"/>
                  </a:cubicBezTo>
                  <a:cubicBezTo>
                    <a:pt x="1302484" y="2382838"/>
                    <a:pt x="1298575" y="2378574"/>
                    <a:pt x="1298575" y="2373313"/>
                  </a:cubicBezTo>
                  <a:cubicBezTo>
                    <a:pt x="1298575" y="2368052"/>
                    <a:pt x="1302484" y="2363788"/>
                    <a:pt x="1307307" y="2363788"/>
                  </a:cubicBezTo>
                  <a:close/>
                  <a:moveTo>
                    <a:pt x="1263650" y="2363788"/>
                  </a:moveTo>
                  <a:cubicBezTo>
                    <a:pt x="1268911" y="2363788"/>
                    <a:pt x="1273175" y="2368052"/>
                    <a:pt x="1273175" y="2373313"/>
                  </a:cubicBezTo>
                  <a:cubicBezTo>
                    <a:pt x="1273175" y="2378574"/>
                    <a:pt x="1268911" y="2382838"/>
                    <a:pt x="1263650" y="2382838"/>
                  </a:cubicBezTo>
                  <a:cubicBezTo>
                    <a:pt x="1258389" y="2382838"/>
                    <a:pt x="1254125" y="2378574"/>
                    <a:pt x="1254125" y="2373313"/>
                  </a:cubicBezTo>
                  <a:cubicBezTo>
                    <a:pt x="1254125" y="2368052"/>
                    <a:pt x="1258389" y="2363788"/>
                    <a:pt x="1263650" y="2363788"/>
                  </a:cubicBezTo>
                  <a:close/>
                  <a:moveTo>
                    <a:pt x="1221582" y="2363788"/>
                  </a:moveTo>
                  <a:cubicBezTo>
                    <a:pt x="1226405" y="2363788"/>
                    <a:pt x="1230314" y="2368052"/>
                    <a:pt x="1230314" y="2373313"/>
                  </a:cubicBezTo>
                  <a:cubicBezTo>
                    <a:pt x="1230314" y="2378574"/>
                    <a:pt x="1226405" y="2382838"/>
                    <a:pt x="1221582" y="2382838"/>
                  </a:cubicBezTo>
                  <a:cubicBezTo>
                    <a:pt x="1216759" y="2382838"/>
                    <a:pt x="1212850" y="2378574"/>
                    <a:pt x="1212850" y="2373313"/>
                  </a:cubicBezTo>
                  <a:cubicBezTo>
                    <a:pt x="1212850" y="2368052"/>
                    <a:pt x="1216759" y="2363788"/>
                    <a:pt x="1221582" y="2363788"/>
                  </a:cubicBezTo>
                  <a:close/>
                  <a:moveTo>
                    <a:pt x="1177925" y="2363788"/>
                  </a:moveTo>
                  <a:cubicBezTo>
                    <a:pt x="1183186" y="2363788"/>
                    <a:pt x="1187450" y="2368052"/>
                    <a:pt x="1187450" y="2373313"/>
                  </a:cubicBezTo>
                  <a:cubicBezTo>
                    <a:pt x="1187450" y="2378574"/>
                    <a:pt x="1183186" y="2382838"/>
                    <a:pt x="1177925" y="2382838"/>
                  </a:cubicBezTo>
                  <a:cubicBezTo>
                    <a:pt x="1172664" y="2382838"/>
                    <a:pt x="1168400" y="2378574"/>
                    <a:pt x="1168400" y="2373313"/>
                  </a:cubicBezTo>
                  <a:cubicBezTo>
                    <a:pt x="1168400" y="2368052"/>
                    <a:pt x="1172664" y="2363788"/>
                    <a:pt x="1177925" y="2363788"/>
                  </a:cubicBezTo>
                  <a:close/>
                  <a:moveTo>
                    <a:pt x="1135062" y="2363788"/>
                  </a:moveTo>
                  <a:cubicBezTo>
                    <a:pt x="1140323" y="2363788"/>
                    <a:pt x="1144587" y="2368052"/>
                    <a:pt x="1144587" y="2373313"/>
                  </a:cubicBezTo>
                  <a:cubicBezTo>
                    <a:pt x="1144587" y="2378574"/>
                    <a:pt x="1140323" y="2382838"/>
                    <a:pt x="1135062" y="2382838"/>
                  </a:cubicBezTo>
                  <a:cubicBezTo>
                    <a:pt x="1129801" y="2382838"/>
                    <a:pt x="1125537" y="2378574"/>
                    <a:pt x="1125537" y="2373313"/>
                  </a:cubicBezTo>
                  <a:cubicBezTo>
                    <a:pt x="1125537" y="2368052"/>
                    <a:pt x="1129801" y="2363788"/>
                    <a:pt x="1135062" y="2363788"/>
                  </a:cubicBezTo>
                  <a:close/>
                  <a:moveTo>
                    <a:pt x="1092199" y="2363788"/>
                  </a:moveTo>
                  <a:cubicBezTo>
                    <a:pt x="1097460" y="2363788"/>
                    <a:pt x="1101724" y="2368052"/>
                    <a:pt x="1101724" y="2373313"/>
                  </a:cubicBezTo>
                  <a:cubicBezTo>
                    <a:pt x="1101724" y="2378574"/>
                    <a:pt x="1097460" y="2382838"/>
                    <a:pt x="1092199" y="2382838"/>
                  </a:cubicBezTo>
                  <a:cubicBezTo>
                    <a:pt x="1086938" y="2382838"/>
                    <a:pt x="1082674" y="2378574"/>
                    <a:pt x="1082674" y="2373313"/>
                  </a:cubicBezTo>
                  <a:cubicBezTo>
                    <a:pt x="1082674" y="2368052"/>
                    <a:pt x="1086938" y="2363788"/>
                    <a:pt x="1092199" y="2363788"/>
                  </a:cubicBezTo>
                  <a:close/>
                  <a:moveTo>
                    <a:pt x="1049337" y="2363788"/>
                  </a:moveTo>
                  <a:cubicBezTo>
                    <a:pt x="1054598" y="2363788"/>
                    <a:pt x="1058862" y="2368052"/>
                    <a:pt x="1058862" y="2373313"/>
                  </a:cubicBezTo>
                  <a:cubicBezTo>
                    <a:pt x="1058862" y="2378574"/>
                    <a:pt x="1054598" y="2382838"/>
                    <a:pt x="1049337" y="2382838"/>
                  </a:cubicBezTo>
                  <a:cubicBezTo>
                    <a:pt x="1044076" y="2382838"/>
                    <a:pt x="1039812" y="2378574"/>
                    <a:pt x="1039812" y="2373313"/>
                  </a:cubicBezTo>
                  <a:cubicBezTo>
                    <a:pt x="1039812" y="2368052"/>
                    <a:pt x="1044076" y="2363788"/>
                    <a:pt x="1049337" y="2363788"/>
                  </a:cubicBezTo>
                  <a:close/>
                  <a:moveTo>
                    <a:pt x="1006474" y="2363788"/>
                  </a:moveTo>
                  <a:cubicBezTo>
                    <a:pt x="1011735" y="2363788"/>
                    <a:pt x="1015999" y="2368052"/>
                    <a:pt x="1015999" y="2373313"/>
                  </a:cubicBezTo>
                  <a:cubicBezTo>
                    <a:pt x="1015999" y="2378574"/>
                    <a:pt x="1011735" y="2382838"/>
                    <a:pt x="1006474" y="2382838"/>
                  </a:cubicBezTo>
                  <a:cubicBezTo>
                    <a:pt x="1001213" y="2382838"/>
                    <a:pt x="996949" y="2378574"/>
                    <a:pt x="996949" y="2373313"/>
                  </a:cubicBezTo>
                  <a:cubicBezTo>
                    <a:pt x="996949" y="2368052"/>
                    <a:pt x="1001213" y="2363788"/>
                    <a:pt x="1006474" y="2363788"/>
                  </a:cubicBezTo>
                  <a:close/>
                  <a:moveTo>
                    <a:pt x="963612" y="2363788"/>
                  </a:moveTo>
                  <a:cubicBezTo>
                    <a:pt x="968873" y="2363788"/>
                    <a:pt x="973137" y="2368052"/>
                    <a:pt x="973137" y="2373313"/>
                  </a:cubicBezTo>
                  <a:cubicBezTo>
                    <a:pt x="973137" y="2378574"/>
                    <a:pt x="968873" y="2382838"/>
                    <a:pt x="963612" y="2382838"/>
                  </a:cubicBezTo>
                  <a:cubicBezTo>
                    <a:pt x="958351" y="2382838"/>
                    <a:pt x="954087" y="2378574"/>
                    <a:pt x="954087" y="2373313"/>
                  </a:cubicBezTo>
                  <a:cubicBezTo>
                    <a:pt x="954087" y="2368052"/>
                    <a:pt x="958351" y="2363788"/>
                    <a:pt x="963612" y="2363788"/>
                  </a:cubicBezTo>
                  <a:close/>
                  <a:moveTo>
                    <a:pt x="920749" y="2363788"/>
                  </a:moveTo>
                  <a:cubicBezTo>
                    <a:pt x="926010" y="2363788"/>
                    <a:pt x="930274" y="2368052"/>
                    <a:pt x="930274" y="2373313"/>
                  </a:cubicBezTo>
                  <a:cubicBezTo>
                    <a:pt x="930274" y="2378574"/>
                    <a:pt x="926010" y="2382838"/>
                    <a:pt x="920749" y="2382838"/>
                  </a:cubicBezTo>
                  <a:cubicBezTo>
                    <a:pt x="915488" y="2382838"/>
                    <a:pt x="911224" y="2378574"/>
                    <a:pt x="911224" y="2373313"/>
                  </a:cubicBezTo>
                  <a:cubicBezTo>
                    <a:pt x="911224" y="2368052"/>
                    <a:pt x="915488" y="2363788"/>
                    <a:pt x="920749" y="2363788"/>
                  </a:cubicBezTo>
                  <a:close/>
                  <a:moveTo>
                    <a:pt x="877887" y="2363788"/>
                  </a:moveTo>
                  <a:cubicBezTo>
                    <a:pt x="883148" y="2363788"/>
                    <a:pt x="887412" y="2368052"/>
                    <a:pt x="887412" y="2373313"/>
                  </a:cubicBezTo>
                  <a:cubicBezTo>
                    <a:pt x="887412" y="2378574"/>
                    <a:pt x="883148" y="2382838"/>
                    <a:pt x="877887" y="2382838"/>
                  </a:cubicBezTo>
                  <a:cubicBezTo>
                    <a:pt x="872626" y="2382838"/>
                    <a:pt x="868362" y="2378574"/>
                    <a:pt x="868362" y="2373313"/>
                  </a:cubicBezTo>
                  <a:cubicBezTo>
                    <a:pt x="868362" y="2368052"/>
                    <a:pt x="872626" y="2363788"/>
                    <a:pt x="877887" y="2363788"/>
                  </a:cubicBezTo>
                  <a:close/>
                  <a:moveTo>
                    <a:pt x="834231" y="2363788"/>
                  </a:moveTo>
                  <a:cubicBezTo>
                    <a:pt x="839054" y="2363788"/>
                    <a:pt x="842963" y="2368052"/>
                    <a:pt x="842963" y="2373313"/>
                  </a:cubicBezTo>
                  <a:cubicBezTo>
                    <a:pt x="842963" y="2378574"/>
                    <a:pt x="839054" y="2382838"/>
                    <a:pt x="834231" y="2382838"/>
                  </a:cubicBezTo>
                  <a:cubicBezTo>
                    <a:pt x="829408" y="2382838"/>
                    <a:pt x="825499" y="2378574"/>
                    <a:pt x="825499" y="2373313"/>
                  </a:cubicBezTo>
                  <a:cubicBezTo>
                    <a:pt x="825499" y="2368052"/>
                    <a:pt x="829408" y="2363788"/>
                    <a:pt x="834231" y="2363788"/>
                  </a:cubicBezTo>
                  <a:close/>
                  <a:moveTo>
                    <a:pt x="791369" y="2363788"/>
                  </a:moveTo>
                  <a:cubicBezTo>
                    <a:pt x="796192" y="2363788"/>
                    <a:pt x="800101" y="2368052"/>
                    <a:pt x="800101" y="2373313"/>
                  </a:cubicBezTo>
                  <a:cubicBezTo>
                    <a:pt x="800101" y="2378574"/>
                    <a:pt x="796192" y="2382838"/>
                    <a:pt x="791369" y="2382838"/>
                  </a:cubicBezTo>
                  <a:cubicBezTo>
                    <a:pt x="786546" y="2382838"/>
                    <a:pt x="782637" y="2378574"/>
                    <a:pt x="782637" y="2373313"/>
                  </a:cubicBezTo>
                  <a:cubicBezTo>
                    <a:pt x="782637" y="2368052"/>
                    <a:pt x="786546" y="2363788"/>
                    <a:pt x="791369" y="2363788"/>
                  </a:cubicBezTo>
                  <a:close/>
                  <a:moveTo>
                    <a:pt x="2102122" y="2320926"/>
                  </a:moveTo>
                  <a:cubicBezTo>
                    <a:pt x="2107021" y="2320926"/>
                    <a:pt x="2111375" y="2325281"/>
                    <a:pt x="2111375" y="2330723"/>
                  </a:cubicBezTo>
                  <a:cubicBezTo>
                    <a:pt x="2111375" y="2331268"/>
                    <a:pt x="2111375" y="2331812"/>
                    <a:pt x="2111375" y="2332356"/>
                  </a:cubicBezTo>
                  <a:cubicBezTo>
                    <a:pt x="2110831" y="2333445"/>
                    <a:pt x="2110831" y="2333989"/>
                    <a:pt x="2110286" y="2335078"/>
                  </a:cubicBezTo>
                  <a:cubicBezTo>
                    <a:pt x="2108654" y="2337799"/>
                    <a:pt x="2105388" y="2339976"/>
                    <a:pt x="2102122" y="2339976"/>
                  </a:cubicBezTo>
                  <a:cubicBezTo>
                    <a:pt x="2096679" y="2339976"/>
                    <a:pt x="2092325" y="2335622"/>
                    <a:pt x="2092325" y="2330723"/>
                  </a:cubicBezTo>
                  <a:cubicBezTo>
                    <a:pt x="2092325" y="2325281"/>
                    <a:pt x="2096679" y="2320926"/>
                    <a:pt x="2102122" y="2320926"/>
                  </a:cubicBezTo>
                  <a:close/>
                  <a:moveTo>
                    <a:pt x="2058987" y="2320926"/>
                  </a:moveTo>
                  <a:cubicBezTo>
                    <a:pt x="2064248" y="2320926"/>
                    <a:pt x="2068512" y="2325190"/>
                    <a:pt x="2068512" y="2330451"/>
                  </a:cubicBezTo>
                  <a:cubicBezTo>
                    <a:pt x="2068512" y="2335712"/>
                    <a:pt x="2064248" y="2339976"/>
                    <a:pt x="2058987" y="2339976"/>
                  </a:cubicBezTo>
                  <a:cubicBezTo>
                    <a:pt x="2053726" y="2339976"/>
                    <a:pt x="2049462" y="2335712"/>
                    <a:pt x="2049462" y="2330451"/>
                  </a:cubicBezTo>
                  <a:cubicBezTo>
                    <a:pt x="2049462" y="2325190"/>
                    <a:pt x="2053726" y="2320926"/>
                    <a:pt x="2058987" y="2320926"/>
                  </a:cubicBezTo>
                  <a:close/>
                  <a:moveTo>
                    <a:pt x="2016125" y="2320926"/>
                  </a:moveTo>
                  <a:cubicBezTo>
                    <a:pt x="2021386" y="2320926"/>
                    <a:pt x="2025650" y="2325190"/>
                    <a:pt x="2025650" y="2330451"/>
                  </a:cubicBezTo>
                  <a:cubicBezTo>
                    <a:pt x="2025650" y="2335712"/>
                    <a:pt x="2021386" y="2339976"/>
                    <a:pt x="2016125" y="2339976"/>
                  </a:cubicBezTo>
                  <a:cubicBezTo>
                    <a:pt x="2010864" y="2339976"/>
                    <a:pt x="2006600" y="2335712"/>
                    <a:pt x="2006600" y="2330451"/>
                  </a:cubicBezTo>
                  <a:cubicBezTo>
                    <a:pt x="2006600" y="2325190"/>
                    <a:pt x="2010864" y="2320926"/>
                    <a:pt x="2016125" y="2320926"/>
                  </a:cubicBezTo>
                  <a:close/>
                  <a:moveTo>
                    <a:pt x="1973262" y="2320926"/>
                  </a:moveTo>
                  <a:cubicBezTo>
                    <a:pt x="1978523" y="2320926"/>
                    <a:pt x="1982787" y="2325190"/>
                    <a:pt x="1982787" y="2330451"/>
                  </a:cubicBezTo>
                  <a:cubicBezTo>
                    <a:pt x="1982787" y="2335712"/>
                    <a:pt x="1978523" y="2339976"/>
                    <a:pt x="1973262" y="2339976"/>
                  </a:cubicBezTo>
                  <a:cubicBezTo>
                    <a:pt x="1968001" y="2339976"/>
                    <a:pt x="1963737" y="2335712"/>
                    <a:pt x="1963737" y="2330451"/>
                  </a:cubicBezTo>
                  <a:cubicBezTo>
                    <a:pt x="1963737" y="2325190"/>
                    <a:pt x="1968001" y="2320926"/>
                    <a:pt x="1973262" y="2320926"/>
                  </a:cubicBezTo>
                  <a:close/>
                  <a:moveTo>
                    <a:pt x="1930400" y="2320926"/>
                  </a:moveTo>
                  <a:cubicBezTo>
                    <a:pt x="1935661" y="2320926"/>
                    <a:pt x="1939925" y="2325190"/>
                    <a:pt x="1939925" y="2330451"/>
                  </a:cubicBezTo>
                  <a:cubicBezTo>
                    <a:pt x="1939925" y="2335712"/>
                    <a:pt x="1935661" y="2339976"/>
                    <a:pt x="1930400" y="2339976"/>
                  </a:cubicBezTo>
                  <a:cubicBezTo>
                    <a:pt x="1925139" y="2339976"/>
                    <a:pt x="1920875" y="2335712"/>
                    <a:pt x="1920875" y="2330451"/>
                  </a:cubicBezTo>
                  <a:cubicBezTo>
                    <a:pt x="1920875" y="2325190"/>
                    <a:pt x="1925139" y="2320926"/>
                    <a:pt x="1930400" y="2320926"/>
                  </a:cubicBezTo>
                  <a:close/>
                  <a:moveTo>
                    <a:pt x="1886744" y="2320926"/>
                  </a:moveTo>
                  <a:cubicBezTo>
                    <a:pt x="1891567" y="2320926"/>
                    <a:pt x="1895476" y="2325190"/>
                    <a:pt x="1895476" y="2330451"/>
                  </a:cubicBezTo>
                  <a:cubicBezTo>
                    <a:pt x="1895476" y="2335712"/>
                    <a:pt x="1891567" y="2339976"/>
                    <a:pt x="1886744" y="2339976"/>
                  </a:cubicBezTo>
                  <a:cubicBezTo>
                    <a:pt x="1881921" y="2339976"/>
                    <a:pt x="1878012" y="2335712"/>
                    <a:pt x="1878012" y="2330451"/>
                  </a:cubicBezTo>
                  <a:cubicBezTo>
                    <a:pt x="1878012" y="2325190"/>
                    <a:pt x="1881921" y="2320926"/>
                    <a:pt x="1886744" y="2320926"/>
                  </a:cubicBezTo>
                  <a:close/>
                  <a:moveTo>
                    <a:pt x="1843882" y="2320926"/>
                  </a:moveTo>
                  <a:cubicBezTo>
                    <a:pt x="1848705" y="2320926"/>
                    <a:pt x="1852614" y="2325190"/>
                    <a:pt x="1852614" y="2330451"/>
                  </a:cubicBezTo>
                  <a:cubicBezTo>
                    <a:pt x="1852614" y="2335712"/>
                    <a:pt x="1848705" y="2339976"/>
                    <a:pt x="1843882" y="2339976"/>
                  </a:cubicBezTo>
                  <a:cubicBezTo>
                    <a:pt x="1839059" y="2339976"/>
                    <a:pt x="1835150" y="2335712"/>
                    <a:pt x="1835150" y="2330451"/>
                  </a:cubicBezTo>
                  <a:cubicBezTo>
                    <a:pt x="1835150" y="2325190"/>
                    <a:pt x="1839059" y="2320926"/>
                    <a:pt x="1843882" y="2320926"/>
                  </a:cubicBezTo>
                  <a:close/>
                  <a:moveTo>
                    <a:pt x="1800505" y="2320926"/>
                  </a:moveTo>
                  <a:cubicBezTo>
                    <a:pt x="1800505" y="2320926"/>
                    <a:pt x="1800505" y="2320926"/>
                    <a:pt x="1801018" y="2320926"/>
                  </a:cubicBezTo>
                  <a:cubicBezTo>
                    <a:pt x="1806155" y="2320926"/>
                    <a:pt x="1809750" y="2325281"/>
                    <a:pt x="1809750" y="2330723"/>
                  </a:cubicBezTo>
                  <a:cubicBezTo>
                    <a:pt x="1809750" y="2335622"/>
                    <a:pt x="1806155" y="2339976"/>
                    <a:pt x="1801018" y="2339976"/>
                  </a:cubicBezTo>
                  <a:cubicBezTo>
                    <a:pt x="1801018" y="2339976"/>
                    <a:pt x="1801018" y="2339976"/>
                    <a:pt x="1800505" y="2339976"/>
                  </a:cubicBezTo>
                  <a:cubicBezTo>
                    <a:pt x="1795882" y="2339976"/>
                    <a:pt x="1792287" y="2335622"/>
                    <a:pt x="1792287" y="2330723"/>
                  </a:cubicBezTo>
                  <a:cubicBezTo>
                    <a:pt x="1792287" y="2325281"/>
                    <a:pt x="1795882" y="2321471"/>
                    <a:pt x="1800505" y="2320926"/>
                  </a:cubicBezTo>
                  <a:close/>
                  <a:moveTo>
                    <a:pt x="1500187" y="2320926"/>
                  </a:moveTo>
                  <a:cubicBezTo>
                    <a:pt x="1505448" y="2320926"/>
                    <a:pt x="1509712" y="2325190"/>
                    <a:pt x="1509712" y="2330451"/>
                  </a:cubicBezTo>
                  <a:cubicBezTo>
                    <a:pt x="1509712" y="2335712"/>
                    <a:pt x="1505448" y="2339976"/>
                    <a:pt x="1500187" y="2339976"/>
                  </a:cubicBezTo>
                  <a:cubicBezTo>
                    <a:pt x="1494926" y="2339976"/>
                    <a:pt x="1490662" y="2335712"/>
                    <a:pt x="1490662" y="2330451"/>
                  </a:cubicBezTo>
                  <a:cubicBezTo>
                    <a:pt x="1490662" y="2325190"/>
                    <a:pt x="1494926" y="2320926"/>
                    <a:pt x="1500187" y="2320926"/>
                  </a:cubicBezTo>
                  <a:close/>
                  <a:moveTo>
                    <a:pt x="1457052" y="2320926"/>
                  </a:moveTo>
                  <a:cubicBezTo>
                    <a:pt x="1457052" y="2320926"/>
                    <a:pt x="1457052" y="2320926"/>
                    <a:pt x="1457596" y="2320926"/>
                  </a:cubicBezTo>
                  <a:cubicBezTo>
                    <a:pt x="1462495" y="2320926"/>
                    <a:pt x="1466849" y="2325281"/>
                    <a:pt x="1466849" y="2330723"/>
                  </a:cubicBezTo>
                  <a:cubicBezTo>
                    <a:pt x="1466849" y="2335622"/>
                    <a:pt x="1462495" y="2339976"/>
                    <a:pt x="1457596" y="2339976"/>
                  </a:cubicBezTo>
                  <a:cubicBezTo>
                    <a:pt x="1457596" y="2339976"/>
                    <a:pt x="1457596" y="2339976"/>
                    <a:pt x="1457052" y="2339976"/>
                  </a:cubicBezTo>
                  <a:cubicBezTo>
                    <a:pt x="1452153" y="2339976"/>
                    <a:pt x="1447799" y="2335622"/>
                    <a:pt x="1447799" y="2330723"/>
                  </a:cubicBezTo>
                  <a:cubicBezTo>
                    <a:pt x="1447799" y="2325281"/>
                    <a:pt x="1452153" y="2321471"/>
                    <a:pt x="1457052" y="2320926"/>
                  </a:cubicBezTo>
                  <a:close/>
                  <a:moveTo>
                    <a:pt x="1069974" y="2320926"/>
                  </a:moveTo>
                  <a:cubicBezTo>
                    <a:pt x="1075235" y="2320926"/>
                    <a:pt x="1079499" y="2325190"/>
                    <a:pt x="1079499" y="2330451"/>
                  </a:cubicBezTo>
                  <a:cubicBezTo>
                    <a:pt x="1079499" y="2335712"/>
                    <a:pt x="1075235" y="2339976"/>
                    <a:pt x="1069974" y="2339976"/>
                  </a:cubicBezTo>
                  <a:cubicBezTo>
                    <a:pt x="1064713" y="2339976"/>
                    <a:pt x="1060449" y="2335712"/>
                    <a:pt x="1060449" y="2330451"/>
                  </a:cubicBezTo>
                  <a:cubicBezTo>
                    <a:pt x="1060449" y="2325190"/>
                    <a:pt x="1064713" y="2320926"/>
                    <a:pt x="1069974" y="2320926"/>
                  </a:cubicBezTo>
                  <a:close/>
                  <a:moveTo>
                    <a:pt x="1027112" y="2320926"/>
                  </a:moveTo>
                  <a:cubicBezTo>
                    <a:pt x="1032373" y="2320926"/>
                    <a:pt x="1036637" y="2325190"/>
                    <a:pt x="1036637" y="2330451"/>
                  </a:cubicBezTo>
                  <a:cubicBezTo>
                    <a:pt x="1036637" y="2335712"/>
                    <a:pt x="1032373" y="2339976"/>
                    <a:pt x="1027112" y="2339976"/>
                  </a:cubicBezTo>
                  <a:cubicBezTo>
                    <a:pt x="1021851" y="2339976"/>
                    <a:pt x="1017587" y="2335712"/>
                    <a:pt x="1017587" y="2330451"/>
                  </a:cubicBezTo>
                  <a:cubicBezTo>
                    <a:pt x="1017587" y="2325190"/>
                    <a:pt x="1021851" y="2320926"/>
                    <a:pt x="1027112" y="2320926"/>
                  </a:cubicBezTo>
                  <a:close/>
                  <a:moveTo>
                    <a:pt x="984249" y="2320926"/>
                  </a:moveTo>
                  <a:cubicBezTo>
                    <a:pt x="989510" y="2320926"/>
                    <a:pt x="993774" y="2325190"/>
                    <a:pt x="993774" y="2330451"/>
                  </a:cubicBezTo>
                  <a:cubicBezTo>
                    <a:pt x="993774" y="2335712"/>
                    <a:pt x="989510" y="2339976"/>
                    <a:pt x="984249" y="2339976"/>
                  </a:cubicBezTo>
                  <a:cubicBezTo>
                    <a:pt x="978988" y="2339976"/>
                    <a:pt x="974724" y="2335712"/>
                    <a:pt x="974724" y="2330451"/>
                  </a:cubicBezTo>
                  <a:cubicBezTo>
                    <a:pt x="974724" y="2325190"/>
                    <a:pt x="978988" y="2320926"/>
                    <a:pt x="984249" y="2320926"/>
                  </a:cubicBezTo>
                  <a:close/>
                  <a:moveTo>
                    <a:pt x="941387" y="2320926"/>
                  </a:moveTo>
                  <a:cubicBezTo>
                    <a:pt x="946648" y="2320926"/>
                    <a:pt x="950912" y="2325190"/>
                    <a:pt x="950912" y="2330451"/>
                  </a:cubicBezTo>
                  <a:cubicBezTo>
                    <a:pt x="950912" y="2335712"/>
                    <a:pt x="946648" y="2339976"/>
                    <a:pt x="941387" y="2339976"/>
                  </a:cubicBezTo>
                  <a:cubicBezTo>
                    <a:pt x="936126" y="2339976"/>
                    <a:pt x="931862" y="2335712"/>
                    <a:pt x="931862" y="2330451"/>
                  </a:cubicBezTo>
                  <a:cubicBezTo>
                    <a:pt x="931862" y="2325190"/>
                    <a:pt x="936126" y="2320926"/>
                    <a:pt x="941387" y="2320926"/>
                  </a:cubicBezTo>
                  <a:close/>
                  <a:moveTo>
                    <a:pt x="898524" y="2320926"/>
                  </a:moveTo>
                  <a:cubicBezTo>
                    <a:pt x="903785" y="2320926"/>
                    <a:pt x="908049" y="2325190"/>
                    <a:pt x="908049" y="2330451"/>
                  </a:cubicBezTo>
                  <a:cubicBezTo>
                    <a:pt x="908049" y="2335712"/>
                    <a:pt x="903785" y="2339976"/>
                    <a:pt x="898524" y="2339976"/>
                  </a:cubicBezTo>
                  <a:cubicBezTo>
                    <a:pt x="893263" y="2339976"/>
                    <a:pt x="888999" y="2335712"/>
                    <a:pt x="888999" y="2330451"/>
                  </a:cubicBezTo>
                  <a:cubicBezTo>
                    <a:pt x="888999" y="2325190"/>
                    <a:pt x="893263" y="2320926"/>
                    <a:pt x="898524" y="2320926"/>
                  </a:cubicBezTo>
                  <a:close/>
                  <a:moveTo>
                    <a:pt x="855662" y="2320926"/>
                  </a:moveTo>
                  <a:cubicBezTo>
                    <a:pt x="860923" y="2320926"/>
                    <a:pt x="865187" y="2325190"/>
                    <a:pt x="865187" y="2330451"/>
                  </a:cubicBezTo>
                  <a:cubicBezTo>
                    <a:pt x="865187" y="2335712"/>
                    <a:pt x="860923" y="2339976"/>
                    <a:pt x="855662" y="2339976"/>
                  </a:cubicBezTo>
                  <a:cubicBezTo>
                    <a:pt x="850401" y="2339976"/>
                    <a:pt x="846137" y="2335712"/>
                    <a:pt x="846137" y="2330451"/>
                  </a:cubicBezTo>
                  <a:cubicBezTo>
                    <a:pt x="846137" y="2325190"/>
                    <a:pt x="850401" y="2320926"/>
                    <a:pt x="855662" y="2320926"/>
                  </a:cubicBezTo>
                  <a:close/>
                  <a:moveTo>
                    <a:pt x="812799" y="2320926"/>
                  </a:moveTo>
                  <a:cubicBezTo>
                    <a:pt x="818060" y="2320926"/>
                    <a:pt x="822324" y="2325190"/>
                    <a:pt x="822324" y="2330451"/>
                  </a:cubicBezTo>
                  <a:cubicBezTo>
                    <a:pt x="822324" y="2335712"/>
                    <a:pt x="818060" y="2339976"/>
                    <a:pt x="812799" y="2339976"/>
                  </a:cubicBezTo>
                  <a:cubicBezTo>
                    <a:pt x="807538" y="2339976"/>
                    <a:pt x="803274" y="2335712"/>
                    <a:pt x="803274" y="2330451"/>
                  </a:cubicBezTo>
                  <a:cubicBezTo>
                    <a:pt x="803274" y="2325190"/>
                    <a:pt x="807538" y="2320926"/>
                    <a:pt x="812799" y="2320926"/>
                  </a:cubicBezTo>
                  <a:close/>
                  <a:moveTo>
                    <a:pt x="769665" y="2320926"/>
                  </a:moveTo>
                  <a:cubicBezTo>
                    <a:pt x="769665" y="2320926"/>
                    <a:pt x="769665" y="2320926"/>
                    <a:pt x="770209" y="2320926"/>
                  </a:cubicBezTo>
                  <a:cubicBezTo>
                    <a:pt x="775108" y="2320926"/>
                    <a:pt x="779462" y="2325281"/>
                    <a:pt x="779462" y="2330723"/>
                  </a:cubicBezTo>
                  <a:cubicBezTo>
                    <a:pt x="779462" y="2335622"/>
                    <a:pt x="775108" y="2339976"/>
                    <a:pt x="770209" y="2339976"/>
                  </a:cubicBezTo>
                  <a:cubicBezTo>
                    <a:pt x="770209" y="2339976"/>
                    <a:pt x="770209" y="2339976"/>
                    <a:pt x="769665" y="2339976"/>
                  </a:cubicBezTo>
                  <a:cubicBezTo>
                    <a:pt x="764766" y="2339976"/>
                    <a:pt x="760412" y="2335622"/>
                    <a:pt x="760412" y="2330723"/>
                  </a:cubicBezTo>
                  <a:cubicBezTo>
                    <a:pt x="760412" y="2325281"/>
                    <a:pt x="764766" y="2321471"/>
                    <a:pt x="769665" y="2320926"/>
                  </a:cubicBezTo>
                  <a:close/>
                  <a:moveTo>
                    <a:pt x="1758156" y="2320925"/>
                  </a:moveTo>
                  <a:cubicBezTo>
                    <a:pt x="1762979" y="2320925"/>
                    <a:pt x="1766888" y="2325189"/>
                    <a:pt x="1766888" y="2330450"/>
                  </a:cubicBezTo>
                  <a:cubicBezTo>
                    <a:pt x="1766888" y="2335711"/>
                    <a:pt x="1762979" y="2339975"/>
                    <a:pt x="1758156" y="2339975"/>
                  </a:cubicBezTo>
                  <a:cubicBezTo>
                    <a:pt x="1753333" y="2339975"/>
                    <a:pt x="1749424" y="2335711"/>
                    <a:pt x="1749424" y="2330450"/>
                  </a:cubicBezTo>
                  <a:cubicBezTo>
                    <a:pt x="1749424" y="2325189"/>
                    <a:pt x="1753333" y="2320925"/>
                    <a:pt x="1758156" y="2320925"/>
                  </a:cubicBezTo>
                  <a:close/>
                  <a:moveTo>
                    <a:pt x="1714499" y="2320925"/>
                  </a:moveTo>
                  <a:cubicBezTo>
                    <a:pt x="1719760" y="2320925"/>
                    <a:pt x="1724024" y="2325189"/>
                    <a:pt x="1724024" y="2330450"/>
                  </a:cubicBezTo>
                  <a:cubicBezTo>
                    <a:pt x="1724024" y="2335711"/>
                    <a:pt x="1719760" y="2339975"/>
                    <a:pt x="1714499" y="2339975"/>
                  </a:cubicBezTo>
                  <a:cubicBezTo>
                    <a:pt x="1709238" y="2339975"/>
                    <a:pt x="1704974" y="2335711"/>
                    <a:pt x="1704974" y="2330450"/>
                  </a:cubicBezTo>
                  <a:cubicBezTo>
                    <a:pt x="1704974" y="2325189"/>
                    <a:pt x="1709238" y="2320925"/>
                    <a:pt x="1714499" y="2320925"/>
                  </a:cubicBezTo>
                  <a:close/>
                  <a:moveTo>
                    <a:pt x="1671637" y="2320925"/>
                  </a:moveTo>
                  <a:cubicBezTo>
                    <a:pt x="1676898" y="2320925"/>
                    <a:pt x="1681162" y="2325189"/>
                    <a:pt x="1681162" y="2330450"/>
                  </a:cubicBezTo>
                  <a:cubicBezTo>
                    <a:pt x="1681162" y="2335711"/>
                    <a:pt x="1676898" y="2339975"/>
                    <a:pt x="1671637" y="2339975"/>
                  </a:cubicBezTo>
                  <a:cubicBezTo>
                    <a:pt x="1666376" y="2339975"/>
                    <a:pt x="1662112" y="2335711"/>
                    <a:pt x="1662112" y="2330450"/>
                  </a:cubicBezTo>
                  <a:cubicBezTo>
                    <a:pt x="1662112" y="2325189"/>
                    <a:pt x="1666376" y="2320925"/>
                    <a:pt x="1671637" y="2320925"/>
                  </a:cubicBezTo>
                  <a:close/>
                  <a:moveTo>
                    <a:pt x="1628774" y="2320925"/>
                  </a:moveTo>
                  <a:cubicBezTo>
                    <a:pt x="1634035" y="2320925"/>
                    <a:pt x="1638299" y="2325189"/>
                    <a:pt x="1638299" y="2330450"/>
                  </a:cubicBezTo>
                  <a:cubicBezTo>
                    <a:pt x="1638299" y="2335711"/>
                    <a:pt x="1634035" y="2339975"/>
                    <a:pt x="1628774" y="2339975"/>
                  </a:cubicBezTo>
                  <a:cubicBezTo>
                    <a:pt x="1623513" y="2339975"/>
                    <a:pt x="1619249" y="2335711"/>
                    <a:pt x="1619249" y="2330450"/>
                  </a:cubicBezTo>
                  <a:cubicBezTo>
                    <a:pt x="1619249" y="2325189"/>
                    <a:pt x="1623513" y="2320925"/>
                    <a:pt x="1628774" y="2320925"/>
                  </a:cubicBezTo>
                  <a:close/>
                  <a:moveTo>
                    <a:pt x="1585912" y="2320925"/>
                  </a:moveTo>
                  <a:cubicBezTo>
                    <a:pt x="1591173" y="2320925"/>
                    <a:pt x="1595437" y="2325189"/>
                    <a:pt x="1595437" y="2330450"/>
                  </a:cubicBezTo>
                  <a:cubicBezTo>
                    <a:pt x="1595437" y="2335711"/>
                    <a:pt x="1591173" y="2339975"/>
                    <a:pt x="1585912" y="2339975"/>
                  </a:cubicBezTo>
                  <a:cubicBezTo>
                    <a:pt x="1580651" y="2339975"/>
                    <a:pt x="1576387" y="2335711"/>
                    <a:pt x="1576387" y="2330450"/>
                  </a:cubicBezTo>
                  <a:cubicBezTo>
                    <a:pt x="1576387" y="2325189"/>
                    <a:pt x="1580651" y="2320925"/>
                    <a:pt x="1585912" y="2320925"/>
                  </a:cubicBezTo>
                  <a:close/>
                  <a:moveTo>
                    <a:pt x="1543049" y="2320925"/>
                  </a:moveTo>
                  <a:cubicBezTo>
                    <a:pt x="1548310" y="2320925"/>
                    <a:pt x="1552574" y="2325189"/>
                    <a:pt x="1552574" y="2330450"/>
                  </a:cubicBezTo>
                  <a:cubicBezTo>
                    <a:pt x="1552574" y="2335711"/>
                    <a:pt x="1548310" y="2339975"/>
                    <a:pt x="1543049" y="2339975"/>
                  </a:cubicBezTo>
                  <a:cubicBezTo>
                    <a:pt x="1537788" y="2339975"/>
                    <a:pt x="1533524" y="2335711"/>
                    <a:pt x="1533524" y="2330450"/>
                  </a:cubicBezTo>
                  <a:cubicBezTo>
                    <a:pt x="1533524" y="2325189"/>
                    <a:pt x="1537788" y="2320925"/>
                    <a:pt x="1543049" y="2320925"/>
                  </a:cubicBezTo>
                  <a:close/>
                  <a:moveTo>
                    <a:pt x="1414462" y="2320925"/>
                  </a:moveTo>
                  <a:cubicBezTo>
                    <a:pt x="1419723" y="2320925"/>
                    <a:pt x="1423987" y="2325189"/>
                    <a:pt x="1423987" y="2330450"/>
                  </a:cubicBezTo>
                  <a:cubicBezTo>
                    <a:pt x="1423987" y="2335711"/>
                    <a:pt x="1419723" y="2339975"/>
                    <a:pt x="1414462" y="2339975"/>
                  </a:cubicBezTo>
                  <a:cubicBezTo>
                    <a:pt x="1409201" y="2339975"/>
                    <a:pt x="1404937" y="2335711"/>
                    <a:pt x="1404937" y="2330450"/>
                  </a:cubicBezTo>
                  <a:cubicBezTo>
                    <a:pt x="1404937" y="2325189"/>
                    <a:pt x="1409201" y="2320925"/>
                    <a:pt x="1414462" y="2320925"/>
                  </a:cubicBezTo>
                  <a:close/>
                  <a:moveTo>
                    <a:pt x="1370807" y="2320925"/>
                  </a:moveTo>
                  <a:cubicBezTo>
                    <a:pt x="1375630" y="2320925"/>
                    <a:pt x="1379539" y="2325189"/>
                    <a:pt x="1379539" y="2330450"/>
                  </a:cubicBezTo>
                  <a:cubicBezTo>
                    <a:pt x="1379539" y="2335711"/>
                    <a:pt x="1375630" y="2339975"/>
                    <a:pt x="1370807" y="2339975"/>
                  </a:cubicBezTo>
                  <a:cubicBezTo>
                    <a:pt x="1365984" y="2339975"/>
                    <a:pt x="1362075" y="2335711"/>
                    <a:pt x="1362075" y="2330450"/>
                  </a:cubicBezTo>
                  <a:cubicBezTo>
                    <a:pt x="1362075" y="2325189"/>
                    <a:pt x="1365984" y="2320925"/>
                    <a:pt x="1370807" y="2320925"/>
                  </a:cubicBezTo>
                  <a:close/>
                  <a:moveTo>
                    <a:pt x="1328737" y="2320925"/>
                  </a:moveTo>
                  <a:cubicBezTo>
                    <a:pt x="1333998" y="2320925"/>
                    <a:pt x="1338262" y="2325189"/>
                    <a:pt x="1338262" y="2330450"/>
                  </a:cubicBezTo>
                  <a:cubicBezTo>
                    <a:pt x="1338262" y="2335711"/>
                    <a:pt x="1333998" y="2339975"/>
                    <a:pt x="1328737" y="2339975"/>
                  </a:cubicBezTo>
                  <a:cubicBezTo>
                    <a:pt x="1323476" y="2339975"/>
                    <a:pt x="1319212" y="2335711"/>
                    <a:pt x="1319212" y="2330450"/>
                  </a:cubicBezTo>
                  <a:cubicBezTo>
                    <a:pt x="1319212" y="2325189"/>
                    <a:pt x="1323476" y="2320925"/>
                    <a:pt x="1328737" y="2320925"/>
                  </a:cubicBezTo>
                  <a:close/>
                  <a:moveTo>
                    <a:pt x="1285082" y="2320925"/>
                  </a:moveTo>
                  <a:cubicBezTo>
                    <a:pt x="1289905" y="2320925"/>
                    <a:pt x="1293814" y="2325189"/>
                    <a:pt x="1293814" y="2330450"/>
                  </a:cubicBezTo>
                  <a:cubicBezTo>
                    <a:pt x="1293814" y="2335711"/>
                    <a:pt x="1289905" y="2339975"/>
                    <a:pt x="1285082" y="2339975"/>
                  </a:cubicBezTo>
                  <a:cubicBezTo>
                    <a:pt x="1280259" y="2339975"/>
                    <a:pt x="1276350" y="2335711"/>
                    <a:pt x="1276350" y="2330450"/>
                  </a:cubicBezTo>
                  <a:cubicBezTo>
                    <a:pt x="1276350" y="2325189"/>
                    <a:pt x="1280259" y="2320925"/>
                    <a:pt x="1285082" y="2320925"/>
                  </a:cubicBezTo>
                  <a:close/>
                  <a:moveTo>
                    <a:pt x="1242219" y="2320925"/>
                  </a:moveTo>
                  <a:cubicBezTo>
                    <a:pt x="1247042" y="2320925"/>
                    <a:pt x="1250951" y="2325189"/>
                    <a:pt x="1250951" y="2330450"/>
                  </a:cubicBezTo>
                  <a:cubicBezTo>
                    <a:pt x="1250951" y="2335711"/>
                    <a:pt x="1247042" y="2339975"/>
                    <a:pt x="1242219" y="2339975"/>
                  </a:cubicBezTo>
                  <a:cubicBezTo>
                    <a:pt x="1237396" y="2339975"/>
                    <a:pt x="1233487" y="2335711"/>
                    <a:pt x="1233487" y="2330450"/>
                  </a:cubicBezTo>
                  <a:cubicBezTo>
                    <a:pt x="1233487" y="2325189"/>
                    <a:pt x="1237396" y="2320925"/>
                    <a:pt x="1242219" y="2320925"/>
                  </a:cubicBezTo>
                  <a:close/>
                  <a:moveTo>
                    <a:pt x="1198562" y="2320925"/>
                  </a:moveTo>
                  <a:cubicBezTo>
                    <a:pt x="1203823" y="2320925"/>
                    <a:pt x="1208087" y="2325189"/>
                    <a:pt x="1208087" y="2330450"/>
                  </a:cubicBezTo>
                  <a:cubicBezTo>
                    <a:pt x="1208087" y="2335711"/>
                    <a:pt x="1203823" y="2339975"/>
                    <a:pt x="1198562" y="2339975"/>
                  </a:cubicBezTo>
                  <a:cubicBezTo>
                    <a:pt x="1193301" y="2339975"/>
                    <a:pt x="1189037" y="2335711"/>
                    <a:pt x="1189037" y="2330450"/>
                  </a:cubicBezTo>
                  <a:cubicBezTo>
                    <a:pt x="1189037" y="2325189"/>
                    <a:pt x="1193301" y="2320925"/>
                    <a:pt x="1198562" y="2320925"/>
                  </a:cubicBezTo>
                  <a:close/>
                  <a:moveTo>
                    <a:pt x="1155700" y="2320925"/>
                  </a:moveTo>
                  <a:cubicBezTo>
                    <a:pt x="1160961" y="2320925"/>
                    <a:pt x="1165225" y="2325189"/>
                    <a:pt x="1165225" y="2330450"/>
                  </a:cubicBezTo>
                  <a:cubicBezTo>
                    <a:pt x="1165225" y="2335711"/>
                    <a:pt x="1160961" y="2339975"/>
                    <a:pt x="1155700" y="2339975"/>
                  </a:cubicBezTo>
                  <a:cubicBezTo>
                    <a:pt x="1150439" y="2339975"/>
                    <a:pt x="1146175" y="2335711"/>
                    <a:pt x="1146175" y="2330450"/>
                  </a:cubicBezTo>
                  <a:cubicBezTo>
                    <a:pt x="1146175" y="2325189"/>
                    <a:pt x="1150439" y="2320925"/>
                    <a:pt x="1155700" y="2320925"/>
                  </a:cubicBezTo>
                  <a:close/>
                  <a:moveTo>
                    <a:pt x="1112883" y="2320925"/>
                  </a:moveTo>
                  <a:cubicBezTo>
                    <a:pt x="1112883" y="2320925"/>
                    <a:pt x="1112883" y="2320925"/>
                    <a:pt x="1113382" y="2320925"/>
                  </a:cubicBezTo>
                  <a:cubicBezTo>
                    <a:pt x="1118371" y="2320925"/>
                    <a:pt x="1122363" y="2325280"/>
                    <a:pt x="1122363" y="2330722"/>
                  </a:cubicBezTo>
                  <a:cubicBezTo>
                    <a:pt x="1122363" y="2335621"/>
                    <a:pt x="1118371" y="2339975"/>
                    <a:pt x="1113382" y="2339975"/>
                  </a:cubicBezTo>
                  <a:cubicBezTo>
                    <a:pt x="1113382" y="2339975"/>
                    <a:pt x="1113382" y="2339975"/>
                    <a:pt x="1112883" y="2339975"/>
                  </a:cubicBezTo>
                  <a:cubicBezTo>
                    <a:pt x="1108393" y="2339975"/>
                    <a:pt x="1104900" y="2335621"/>
                    <a:pt x="1104900" y="2330722"/>
                  </a:cubicBezTo>
                  <a:cubicBezTo>
                    <a:pt x="1104900" y="2325280"/>
                    <a:pt x="1108393" y="2321470"/>
                    <a:pt x="1112883" y="2320925"/>
                  </a:cubicBezTo>
                  <a:close/>
                  <a:moveTo>
                    <a:pt x="2123546" y="2278063"/>
                  </a:moveTo>
                  <a:cubicBezTo>
                    <a:pt x="2125663" y="2278063"/>
                    <a:pt x="2127250" y="2279152"/>
                    <a:pt x="2128838" y="2280240"/>
                  </a:cubicBezTo>
                  <a:cubicBezTo>
                    <a:pt x="2127250" y="2285683"/>
                    <a:pt x="2125134" y="2291670"/>
                    <a:pt x="2123546" y="2297113"/>
                  </a:cubicBezTo>
                  <a:cubicBezTo>
                    <a:pt x="2118254" y="2297113"/>
                    <a:pt x="2114550" y="2292759"/>
                    <a:pt x="2114550" y="2287860"/>
                  </a:cubicBezTo>
                  <a:cubicBezTo>
                    <a:pt x="2114550" y="2282418"/>
                    <a:pt x="2118254" y="2278063"/>
                    <a:pt x="2123546" y="2278063"/>
                  </a:cubicBezTo>
                  <a:close/>
                  <a:moveTo>
                    <a:pt x="2081212" y="2278063"/>
                  </a:moveTo>
                  <a:cubicBezTo>
                    <a:pt x="2086473" y="2278063"/>
                    <a:pt x="2090737" y="2282327"/>
                    <a:pt x="2090737" y="2287588"/>
                  </a:cubicBezTo>
                  <a:cubicBezTo>
                    <a:pt x="2090737" y="2292849"/>
                    <a:pt x="2086473" y="2297113"/>
                    <a:pt x="2081212" y="2297113"/>
                  </a:cubicBezTo>
                  <a:cubicBezTo>
                    <a:pt x="2075951" y="2297113"/>
                    <a:pt x="2071687" y="2292849"/>
                    <a:pt x="2071687" y="2287588"/>
                  </a:cubicBezTo>
                  <a:cubicBezTo>
                    <a:pt x="2071687" y="2282327"/>
                    <a:pt x="2075951" y="2278063"/>
                    <a:pt x="2081212" y="2278063"/>
                  </a:cubicBezTo>
                  <a:close/>
                  <a:moveTo>
                    <a:pt x="2038350" y="2278063"/>
                  </a:moveTo>
                  <a:cubicBezTo>
                    <a:pt x="2043611" y="2278063"/>
                    <a:pt x="2047875" y="2282327"/>
                    <a:pt x="2047875" y="2287588"/>
                  </a:cubicBezTo>
                  <a:cubicBezTo>
                    <a:pt x="2047875" y="2292849"/>
                    <a:pt x="2043611" y="2297113"/>
                    <a:pt x="2038350" y="2297113"/>
                  </a:cubicBezTo>
                  <a:cubicBezTo>
                    <a:pt x="2033089" y="2297113"/>
                    <a:pt x="2028825" y="2292849"/>
                    <a:pt x="2028825" y="2287588"/>
                  </a:cubicBezTo>
                  <a:cubicBezTo>
                    <a:pt x="2028825" y="2282327"/>
                    <a:pt x="2033089" y="2278063"/>
                    <a:pt x="2038350" y="2278063"/>
                  </a:cubicBezTo>
                  <a:close/>
                  <a:moveTo>
                    <a:pt x="1994694" y="2278063"/>
                  </a:moveTo>
                  <a:cubicBezTo>
                    <a:pt x="1999517" y="2278063"/>
                    <a:pt x="2003426" y="2282327"/>
                    <a:pt x="2003426" y="2287588"/>
                  </a:cubicBezTo>
                  <a:cubicBezTo>
                    <a:pt x="2003426" y="2292849"/>
                    <a:pt x="1999517" y="2297113"/>
                    <a:pt x="1994694" y="2297113"/>
                  </a:cubicBezTo>
                  <a:cubicBezTo>
                    <a:pt x="1989871" y="2297113"/>
                    <a:pt x="1985962" y="2292849"/>
                    <a:pt x="1985962" y="2287588"/>
                  </a:cubicBezTo>
                  <a:cubicBezTo>
                    <a:pt x="1985962" y="2282327"/>
                    <a:pt x="1989871" y="2278063"/>
                    <a:pt x="1994694" y="2278063"/>
                  </a:cubicBezTo>
                  <a:close/>
                  <a:moveTo>
                    <a:pt x="1951832" y="2278063"/>
                  </a:moveTo>
                  <a:cubicBezTo>
                    <a:pt x="1956655" y="2278063"/>
                    <a:pt x="1960564" y="2282327"/>
                    <a:pt x="1960564" y="2287588"/>
                  </a:cubicBezTo>
                  <a:cubicBezTo>
                    <a:pt x="1960564" y="2292849"/>
                    <a:pt x="1956655" y="2297113"/>
                    <a:pt x="1951832" y="2297113"/>
                  </a:cubicBezTo>
                  <a:cubicBezTo>
                    <a:pt x="1947009" y="2297113"/>
                    <a:pt x="1943100" y="2292849"/>
                    <a:pt x="1943100" y="2287588"/>
                  </a:cubicBezTo>
                  <a:cubicBezTo>
                    <a:pt x="1943100" y="2282327"/>
                    <a:pt x="1947009" y="2278063"/>
                    <a:pt x="1951832" y="2278063"/>
                  </a:cubicBezTo>
                  <a:close/>
                  <a:moveTo>
                    <a:pt x="1908969" y="2278063"/>
                  </a:moveTo>
                  <a:cubicBezTo>
                    <a:pt x="1913792" y="2278063"/>
                    <a:pt x="1917701" y="2282327"/>
                    <a:pt x="1917701" y="2287588"/>
                  </a:cubicBezTo>
                  <a:cubicBezTo>
                    <a:pt x="1917701" y="2292849"/>
                    <a:pt x="1913792" y="2297113"/>
                    <a:pt x="1908969" y="2297113"/>
                  </a:cubicBezTo>
                  <a:cubicBezTo>
                    <a:pt x="1904146" y="2297113"/>
                    <a:pt x="1900237" y="2292849"/>
                    <a:pt x="1900237" y="2287588"/>
                  </a:cubicBezTo>
                  <a:cubicBezTo>
                    <a:pt x="1900237" y="2282327"/>
                    <a:pt x="1904146" y="2278063"/>
                    <a:pt x="1908969" y="2278063"/>
                  </a:cubicBezTo>
                  <a:close/>
                  <a:moveTo>
                    <a:pt x="1866107" y="2278063"/>
                  </a:moveTo>
                  <a:cubicBezTo>
                    <a:pt x="1870930" y="2278063"/>
                    <a:pt x="1874839" y="2282327"/>
                    <a:pt x="1874839" y="2287588"/>
                  </a:cubicBezTo>
                  <a:cubicBezTo>
                    <a:pt x="1874839" y="2292849"/>
                    <a:pt x="1870930" y="2297113"/>
                    <a:pt x="1866107" y="2297113"/>
                  </a:cubicBezTo>
                  <a:cubicBezTo>
                    <a:pt x="1861284" y="2297113"/>
                    <a:pt x="1857375" y="2292849"/>
                    <a:pt x="1857375" y="2287588"/>
                  </a:cubicBezTo>
                  <a:cubicBezTo>
                    <a:pt x="1857375" y="2282327"/>
                    <a:pt x="1861284" y="2278063"/>
                    <a:pt x="1866107" y="2278063"/>
                  </a:cubicBezTo>
                  <a:close/>
                  <a:moveTo>
                    <a:pt x="1822450" y="2278063"/>
                  </a:moveTo>
                  <a:cubicBezTo>
                    <a:pt x="1827711" y="2278063"/>
                    <a:pt x="1831975" y="2282327"/>
                    <a:pt x="1831975" y="2287588"/>
                  </a:cubicBezTo>
                  <a:cubicBezTo>
                    <a:pt x="1831975" y="2292849"/>
                    <a:pt x="1827711" y="2297113"/>
                    <a:pt x="1822450" y="2297113"/>
                  </a:cubicBezTo>
                  <a:cubicBezTo>
                    <a:pt x="1817189" y="2297113"/>
                    <a:pt x="1812925" y="2292849"/>
                    <a:pt x="1812925" y="2287588"/>
                  </a:cubicBezTo>
                  <a:cubicBezTo>
                    <a:pt x="1812925" y="2282327"/>
                    <a:pt x="1817189" y="2278063"/>
                    <a:pt x="1822450" y="2278063"/>
                  </a:cubicBezTo>
                  <a:close/>
                  <a:moveTo>
                    <a:pt x="1779587" y="2278063"/>
                  </a:moveTo>
                  <a:cubicBezTo>
                    <a:pt x="1784848" y="2278063"/>
                    <a:pt x="1789112" y="2282327"/>
                    <a:pt x="1789112" y="2287588"/>
                  </a:cubicBezTo>
                  <a:cubicBezTo>
                    <a:pt x="1789112" y="2292849"/>
                    <a:pt x="1784848" y="2297113"/>
                    <a:pt x="1779587" y="2297113"/>
                  </a:cubicBezTo>
                  <a:cubicBezTo>
                    <a:pt x="1774326" y="2297113"/>
                    <a:pt x="1770062" y="2292849"/>
                    <a:pt x="1770062" y="2287588"/>
                  </a:cubicBezTo>
                  <a:cubicBezTo>
                    <a:pt x="1770062" y="2282327"/>
                    <a:pt x="1774326" y="2278063"/>
                    <a:pt x="1779587" y="2278063"/>
                  </a:cubicBezTo>
                  <a:close/>
                  <a:moveTo>
                    <a:pt x="1736724" y="2278063"/>
                  </a:moveTo>
                  <a:cubicBezTo>
                    <a:pt x="1741985" y="2278063"/>
                    <a:pt x="1746249" y="2282327"/>
                    <a:pt x="1746249" y="2287588"/>
                  </a:cubicBezTo>
                  <a:cubicBezTo>
                    <a:pt x="1746249" y="2292849"/>
                    <a:pt x="1741985" y="2297113"/>
                    <a:pt x="1736724" y="2297113"/>
                  </a:cubicBezTo>
                  <a:cubicBezTo>
                    <a:pt x="1731463" y="2297113"/>
                    <a:pt x="1727199" y="2292849"/>
                    <a:pt x="1727199" y="2287588"/>
                  </a:cubicBezTo>
                  <a:cubicBezTo>
                    <a:pt x="1727199" y="2282327"/>
                    <a:pt x="1731463" y="2278063"/>
                    <a:pt x="1736724" y="2278063"/>
                  </a:cubicBezTo>
                  <a:close/>
                  <a:moveTo>
                    <a:pt x="1693862" y="2278063"/>
                  </a:moveTo>
                  <a:cubicBezTo>
                    <a:pt x="1699123" y="2278063"/>
                    <a:pt x="1703387" y="2282327"/>
                    <a:pt x="1703387" y="2287588"/>
                  </a:cubicBezTo>
                  <a:cubicBezTo>
                    <a:pt x="1703387" y="2292849"/>
                    <a:pt x="1699123" y="2297113"/>
                    <a:pt x="1693862" y="2297113"/>
                  </a:cubicBezTo>
                  <a:cubicBezTo>
                    <a:pt x="1688601" y="2297113"/>
                    <a:pt x="1684337" y="2292849"/>
                    <a:pt x="1684337" y="2287588"/>
                  </a:cubicBezTo>
                  <a:cubicBezTo>
                    <a:pt x="1684337" y="2282327"/>
                    <a:pt x="1688601" y="2278063"/>
                    <a:pt x="1693862" y="2278063"/>
                  </a:cubicBezTo>
                  <a:close/>
                  <a:moveTo>
                    <a:pt x="1650999" y="2278063"/>
                  </a:moveTo>
                  <a:cubicBezTo>
                    <a:pt x="1656260" y="2278063"/>
                    <a:pt x="1660524" y="2282327"/>
                    <a:pt x="1660524" y="2287588"/>
                  </a:cubicBezTo>
                  <a:cubicBezTo>
                    <a:pt x="1660524" y="2292849"/>
                    <a:pt x="1656260" y="2297113"/>
                    <a:pt x="1650999" y="2297113"/>
                  </a:cubicBezTo>
                  <a:cubicBezTo>
                    <a:pt x="1645738" y="2297113"/>
                    <a:pt x="1641474" y="2292849"/>
                    <a:pt x="1641474" y="2287588"/>
                  </a:cubicBezTo>
                  <a:cubicBezTo>
                    <a:pt x="1641474" y="2282327"/>
                    <a:pt x="1645738" y="2278063"/>
                    <a:pt x="1650999" y="2278063"/>
                  </a:cubicBezTo>
                  <a:close/>
                  <a:moveTo>
                    <a:pt x="1608137" y="2278063"/>
                  </a:moveTo>
                  <a:cubicBezTo>
                    <a:pt x="1613398" y="2278063"/>
                    <a:pt x="1617662" y="2282327"/>
                    <a:pt x="1617662" y="2287588"/>
                  </a:cubicBezTo>
                  <a:cubicBezTo>
                    <a:pt x="1617662" y="2292849"/>
                    <a:pt x="1613398" y="2297113"/>
                    <a:pt x="1608137" y="2297113"/>
                  </a:cubicBezTo>
                  <a:cubicBezTo>
                    <a:pt x="1602876" y="2297113"/>
                    <a:pt x="1598612" y="2292849"/>
                    <a:pt x="1598612" y="2287588"/>
                  </a:cubicBezTo>
                  <a:cubicBezTo>
                    <a:pt x="1598612" y="2282327"/>
                    <a:pt x="1602876" y="2278063"/>
                    <a:pt x="1608137" y="2278063"/>
                  </a:cubicBezTo>
                  <a:close/>
                  <a:moveTo>
                    <a:pt x="1565274" y="2278063"/>
                  </a:moveTo>
                  <a:cubicBezTo>
                    <a:pt x="1570535" y="2278063"/>
                    <a:pt x="1574799" y="2282327"/>
                    <a:pt x="1574799" y="2287588"/>
                  </a:cubicBezTo>
                  <a:cubicBezTo>
                    <a:pt x="1574799" y="2292849"/>
                    <a:pt x="1570535" y="2297113"/>
                    <a:pt x="1565274" y="2297113"/>
                  </a:cubicBezTo>
                  <a:cubicBezTo>
                    <a:pt x="1560013" y="2297113"/>
                    <a:pt x="1555749" y="2292849"/>
                    <a:pt x="1555749" y="2287588"/>
                  </a:cubicBezTo>
                  <a:cubicBezTo>
                    <a:pt x="1555749" y="2282327"/>
                    <a:pt x="1560013" y="2278063"/>
                    <a:pt x="1565274" y="2278063"/>
                  </a:cubicBezTo>
                  <a:close/>
                  <a:moveTo>
                    <a:pt x="1522412" y="2278063"/>
                  </a:moveTo>
                  <a:cubicBezTo>
                    <a:pt x="1527673" y="2278063"/>
                    <a:pt x="1531937" y="2282327"/>
                    <a:pt x="1531937" y="2287588"/>
                  </a:cubicBezTo>
                  <a:cubicBezTo>
                    <a:pt x="1531937" y="2292849"/>
                    <a:pt x="1527673" y="2297113"/>
                    <a:pt x="1522412" y="2297113"/>
                  </a:cubicBezTo>
                  <a:cubicBezTo>
                    <a:pt x="1517151" y="2297113"/>
                    <a:pt x="1512887" y="2292849"/>
                    <a:pt x="1512887" y="2287588"/>
                  </a:cubicBezTo>
                  <a:cubicBezTo>
                    <a:pt x="1512887" y="2282327"/>
                    <a:pt x="1517151" y="2278063"/>
                    <a:pt x="1522412" y="2278063"/>
                  </a:cubicBezTo>
                  <a:close/>
                  <a:moveTo>
                    <a:pt x="1478756" y="2278063"/>
                  </a:moveTo>
                  <a:cubicBezTo>
                    <a:pt x="1483579" y="2278063"/>
                    <a:pt x="1487488" y="2282327"/>
                    <a:pt x="1487488" y="2287588"/>
                  </a:cubicBezTo>
                  <a:cubicBezTo>
                    <a:pt x="1487488" y="2292849"/>
                    <a:pt x="1483579" y="2297113"/>
                    <a:pt x="1478756" y="2297113"/>
                  </a:cubicBezTo>
                  <a:cubicBezTo>
                    <a:pt x="1473933" y="2297113"/>
                    <a:pt x="1470024" y="2292849"/>
                    <a:pt x="1470024" y="2287588"/>
                  </a:cubicBezTo>
                  <a:cubicBezTo>
                    <a:pt x="1470024" y="2282327"/>
                    <a:pt x="1473933" y="2278063"/>
                    <a:pt x="1478756" y="2278063"/>
                  </a:cubicBezTo>
                  <a:close/>
                  <a:moveTo>
                    <a:pt x="1436687" y="2278063"/>
                  </a:moveTo>
                  <a:cubicBezTo>
                    <a:pt x="1441948" y="2278063"/>
                    <a:pt x="1446212" y="2282327"/>
                    <a:pt x="1446212" y="2287588"/>
                  </a:cubicBezTo>
                  <a:cubicBezTo>
                    <a:pt x="1446212" y="2292849"/>
                    <a:pt x="1441948" y="2297113"/>
                    <a:pt x="1436687" y="2297113"/>
                  </a:cubicBezTo>
                  <a:cubicBezTo>
                    <a:pt x="1431426" y="2297113"/>
                    <a:pt x="1427162" y="2292849"/>
                    <a:pt x="1427162" y="2287588"/>
                  </a:cubicBezTo>
                  <a:cubicBezTo>
                    <a:pt x="1427162" y="2282327"/>
                    <a:pt x="1431426" y="2278063"/>
                    <a:pt x="1436687" y="2278063"/>
                  </a:cubicBezTo>
                  <a:close/>
                  <a:moveTo>
                    <a:pt x="1393825" y="2278063"/>
                  </a:moveTo>
                  <a:cubicBezTo>
                    <a:pt x="1399086" y="2278063"/>
                    <a:pt x="1403350" y="2282327"/>
                    <a:pt x="1403350" y="2287588"/>
                  </a:cubicBezTo>
                  <a:cubicBezTo>
                    <a:pt x="1403350" y="2292849"/>
                    <a:pt x="1399086" y="2297113"/>
                    <a:pt x="1393825" y="2297113"/>
                  </a:cubicBezTo>
                  <a:cubicBezTo>
                    <a:pt x="1388564" y="2297113"/>
                    <a:pt x="1384300" y="2292849"/>
                    <a:pt x="1384300" y="2287588"/>
                  </a:cubicBezTo>
                  <a:cubicBezTo>
                    <a:pt x="1384300" y="2282327"/>
                    <a:pt x="1388564" y="2278063"/>
                    <a:pt x="1393825" y="2278063"/>
                  </a:cubicBezTo>
                  <a:close/>
                  <a:moveTo>
                    <a:pt x="1350169" y="2278063"/>
                  </a:moveTo>
                  <a:cubicBezTo>
                    <a:pt x="1354992" y="2278063"/>
                    <a:pt x="1358901" y="2282327"/>
                    <a:pt x="1358901" y="2287588"/>
                  </a:cubicBezTo>
                  <a:cubicBezTo>
                    <a:pt x="1358901" y="2292849"/>
                    <a:pt x="1354992" y="2297113"/>
                    <a:pt x="1350169" y="2297113"/>
                  </a:cubicBezTo>
                  <a:cubicBezTo>
                    <a:pt x="1345346" y="2297113"/>
                    <a:pt x="1341437" y="2292849"/>
                    <a:pt x="1341437" y="2287588"/>
                  </a:cubicBezTo>
                  <a:cubicBezTo>
                    <a:pt x="1341437" y="2282327"/>
                    <a:pt x="1345346" y="2278063"/>
                    <a:pt x="1350169" y="2278063"/>
                  </a:cubicBezTo>
                  <a:close/>
                  <a:moveTo>
                    <a:pt x="1307307" y="2278063"/>
                  </a:moveTo>
                  <a:cubicBezTo>
                    <a:pt x="1312130" y="2278063"/>
                    <a:pt x="1316039" y="2282327"/>
                    <a:pt x="1316039" y="2287588"/>
                  </a:cubicBezTo>
                  <a:cubicBezTo>
                    <a:pt x="1316039" y="2292849"/>
                    <a:pt x="1312130" y="2297113"/>
                    <a:pt x="1307307" y="2297113"/>
                  </a:cubicBezTo>
                  <a:cubicBezTo>
                    <a:pt x="1302484" y="2297113"/>
                    <a:pt x="1298575" y="2292849"/>
                    <a:pt x="1298575" y="2287588"/>
                  </a:cubicBezTo>
                  <a:cubicBezTo>
                    <a:pt x="1298575" y="2282327"/>
                    <a:pt x="1302484" y="2278063"/>
                    <a:pt x="1307307" y="2278063"/>
                  </a:cubicBezTo>
                  <a:close/>
                  <a:moveTo>
                    <a:pt x="1263650" y="2278063"/>
                  </a:moveTo>
                  <a:cubicBezTo>
                    <a:pt x="1268911" y="2278063"/>
                    <a:pt x="1273175" y="2282327"/>
                    <a:pt x="1273175" y="2287588"/>
                  </a:cubicBezTo>
                  <a:cubicBezTo>
                    <a:pt x="1273175" y="2292849"/>
                    <a:pt x="1268911" y="2297113"/>
                    <a:pt x="1263650" y="2297113"/>
                  </a:cubicBezTo>
                  <a:cubicBezTo>
                    <a:pt x="1258389" y="2297113"/>
                    <a:pt x="1254125" y="2292849"/>
                    <a:pt x="1254125" y="2287588"/>
                  </a:cubicBezTo>
                  <a:cubicBezTo>
                    <a:pt x="1254125" y="2282327"/>
                    <a:pt x="1258389" y="2278063"/>
                    <a:pt x="1263650" y="2278063"/>
                  </a:cubicBezTo>
                  <a:close/>
                  <a:moveTo>
                    <a:pt x="1221582" y="2278063"/>
                  </a:moveTo>
                  <a:cubicBezTo>
                    <a:pt x="1226405" y="2278063"/>
                    <a:pt x="1230314" y="2282327"/>
                    <a:pt x="1230314" y="2287588"/>
                  </a:cubicBezTo>
                  <a:cubicBezTo>
                    <a:pt x="1230314" y="2292849"/>
                    <a:pt x="1226405" y="2297113"/>
                    <a:pt x="1221582" y="2297113"/>
                  </a:cubicBezTo>
                  <a:cubicBezTo>
                    <a:pt x="1216759" y="2297113"/>
                    <a:pt x="1212850" y="2292849"/>
                    <a:pt x="1212850" y="2287588"/>
                  </a:cubicBezTo>
                  <a:cubicBezTo>
                    <a:pt x="1212850" y="2282327"/>
                    <a:pt x="1216759" y="2278063"/>
                    <a:pt x="1221582" y="2278063"/>
                  </a:cubicBezTo>
                  <a:close/>
                  <a:moveTo>
                    <a:pt x="1177925" y="2278063"/>
                  </a:moveTo>
                  <a:cubicBezTo>
                    <a:pt x="1183186" y="2278063"/>
                    <a:pt x="1187450" y="2282327"/>
                    <a:pt x="1187450" y="2287588"/>
                  </a:cubicBezTo>
                  <a:cubicBezTo>
                    <a:pt x="1187450" y="2292849"/>
                    <a:pt x="1183186" y="2297113"/>
                    <a:pt x="1177925" y="2297113"/>
                  </a:cubicBezTo>
                  <a:cubicBezTo>
                    <a:pt x="1172664" y="2297113"/>
                    <a:pt x="1168400" y="2292849"/>
                    <a:pt x="1168400" y="2287588"/>
                  </a:cubicBezTo>
                  <a:cubicBezTo>
                    <a:pt x="1168400" y="2282327"/>
                    <a:pt x="1172664" y="2278063"/>
                    <a:pt x="1177925" y="2278063"/>
                  </a:cubicBezTo>
                  <a:close/>
                  <a:moveTo>
                    <a:pt x="1135062" y="2278063"/>
                  </a:moveTo>
                  <a:cubicBezTo>
                    <a:pt x="1140323" y="2278063"/>
                    <a:pt x="1144587" y="2282327"/>
                    <a:pt x="1144587" y="2287588"/>
                  </a:cubicBezTo>
                  <a:cubicBezTo>
                    <a:pt x="1144587" y="2292849"/>
                    <a:pt x="1140323" y="2297113"/>
                    <a:pt x="1135062" y="2297113"/>
                  </a:cubicBezTo>
                  <a:cubicBezTo>
                    <a:pt x="1129801" y="2297113"/>
                    <a:pt x="1125537" y="2292849"/>
                    <a:pt x="1125537" y="2287588"/>
                  </a:cubicBezTo>
                  <a:cubicBezTo>
                    <a:pt x="1125537" y="2282327"/>
                    <a:pt x="1129801" y="2278063"/>
                    <a:pt x="1135062" y="2278063"/>
                  </a:cubicBezTo>
                  <a:close/>
                  <a:moveTo>
                    <a:pt x="1092199" y="2278063"/>
                  </a:moveTo>
                  <a:cubicBezTo>
                    <a:pt x="1097460" y="2278063"/>
                    <a:pt x="1101724" y="2282327"/>
                    <a:pt x="1101724" y="2287588"/>
                  </a:cubicBezTo>
                  <a:cubicBezTo>
                    <a:pt x="1101724" y="2292849"/>
                    <a:pt x="1097460" y="2297113"/>
                    <a:pt x="1092199" y="2297113"/>
                  </a:cubicBezTo>
                  <a:cubicBezTo>
                    <a:pt x="1086938" y="2297113"/>
                    <a:pt x="1082674" y="2292849"/>
                    <a:pt x="1082674" y="2287588"/>
                  </a:cubicBezTo>
                  <a:cubicBezTo>
                    <a:pt x="1082674" y="2282327"/>
                    <a:pt x="1086938" y="2278063"/>
                    <a:pt x="1092199" y="2278063"/>
                  </a:cubicBezTo>
                  <a:close/>
                  <a:moveTo>
                    <a:pt x="1049337" y="2278063"/>
                  </a:moveTo>
                  <a:cubicBezTo>
                    <a:pt x="1054598" y="2278063"/>
                    <a:pt x="1058862" y="2282327"/>
                    <a:pt x="1058862" y="2287588"/>
                  </a:cubicBezTo>
                  <a:cubicBezTo>
                    <a:pt x="1058862" y="2292849"/>
                    <a:pt x="1054598" y="2297113"/>
                    <a:pt x="1049337" y="2297113"/>
                  </a:cubicBezTo>
                  <a:cubicBezTo>
                    <a:pt x="1044076" y="2297113"/>
                    <a:pt x="1039812" y="2292849"/>
                    <a:pt x="1039812" y="2287588"/>
                  </a:cubicBezTo>
                  <a:cubicBezTo>
                    <a:pt x="1039812" y="2282327"/>
                    <a:pt x="1044076" y="2278063"/>
                    <a:pt x="1049337" y="2278063"/>
                  </a:cubicBezTo>
                  <a:close/>
                  <a:moveTo>
                    <a:pt x="1006474" y="2278063"/>
                  </a:moveTo>
                  <a:cubicBezTo>
                    <a:pt x="1011735" y="2278063"/>
                    <a:pt x="1015999" y="2282327"/>
                    <a:pt x="1015999" y="2287588"/>
                  </a:cubicBezTo>
                  <a:cubicBezTo>
                    <a:pt x="1015999" y="2292849"/>
                    <a:pt x="1011735" y="2297113"/>
                    <a:pt x="1006474" y="2297113"/>
                  </a:cubicBezTo>
                  <a:cubicBezTo>
                    <a:pt x="1001213" y="2297113"/>
                    <a:pt x="996949" y="2292849"/>
                    <a:pt x="996949" y="2287588"/>
                  </a:cubicBezTo>
                  <a:cubicBezTo>
                    <a:pt x="996949" y="2282327"/>
                    <a:pt x="1001213" y="2278063"/>
                    <a:pt x="1006474" y="2278063"/>
                  </a:cubicBezTo>
                  <a:close/>
                  <a:moveTo>
                    <a:pt x="963612" y="2278063"/>
                  </a:moveTo>
                  <a:cubicBezTo>
                    <a:pt x="968873" y="2278063"/>
                    <a:pt x="973137" y="2282327"/>
                    <a:pt x="973137" y="2287588"/>
                  </a:cubicBezTo>
                  <a:cubicBezTo>
                    <a:pt x="973137" y="2292849"/>
                    <a:pt x="968873" y="2297113"/>
                    <a:pt x="963612" y="2297113"/>
                  </a:cubicBezTo>
                  <a:cubicBezTo>
                    <a:pt x="958351" y="2297113"/>
                    <a:pt x="954087" y="2292849"/>
                    <a:pt x="954087" y="2287588"/>
                  </a:cubicBezTo>
                  <a:cubicBezTo>
                    <a:pt x="954087" y="2282327"/>
                    <a:pt x="958351" y="2278063"/>
                    <a:pt x="963612" y="2278063"/>
                  </a:cubicBezTo>
                  <a:close/>
                  <a:moveTo>
                    <a:pt x="920749" y="2278063"/>
                  </a:moveTo>
                  <a:cubicBezTo>
                    <a:pt x="926010" y="2278063"/>
                    <a:pt x="930274" y="2282327"/>
                    <a:pt x="930274" y="2287588"/>
                  </a:cubicBezTo>
                  <a:cubicBezTo>
                    <a:pt x="930274" y="2292849"/>
                    <a:pt x="926010" y="2297113"/>
                    <a:pt x="920749" y="2297113"/>
                  </a:cubicBezTo>
                  <a:cubicBezTo>
                    <a:pt x="915488" y="2297113"/>
                    <a:pt x="911224" y="2292849"/>
                    <a:pt x="911224" y="2287588"/>
                  </a:cubicBezTo>
                  <a:cubicBezTo>
                    <a:pt x="911224" y="2282327"/>
                    <a:pt x="915488" y="2278063"/>
                    <a:pt x="920749" y="2278063"/>
                  </a:cubicBezTo>
                  <a:close/>
                  <a:moveTo>
                    <a:pt x="877887" y="2278063"/>
                  </a:moveTo>
                  <a:cubicBezTo>
                    <a:pt x="883148" y="2278063"/>
                    <a:pt x="887412" y="2282327"/>
                    <a:pt x="887412" y="2287588"/>
                  </a:cubicBezTo>
                  <a:cubicBezTo>
                    <a:pt x="887412" y="2292849"/>
                    <a:pt x="883148" y="2297113"/>
                    <a:pt x="877887" y="2297113"/>
                  </a:cubicBezTo>
                  <a:cubicBezTo>
                    <a:pt x="872626" y="2297113"/>
                    <a:pt x="868362" y="2292849"/>
                    <a:pt x="868362" y="2287588"/>
                  </a:cubicBezTo>
                  <a:cubicBezTo>
                    <a:pt x="868362" y="2282327"/>
                    <a:pt x="872626" y="2278063"/>
                    <a:pt x="877887" y="2278063"/>
                  </a:cubicBezTo>
                  <a:close/>
                  <a:moveTo>
                    <a:pt x="834231" y="2278063"/>
                  </a:moveTo>
                  <a:cubicBezTo>
                    <a:pt x="839054" y="2278063"/>
                    <a:pt x="842963" y="2282327"/>
                    <a:pt x="842963" y="2287588"/>
                  </a:cubicBezTo>
                  <a:cubicBezTo>
                    <a:pt x="842963" y="2292849"/>
                    <a:pt x="839054" y="2297113"/>
                    <a:pt x="834231" y="2297113"/>
                  </a:cubicBezTo>
                  <a:cubicBezTo>
                    <a:pt x="829408" y="2297113"/>
                    <a:pt x="825499" y="2292849"/>
                    <a:pt x="825499" y="2287588"/>
                  </a:cubicBezTo>
                  <a:cubicBezTo>
                    <a:pt x="825499" y="2282327"/>
                    <a:pt x="829408" y="2278063"/>
                    <a:pt x="834231" y="2278063"/>
                  </a:cubicBezTo>
                  <a:close/>
                  <a:moveTo>
                    <a:pt x="791369" y="2278063"/>
                  </a:moveTo>
                  <a:cubicBezTo>
                    <a:pt x="796192" y="2278063"/>
                    <a:pt x="800101" y="2282327"/>
                    <a:pt x="800101" y="2287588"/>
                  </a:cubicBezTo>
                  <a:cubicBezTo>
                    <a:pt x="800101" y="2292849"/>
                    <a:pt x="796192" y="2297113"/>
                    <a:pt x="791369" y="2297113"/>
                  </a:cubicBezTo>
                  <a:cubicBezTo>
                    <a:pt x="786546" y="2297113"/>
                    <a:pt x="782637" y="2292849"/>
                    <a:pt x="782637" y="2287588"/>
                  </a:cubicBezTo>
                  <a:cubicBezTo>
                    <a:pt x="782637" y="2282327"/>
                    <a:pt x="786546" y="2278063"/>
                    <a:pt x="791369" y="2278063"/>
                  </a:cubicBezTo>
                  <a:close/>
                  <a:moveTo>
                    <a:pt x="776640" y="2238376"/>
                  </a:moveTo>
                  <a:cubicBezTo>
                    <a:pt x="778756" y="2240025"/>
                    <a:pt x="779462" y="2242223"/>
                    <a:pt x="779462" y="2244421"/>
                  </a:cubicBezTo>
                  <a:cubicBezTo>
                    <a:pt x="779462" y="2248268"/>
                    <a:pt x="776640" y="2251016"/>
                    <a:pt x="773112" y="2252664"/>
                  </a:cubicBezTo>
                  <a:cubicBezTo>
                    <a:pt x="774523" y="2248268"/>
                    <a:pt x="775934" y="2243322"/>
                    <a:pt x="776640" y="2238376"/>
                  </a:cubicBezTo>
                  <a:close/>
                  <a:moveTo>
                    <a:pt x="2143125" y="2235201"/>
                  </a:moveTo>
                  <a:cubicBezTo>
                    <a:pt x="2141991" y="2240493"/>
                    <a:pt x="2140290" y="2245785"/>
                    <a:pt x="2138589" y="2251076"/>
                  </a:cubicBezTo>
                  <a:cubicBezTo>
                    <a:pt x="2136321" y="2248960"/>
                    <a:pt x="2135187" y="2246843"/>
                    <a:pt x="2135187" y="2244197"/>
                  </a:cubicBezTo>
                  <a:cubicBezTo>
                    <a:pt x="2135187" y="2239435"/>
                    <a:pt x="2138589" y="2235730"/>
                    <a:pt x="2143125" y="2235201"/>
                  </a:cubicBezTo>
                  <a:close/>
                  <a:moveTo>
                    <a:pt x="2101850" y="2235201"/>
                  </a:moveTo>
                  <a:cubicBezTo>
                    <a:pt x="2107111" y="2235201"/>
                    <a:pt x="2111375" y="2239465"/>
                    <a:pt x="2111375" y="2244726"/>
                  </a:cubicBezTo>
                  <a:cubicBezTo>
                    <a:pt x="2111375" y="2249987"/>
                    <a:pt x="2107111" y="2254251"/>
                    <a:pt x="2101850" y="2254251"/>
                  </a:cubicBezTo>
                  <a:cubicBezTo>
                    <a:pt x="2096589" y="2254251"/>
                    <a:pt x="2092325" y="2249987"/>
                    <a:pt x="2092325" y="2244726"/>
                  </a:cubicBezTo>
                  <a:cubicBezTo>
                    <a:pt x="2092325" y="2239465"/>
                    <a:pt x="2096589" y="2235201"/>
                    <a:pt x="2101850" y="2235201"/>
                  </a:cubicBezTo>
                  <a:close/>
                  <a:moveTo>
                    <a:pt x="2058987" y="2235201"/>
                  </a:moveTo>
                  <a:cubicBezTo>
                    <a:pt x="2064248" y="2235201"/>
                    <a:pt x="2068512" y="2239465"/>
                    <a:pt x="2068512" y="2244726"/>
                  </a:cubicBezTo>
                  <a:cubicBezTo>
                    <a:pt x="2068512" y="2249987"/>
                    <a:pt x="2064248" y="2254251"/>
                    <a:pt x="2058987" y="2254251"/>
                  </a:cubicBezTo>
                  <a:cubicBezTo>
                    <a:pt x="2053726" y="2254251"/>
                    <a:pt x="2049462" y="2249987"/>
                    <a:pt x="2049462" y="2244726"/>
                  </a:cubicBezTo>
                  <a:cubicBezTo>
                    <a:pt x="2049462" y="2239465"/>
                    <a:pt x="2053726" y="2235201"/>
                    <a:pt x="2058987" y="2235201"/>
                  </a:cubicBezTo>
                  <a:close/>
                  <a:moveTo>
                    <a:pt x="2016125" y="2235201"/>
                  </a:moveTo>
                  <a:cubicBezTo>
                    <a:pt x="2021386" y="2235201"/>
                    <a:pt x="2025650" y="2239465"/>
                    <a:pt x="2025650" y="2244726"/>
                  </a:cubicBezTo>
                  <a:cubicBezTo>
                    <a:pt x="2025650" y="2249987"/>
                    <a:pt x="2021386" y="2254251"/>
                    <a:pt x="2016125" y="2254251"/>
                  </a:cubicBezTo>
                  <a:cubicBezTo>
                    <a:pt x="2010864" y="2254251"/>
                    <a:pt x="2006600" y="2249987"/>
                    <a:pt x="2006600" y="2244726"/>
                  </a:cubicBezTo>
                  <a:cubicBezTo>
                    <a:pt x="2006600" y="2239465"/>
                    <a:pt x="2010864" y="2235201"/>
                    <a:pt x="2016125" y="2235201"/>
                  </a:cubicBezTo>
                  <a:close/>
                  <a:moveTo>
                    <a:pt x="1973262" y="2235201"/>
                  </a:moveTo>
                  <a:cubicBezTo>
                    <a:pt x="1978523" y="2235201"/>
                    <a:pt x="1982787" y="2239465"/>
                    <a:pt x="1982787" y="2244726"/>
                  </a:cubicBezTo>
                  <a:cubicBezTo>
                    <a:pt x="1982787" y="2249987"/>
                    <a:pt x="1978523" y="2254251"/>
                    <a:pt x="1973262" y="2254251"/>
                  </a:cubicBezTo>
                  <a:cubicBezTo>
                    <a:pt x="1968001" y="2254251"/>
                    <a:pt x="1963737" y="2249987"/>
                    <a:pt x="1963737" y="2244726"/>
                  </a:cubicBezTo>
                  <a:cubicBezTo>
                    <a:pt x="1963737" y="2239465"/>
                    <a:pt x="1968001" y="2235201"/>
                    <a:pt x="1973262" y="2235201"/>
                  </a:cubicBezTo>
                  <a:close/>
                  <a:moveTo>
                    <a:pt x="1930400" y="2235201"/>
                  </a:moveTo>
                  <a:cubicBezTo>
                    <a:pt x="1935661" y="2235201"/>
                    <a:pt x="1939925" y="2239465"/>
                    <a:pt x="1939925" y="2244726"/>
                  </a:cubicBezTo>
                  <a:cubicBezTo>
                    <a:pt x="1939925" y="2249987"/>
                    <a:pt x="1935661" y="2254251"/>
                    <a:pt x="1930400" y="2254251"/>
                  </a:cubicBezTo>
                  <a:cubicBezTo>
                    <a:pt x="1925139" y="2254251"/>
                    <a:pt x="1920875" y="2249987"/>
                    <a:pt x="1920875" y="2244726"/>
                  </a:cubicBezTo>
                  <a:cubicBezTo>
                    <a:pt x="1920875" y="2239465"/>
                    <a:pt x="1925139" y="2235201"/>
                    <a:pt x="1930400" y="2235201"/>
                  </a:cubicBezTo>
                  <a:close/>
                  <a:moveTo>
                    <a:pt x="1886744" y="2235201"/>
                  </a:moveTo>
                  <a:cubicBezTo>
                    <a:pt x="1891567" y="2235201"/>
                    <a:pt x="1895476" y="2239465"/>
                    <a:pt x="1895476" y="2244726"/>
                  </a:cubicBezTo>
                  <a:cubicBezTo>
                    <a:pt x="1895476" y="2249987"/>
                    <a:pt x="1891567" y="2254251"/>
                    <a:pt x="1886744" y="2254251"/>
                  </a:cubicBezTo>
                  <a:cubicBezTo>
                    <a:pt x="1881921" y="2254251"/>
                    <a:pt x="1878012" y="2249987"/>
                    <a:pt x="1878012" y="2244726"/>
                  </a:cubicBezTo>
                  <a:cubicBezTo>
                    <a:pt x="1878012" y="2239465"/>
                    <a:pt x="1881921" y="2235201"/>
                    <a:pt x="1886744" y="2235201"/>
                  </a:cubicBezTo>
                  <a:close/>
                  <a:moveTo>
                    <a:pt x="1843882" y="2235201"/>
                  </a:moveTo>
                  <a:cubicBezTo>
                    <a:pt x="1848705" y="2235201"/>
                    <a:pt x="1852614" y="2239465"/>
                    <a:pt x="1852614" y="2244726"/>
                  </a:cubicBezTo>
                  <a:cubicBezTo>
                    <a:pt x="1852614" y="2249987"/>
                    <a:pt x="1848705" y="2254251"/>
                    <a:pt x="1843882" y="2254251"/>
                  </a:cubicBezTo>
                  <a:cubicBezTo>
                    <a:pt x="1839059" y="2254251"/>
                    <a:pt x="1835150" y="2249987"/>
                    <a:pt x="1835150" y="2244726"/>
                  </a:cubicBezTo>
                  <a:cubicBezTo>
                    <a:pt x="1835150" y="2239465"/>
                    <a:pt x="1839059" y="2235201"/>
                    <a:pt x="1843882" y="2235201"/>
                  </a:cubicBezTo>
                  <a:close/>
                  <a:moveTo>
                    <a:pt x="1800505" y="2235201"/>
                  </a:moveTo>
                  <a:cubicBezTo>
                    <a:pt x="1800505" y="2235201"/>
                    <a:pt x="1800505" y="2235201"/>
                    <a:pt x="1801018" y="2235201"/>
                  </a:cubicBezTo>
                  <a:cubicBezTo>
                    <a:pt x="1806155" y="2235201"/>
                    <a:pt x="1809750" y="2239123"/>
                    <a:pt x="1809750" y="2244726"/>
                  </a:cubicBezTo>
                  <a:cubicBezTo>
                    <a:pt x="1809750" y="2250329"/>
                    <a:pt x="1806155" y="2254251"/>
                    <a:pt x="1801018" y="2254251"/>
                  </a:cubicBezTo>
                  <a:cubicBezTo>
                    <a:pt x="1801018" y="2254251"/>
                    <a:pt x="1801018" y="2254251"/>
                    <a:pt x="1800505" y="2254251"/>
                  </a:cubicBezTo>
                  <a:cubicBezTo>
                    <a:pt x="1795882" y="2254251"/>
                    <a:pt x="1792287" y="2249769"/>
                    <a:pt x="1792287" y="2244726"/>
                  </a:cubicBezTo>
                  <a:cubicBezTo>
                    <a:pt x="1792287" y="2239684"/>
                    <a:pt x="1795882" y="2235201"/>
                    <a:pt x="1800505" y="2235201"/>
                  </a:cubicBezTo>
                  <a:close/>
                  <a:moveTo>
                    <a:pt x="1758156" y="2235201"/>
                  </a:moveTo>
                  <a:cubicBezTo>
                    <a:pt x="1762979" y="2235201"/>
                    <a:pt x="1766888" y="2239465"/>
                    <a:pt x="1766888" y="2244726"/>
                  </a:cubicBezTo>
                  <a:cubicBezTo>
                    <a:pt x="1766888" y="2249987"/>
                    <a:pt x="1762979" y="2254251"/>
                    <a:pt x="1758156" y="2254251"/>
                  </a:cubicBezTo>
                  <a:cubicBezTo>
                    <a:pt x="1753333" y="2254251"/>
                    <a:pt x="1749424" y="2249987"/>
                    <a:pt x="1749424" y="2244726"/>
                  </a:cubicBezTo>
                  <a:cubicBezTo>
                    <a:pt x="1749424" y="2239465"/>
                    <a:pt x="1753333" y="2235201"/>
                    <a:pt x="1758156" y="2235201"/>
                  </a:cubicBezTo>
                  <a:close/>
                  <a:moveTo>
                    <a:pt x="1714499" y="2235201"/>
                  </a:moveTo>
                  <a:cubicBezTo>
                    <a:pt x="1719760" y="2235201"/>
                    <a:pt x="1724024" y="2239465"/>
                    <a:pt x="1724024" y="2244726"/>
                  </a:cubicBezTo>
                  <a:cubicBezTo>
                    <a:pt x="1724024" y="2249987"/>
                    <a:pt x="1719760" y="2254251"/>
                    <a:pt x="1714499" y="2254251"/>
                  </a:cubicBezTo>
                  <a:cubicBezTo>
                    <a:pt x="1709238" y="2254251"/>
                    <a:pt x="1704974" y="2249987"/>
                    <a:pt x="1704974" y="2244726"/>
                  </a:cubicBezTo>
                  <a:cubicBezTo>
                    <a:pt x="1704974" y="2239465"/>
                    <a:pt x="1709238" y="2235201"/>
                    <a:pt x="1714499" y="2235201"/>
                  </a:cubicBezTo>
                  <a:close/>
                  <a:moveTo>
                    <a:pt x="1671637" y="2235201"/>
                  </a:moveTo>
                  <a:cubicBezTo>
                    <a:pt x="1676898" y="2235201"/>
                    <a:pt x="1681162" y="2239465"/>
                    <a:pt x="1681162" y="2244726"/>
                  </a:cubicBezTo>
                  <a:cubicBezTo>
                    <a:pt x="1681162" y="2249987"/>
                    <a:pt x="1676898" y="2254251"/>
                    <a:pt x="1671637" y="2254251"/>
                  </a:cubicBezTo>
                  <a:cubicBezTo>
                    <a:pt x="1666376" y="2254251"/>
                    <a:pt x="1662112" y="2249987"/>
                    <a:pt x="1662112" y="2244726"/>
                  </a:cubicBezTo>
                  <a:cubicBezTo>
                    <a:pt x="1662112" y="2239465"/>
                    <a:pt x="1666376" y="2235201"/>
                    <a:pt x="1671637" y="2235201"/>
                  </a:cubicBezTo>
                  <a:close/>
                  <a:moveTo>
                    <a:pt x="1628774" y="2235201"/>
                  </a:moveTo>
                  <a:cubicBezTo>
                    <a:pt x="1634035" y="2235201"/>
                    <a:pt x="1638299" y="2239465"/>
                    <a:pt x="1638299" y="2244726"/>
                  </a:cubicBezTo>
                  <a:cubicBezTo>
                    <a:pt x="1638299" y="2249987"/>
                    <a:pt x="1634035" y="2254251"/>
                    <a:pt x="1628774" y="2254251"/>
                  </a:cubicBezTo>
                  <a:cubicBezTo>
                    <a:pt x="1623513" y="2254251"/>
                    <a:pt x="1619249" y="2249987"/>
                    <a:pt x="1619249" y="2244726"/>
                  </a:cubicBezTo>
                  <a:cubicBezTo>
                    <a:pt x="1619249" y="2239465"/>
                    <a:pt x="1623513" y="2235201"/>
                    <a:pt x="1628774" y="2235201"/>
                  </a:cubicBezTo>
                  <a:close/>
                  <a:moveTo>
                    <a:pt x="1585912" y="2235201"/>
                  </a:moveTo>
                  <a:cubicBezTo>
                    <a:pt x="1591173" y="2235201"/>
                    <a:pt x="1595437" y="2239465"/>
                    <a:pt x="1595437" y="2244726"/>
                  </a:cubicBezTo>
                  <a:cubicBezTo>
                    <a:pt x="1595437" y="2249987"/>
                    <a:pt x="1591173" y="2254251"/>
                    <a:pt x="1585912" y="2254251"/>
                  </a:cubicBezTo>
                  <a:cubicBezTo>
                    <a:pt x="1580651" y="2254251"/>
                    <a:pt x="1576387" y="2249987"/>
                    <a:pt x="1576387" y="2244726"/>
                  </a:cubicBezTo>
                  <a:cubicBezTo>
                    <a:pt x="1576387" y="2239465"/>
                    <a:pt x="1580651" y="2235201"/>
                    <a:pt x="1585912" y="2235201"/>
                  </a:cubicBezTo>
                  <a:close/>
                  <a:moveTo>
                    <a:pt x="1543049" y="2235201"/>
                  </a:moveTo>
                  <a:cubicBezTo>
                    <a:pt x="1548310" y="2235201"/>
                    <a:pt x="1552574" y="2239465"/>
                    <a:pt x="1552574" y="2244726"/>
                  </a:cubicBezTo>
                  <a:cubicBezTo>
                    <a:pt x="1552574" y="2249987"/>
                    <a:pt x="1548310" y="2254251"/>
                    <a:pt x="1543049" y="2254251"/>
                  </a:cubicBezTo>
                  <a:cubicBezTo>
                    <a:pt x="1537788" y="2254251"/>
                    <a:pt x="1533524" y="2249987"/>
                    <a:pt x="1533524" y="2244726"/>
                  </a:cubicBezTo>
                  <a:cubicBezTo>
                    <a:pt x="1533524" y="2239465"/>
                    <a:pt x="1537788" y="2235201"/>
                    <a:pt x="1543049" y="2235201"/>
                  </a:cubicBezTo>
                  <a:close/>
                  <a:moveTo>
                    <a:pt x="1500187" y="2235201"/>
                  </a:moveTo>
                  <a:cubicBezTo>
                    <a:pt x="1505448" y="2235201"/>
                    <a:pt x="1509712" y="2239465"/>
                    <a:pt x="1509712" y="2244726"/>
                  </a:cubicBezTo>
                  <a:cubicBezTo>
                    <a:pt x="1509712" y="2249987"/>
                    <a:pt x="1505448" y="2254251"/>
                    <a:pt x="1500187" y="2254251"/>
                  </a:cubicBezTo>
                  <a:cubicBezTo>
                    <a:pt x="1494926" y="2254251"/>
                    <a:pt x="1490662" y="2249987"/>
                    <a:pt x="1490662" y="2244726"/>
                  </a:cubicBezTo>
                  <a:cubicBezTo>
                    <a:pt x="1490662" y="2239465"/>
                    <a:pt x="1494926" y="2235201"/>
                    <a:pt x="1500187" y="2235201"/>
                  </a:cubicBezTo>
                  <a:close/>
                  <a:moveTo>
                    <a:pt x="1457052" y="2235201"/>
                  </a:moveTo>
                  <a:cubicBezTo>
                    <a:pt x="1457052" y="2235201"/>
                    <a:pt x="1457052" y="2235201"/>
                    <a:pt x="1457596" y="2235201"/>
                  </a:cubicBezTo>
                  <a:cubicBezTo>
                    <a:pt x="1462495" y="2235201"/>
                    <a:pt x="1466849" y="2239123"/>
                    <a:pt x="1466849" y="2244726"/>
                  </a:cubicBezTo>
                  <a:cubicBezTo>
                    <a:pt x="1466849" y="2250329"/>
                    <a:pt x="1462495" y="2254251"/>
                    <a:pt x="1457596" y="2254251"/>
                  </a:cubicBezTo>
                  <a:cubicBezTo>
                    <a:pt x="1457596" y="2254251"/>
                    <a:pt x="1457596" y="2254251"/>
                    <a:pt x="1457052" y="2254251"/>
                  </a:cubicBezTo>
                  <a:cubicBezTo>
                    <a:pt x="1452153" y="2254251"/>
                    <a:pt x="1447799" y="2249769"/>
                    <a:pt x="1447799" y="2244726"/>
                  </a:cubicBezTo>
                  <a:cubicBezTo>
                    <a:pt x="1447799" y="2239684"/>
                    <a:pt x="1452153" y="2235201"/>
                    <a:pt x="1457052" y="2235201"/>
                  </a:cubicBezTo>
                  <a:close/>
                  <a:moveTo>
                    <a:pt x="1069974" y="2235201"/>
                  </a:moveTo>
                  <a:cubicBezTo>
                    <a:pt x="1075235" y="2235201"/>
                    <a:pt x="1079499" y="2239465"/>
                    <a:pt x="1079499" y="2244726"/>
                  </a:cubicBezTo>
                  <a:cubicBezTo>
                    <a:pt x="1079499" y="2249987"/>
                    <a:pt x="1075235" y="2254251"/>
                    <a:pt x="1069974" y="2254251"/>
                  </a:cubicBezTo>
                  <a:cubicBezTo>
                    <a:pt x="1064713" y="2254251"/>
                    <a:pt x="1060449" y="2249987"/>
                    <a:pt x="1060449" y="2244726"/>
                  </a:cubicBezTo>
                  <a:cubicBezTo>
                    <a:pt x="1060449" y="2239465"/>
                    <a:pt x="1064713" y="2235201"/>
                    <a:pt x="1069974" y="2235201"/>
                  </a:cubicBezTo>
                  <a:close/>
                  <a:moveTo>
                    <a:pt x="1027112" y="2235201"/>
                  </a:moveTo>
                  <a:cubicBezTo>
                    <a:pt x="1032373" y="2235201"/>
                    <a:pt x="1036637" y="2239465"/>
                    <a:pt x="1036637" y="2244726"/>
                  </a:cubicBezTo>
                  <a:cubicBezTo>
                    <a:pt x="1036637" y="2249987"/>
                    <a:pt x="1032373" y="2254251"/>
                    <a:pt x="1027112" y="2254251"/>
                  </a:cubicBezTo>
                  <a:cubicBezTo>
                    <a:pt x="1021851" y="2254251"/>
                    <a:pt x="1017587" y="2249987"/>
                    <a:pt x="1017587" y="2244726"/>
                  </a:cubicBezTo>
                  <a:cubicBezTo>
                    <a:pt x="1017587" y="2239465"/>
                    <a:pt x="1021851" y="2235201"/>
                    <a:pt x="1027112" y="2235201"/>
                  </a:cubicBezTo>
                  <a:close/>
                  <a:moveTo>
                    <a:pt x="984249" y="2235201"/>
                  </a:moveTo>
                  <a:cubicBezTo>
                    <a:pt x="989510" y="2235201"/>
                    <a:pt x="993774" y="2239465"/>
                    <a:pt x="993774" y="2244726"/>
                  </a:cubicBezTo>
                  <a:cubicBezTo>
                    <a:pt x="993774" y="2249987"/>
                    <a:pt x="989510" y="2254251"/>
                    <a:pt x="984249" y="2254251"/>
                  </a:cubicBezTo>
                  <a:cubicBezTo>
                    <a:pt x="978988" y="2254251"/>
                    <a:pt x="974724" y="2249987"/>
                    <a:pt x="974724" y="2244726"/>
                  </a:cubicBezTo>
                  <a:cubicBezTo>
                    <a:pt x="974724" y="2239465"/>
                    <a:pt x="978988" y="2235201"/>
                    <a:pt x="984249" y="2235201"/>
                  </a:cubicBezTo>
                  <a:close/>
                  <a:moveTo>
                    <a:pt x="941387" y="2235201"/>
                  </a:moveTo>
                  <a:cubicBezTo>
                    <a:pt x="946648" y="2235201"/>
                    <a:pt x="950912" y="2239465"/>
                    <a:pt x="950912" y="2244726"/>
                  </a:cubicBezTo>
                  <a:cubicBezTo>
                    <a:pt x="950912" y="2249987"/>
                    <a:pt x="946648" y="2254251"/>
                    <a:pt x="941387" y="2254251"/>
                  </a:cubicBezTo>
                  <a:cubicBezTo>
                    <a:pt x="936126" y="2254251"/>
                    <a:pt x="931862" y="2249987"/>
                    <a:pt x="931862" y="2244726"/>
                  </a:cubicBezTo>
                  <a:cubicBezTo>
                    <a:pt x="931862" y="2239465"/>
                    <a:pt x="936126" y="2235201"/>
                    <a:pt x="941387" y="2235201"/>
                  </a:cubicBezTo>
                  <a:close/>
                  <a:moveTo>
                    <a:pt x="898524" y="2235201"/>
                  </a:moveTo>
                  <a:cubicBezTo>
                    <a:pt x="903785" y="2235201"/>
                    <a:pt x="908049" y="2239465"/>
                    <a:pt x="908049" y="2244726"/>
                  </a:cubicBezTo>
                  <a:cubicBezTo>
                    <a:pt x="908049" y="2249987"/>
                    <a:pt x="903785" y="2254251"/>
                    <a:pt x="898524" y="2254251"/>
                  </a:cubicBezTo>
                  <a:cubicBezTo>
                    <a:pt x="893263" y="2254251"/>
                    <a:pt x="888999" y="2249987"/>
                    <a:pt x="888999" y="2244726"/>
                  </a:cubicBezTo>
                  <a:cubicBezTo>
                    <a:pt x="888999" y="2239465"/>
                    <a:pt x="893263" y="2235201"/>
                    <a:pt x="898524" y="2235201"/>
                  </a:cubicBezTo>
                  <a:close/>
                  <a:moveTo>
                    <a:pt x="855662" y="2235201"/>
                  </a:moveTo>
                  <a:cubicBezTo>
                    <a:pt x="860923" y="2235201"/>
                    <a:pt x="865187" y="2239465"/>
                    <a:pt x="865187" y="2244726"/>
                  </a:cubicBezTo>
                  <a:cubicBezTo>
                    <a:pt x="865187" y="2249987"/>
                    <a:pt x="860923" y="2254251"/>
                    <a:pt x="855662" y="2254251"/>
                  </a:cubicBezTo>
                  <a:cubicBezTo>
                    <a:pt x="850401" y="2254251"/>
                    <a:pt x="846137" y="2249987"/>
                    <a:pt x="846137" y="2244726"/>
                  </a:cubicBezTo>
                  <a:cubicBezTo>
                    <a:pt x="846137" y="2239465"/>
                    <a:pt x="850401" y="2235201"/>
                    <a:pt x="855662" y="2235201"/>
                  </a:cubicBezTo>
                  <a:close/>
                  <a:moveTo>
                    <a:pt x="812799" y="2235201"/>
                  </a:moveTo>
                  <a:cubicBezTo>
                    <a:pt x="818060" y="2235201"/>
                    <a:pt x="822324" y="2239465"/>
                    <a:pt x="822324" y="2244726"/>
                  </a:cubicBezTo>
                  <a:cubicBezTo>
                    <a:pt x="822324" y="2249987"/>
                    <a:pt x="818060" y="2254251"/>
                    <a:pt x="812799" y="2254251"/>
                  </a:cubicBezTo>
                  <a:cubicBezTo>
                    <a:pt x="807538" y="2254251"/>
                    <a:pt x="803274" y="2249987"/>
                    <a:pt x="803274" y="2244726"/>
                  </a:cubicBezTo>
                  <a:cubicBezTo>
                    <a:pt x="803274" y="2239465"/>
                    <a:pt x="807538" y="2235201"/>
                    <a:pt x="812799" y="2235201"/>
                  </a:cubicBezTo>
                  <a:close/>
                  <a:moveTo>
                    <a:pt x="1414462" y="2235200"/>
                  </a:moveTo>
                  <a:cubicBezTo>
                    <a:pt x="1419723" y="2235200"/>
                    <a:pt x="1423987" y="2239464"/>
                    <a:pt x="1423987" y="2244725"/>
                  </a:cubicBezTo>
                  <a:cubicBezTo>
                    <a:pt x="1423987" y="2249986"/>
                    <a:pt x="1419723" y="2254250"/>
                    <a:pt x="1414462" y="2254250"/>
                  </a:cubicBezTo>
                  <a:cubicBezTo>
                    <a:pt x="1409201" y="2254250"/>
                    <a:pt x="1404937" y="2249986"/>
                    <a:pt x="1404937" y="2244725"/>
                  </a:cubicBezTo>
                  <a:cubicBezTo>
                    <a:pt x="1404937" y="2239464"/>
                    <a:pt x="1409201" y="2235200"/>
                    <a:pt x="1414462" y="2235200"/>
                  </a:cubicBezTo>
                  <a:close/>
                  <a:moveTo>
                    <a:pt x="1370807" y="2235200"/>
                  </a:moveTo>
                  <a:cubicBezTo>
                    <a:pt x="1375630" y="2235200"/>
                    <a:pt x="1379539" y="2239464"/>
                    <a:pt x="1379539" y="2244725"/>
                  </a:cubicBezTo>
                  <a:cubicBezTo>
                    <a:pt x="1379539" y="2249986"/>
                    <a:pt x="1375630" y="2254250"/>
                    <a:pt x="1370807" y="2254250"/>
                  </a:cubicBezTo>
                  <a:cubicBezTo>
                    <a:pt x="1365984" y="2254250"/>
                    <a:pt x="1362075" y="2249986"/>
                    <a:pt x="1362075" y="2244725"/>
                  </a:cubicBezTo>
                  <a:cubicBezTo>
                    <a:pt x="1362075" y="2239464"/>
                    <a:pt x="1365984" y="2235200"/>
                    <a:pt x="1370807" y="2235200"/>
                  </a:cubicBezTo>
                  <a:close/>
                  <a:moveTo>
                    <a:pt x="1328737" y="2235200"/>
                  </a:moveTo>
                  <a:cubicBezTo>
                    <a:pt x="1333998" y="2235200"/>
                    <a:pt x="1338262" y="2239464"/>
                    <a:pt x="1338262" y="2244725"/>
                  </a:cubicBezTo>
                  <a:cubicBezTo>
                    <a:pt x="1338262" y="2249986"/>
                    <a:pt x="1333998" y="2254250"/>
                    <a:pt x="1328737" y="2254250"/>
                  </a:cubicBezTo>
                  <a:cubicBezTo>
                    <a:pt x="1323476" y="2254250"/>
                    <a:pt x="1319212" y="2249986"/>
                    <a:pt x="1319212" y="2244725"/>
                  </a:cubicBezTo>
                  <a:cubicBezTo>
                    <a:pt x="1319212" y="2239464"/>
                    <a:pt x="1323476" y="2235200"/>
                    <a:pt x="1328737" y="2235200"/>
                  </a:cubicBezTo>
                  <a:close/>
                  <a:moveTo>
                    <a:pt x="1285082" y="2235200"/>
                  </a:moveTo>
                  <a:cubicBezTo>
                    <a:pt x="1289905" y="2235200"/>
                    <a:pt x="1293814" y="2239464"/>
                    <a:pt x="1293814" y="2244725"/>
                  </a:cubicBezTo>
                  <a:cubicBezTo>
                    <a:pt x="1293814" y="2249986"/>
                    <a:pt x="1289905" y="2254250"/>
                    <a:pt x="1285082" y="2254250"/>
                  </a:cubicBezTo>
                  <a:cubicBezTo>
                    <a:pt x="1280259" y="2254250"/>
                    <a:pt x="1276350" y="2249986"/>
                    <a:pt x="1276350" y="2244725"/>
                  </a:cubicBezTo>
                  <a:cubicBezTo>
                    <a:pt x="1276350" y="2239464"/>
                    <a:pt x="1280259" y="2235200"/>
                    <a:pt x="1285082" y="2235200"/>
                  </a:cubicBezTo>
                  <a:close/>
                  <a:moveTo>
                    <a:pt x="1242219" y="2235200"/>
                  </a:moveTo>
                  <a:cubicBezTo>
                    <a:pt x="1247042" y="2235200"/>
                    <a:pt x="1250951" y="2239464"/>
                    <a:pt x="1250951" y="2244725"/>
                  </a:cubicBezTo>
                  <a:cubicBezTo>
                    <a:pt x="1250951" y="2249986"/>
                    <a:pt x="1247042" y="2254250"/>
                    <a:pt x="1242219" y="2254250"/>
                  </a:cubicBezTo>
                  <a:cubicBezTo>
                    <a:pt x="1237396" y="2254250"/>
                    <a:pt x="1233487" y="2249986"/>
                    <a:pt x="1233487" y="2244725"/>
                  </a:cubicBezTo>
                  <a:cubicBezTo>
                    <a:pt x="1233487" y="2239464"/>
                    <a:pt x="1237396" y="2235200"/>
                    <a:pt x="1242219" y="2235200"/>
                  </a:cubicBezTo>
                  <a:close/>
                  <a:moveTo>
                    <a:pt x="1198562" y="2235200"/>
                  </a:moveTo>
                  <a:cubicBezTo>
                    <a:pt x="1203823" y="2235200"/>
                    <a:pt x="1208087" y="2239464"/>
                    <a:pt x="1208087" y="2244725"/>
                  </a:cubicBezTo>
                  <a:cubicBezTo>
                    <a:pt x="1208087" y="2249986"/>
                    <a:pt x="1203823" y="2254250"/>
                    <a:pt x="1198562" y="2254250"/>
                  </a:cubicBezTo>
                  <a:cubicBezTo>
                    <a:pt x="1193301" y="2254250"/>
                    <a:pt x="1189037" y="2249986"/>
                    <a:pt x="1189037" y="2244725"/>
                  </a:cubicBezTo>
                  <a:cubicBezTo>
                    <a:pt x="1189037" y="2239464"/>
                    <a:pt x="1193301" y="2235200"/>
                    <a:pt x="1198562" y="2235200"/>
                  </a:cubicBezTo>
                  <a:close/>
                  <a:moveTo>
                    <a:pt x="1155700" y="2235200"/>
                  </a:moveTo>
                  <a:cubicBezTo>
                    <a:pt x="1160961" y="2235200"/>
                    <a:pt x="1165225" y="2239464"/>
                    <a:pt x="1165225" y="2244725"/>
                  </a:cubicBezTo>
                  <a:cubicBezTo>
                    <a:pt x="1165225" y="2249986"/>
                    <a:pt x="1160961" y="2254250"/>
                    <a:pt x="1155700" y="2254250"/>
                  </a:cubicBezTo>
                  <a:cubicBezTo>
                    <a:pt x="1150439" y="2254250"/>
                    <a:pt x="1146175" y="2249986"/>
                    <a:pt x="1146175" y="2244725"/>
                  </a:cubicBezTo>
                  <a:cubicBezTo>
                    <a:pt x="1146175" y="2239464"/>
                    <a:pt x="1150439" y="2235200"/>
                    <a:pt x="1155700" y="2235200"/>
                  </a:cubicBezTo>
                  <a:close/>
                  <a:moveTo>
                    <a:pt x="1112883" y="2235200"/>
                  </a:moveTo>
                  <a:cubicBezTo>
                    <a:pt x="1112883" y="2235200"/>
                    <a:pt x="1112883" y="2235200"/>
                    <a:pt x="1113382" y="2235200"/>
                  </a:cubicBezTo>
                  <a:cubicBezTo>
                    <a:pt x="1118371" y="2235200"/>
                    <a:pt x="1122363" y="2239122"/>
                    <a:pt x="1122363" y="2244725"/>
                  </a:cubicBezTo>
                  <a:cubicBezTo>
                    <a:pt x="1122363" y="2250328"/>
                    <a:pt x="1118371" y="2254250"/>
                    <a:pt x="1113382" y="2254250"/>
                  </a:cubicBezTo>
                  <a:cubicBezTo>
                    <a:pt x="1113382" y="2254250"/>
                    <a:pt x="1113382" y="2254250"/>
                    <a:pt x="1112883" y="2254250"/>
                  </a:cubicBezTo>
                  <a:cubicBezTo>
                    <a:pt x="1108393" y="2254250"/>
                    <a:pt x="1104900" y="2249768"/>
                    <a:pt x="1104900" y="2244725"/>
                  </a:cubicBezTo>
                  <a:cubicBezTo>
                    <a:pt x="1104900" y="2239683"/>
                    <a:pt x="1108393" y="2235200"/>
                    <a:pt x="1112883" y="2235200"/>
                  </a:cubicBezTo>
                  <a:close/>
                  <a:moveTo>
                    <a:pt x="2124075" y="2192338"/>
                  </a:moveTo>
                  <a:cubicBezTo>
                    <a:pt x="2129336" y="2192338"/>
                    <a:pt x="2133600" y="2196602"/>
                    <a:pt x="2133600" y="2201863"/>
                  </a:cubicBezTo>
                  <a:cubicBezTo>
                    <a:pt x="2133600" y="2207124"/>
                    <a:pt x="2129336" y="2211388"/>
                    <a:pt x="2124075" y="2211388"/>
                  </a:cubicBezTo>
                  <a:cubicBezTo>
                    <a:pt x="2118814" y="2211388"/>
                    <a:pt x="2114550" y="2207124"/>
                    <a:pt x="2114550" y="2201863"/>
                  </a:cubicBezTo>
                  <a:cubicBezTo>
                    <a:pt x="2114550" y="2196602"/>
                    <a:pt x="2118814" y="2192338"/>
                    <a:pt x="2124075" y="2192338"/>
                  </a:cubicBezTo>
                  <a:close/>
                  <a:moveTo>
                    <a:pt x="2081212" y="2192338"/>
                  </a:moveTo>
                  <a:cubicBezTo>
                    <a:pt x="2086473" y="2192338"/>
                    <a:pt x="2090737" y="2196602"/>
                    <a:pt x="2090737" y="2201863"/>
                  </a:cubicBezTo>
                  <a:cubicBezTo>
                    <a:pt x="2090737" y="2207124"/>
                    <a:pt x="2086473" y="2211388"/>
                    <a:pt x="2081212" y="2211388"/>
                  </a:cubicBezTo>
                  <a:cubicBezTo>
                    <a:pt x="2075951" y="2211388"/>
                    <a:pt x="2071687" y="2207124"/>
                    <a:pt x="2071687" y="2201863"/>
                  </a:cubicBezTo>
                  <a:cubicBezTo>
                    <a:pt x="2071687" y="2196602"/>
                    <a:pt x="2075951" y="2192338"/>
                    <a:pt x="2081212" y="2192338"/>
                  </a:cubicBezTo>
                  <a:close/>
                  <a:moveTo>
                    <a:pt x="2038350" y="2192338"/>
                  </a:moveTo>
                  <a:cubicBezTo>
                    <a:pt x="2043611" y="2192338"/>
                    <a:pt x="2047875" y="2196602"/>
                    <a:pt x="2047875" y="2201863"/>
                  </a:cubicBezTo>
                  <a:cubicBezTo>
                    <a:pt x="2047875" y="2207124"/>
                    <a:pt x="2043611" y="2211388"/>
                    <a:pt x="2038350" y="2211388"/>
                  </a:cubicBezTo>
                  <a:cubicBezTo>
                    <a:pt x="2033089" y="2211388"/>
                    <a:pt x="2028825" y="2207124"/>
                    <a:pt x="2028825" y="2201863"/>
                  </a:cubicBezTo>
                  <a:cubicBezTo>
                    <a:pt x="2028825" y="2196602"/>
                    <a:pt x="2033089" y="2192338"/>
                    <a:pt x="2038350" y="2192338"/>
                  </a:cubicBezTo>
                  <a:close/>
                  <a:moveTo>
                    <a:pt x="1994694" y="2192338"/>
                  </a:moveTo>
                  <a:cubicBezTo>
                    <a:pt x="1999517" y="2192338"/>
                    <a:pt x="2003426" y="2196602"/>
                    <a:pt x="2003426" y="2201863"/>
                  </a:cubicBezTo>
                  <a:cubicBezTo>
                    <a:pt x="2003426" y="2207124"/>
                    <a:pt x="1999517" y="2211388"/>
                    <a:pt x="1994694" y="2211388"/>
                  </a:cubicBezTo>
                  <a:cubicBezTo>
                    <a:pt x="1989871" y="2211388"/>
                    <a:pt x="1985962" y="2207124"/>
                    <a:pt x="1985962" y="2201863"/>
                  </a:cubicBezTo>
                  <a:cubicBezTo>
                    <a:pt x="1985962" y="2196602"/>
                    <a:pt x="1989871" y="2192338"/>
                    <a:pt x="1994694" y="2192338"/>
                  </a:cubicBezTo>
                  <a:close/>
                  <a:moveTo>
                    <a:pt x="1951832" y="2192338"/>
                  </a:moveTo>
                  <a:cubicBezTo>
                    <a:pt x="1956655" y="2192338"/>
                    <a:pt x="1960564" y="2196602"/>
                    <a:pt x="1960564" y="2201863"/>
                  </a:cubicBezTo>
                  <a:cubicBezTo>
                    <a:pt x="1960564" y="2207124"/>
                    <a:pt x="1956655" y="2211388"/>
                    <a:pt x="1951832" y="2211388"/>
                  </a:cubicBezTo>
                  <a:cubicBezTo>
                    <a:pt x="1947009" y="2211388"/>
                    <a:pt x="1943100" y="2207124"/>
                    <a:pt x="1943100" y="2201863"/>
                  </a:cubicBezTo>
                  <a:cubicBezTo>
                    <a:pt x="1943100" y="2196602"/>
                    <a:pt x="1947009" y="2192338"/>
                    <a:pt x="1951832" y="2192338"/>
                  </a:cubicBezTo>
                  <a:close/>
                  <a:moveTo>
                    <a:pt x="1908969" y="2192338"/>
                  </a:moveTo>
                  <a:cubicBezTo>
                    <a:pt x="1913792" y="2192338"/>
                    <a:pt x="1917701" y="2196602"/>
                    <a:pt x="1917701" y="2201863"/>
                  </a:cubicBezTo>
                  <a:cubicBezTo>
                    <a:pt x="1917701" y="2207124"/>
                    <a:pt x="1913792" y="2211388"/>
                    <a:pt x="1908969" y="2211388"/>
                  </a:cubicBezTo>
                  <a:cubicBezTo>
                    <a:pt x="1904146" y="2211388"/>
                    <a:pt x="1900237" y="2207124"/>
                    <a:pt x="1900237" y="2201863"/>
                  </a:cubicBezTo>
                  <a:cubicBezTo>
                    <a:pt x="1900237" y="2196602"/>
                    <a:pt x="1904146" y="2192338"/>
                    <a:pt x="1908969" y="2192338"/>
                  </a:cubicBezTo>
                  <a:close/>
                  <a:moveTo>
                    <a:pt x="1866107" y="2192338"/>
                  </a:moveTo>
                  <a:cubicBezTo>
                    <a:pt x="1870930" y="2192338"/>
                    <a:pt x="1874839" y="2196602"/>
                    <a:pt x="1874839" y="2201863"/>
                  </a:cubicBezTo>
                  <a:cubicBezTo>
                    <a:pt x="1874839" y="2207124"/>
                    <a:pt x="1870930" y="2211388"/>
                    <a:pt x="1866107" y="2211388"/>
                  </a:cubicBezTo>
                  <a:cubicBezTo>
                    <a:pt x="1861284" y="2211388"/>
                    <a:pt x="1857375" y="2207124"/>
                    <a:pt x="1857375" y="2201863"/>
                  </a:cubicBezTo>
                  <a:cubicBezTo>
                    <a:pt x="1857375" y="2196602"/>
                    <a:pt x="1861284" y="2192338"/>
                    <a:pt x="1866107" y="2192338"/>
                  </a:cubicBezTo>
                  <a:close/>
                  <a:moveTo>
                    <a:pt x="1822450" y="2192338"/>
                  </a:moveTo>
                  <a:cubicBezTo>
                    <a:pt x="1827711" y="2192338"/>
                    <a:pt x="1831975" y="2196602"/>
                    <a:pt x="1831975" y="2201863"/>
                  </a:cubicBezTo>
                  <a:cubicBezTo>
                    <a:pt x="1831975" y="2207124"/>
                    <a:pt x="1827711" y="2211388"/>
                    <a:pt x="1822450" y="2211388"/>
                  </a:cubicBezTo>
                  <a:cubicBezTo>
                    <a:pt x="1817189" y="2211388"/>
                    <a:pt x="1812925" y="2207124"/>
                    <a:pt x="1812925" y="2201863"/>
                  </a:cubicBezTo>
                  <a:cubicBezTo>
                    <a:pt x="1812925" y="2196602"/>
                    <a:pt x="1817189" y="2192338"/>
                    <a:pt x="1822450" y="2192338"/>
                  </a:cubicBezTo>
                  <a:close/>
                  <a:moveTo>
                    <a:pt x="1779587" y="2192338"/>
                  </a:moveTo>
                  <a:cubicBezTo>
                    <a:pt x="1784848" y="2192338"/>
                    <a:pt x="1789112" y="2196602"/>
                    <a:pt x="1789112" y="2201863"/>
                  </a:cubicBezTo>
                  <a:cubicBezTo>
                    <a:pt x="1789112" y="2207124"/>
                    <a:pt x="1784848" y="2211388"/>
                    <a:pt x="1779587" y="2211388"/>
                  </a:cubicBezTo>
                  <a:cubicBezTo>
                    <a:pt x="1774326" y="2211388"/>
                    <a:pt x="1770062" y="2207124"/>
                    <a:pt x="1770062" y="2201863"/>
                  </a:cubicBezTo>
                  <a:cubicBezTo>
                    <a:pt x="1770062" y="2196602"/>
                    <a:pt x="1774326" y="2192338"/>
                    <a:pt x="1779587" y="2192338"/>
                  </a:cubicBezTo>
                  <a:close/>
                  <a:moveTo>
                    <a:pt x="1736724" y="2192338"/>
                  </a:moveTo>
                  <a:cubicBezTo>
                    <a:pt x="1741985" y="2192338"/>
                    <a:pt x="1746249" y="2196602"/>
                    <a:pt x="1746249" y="2201863"/>
                  </a:cubicBezTo>
                  <a:cubicBezTo>
                    <a:pt x="1746249" y="2207124"/>
                    <a:pt x="1741985" y="2211388"/>
                    <a:pt x="1736724" y="2211388"/>
                  </a:cubicBezTo>
                  <a:cubicBezTo>
                    <a:pt x="1731463" y="2211388"/>
                    <a:pt x="1727199" y="2207124"/>
                    <a:pt x="1727199" y="2201863"/>
                  </a:cubicBezTo>
                  <a:cubicBezTo>
                    <a:pt x="1727199" y="2196602"/>
                    <a:pt x="1731463" y="2192338"/>
                    <a:pt x="1736724" y="2192338"/>
                  </a:cubicBezTo>
                  <a:close/>
                  <a:moveTo>
                    <a:pt x="1693862" y="2192338"/>
                  </a:moveTo>
                  <a:cubicBezTo>
                    <a:pt x="1699123" y="2192338"/>
                    <a:pt x="1703387" y="2196602"/>
                    <a:pt x="1703387" y="2201863"/>
                  </a:cubicBezTo>
                  <a:cubicBezTo>
                    <a:pt x="1703387" y="2207124"/>
                    <a:pt x="1699123" y="2211388"/>
                    <a:pt x="1693862" y="2211388"/>
                  </a:cubicBezTo>
                  <a:cubicBezTo>
                    <a:pt x="1688601" y="2211388"/>
                    <a:pt x="1684337" y="2207124"/>
                    <a:pt x="1684337" y="2201863"/>
                  </a:cubicBezTo>
                  <a:cubicBezTo>
                    <a:pt x="1684337" y="2196602"/>
                    <a:pt x="1688601" y="2192338"/>
                    <a:pt x="1693862" y="2192338"/>
                  </a:cubicBezTo>
                  <a:close/>
                  <a:moveTo>
                    <a:pt x="1650999" y="2192338"/>
                  </a:moveTo>
                  <a:cubicBezTo>
                    <a:pt x="1656260" y="2192338"/>
                    <a:pt x="1660524" y="2196602"/>
                    <a:pt x="1660524" y="2201863"/>
                  </a:cubicBezTo>
                  <a:cubicBezTo>
                    <a:pt x="1660524" y="2207124"/>
                    <a:pt x="1656260" y="2211388"/>
                    <a:pt x="1650999" y="2211388"/>
                  </a:cubicBezTo>
                  <a:cubicBezTo>
                    <a:pt x="1645738" y="2211388"/>
                    <a:pt x="1641474" y="2207124"/>
                    <a:pt x="1641474" y="2201863"/>
                  </a:cubicBezTo>
                  <a:cubicBezTo>
                    <a:pt x="1641474" y="2196602"/>
                    <a:pt x="1645738" y="2192338"/>
                    <a:pt x="1650999" y="2192338"/>
                  </a:cubicBezTo>
                  <a:close/>
                  <a:moveTo>
                    <a:pt x="1608137" y="2192338"/>
                  </a:moveTo>
                  <a:cubicBezTo>
                    <a:pt x="1613398" y="2192338"/>
                    <a:pt x="1617662" y="2196602"/>
                    <a:pt x="1617662" y="2201863"/>
                  </a:cubicBezTo>
                  <a:cubicBezTo>
                    <a:pt x="1617662" y="2207124"/>
                    <a:pt x="1613398" y="2211388"/>
                    <a:pt x="1608137" y="2211388"/>
                  </a:cubicBezTo>
                  <a:cubicBezTo>
                    <a:pt x="1602876" y="2211388"/>
                    <a:pt x="1598612" y="2207124"/>
                    <a:pt x="1598612" y="2201863"/>
                  </a:cubicBezTo>
                  <a:cubicBezTo>
                    <a:pt x="1598612" y="2196602"/>
                    <a:pt x="1602876" y="2192338"/>
                    <a:pt x="1608137" y="2192338"/>
                  </a:cubicBezTo>
                  <a:close/>
                  <a:moveTo>
                    <a:pt x="1565274" y="2192338"/>
                  </a:moveTo>
                  <a:cubicBezTo>
                    <a:pt x="1570535" y="2192338"/>
                    <a:pt x="1574799" y="2196602"/>
                    <a:pt x="1574799" y="2201863"/>
                  </a:cubicBezTo>
                  <a:cubicBezTo>
                    <a:pt x="1574799" y="2207124"/>
                    <a:pt x="1570535" y="2211388"/>
                    <a:pt x="1565274" y="2211388"/>
                  </a:cubicBezTo>
                  <a:cubicBezTo>
                    <a:pt x="1560013" y="2211388"/>
                    <a:pt x="1555749" y="2207124"/>
                    <a:pt x="1555749" y="2201863"/>
                  </a:cubicBezTo>
                  <a:cubicBezTo>
                    <a:pt x="1555749" y="2196602"/>
                    <a:pt x="1560013" y="2192338"/>
                    <a:pt x="1565274" y="2192338"/>
                  </a:cubicBezTo>
                  <a:close/>
                  <a:moveTo>
                    <a:pt x="1522412" y="2192338"/>
                  </a:moveTo>
                  <a:cubicBezTo>
                    <a:pt x="1527673" y="2192338"/>
                    <a:pt x="1531937" y="2196602"/>
                    <a:pt x="1531937" y="2201863"/>
                  </a:cubicBezTo>
                  <a:cubicBezTo>
                    <a:pt x="1531937" y="2207124"/>
                    <a:pt x="1527673" y="2211388"/>
                    <a:pt x="1522412" y="2211388"/>
                  </a:cubicBezTo>
                  <a:cubicBezTo>
                    <a:pt x="1517151" y="2211388"/>
                    <a:pt x="1512887" y="2207124"/>
                    <a:pt x="1512887" y="2201863"/>
                  </a:cubicBezTo>
                  <a:cubicBezTo>
                    <a:pt x="1512887" y="2196602"/>
                    <a:pt x="1517151" y="2192338"/>
                    <a:pt x="1522412" y="2192338"/>
                  </a:cubicBezTo>
                  <a:close/>
                  <a:moveTo>
                    <a:pt x="1478756" y="2192338"/>
                  </a:moveTo>
                  <a:cubicBezTo>
                    <a:pt x="1483579" y="2192338"/>
                    <a:pt x="1487488" y="2196602"/>
                    <a:pt x="1487488" y="2201863"/>
                  </a:cubicBezTo>
                  <a:cubicBezTo>
                    <a:pt x="1487488" y="2207124"/>
                    <a:pt x="1483579" y="2211388"/>
                    <a:pt x="1478756" y="2211388"/>
                  </a:cubicBezTo>
                  <a:cubicBezTo>
                    <a:pt x="1473933" y="2211388"/>
                    <a:pt x="1470024" y="2207124"/>
                    <a:pt x="1470024" y="2201863"/>
                  </a:cubicBezTo>
                  <a:cubicBezTo>
                    <a:pt x="1470024" y="2196602"/>
                    <a:pt x="1473933" y="2192338"/>
                    <a:pt x="1478756" y="2192338"/>
                  </a:cubicBezTo>
                  <a:close/>
                  <a:moveTo>
                    <a:pt x="1436687" y="2192338"/>
                  </a:moveTo>
                  <a:cubicBezTo>
                    <a:pt x="1441948" y="2192338"/>
                    <a:pt x="1446212" y="2196602"/>
                    <a:pt x="1446212" y="2201863"/>
                  </a:cubicBezTo>
                  <a:cubicBezTo>
                    <a:pt x="1446212" y="2207124"/>
                    <a:pt x="1441948" y="2211388"/>
                    <a:pt x="1436687" y="2211388"/>
                  </a:cubicBezTo>
                  <a:cubicBezTo>
                    <a:pt x="1431426" y="2211388"/>
                    <a:pt x="1427162" y="2207124"/>
                    <a:pt x="1427162" y="2201863"/>
                  </a:cubicBezTo>
                  <a:cubicBezTo>
                    <a:pt x="1427162" y="2196602"/>
                    <a:pt x="1431426" y="2192338"/>
                    <a:pt x="1436687" y="2192338"/>
                  </a:cubicBezTo>
                  <a:close/>
                  <a:moveTo>
                    <a:pt x="1393825" y="2192338"/>
                  </a:moveTo>
                  <a:cubicBezTo>
                    <a:pt x="1399086" y="2192338"/>
                    <a:pt x="1403350" y="2196602"/>
                    <a:pt x="1403350" y="2201863"/>
                  </a:cubicBezTo>
                  <a:cubicBezTo>
                    <a:pt x="1403350" y="2207124"/>
                    <a:pt x="1399086" y="2211388"/>
                    <a:pt x="1393825" y="2211388"/>
                  </a:cubicBezTo>
                  <a:cubicBezTo>
                    <a:pt x="1388564" y="2211388"/>
                    <a:pt x="1384300" y="2207124"/>
                    <a:pt x="1384300" y="2201863"/>
                  </a:cubicBezTo>
                  <a:cubicBezTo>
                    <a:pt x="1384300" y="2196602"/>
                    <a:pt x="1388564" y="2192338"/>
                    <a:pt x="1393825" y="2192338"/>
                  </a:cubicBezTo>
                  <a:close/>
                  <a:moveTo>
                    <a:pt x="1350169" y="2192338"/>
                  </a:moveTo>
                  <a:cubicBezTo>
                    <a:pt x="1354992" y="2192338"/>
                    <a:pt x="1358901" y="2196602"/>
                    <a:pt x="1358901" y="2201863"/>
                  </a:cubicBezTo>
                  <a:cubicBezTo>
                    <a:pt x="1358901" y="2207124"/>
                    <a:pt x="1354992" y="2211388"/>
                    <a:pt x="1350169" y="2211388"/>
                  </a:cubicBezTo>
                  <a:cubicBezTo>
                    <a:pt x="1345346" y="2211388"/>
                    <a:pt x="1341437" y="2207124"/>
                    <a:pt x="1341437" y="2201863"/>
                  </a:cubicBezTo>
                  <a:cubicBezTo>
                    <a:pt x="1341437" y="2196602"/>
                    <a:pt x="1345346" y="2192338"/>
                    <a:pt x="1350169" y="2192338"/>
                  </a:cubicBezTo>
                  <a:close/>
                  <a:moveTo>
                    <a:pt x="1307307" y="2192338"/>
                  </a:moveTo>
                  <a:cubicBezTo>
                    <a:pt x="1312130" y="2192338"/>
                    <a:pt x="1316039" y="2196602"/>
                    <a:pt x="1316039" y="2201863"/>
                  </a:cubicBezTo>
                  <a:cubicBezTo>
                    <a:pt x="1316039" y="2207124"/>
                    <a:pt x="1312130" y="2211388"/>
                    <a:pt x="1307307" y="2211388"/>
                  </a:cubicBezTo>
                  <a:cubicBezTo>
                    <a:pt x="1302484" y="2211388"/>
                    <a:pt x="1298575" y="2207124"/>
                    <a:pt x="1298575" y="2201863"/>
                  </a:cubicBezTo>
                  <a:cubicBezTo>
                    <a:pt x="1298575" y="2196602"/>
                    <a:pt x="1302484" y="2192338"/>
                    <a:pt x="1307307" y="2192338"/>
                  </a:cubicBezTo>
                  <a:close/>
                  <a:moveTo>
                    <a:pt x="1263650" y="2192338"/>
                  </a:moveTo>
                  <a:cubicBezTo>
                    <a:pt x="1268911" y="2192338"/>
                    <a:pt x="1273175" y="2196602"/>
                    <a:pt x="1273175" y="2201863"/>
                  </a:cubicBezTo>
                  <a:cubicBezTo>
                    <a:pt x="1273175" y="2207124"/>
                    <a:pt x="1268911" y="2211388"/>
                    <a:pt x="1263650" y="2211388"/>
                  </a:cubicBezTo>
                  <a:cubicBezTo>
                    <a:pt x="1258389" y="2211388"/>
                    <a:pt x="1254125" y="2207124"/>
                    <a:pt x="1254125" y="2201863"/>
                  </a:cubicBezTo>
                  <a:cubicBezTo>
                    <a:pt x="1254125" y="2196602"/>
                    <a:pt x="1258389" y="2192338"/>
                    <a:pt x="1263650" y="2192338"/>
                  </a:cubicBezTo>
                  <a:close/>
                  <a:moveTo>
                    <a:pt x="1221582" y="2192338"/>
                  </a:moveTo>
                  <a:cubicBezTo>
                    <a:pt x="1226405" y="2192338"/>
                    <a:pt x="1230314" y="2196602"/>
                    <a:pt x="1230314" y="2201863"/>
                  </a:cubicBezTo>
                  <a:cubicBezTo>
                    <a:pt x="1230314" y="2207124"/>
                    <a:pt x="1226405" y="2211388"/>
                    <a:pt x="1221582" y="2211388"/>
                  </a:cubicBezTo>
                  <a:cubicBezTo>
                    <a:pt x="1216759" y="2211388"/>
                    <a:pt x="1212850" y="2207124"/>
                    <a:pt x="1212850" y="2201863"/>
                  </a:cubicBezTo>
                  <a:cubicBezTo>
                    <a:pt x="1212850" y="2196602"/>
                    <a:pt x="1216759" y="2192338"/>
                    <a:pt x="1221582" y="2192338"/>
                  </a:cubicBezTo>
                  <a:close/>
                  <a:moveTo>
                    <a:pt x="1177925" y="2192338"/>
                  </a:moveTo>
                  <a:cubicBezTo>
                    <a:pt x="1183186" y="2192338"/>
                    <a:pt x="1187450" y="2196602"/>
                    <a:pt x="1187450" y="2201863"/>
                  </a:cubicBezTo>
                  <a:cubicBezTo>
                    <a:pt x="1187450" y="2207124"/>
                    <a:pt x="1183186" y="2211388"/>
                    <a:pt x="1177925" y="2211388"/>
                  </a:cubicBezTo>
                  <a:cubicBezTo>
                    <a:pt x="1172664" y="2211388"/>
                    <a:pt x="1168400" y="2207124"/>
                    <a:pt x="1168400" y="2201863"/>
                  </a:cubicBezTo>
                  <a:cubicBezTo>
                    <a:pt x="1168400" y="2196602"/>
                    <a:pt x="1172664" y="2192338"/>
                    <a:pt x="1177925" y="2192338"/>
                  </a:cubicBezTo>
                  <a:close/>
                  <a:moveTo>
                    <a:pt x="1135062" y="2192338"/>
                  </a:moveTo>
                  <a:cubicBezTo>
                    <a:pt x="1140323" y="2192338"/>
                    <a:pt x="1144587" y="2196602"/>
                    <a:pt x="1144587" y="2201863"/>
                  </a:cubicBezTo>
                  <a:cubicBezTo>
                    <a:pt x="1144587" y="2207124"/>
                    <a:pt x="1140323" y="2211388"/>
                    <a:pt x="1135062" y="2211388"/>
                  </a:cubicBezTo>
                  <a:cubicBezTo>
                    <a:pt x="1129801" y="2211388"/>
                    <a:pt x="1125537" y="2207124"/>
                    <a:pt x="1125537" y="2201863"/>
                  </a:cubicBezTo>
                  <a:cubicBezTo>
                    <a:pt x="1125537" y="2196602"/>
                    <a:pt x="1129801" y="2192338"/>
                    <a:pt x="1135062" y="2192338"/>
                  </a:cubicBezTo>
                  <a:close/>
                  <a:moveTo>
                    <a:pt x="1092199" y="2192338"/>
                  </a:moveTo>
                  <a:cubicBezTo>
                    <a:pt x="1097460" y="2192338"/>
                    <a:pt x="1101724" y="2196602"/>
                    <a:pt x="1101724" y="2201863"/>
                  </a:cubicBezTo>
                  <a:cubicBezTo>
                    <a:pt x="1101724" y="2207124"/>
                    <a:pt x="1097460" y="2211388"/>
                    <a:pt x="1092199" y="2211388"/>
                  </a:cubicBezTo>
                  <a:cubicBezTo>
                    <a:pt x="1086938" y="2211388"/>
                    <a:pt x="1082674" y="2207124"/>
                    <a:pt x="1082674" y="2201863"/>
                  </a:cubicBezTo>
                  <a:cubicBezTo>
                    <a:pt x="1082674" y="2196602"/>
                    <a:pt x="1086938" y="2192338"/>
                    <a:pt x="1092199" y="2192338"/>
                  </a:cubicBezTo>
                  <a:close/>
                  <a:moveTo>
                    <a:pt x="1049337" y="2192338"/>
                  </a:moveTo>
                  <a:cubicBezTo>
                    <a:pt x="1054598" y="2192338"/>
                    <a:pt x="1058862" y="2196602"/>
                    <a:pt x="1058862" y="2201863"/>
                  </a:cubicBezTo>
                  <a:cubicBezTo>
                    <a:pt x="1058862" y="2207124"/>
                    <a:pt x="1054598" y="2211388"/>
                    <a:pt x="1049337" y="2211388"/>
                  </a:cubicBezTo>
                  <a:cubicBezTo>
                    <a:pt x="1044076" y="2211388"/>
                    <a:pt x="1039812" y="2207124"/>
                    <a:pt x="1039812" y="2201863"/>
                  </a:cubicBezTo>
                  <a:cubicBezTo>
                    <a:pt x="1039812" y="2196602"/>
                    <a:pt x="1044076" y="2192338"/>
                    <a:pt x="1049337" y="2192338"/>
                  </a:cubicBezTo>
                  <a:close/>
                  <a:moveTo>
                    <a:pt x="1006474" y="2192338"/>
                  </a:moveTo>
                  <a:cubicBezTo>
                    <a:pt x="1011735" y="2192338"/>
                    <a:pt x="1015999" y="2196602"/>
                    <a:pt x="1015999" y="2201863"/>
                  </a:cubicBezTo>
                  <a:cubicBezTo>
                    <a:pt x="1015999" y="2207124"/>
                    <a:pt x="1011735" y="2211388"/>
                    <a:pt x="1006474" y="2211388"/>
                  </a:cubicBezTo>
                  <a:cubicBezTo>
                    <a:pt x="1001213" y="2211388"/>
                    <a:pt x="996949" y="2207124"/>
                    <a:pt x="996949" y="2201863"/>
                  </a:cubicBezTo>
                  <a:cubicBezTo>
                    <a:pt x="996949" y="2196602"/>
                    <a:pt x="1001213" y="2192338"/>
                    <a:pt x="1006474" y="2192338"/>
                  </a:cubicBezTo>
                  <a:close/>
                  <a:moveTo>
                    <a:pt x="963612" y="2192338"/>
                  </a:moveTo>
                  <a:cubicBezTo>
                    <a:pt x="968873" y="2192338"/>
                    <a:pt x="973137" y="2196602"/>
                    <a:pt x="973137" y="2201863"/>
                  </a:cubicBezTo>
                  <a:cubicBezTo>
                    <a:pt x="973137" y="2207124"/>
                    <a:pt x="968873" y="2211388"/>
                    <a:pt x="963612" y="2211388"/>
                  </a:cubicBezTo>
                  <a:cubicBezTo>
                    <a:pt x="958351" y="2211388"/>
                    <a:pt x="954087" y="2207124"/>
                    <a:pt x="954087" y="2201863"/>
                  </a:cubicBezTo>
                  <a:cubicBezTo>
                    <a:pt x="954087" y="2196602"/>
                    <a:pt x="958351" y="2192338"/>
                    <a:pt x="963612" y="2192338"/>
                  </a:cubicBezTo>
                  <a:close/>
                  <a:moveTo>
                    <a:pt x="920749" y="2192338"/>
                  </a:moveTo>
                  <a:cubicBezTo>
                    <a:pt x="926010" y="2192338"/>
                    <a:pt x="930274" y="2196602"/>
                    <a:pt x="930274" y="2201863"/>
                  </a:cubicBezTo>
                  <a:cubicBezTo>
                    <a:pt x="930274" y="2207124"/>
                    <a:pt x="926010" y="2211388"/>
                    <a:pt x="920749" y="2211388"/>
                  </a:cubicBezTo>
                  <a:cubicBezTo>
                    <a:pt x="915488" y="2211388"/>
                    <a:pt x="911224" y="2207124"/>
                    <a:pt x="911224" y="2201863"/>
                  </a:cubicBezTo>
                  <a:cubicBezTo>
                    <a:pt x="911224" y="2196602"/>
                    <a:pt x="915488" y="2192338"/>
                    <a:pt x="920749" y="2192338"/>
                  </a:cubicBezTo>
                  <a:close/>
                  <a:moveTo>
                    <a:pt x="877887" y="2192338"/>
                  </a:moveTo>
                  <a:cubicBezTo>
                    <a:pt x="883148" y="2192338"/>
                    <a:pt x="887412" y="2196602"/>
                    <a:pt x="887412" y="2201863"/>
                  </a:cubicBezTo>
                  <a:cubicBezTo>
                    <a:pt x="887412" y="2207124"/>
                    <a:pt x="883148" y="2211388"/>
                    <a:pt x="877887" y="2211388"/>
                  </a:cubicBezTo>
                  <a:cubicBezTo>
                    <a:pt x="872626" y="2211388"/>
                    <a:pt x="868362" y="2207124"/>
                    <a:pt x="868362" y="2201863"/>
                  </a:cubicBezTo>
                  <a:cubicBezTo>
                    <a:pt x="868362" y="2196602"/>
                    <a:pt x="872626" y="2192338"/>
                    <a:pt x="877887" y="2192338"/>
                  </a:cubicBezTo>
                  <a:close/>
                  <a:moveTo>
                    <a:pt x="834231" y="2192338"/>
                  </a:moveTo>
                  <a:cubicBezTo>
                    <a:pt x="839054" y="2192338"/>
                    <a:pt x="842963" y="2196602"/>
                    <a:pt x="842963" y="2201863"/>
                  </a:cubicBezTo>
                  <a:cubicBezTo>
                    <a:pt x="842963" y="2207124"/>
                    <a:pt x="839054" y="2211388"/>
                    <a:pt x="834231" y="2211388"/>
                  </a:cubicBezTo>
                  <a:cubicBezTo>
                    <a:pt x="829408" y="2211388"/>
                    <a:pt x="825499" y="2207124"/>
                    <a:pt x="825499" y="2201863"/>
                  </a:cubicBezTo>
                  <a:cubicBezTo>
                    <a:pt x="825499" y="2196602"/>
                    <a:pt x="829408" y="2192338"/>
                    <a:pt x="834231" y="2192338"/>
                  </a:cubicBezTo>
                  <a:close/>
                  <a:moveTo>
                    <a:pt x="791665" y="2192338"/>
                  </a:moveTo>
                  <a:cubicBezTo>
                    <a:pt x="796626" y="2192338"/>
                    <a:pt x="800099" y="2196693"/>
                    <a:pt x="800099" y="2201591"/>
                  </a:cubicBezTo>
                  <a:cubicBezTo>
                    <a:pt x="800099" y="2207034"/>
                    <a:pt x="796626" y="2211388"/>
                    <a:pt x="791665" y="2211388"/>
                  </a:cubicBezTo>
                  <a:cubicBezTo>
                    <a:pt x="788193" y="2211388"/>
                    <a:pt x="785712" y="2209211"/>
                    <a:pt x="784224" y="2205945"/>
                  </a:cubicBezTo>
                  <a:cubicBezTo>
                    <a:pt x="784720" y="2202135"/>
                    <a:pt x="785216" y="2198325"/>
                    <a:pt x="785712" y="2194515"/>
                  </a:cubicBezTo>
                  <a:cubicBezTo>
                    <a:pt x="787697" y="2192883"/>
                    <a:pt x="789681" y="2192338"/>
                    <a:pt x="791665" y="2192338"/>
                  </a:cubicBezTo>
                  <a:close/>
                  <a:moveTo>
                    <a:pt x="2101850" y="2149476"/>
                  </a:moveTo>
                  <a:cubicBezTo>
                    <a:pt x="2107111" y="2149476"/>
                    <a:pt x="2111375" y="2153740"/>
                    <a:pt x="2111375" y="2159001"/>
                  </a:cubicBezTo>
                  <a:cubicBezTo>
                    <a:pt x="2111375" y="2164262"/>
                    <a:pt x="2107111" y="2168526"/>
                    <a:pt x="2101850" y="2168526"/>
                  </a:cubicBezTo>
                  <a:cubicBezTo>
                    <a:pt x="2096589" y="2168526"/>
                    <a:pt x="2092325" y="2164262"/>
                    <a:pt x="2092325" y="2159001"/>
                  </a:cubicBezTo>
                  <a:cubicBezTo>
                    <a:pt x="2092325" y="2153740"/>
                    <a:pt x="2096589" y="2149476"/>
                    <a:pt x="2101850" y="2149476"/>
                  </a:cubicBezTo>
                  <a:close/>
                  <a:moveTo>
                    <a:pt x="2058987" y="2149476"/>
                  </a:moveTo>
                  <a:cubicBezTo>
                    <a:pt x="2064248" y="2149476"/>
                    <a:pt x="2068512" y="2153740"/>
                    <a:pt x="2068512" y="2159001"/>
                  </a:cubicBezTo>
                  <a:cubicBezTo>
                    <a:pt x="2068512" y="2164262"/>
                    <a:pt x="2064248" y="2168526"/>
                    <a:pt x="2058987" y="2168526"/>
                  </a:cubicBezTo>
                  <a:cubicBezTo>
                    <a:pt x="2053726" y="2168526"/>
                    <a:pt x="2049462" y="2164262"/>
                    <a:pt x="2049462" y="2159001"/>
                  </a:cubicBezTo>
                  <a:cubicBezTo>
                    <a:pt x="2049462" y="2153740"/>
                    <a:pt x="2053726" y="2149476"/>
                    <a:pt x="2058987" y="2149476"/>
                  </a:cubicBezTo>
                  <a:close/>
                  <a:moveTo>
                    <a:pt x="2016125" y="2149476"/>
                  </a:moveTo>
                  <a:cubicBezTo>
                    <a:pt x="2021386" y="2149476"/>
                    <a:pt x="2025650" y="2153740"/>
                    <a:pt x="2025650" y="2159001"/>
                  </a:cubicBezTo>
                  <a:cubicBezTo>
                    <a:pt x="2025650" y="2164262"/>
                    <a:pt x="2021386" y="2168526"/>
                    <a:pt x="2016125" y="2168526"/>
                  </a:cubicBezTo>
                  <a:cubicBezTo>
                    <a:pt x="2010864" y="2168526"/>
                    <a:pt x="2006600" y="2164262"/>
                    <a:pt x="2006600" y="2159001"/>
                  </a:cubicBezTo>
                  <a:cubicBezTo>
                    <a:pt x="2006600" y="2153740"/>
                    <a:pt x="2010864" y="2149476"/>
                    <a:pt x="2016125" y="2149476"/>
                  </a:cubicBezTo>
                  <a:close/>
                  <a:moveTo>
                    <a:pt x="1973262" y="2149476"/>
                  </a:moveTo>
                  <a:cubicBezTo>
                    <a:pt x="1978523" y="2149476"/>
                    <a:pt x="1982787" y="2153740"/>
                    <a:pt x="1982787" y="2159001"/>
                  </a:cubicBezTo>
                  <a:cubicBezTo>
                    <a:pt x="1982787" y="2164262"/>
                    <a:pt x="1978523" y="2168526"/>
                    <a:pt x="1973262" y="2168526"/>
                  </a:cubicBezTo>
                  <a:cubicBezTo>
                    <a:pt x="1968001" y="2168526"/>
                    <a:pt x="1963737" y="2164262"/>
                    <a:pt x="1963737" y="2159001"/>
                  </a:cubicBezTo>
                  <a:cubicBezTo>
                    <a:pt x="1963737" y="2153740"/>
                    <a:pt x="1968001" y="2149476"/>
                    <a:pt x="1973262" y="2149476"/>
                  </a:cubicBezTo>
                  <a:close/>
                  <a:moveTo>
                    <a:pt x="1930400" y="2149476"/>
                  </a:moveTo>
                  <a:cubicBezTo>
                    <a:pt x="1935661" y="2149476"/>
                    <a:pt x="1939925" y="2153740"/>
                    <a:pt x="1939925" y="2159001"/>
                  </a:cubicBezTo>
                  <a:cubicBezTo>
                    <a:pt x="1939925" y="2164262"/>
                    <a:pt x="1935661" y="2168526"/>
                    <a:pt x="1930400" y="2168526"/>
                  </a:cubicBezTo>
                  <a:cubicBezTo>
                    <a:pt x="1925139" y="2168526"/>
                    <a:pt x="1920875" y="2164262"/>
                    <a:pt x="1920875" y="2159001"/>
                  </a:cubicBezTo>
                  <a:cubicBezTo>
                    <a:pt x="1920875" y="2153740"/>
                    <a:pt x="1925139" y="2149476"/>
                    <a:pt x="1930400" y="2149476"/>
                  </a:cubicBezTo>
                  <a:close/>
                  <a:moveTo>
                    <a:pt x="1886744" y="2149476"/>
                  </a:moveTo>
                  <a:cubicBezTo>
                    <a:pt x="1891567" y="2149476"/>
                    <a:pt x="1895476" y="2153740"/>
                    <a:pt x="1895476" y="2159001"/>
                  </a:cubicBezTo>
                  <a:cubicBezTo>
                    <a:pt x="1895476" y="2164262"/>
                    <a:pt x="1891567" y="2168526"/>
                    <a:pt x="1886744" y="2168526"/>
                  </a:cubicBezTo>
                  <a:cubicBezTo>
                    <a:pt x="1881921" y="2168526"/>
                    <a:pt x="1878012" y="2164262"/>
                    <a:pt x="1878012" y="2159001"/>
                  </a:cubicBezTo>
                  <a:cubicBezTo>
                    <a:pt x="1878012" y="2153740"/>
                    <a:pt x="1881921" y="2149476"/>
                    <a:pt x="1886744" y="2149476"/>
                  </a:cubicBezTo>
                  <a:close/>
                  <a:moveTo>
                    <a:pt x="1843882" y="2149476"/>
                  </a:moveTo>
                  <a:cubicBezTo>
                    <a:pt x="1848705" y="2149476"/>
                    <a:pt x="1852614" y="2153740"/>
                    <a:pt x="1852614" y="2159001"/>
                  </a:cubicBezTo>
                  <a:cubicBezTo>
                    <a:pt x="1852614" y="2164262"/>
                    <a:pt x="1848705" y="2168526"/>
                    <a:pt x="1843882" y="2168526"/>
                  </a:cubicBezTo>
                  <a:cubicBezTo>
                    <a:pt x="1839059" y="2168526"/>
                    <a:pt x="1835150" y="2164262"/>
                    <a:pt x="1835150" y="2159001"/>
                  </a:cubicBezTo>
                  <a:cubicBezTo>
                    <a:pt x="1835150" y="2153740"/>
                    <a:pt x="1839059" y="2149476"/>
                    <a:pt x="1843882" y="2149476"/>
                  </a:cubicBezTo>
                  <a:close/>
                  <a:moveTo>
                    <a:pt x="1800505" y="2149476"/>
                  </a:moveTo>
                  <a:cubicBezTo>
                    <a:pt x="1800505" y="2149476"/>
                    <a:pt x="1800505" y="2149476"/>
                    <a:pt x="1801018" y="2149476"/>
                  </a:cubicBezTo>
                  <a:cubicBezTo>
                    <a:pt x="1806155" y="2149476"/>
                    <a:pt x="1809750" y="2153831"/>
                    <a:pt x="1809750" y="2158729"/>
                  </a:cubicBezTo>
                  <a:cubicBezTo>
                    <a:pt x="1809750" y="2164172"/>
                    <a:pt x="1806155" y="2168526"/>
                    <a:pt x="1801018" y="2168526"/>
                  </a:cubicBezTo>
                  <a:cubicBezTo>
                    <a:pt x="1801018" y="2168526"/>
                    <a:pt x="1801018" y="2168526"/>
                    <a:pt x="1800505" y="2168526"/>
                  </a:cubicBezTo>
                  <a:cubicBezTo>
                    <a:pt x="1795882" y="2167982"/>
                    <a:pt x="1792287" y="2164172"/>
                    <a:pt x="1792287" y="2158729"/>
                  </a:cubicBezTo>
                  <a:cubicBezTo>
                    <a:pt x="1792287" y="2153831"/>
                    <a:pt x="1795882" y="2149476"/>
                    <a:pt x="1800505" y="2149476"/>
                  </a:cubicBezTo>
                  <a:close/>
                  <a:moveTo>
                    <a:pt x="1758156" y="2149476"/>
                  </a:moveTo>
                  <a:cubicBezTo>
                    <a:pt x="1762979" y="2149476"/>
                    <a:pt x="1766888" y="2153740"/>
                    <a:pt x="1766888" y="2159001"/>
                  </a:cubicBezTo>
                  <a:cubicBezTo>
                    <a:pt x="1766888" y="2164262"/>
                    <a:pt x="1762979" y="2168526"/>
                    <a:pt x="1758156" y="2168526"/>
                  </a:cubicBezTo>
                  <a:cubicBezTo>
                    <a:pt x="1753333" y="2168526"/>
                    <a:pt x="1749424" y="2164262"/>
                    <a:pt x="1749424" y="2159001"/>
                  </a:cubicBezTo>
                  <a:cubicBezTo>
                    <a:pt x="1749424" y="2153740"/>
                    <a:pt x="1753333" y="2149476"/>
                    <a:pt x="1758156" y="2149476"/>
                  </a:cubicBezTo>
                  <a:close/>
                  <a:moveTo>
                    <a:pt x="1714499" y="2149476"/>
                  </a:moveTo>
                  <a:cubicBezTo>
                    <a:pt x="1719760" y="2149476"/>
                    <a:pt x="1724024" y="2153740"/>
                    <a:pt x="1724024" y="2159001"/>
                  </a:cubicBezTo>
                  <a:cubicBezTo>
                    <a:pt x="1724024" y="2164262"/>
                    <a:pt x="1719760" y="2168526"/>
                    <a:pt x="1714499" y="2168526"/>
                  </a:cubicBezTo>
                  <a:cubicBezTo>
                    <a:pt x="1709238" y="2168526"/>
                    <a:pt x="1704974" y="2164262"/>
                    <a:pt x="1704974" y="2159001"/>
                  </a:cubicBezTo>
                  <a:cubicBezTo>
                    <a:pt x="1704974" y="2153740"/>
                    <a:pt x="1709238" y="2149476"/>
                    <a:pt x="1714499" y="2149476"/>
                  </a:cubicBezTo>
                  <a:close/>
                  <a:moveTo>
                    <a:pt x="1671637" y="2149476"/>
                  </a:moveTo>
                  <a:cubicBezTo>
                    <a:pt x="1676898" y="2149476"/>
                    <a:pt x="1681162" y="2153740"/>
                    <a:pt x="1681162" y="2159001"/>
                  </a:cubicBezTo>
                  <a:cubicBezTo>
                    <a:pt x="1681162" y="2164262"/>
                    <a:pt x="1676898" y="2168526"/>
                    <a:pt x="1671637" y="2168526"/>
                  </a:cubicBezTo>
                  <a:cubicBezTo>
                    <a:pt x="1666376" y="2168526"/>
                    <a:pt x="1662112" y="2164262"/>
                    <a:pt x="1662112" y="2159001"/>
                  </a:cubicBezTo>
                  <a:cubicBezTo>
                    <a:pt x="1662112" y="2153740"/>
                    <a:pt x="1666376" y="2149476"/>
                    <a:pt x="1671637" y="2149476"/>
                  </a:cubicBezTo>
                  <a:close/>
                  <a:moveTo>
                    <a:pt x="1628774" y="2149476"/>
                  </a:moveTo>
                  <a:cubicBezTo>
                    <a:pt x="1634035" y="2149476"/>
                    <a:pt x="1638299" y="2153740"/>
                    <a:pt x="1638299" y="2159001"/>
                  </a:cubicBezTo>
                  <a:cubicBezTo>
                    <a:pt x="1638299" y="2164262"/>
                    <a:pt x="1634035" y="2168526"/>
                    <a:pt x="1628774" y="2168526"/>
                  </a:cubicBezTo>
                  <a:cubicBezTo>
                    <a:pt x="1623513" y="2168526"/>
                    <a:pt x="1619249" y="2164262"/>
                    <a:pt x="1619249" y="2159001"/>
                  </a:cubicBezTo>
                  <a:cubicBezTo>
                    <a:pt x="1619249" y="2153740"/>
                    <a:pt x="1623513" y="2149476"/>
                    <a:pt x="1628774" y="2149476"/>
                  </a:cubicBezTo>
                  <a:close/>
                  <a:moveTo>
                    <a:pt x="1585912" y="2149476"/>
                  </a:moveTo>
                  <a:cubicBezTo>
                    <a:pt x="1591173" y="2149476"/>
                    <a:pt x="1595437" y="2153740"/>
                    <a:pt x="1595437" y="2159001"/>
                  </a:cubicBezTo>
                  <a:cubicBezTo>
                    <a:pt x="1595437" y="2164262"/>
                    <a:pt x="1591173" y="2168526"/>
                    <a:pt x="1585912" y="2168526"/>
                  </a:cubicBezTo>
                  <a:cubicBezTo>
                    <a:pt x="1580651" y="2168526"/>
                    <a:pt x="1576387" y="2164262"/>
                    <a:pt x="1576387" y="2159001"/>
                  </a:cubicBezTo>
                  <a:cubicBezTo>
                    <a:pt x="1576387" y="2153740"/>
                    <a:pt x="1580651" y="2149476"/>
                    <a:pt x="1585912" y="2149476"/>
                  </a:cubicBezTo>
                  <a:close/>
                  <a:moveTo>
                    <a:pt x="1543049" y="2149476"/>
                  </a:moveTo>
                  <a:cubicBezTo>
                    <a:pt x="1548310" y="2149476"/>
                    <a:pt x="1552574" y="2153740"/>
                    <a:pt x="1552574" y="2159001"/>
                  </a:cubicBezTo>
                  <a:cubicBezTo>
                    <a:pt x="1552574" y="2164262"/>
                    <a:pt x="1548310" y="2168526"/>
                    <a:pt x="1543049" y="2168526"/>
                  </a:cubicBezTo>
                  <a:cubicBezTo>
                    <a:pt x="1537788" y="2168526"/>
                    <a:pt x="1533524" y="2164262"/>
                    <a:pt x="1533524" y="2159001"/>
                  </a:cubicBezTo>
                  <a:cubicBezTo>
                    <a:pt x="1533524" y="2153740"/>
                    <a:pt x="1537788" y="2149476"/>
                    <a:pt x="1543049" y="2149476"/>
                  </a:cubicBezTo>
                  <a:close/>
                  <a:moveTo>
                    <a:pt x="1500187" y="2149476"/>
                  </a:moveTo>
                  <a:cubicBezTo>
                    <a:pt x="1505448" y="2149476"/>
                    <a:pt x="1509712" y="2153740"/>
                    <a:pt x="1509712" y="2159001"/>
                  </a:cubicBezTo>
                  <a:cubicBezTo>
                    <a:pt x="1509712" y="2164262"/>
                    <a:pt x="1505448" y="2168526"/>
                    <a:pt x="1500187" y="2168526"/>
                  </a:cubicBezTo>
                  <a:cubicBezTo>
                    <a:pt x="1494926" y="2168526"/>
                    <a:pt x="1490662" y="2164262"/>
                    <a:pt x="1490662" y="2159001"/>
                  </a:cubicBezTo>
                  <a:cubicBezTo>
                    <a:pt x="1490662" y="2153740"/>
                    <a:pt x="1494926" y="2149476"/>
                    <a:pt x="1500187" y="2149476"/>
                  </a:cubicBezTo>
                  <a:close/>
                  <a:moveTo>
                    <a:pt x="1457052" y="2149476"/>
                  </a:moveTo>
                  <a:cubicBezTo>
                    <a:pt x="1457052" y="2149476"/>
                    <a:pt x="1457052" y="2149476"/>
                    <a:pt x="1457596" y="2149476"/>
                  </a:cubicBezTo>
                  <a:cubicBezTo>
                    <a:pt x="1462495" y="2149476"/>
                    <a:pt x="1466849" y="2153831"/>
                    <a:pt x="1466849" y="2158729"/>
                  </a:cubicBezTo>
                  <a:cubicBezTo>
                    <a:pt x="1466849" y="2164172"/>
                    <a:pt x="1462495" y="2168526"/>
                    <a:pt x="1457596" y="2168526"/>
                  </a:cubicBezTo>
                  <a:cubicBezTo>
                    <a:pt x="1457596" y="2168526"/>
                    <a:pt x="1457596" y="2168526"/>
                    <a:pt x="1457052" y="2168526"/>
                  </a:cubicBezTo>
                  <a:cubicBezTo>
                    <a:pt x="1452153" y="2167982"/>
                    <a:pt x="1447799" y="2164172"/>
                    <a:pt x="1447799" y="2158729"/>
                  </a:cubicBezTo>
                  <a:cubicBezTo>
                    <a:pt x="1447799" y="2153831"/>
                    <a:pt x="1452153" y="2149476"/>
                    <a:pt x="1457052" y="2149476"/>
                  </a:cubicBezTo>
                  <a:close/>
                  <a:moveTo>
                    <a:pt x="1069974" y="2149476"/>
                  </a:moveTo>
                  <a:cubicBezTo>
                    <a:pt x="1075235" y="2149476"/>
                    <a:pt x="1079499" y="2153740"/>
                    <a:pt x="1079499" y="2159001"/>
                  </a:cubicBezTo>
                  <a:cubicBezTo>
                    <a:pt x="1079499" y="2164262"/>
                    <a:pt x="1075235" y="2168526"/>
                    <a:pt x="1069974" y="2168526"/>
                  </a:cubicBezTo>
                  <a:cubicBezTo>
                    <a:pt x="1064713" y="2168526"/>
                    <a:pt x="1060449" y="2164262"/>
                    <a:pt x="1060449" y="2159001"/>
                  </a:cubicBezTo>
                  <a:cubicBezTo>
                    <a:pt x="1060449" y="2153740"/>
                    <a:pt x="1064713" y="2149476"/>
                    <a:pt x="1069974" y="2149476"/>
                  </a:cubicBezTo>
                  <a:close/>
                  <a:moveTo>
                    <a:pt x="1027112" y="2149476"/>
                  </a:moveTo>
                  <a:cubicBezTo>
                    <a:pt x="1032373" y="2149476"/>
                    <a:pt x="1036637" y="2153740"/>
                    <a:pt x="1036637" y="2159001"/>
                  </a:cubicBezTo>
                  <a:cubicBezTo>
                    <a:pt x="1036637" y="2164262"/>
                    <a:pt x="1032373" y="2168526"/>
                    <a:pt x="1027112" y="2168526"/>
                  </a:cubicBezTo>
                  <a:cubicBezTo>
                    <a:pt x="1021851" y="2168526"/>
                    <a:pt x="1017587" y="2164262"/>
                    <a:pt x="1017587" y="2159001"/>
                  </a:cubicBezTo>
                  <a:cubicBezTo>
                    <a:pt x="1017587" y="2153740"/>
                    <a:pt x="1021851" y="2149476"/>
                    <a:pt x="1027112" y="2149476"/>
                  </a:cubicBezTo>
                  <a:close/>
                  <a:moveTo>
                    <a:pt x="984249" y="2149476"/>
                  </a:moveTo>
                  <a:cubicBezTo>
                    <a:pt x="989510" y="2149476"/>
                    <a:pt x="993774" y="2153740"/>
                    <a:pt x="993774" y="2159001"/>
                  </a:cubicBezTo>
                  <a:cubicBezTo>
                    <a:pt x="993774" y="2164262"/>
                    <a:pt x="989510" y="2168526"/>
                    <a:pt x="984249" y="2168526"/>
                  </a:cubicBezTo>
                  <a:cubicBezTo>
                    <a:pt x="978988" y="2168526"/>
                    <a:pt x="974724" y="2164262"/>
                    <a:pt x="974724" y="2159001"/>
                  </a:cubicBezTo>
                  <a:cubicBezTo>
                    <a:pt x="974724" y="2153740"/>
                    <a:pt x="978988" y="2149476"/>
                    <a:pt x="984249" y="2149476"/>
                  </a:cubicBezTo>
                  <a:close/>
                  <a:moveTo>
                    <a:pt x="941387" y="2149476"/>
                  </a:moveTo>
                  <a:cubicBezTo>
                    <a:pt x="946648" y="2149476"/>
                    <a:pt x="950912" y="2153740"/>
                    <a:pt x="950912" y="2159001"/>
                  </a:cubicBezTo>
                  <a:cubicBezTo>
                    <a:pt x="950912" y="2164262"/>
                    <a:pt x="946648" y="2168526"/>
                    <a:pt x="941387" y="2168526"/>
                  </a:cubicBezTo>
                  <a:cubicBezTo>
                    <a:pt x="936126" y="2168526"/>
                    <a:pt x="931862" y="2164262"/>
                    <a:pt x="931862" y="2159001"/>
                  </a:cubicBezTo>
                  <a:cubicBezTo>
                    <a:pt x="931862" y="2153740"/>
                    <a:pt x="936126" y="2149476"/>
                    <a:pt x="941387" y="2149476"/>
                  </a:cubicBezTo>
                  <a:close/>
                  <a:moveTo>
                    <a:pt x="898524" y="2149476"/>
                  </a:moveTo>
                  <a:cubicBezTo>
                    <a:pt x="903785" y="2149476"/>
                    <a:pt x="908049" y="2153740"/>
                    <a:pt x="908049" y="2159001"/>
                  </a:cubicBezTo>
                  <a:cubicBezTo>
                    <a:pt x="908049" y="2164262"/>
                    <a:pt x="903785" y="2168526"/>
                    <a:pt x="898524" y="2168526"/>
                  </a:cubicBezTo>
                  <a:cubicBezTo>
                    <a:pt x="893263" y="2168526"/>
                    <a:pt x="888999" y="2164262"/>
                    <a:pt x="888999" y="2159001"/>
                  </a:cubicBezTo>
                  <a:cubicBezTo>
                    <a:pt x="888999" y="2153740"/>
                    <a:pt x="893263" y="2149476"/>
                    <a:pt x="898524" y="2149476"/>
                  </a:cubicBezTo>
                  <a:close/>
                  <a:moveTo>
                    <a:pt x="855662" y="2149476"/>
                  </a:moveTo>
                  <a:cubicBezTo>
                    <a:pt x="860923" y="2149476"/>
                    <a:pt x="865187" y="2153740"/>
                    <a:pt x="865187" y="2159001"/>
                  </a:cubicBezTo>
                  <a:cubicBezTo>
                    <a:pt x="865187" y="2164262"/>
                    <a:pt x="860923" y="2168526"/>
                    <a:pt x="855662" y="2168526"/>
                  </a:cubicBezTo>
                  <a:cubicBezTo>
                    <a:pt x="850401" y="2168526"/>
                    <a:pt x="846137" y="2164262"/>
                    <a:pt x="846137" y="2159001"/>
                  </a:cubicBezTo>
                  <a:cubicBezTo>
                    <a:pt x="846137" y="2153740"/>
                    <a:pt x="850401" y="2149476"/>
                    <a:pt x="855662" y="2149476"/>
                  </a:cubicBezTo>
                  <a:close/>
                  <a:moveTo>
                    <a:pt x="812799" y="2149476"/>
                  </a:moveTo>
                  <a:cubicBezTo>
                    <a:pt x="818060" y="2149476"/>
                    <a:pt x="822324" y="2153740"/>
                    <a:pt x="822324" y="2159001"/>
                  </a:cubicBezTo>
                  <a:cubicBezTo>
                    <a:pt x="822324" y="2164262"/>
                    <a:pt x="818060" y="2168526"/>
                    <a:pt x="812799" y="2168526"/>
                  </a:cubicBezTo>
                  <a:cubicBezTo>
                    <a:pt x="807538" y="2168526"/>
                    <a:pt x="803274" y="2164262"/>
                    <a:pt x="803274" y="2159001"/>
                  </a:cubicBezTo>
                  <a:cubicBezTo>
                    <a:pt x="803274" y="2153740"/>
                    <a:pt x="807538" y="2149476"/>
                    <a:pt x="812799" y="2149476"/>
                  </a:cubicBezTo>
                  <a:close/>
                  <a:moveTo>
                    <a:pt x="2144440" y="2149475"/>
                  </a:moveTo>
                  <a:cubicBezTo>
                    <a:pt x="2144440" y="2149475"/>
                    <a:pt x="2144440" y="2149475"/>
                    <a:pt x="2144984" y="2149475"/>
                  </a:cubicBezTo>
                  <a:cubicBezTo>
                    <a:pt x="2149883" y="2149475"/>
                    <a:pt x="2154237" y="2153830"/>
                    <a:pt x="2154237" y="2158728"/>
                  </a:cubicBezTo>
                  <a:cubicBezTo>
                    <a:pt x="2154237" y="2164171"/>
                    <a:pt x="2149883" y="2168525"/>
                    <a:pt x="2144984" y="2168525"/>
                  </a:cubicBezTo>
                  <a:cubicBezTo>
                    <a:pt x="2144984" y="2168525"/>
                    <a:pt x="2144984" y="2168525"/>
                    <a:pt x="2144440" y="2168525"/>
                  </a:cubicBezTo>
                  <a:cubicBezTo>
                    <a:pt x="2139541" y="2167981"/>
                    <a:pt x="2135187" y="2164171"/>
                    <a:pt x="2135187" y="2158728"/>
                  </a:cubicBezTo>
                  <a:cubicBezTo>
                    <a:pt x="2135187" y="2153830"/>
                    <a:pt x="2139541" y="2149475"/>
                    <a:pt x="2144440" y="2149475"/>
                  </a:cubicBezTo>
                  <a:close/>
                  <a:moveTo>
                    <a:pt x="1414462" y="2149475"/>
                  </a:moveTo>
                  <a:cubicBezTo>
                    <a:pt x="1419723" y="2149475"/>
                    <a:pt x="1423987" y="2153739"/>
                    <a:pt x="1423987" y="2159000"/>
                  </a:cubicBezTo>
                  <a:cubicBezTo>
                    <a:pt x="1423987" y="2164261"/>
                    <a:pt x="1419723" y="2168525"/>
                    <a:pt x="1414462" y="2168525"/>
                  </a:cubicBezTo>
                  <a:cubicBezTo>
                    <a:pt x="1409201" y="2168525"/>
                    <a:pt x="1404937" y="2164261"/>
                    <a:pt x="1404937" y="2159000"/>
                  </a:cubicBezTo>
                  <a:cubicBezTo>
                    <a:pt x="1404937" y="2153739"/>
                    <a:pt x="1409201" y="2149475"/>
                    <a:pt x="1414462" y="2149475"/>
                  </a:cubicBezTo>
                  <a:close/>
                  <a:moveTo>
                    <a:pt x="1370807" y="2149475"/>
                  </a:moveTo>
                  <a:cubicBezTo>
                    <a:pt x="1375630" y="2149475"/>
                    <a:pt x="1379539" y="2153739"/>
                    <a:pt x="1379539" y="2159000"/>
                  </a:cubicBezTo>
                  <a:cubicBezTo>
                    <a:pt x="1379539" y="2164261"/>
                    <a:pt x="1375630" y="2168525"/>
                    <a:pt x="1370807" y="2168525"/>
                  </a:cubicBezTo>
                  <a:cubicBezTo>
                    <a:pt x="1365984" y="2168525"/>
                    <a:pt x="1362075" y="2164261"/>
                    <a:pt x="1362075" y="2159000"/>
                  </a:cubicBezTo>
                  <a:cubicBezTo>
                    <a:pt x="1362075" y="2153739"/>
                    <a:pt x="1365984" y="2149475"/>
                    <a:pt x="1370807" y="2149475"/>
                  </a:cubicBezTo>
                  <a:close/>
                  <a:moveTo>
                    <a:pt x="1328737" y="2149475"/>
                  </a:moveTo>
                  <a:cubicBezTo>
                    <a:pt x="1333998" y="2149475"/>
                    <a:pt x="1338262" y="2153739"/>
                    <a:pt x="1338262" y="2159000"/>
                  </a:cubicBezTo>
                  <a:cubicBezTo>
                    <a:pt x="1338262" y="2164261"/>
                    <a:pt x="1333998" y="2168525"/>
                    <a:pt x="1328737" y="2168525"/>
                  </a:cubicBezTo>
                  <a:cubicBezTo>
                    <a:pt x="1323476" y="2168525"/>
                    <a:pt x="1319212" y="2164261"/>
                    <a:pt x="1319212" y="2159000"/>
                  </a:cubicBezTo>
                  <a:cubicBezTo>
                    <a:pt x="1319212" y="2153739"/>
                    <a:pt x="1323476" y="2149475"/>
                    <a:pt x="1328737" y="2149475"/>
                  </a:cubicBezTo>
                  <a:close/>
                  <a:moveTo>
                    <a:pt x="1285082" y="2149475"/>
                  </a:moveTo>
                  <a:cubicBezTo>
                    <a:pt x="1289905" y="2149475"/>
                    <a:pt x="1293814" y="2153739"/>
                    <a:pt x="1293814" y="2159000"/>
                  </a:cubicBezTo>
                  <a:cubicBezTo>
                    <a:pt x="1293814" y="2164261"/>
                    <a:pt x="1289905" y="2168525"/>
                    <a:pt x="1285082" y="2168525"/>
                  </a:cubicBezTo>
                  <a:cubicBezTo>
                    <a:pt x="1280259" y="2168525"/>
                    <a:pt x="1276350" y="2164261"/>
                    <a:pt x="1276350" y="2159000"/>
                  </a:cubicBezTo>
                  <a:cubicBezTo>
                    <a:pt x="1276350" y="2153739"/>
                    <a:pt x="1280259" y="2149475"/>
                    <a:pt x="1285082" y="2149475"/>
                  </a:cubicBezTo>
                  <a:close/>
                  <a:moveTo>
                    <a:pt x="1242219" y="2149475"/>
                  </a:moveTo>
                  <a:cubicBezTo>
                    <a:pt x="1247042" y="2149475"/>
                    <a:pt x="1250951" y="2153739"/>
                    <a:pt x="1250951" y="2159000"/>
                  </a:cubicBezTo>
                  <a:cubicBezTo>
                    <a:pt x="1250951" y="2164261"/>
                    <a:pt x="1247042" y="2168525"/>
                    <a:pt x="1242219" y="2168525"/>
                  </a:cubicBezTo>
                  <a:cubicBezTo>
                    <a:pt x="1237396" y="2168525"/>
                    <a:pt x="1233487" y="2164261"/>
                    <a:pt x="1233487" y="2159000"/>
                  </a:cubicBezTo>
                  <a:cubicBezTo>
                    <a:pt x="1233487" y="2153739"/>
                    <a:pt x="1237396" y="2149475"/>
                    <a:pt x="1242219" y="2149475"/>
                  </a:cubicBezTo>
                  <a:close/>
                  <a:moveTo>
                    <a:pt x="1198562" y="2149475"/>
                  </a:moveTo>
                  <a:cubicBezTo>
                    <a:pt x="1203823" y="2149475"/>
                    <a:pt x="1208087" y="2153739"/>
                    <a:pt x="1208087" y="2159000"/>
                  </a:cubicBezTo>
                  <a:cubicBezTo>
                    <a:pt x="1208087" y="2164261"/>
                    <a:pt x="1203823" y="2168525"/>
                    <a:pt x="1198562" y="2168525"/>
                  </a:cubicBezTo>
                  <a:cubicBezTo>
                    <a:pt x="1193301" y="2168525"/>
                    <a:pt x="1189037" y="2164261"/>
                    <a:pt x="1189037" y="2159000"/>
                  </a:cubicBezTo>
                  <a:cubicBezTo>
                    <a:pt x="1189037" y="2153739"/>
                    <a:pt x="1193301" y="2149475"/>
                    <a:pt x="1198562" y="2149475"/>
                  </a:cubicBezTo>
                  <a:close/>
                  <a:moveTo>
                    <a:pt x="1155700" y="2149475"/>
                  </a:moveTo>
                  <a:cubicBezTo>
                    <a:pt x="1160961" y="2149475"/>
                    <a:pt x="1165225" y="2153739"/>
                    <a:pt x="1165225" y="2159000"/>
                  </a:cubicBezTo>
                  <a:cubicBezTo>
                    <a:pt x="1165225" y="2164261"/>
                    <a:pt x="1160961" y="2168525"/>
                    <a:pt x="1155700" y="2168525"/>
                  </a:cubicBezTo>
                  <a:cubicBezTo>
                    <a:pt x="1150439" y="2168525"/>
                    <a:pt x="1146175" y="2164261"/>
                    <a:pt x="1146175" y="2159000"/>
                  </a:cubicBezTo>
                  <a:cubicBezTo>
                    <a:pt x="1146175" y="2153739"/>
                    <a:pt x="1150439" y="2149475"/>
                    <a:pt x="1155700" y="2149475"/>
                  </a:cubicBezTo>
                  <a:close/>
                  <a:moveTo>
                    <a:pt x="1112883" y="2149475"/>
                  </a:moveTo>
                  <a:cubicBezTo>
                    <a:pt x="1112883" y="2149475"/>
                    <a:pt x="1112883" y="2149475"/>
                    <a:pt x="1113382" y="2149475"/>
                  </a:cubicBezTo>
                  <a:cubicBezTo>
                    <a:pt x="1118371" y="2149475"/>
                    <a:pt x="1122363" y="2153830"/>
                    <a:pt x="1122363" y="2158728"/>
                  </a:cubicBezTo>
                  <a:cubicBezTo>
                    <a:pt x="1122363" y="2164171"/>
                    <a:pt x="1118371" y="2168525"/>
                    <a:pt x="1113382" y="2168525"/>
                  </a:cubicBezTo>
                  <a:cubicBezTo>
                    <a:pt x="1113382" y="2168525"/>
                    <a:pt x="1113382" y="2168525"/>
                    <a:pt x="1112883" y="2168525"/>
                  </a:cubicBezTo>
                  <a:cubicBezTo>
                    <a:pt x="1108393" y="2167981"/>
                    <a:pt x="1104900" y="2164171"/>
                    <a:pt x="1104900" y="2158728"/>
                  </a:cubicBezTo>
                  <a:cubicBezTo>
                    <a:pt x="1104900" y="2153830"/>
                    <a:pt x="1108393" y="2149475"/>
                    <a:pt x="1112883" y="2149475"/>
                  </a:cubicBezTo>
                  <a:close/>
                  <a:moveTo>
                    <a:pt x="2166630" y="2106613"/>
                  </a:moveTo>
                  <a:cubicBezTo>
                    <a:pt x="2169190" y="2106613"/>
                    <a:pt x="2171751" y="2107702"/>
                    <a:pt x="2173287" y="2109879"/>
                  </a:cubicBezTo>
                  <a:cubicBezTo>
                    <a:pt x="2173287" y="2110423"/>
                    <a:pt x="2173287" y="2110423"/>
                    <a:pt x="2173287" y="2110423"/>
                  </a:cubicBezTo>
                  <a:cubicBezTo>
                    <a:pt x="2172263" y="2115322"/>
                    <a:pt x="2171239" y="2120220"/>
                    <a:pt x="2170727" y="2124575"/>
                  </a:cubicBezTo>
                  <a:cubicBezTo>
                    <a:pt x="2169190" y="2125119"/>
                    <a:pt x="2168166" y="2125663"/>
                    <a:pt x="2166630" y="2125663"/>
                  </a:cubicBezTo>
                  <a:cubicBezTo>
                    <a:pt x="2161509" y="2125663"/>
                    <a:pt x="2157412" y="2121309"/>
                    <a:pt x="2157412" y="2116410"/>
                  </a:cubicBezTo>
                  <a:cubicBezTo>
                    <a:pt x="2157412" y="2110968"/>
                    <a:pt x="2161509" y="2106613"/>
                    <a:pt x="2166630" y="2106613"/>
                  </a:cubicBezTo>
                  <a:close/>
                  <a:moveTo>
                    <a:pt x="2124075" y="2106613"/>
                  </a:moveTo>
                  <a:cubicBezTo>
                    <a:pt x="2129336" y="2106613"/>
                    <a:pt x="2133600" y="2110877"/>
                    <a:pt x="2133600" y="2116138"/>
                  </a:cubicBezTo>
                  <a:cubicBezTo>
                    <a:pt x="2133600" y="2121399"/>
                    <a:pt x="2129336" y="2125663"/>
                    <a:pt x="2124075" y="2125663"/>
                  </a:cubicBezTo>
                  <a:cubicBezTo>
                    <a:pt x="2118814" y="2125663"/>
                    <a:pt x="2114550" y="2121399"/>
                    <a:pt x="2114550" y="2116138"/>
                  </a:cubicBezTo>
                  <a:cubicBezTo>
                    <a:pt x="2114550" y="2110877"/>
                    <a:pt x="2118814" y="2106613"/>
                    <a:pt x="2124075" y="2106613"/>
                  </a:cubicBezTo>
                  <a:close/>
                  <a:moveTo>
                    <a:pt x="2081212" y="2106613"/>
                  </a:moveTo>
                  <a:cubicBezTo>
                    <a:pt x="2086473" y="2106613"/>
                    <a:pt x="2090737" y="2110877"/>
                    <a:pt x="2090737" y="2116138"/>
                  </a:cubicBezTo>
                  <a:cubicBezTo>
                    <a:pt x="2090737" y="2121399"/>
                    <a:pt x="2086473" y="2125663"/>
                    <a:pt x="2081212" y="2125663"/>
                  </a:cubicBezTo>
                  <a:cubicBezTo>
                    <a:pt x="2075951" y="2125663"/>
                    <a:pt x="2071687" y="2121399"/>
                    <a:pt x="2071687" y="2116138"/>
                  </a:cubicBezTo>
                  <a:cubicBezTo>
                    <a:pt x="2071687" y="2110877"/>
                    <a:pt x="2075951" y="2106613"/>
                    <a:pt x="2081212" y="2106613"/>
                  </a:cubicBezTo>
                  <a:close/>
                  <a:moveTo>
                    <a:pt x="2038350" y="2106613"/>
                  </a:moveTo>
                  <a:cubicBezTo>
                    <a:pt x="2043611" y="2106613"/>
                    <a:pt x="2047875" y="2110877"/>
                    <a:pt x="2047875" y="2116138"/>
                  </a:cubicBezTo>
                  <a:cubicBezTo>
                    <a:pt x="2047875" y="2121399"/>
                    <a:pt x="2043611" y="2125663"/>
                    <a:pt x="2038350" y="2125663"/>
                  </a:cubicBezTo>
                  <a:cubicBezTo>
                    <a:pt x="2033089" y="2125663"/>
                    <a:pt x="2028825" y="2121399"/>
                    <a:pt x="2028825" y="2116138"/>
                  </a:cubicBezTo>
                  <a:cubicBezTo>
                    <a:pt x="2028825" y="2110877"/>
                    <a:pt x="2033089" y="2106613"/>
                    <a:pt x="2038350" y="2106613"/>
                  </a:cubicBezTo>
                  <a:close/>
                  <a:moveTo>
                    <a:pt x="1994694" y="2106613"/>
                  </a:moveTo>
                  <a:cubicBezTo>
                    <a:pt x="1999517" y="2106613"/>
                    <a:pt x="2003426" y="2110877"/>
                    <a:pt x="2003426" y="2116138"/>
                  </a:cubicBezTo>
                  <a:cubicBezTo>
                    <a:pt x="2003426" y="2121399"/>
                    <a:pt x="1999517" y="2125663"/>
                    <a:pt x="1994694" y="2125663"/>
                  </a:cubicBezTo>
                  <a:cubicBezTo>
                    <a:pt x="1989871" y="2125663"/>
                    <a:pt x="1985962" y="2121399"/>
                    <a:pt x="1985962" y="2116138"/>
                  </a:cubicBezTo>
                  <a:cubicBezTo>
                    <a:pt x="1985962" y="2110877"/>
                    <a:pt x="1989871" y="2106613"/>
                    <a:pt x="1994694" y="2106613"/>
                  </a:cubicBezTo>
                  <a:close/>
                  <a:moveTo>
                    <a:pt x="1951832" y="2106613"/>
                  </a:moveTo>
                  <a:cubicBezTo>
                    <a:pt x="1956655" y="2106613"/>
                    <a:pt x="1960564" y="2110877"/>
                    <a:pt x="1960564" y="2116138"/>
                  </a:cubicBezTo>
                  <a:cubicBezTo>
                    <a:pt x="1960564" y="2121399"/>
                    <a:pt x="1956655" y="2125663"/>
                    <a:pt x="1951832" y="2125663"/>
                  </a:cubicBezTo>
                  <a:cubicBezTo>
                    <a:pt x="1947009" y="2125663"/>
                    <a:pt x="1943100" y="2121399"/>
                    <a:pt x="1943100" y="2116138"/>
                  </a:cubicBezTo>
                  <a:cubicBezTo>
                    <a:pt x="1943100" y="2110877"/>
                    <a:pt x="1947009" y="2106613"/>
                    <a:pt x="1951832" y="2106613"/>
                  </a:cubicBezTo>
                  <a:close/>
                  <a:moveTo>
                    <a:pt x="1908969" y="2106613"/>
                  </a:moveTo>
                  <a:cubicBezTo>
                    <a:pt x="1913792" y="2106613"/>
                    <a:pt x="1917701" y="2110877"/>
                    <a:pt x="1917701" y="2116138"/>
                  </a:cubicBezTo>
                  <a:cubicBezTo>
                    <a:pt x="1917701" y="2121399"/>
                    <a:pt x="1913792" y="2125663"/>
                    <a:pt x="1908969" y="2125663"/>
                  </a:cubicBezTo>
                  <a:cubicBezTo>
                    <a:pt x="1904146" y="2125663"/>
                    <a:pt x="1900237" y="2121399"/>
                    <a:pt x="1900237" y="2116138"/>
                  </a:cubicBezTo>
                  <a:cubicBezTo>
                    <a:pt x="1900237" y="2110877"/>
                    <a:pt x="1904146" y="2106613"/>
                    <a:pt x="1908969" y="2106613"/>
                  </a:cubicBezTo>
                  <a:close/>
                  <a:moveTo>
                    <a:pt x="1866107" y="2106613"/>
                  </a:moveTo>
                  <a:cubicBezTo>
                    <a:pt x="1870930" y="2106613"/>
                    <a:pt x="1874839" y="2110877"/>
                    <a:pt x="1874839" y="2116138"/>
                  </a:cubicBezTo>
                  <a:cubicBezTo>
                    <a:pt x="1874839" y="2121399"/>
                    <a:pt x="1870930" y="2125663"/>
                    <a:pt x="1866107" y="2125663"/>
                  </a:cubicBezTo>
                  <a:cubicBezTo>
                    <a:pt x="1861284" y="2125663"/>
                    <a:pt x="1857375" y="2121399"/>
                    <a:pt x="1857375" y="2116138"/>
                  </a:cubicBezTo>
                  <a:cubicBezTo>
                    <a:pt x="1857375" y="2110877"/>
                    <a:pt x="1861284" y="2106613"/>
                    <a:pt x="1866107" y="2106613"/>
                  </a:cubicBezTo>
                  <a:close/>
                  <a:moveTo>
                    <a:pt x="1822450" y="2106613"/>
                  </a:moveTo>
                  <a:cubicBezTo>
                    <a:pt x="1827711" y="2106613"/>
                    <a:pt x="1831975" y="2110877"/>
                    <a:pt x="1831975" y="2116138"/>
                  </a:cubicBezTo>
                  <a:cubicBezTo>
                    <a:pt x="1831975" y="2121399"/>
                    <a:pt x="1827711" y="2125663"/>
                    <a:pt x="1822450" y="2125663"/>
                  </a:cubicBezTo>
                  <a:cubicBezTo>
                    <a:pt x="1817189" y="2125663"/>
                    <a:pt x="1812925" y="2121399"/>
                    <a:pt x="1812925" y="2116138"/>
                  </a:cubicBezTo>
                  <a:cubicBezTo>
                    <a:pt x="1812925" y="2110877"/>
                    <a:pt x="1817189" y="2106613"/>
                    <a:pt x="1822450" y="2106613"/>
                  </a:cubicBezTo>
                  <a:close/>
                  <a:moveTo>
                    <a:pt x="1779587" y="2106613"/>
                  </a:moveTo>
                  <a:cubicBezTo>
                    <a:pt x="1784848" y="2106613"/>
                    <a:pt x="1789112" y="2110877"/>
                    <a:pt x="1789112" y="2116138"/>
                  </a:cubicBezTo>
                  <a:cubicBezTo>
                    <a:pt x="1789112" y="2121399"/>
                    <a:pt x="1784848" y="2125663"/>
                    <a:pt x="1779587" y="2125663"/>
                  </a:cubicBezTo>
                  <a:cubicBezTo>
                    <a:pt x="1774326" y="2125663"/>
                    <a:pt x="1770062" y="2121399"/>
                    <a:pt x="1770062" y="2116138"/>
                  </a:cubicBezTo>
                  <a:cubicBezTo>
                    <a:pt x="1770062" y="2110877"/>
                    <a:pt x="1774326" y="2106613"/>
                    <a:pt x="1779587" y="2106613"/>
                  </a:cubicBezTo>
                  <a:close/>
                  <a:moveTo>
                    <a:pt x="1736724" y="2106613"/>
                  </a:moveTo>
                  <a:cubicBezTo>
                    <a:pt x="1741985" y="2106613"/>
                    <a:pt x="1746249" y="2110877"/>
                    <a:pt x="1746249" y="2116138"/>
                  </a:cubicBezTo>
                  <a:cubicBezTo>
                    <a:pt x="1746249" y="2121399"/>
                    <a:pt x="1741985" y="2125663"/>
                    <a:pt x="1736724" y="2125663"/>
                  </a:cubicBezTo>
                  <a:cubicBezTo>
                    <a:pt x="1731463" y="2125663"/>
                    <a:pt x="1727199" y="2121399"/>
                    <a:pt x="1727199" y="2116138"/>
                  </a:cubicBezTo>
                  <a:cubicBezTo>
                    <a:pt x="1727199" y="2110877"/>
                    <a:pt x="1731463" y="2106613"/>
                    <a:pt x="1736724" y="2106613"/>
                  </a:cubicBezTo>
                  <a:close/>
                  <a:moveTo>
                    <a:pt x="1693862" y="2106613"/>
                  </a:moveTo>
                  <a:cubicBezTo>
                    <a:pt x="1699123" y="2106613"/>
                    <a:pt x="1703387" y="2110877"/>
                    <a:pt x="1703387" y="2116138"/>
                  </a:cubicBezTo>
                  <a:cubicBezTo>
                    <a:pt x="1703387" y="2121399"/>
                    <a:pt x="1699123" y="2125663"/>
                    <a:pt x="1693862" y="2125663"/>
                  </a:cubicBezTo>
                  <a:cubicBezTo>
                    <a:pt x="1688601" y="2125663"/>
                    <a:pt x="1684337" y="2121399"/>
                    <a:pt x="1684337" y="2116138"/>
                  </a:cubicBezTo>
                  <a:cubicBezTo>
                    <a:pt x="1684337" y="2110877"/>
                    <a:pt x="1688601" y="2106613"/>
                    <a:pt x="1693862" y="2106613"/>
                  </a:cubicBezTo>
                  <a:close/>
                  <a:moveTo>
                    <a:pt x="1650999" y="2106613"/>
                  </a:moveTo>
                  <a:cubicBezTo>
                    <a:pt x="1656260" y="2106613"/>
                    <a:pt x="1660524" y="2110877"/>
                    <a:pt x="1660524" y="2116138"/>
                  </a:cubicBezTo>
                  <a:cubicBezTo>
                    <a:pt x="1660524" y="2121399"/>
                    <a:pt x="1656260" y="2125663"/>
                    <a:pt x="1650999" y="2125663"/>
                  </a:cubicBezTo>
                  <a:cubicBezTo>
                    <a:pt x="1645738" y="2125663"/>
                    <a:pt x="1641474" y="2121399"/>
                    <a:pt x="1641474" y="2116138"/>
                  </a:cubicBezTo>
                  <a:cubicBezTo>
                    <a:pt x="1641474" y="2110877"/>
                    <a:pt x="1645738" y="2106613"/>
                    <a:pt x="1650999" y="2106613"/>
                  </a:cubicBezTo>
                  <a:close/>
                  <a:moveTo>
                    <a:pt x="1608137" y="2106613"/>
                  </a:moveTo>
                  <a:cubicBezTo>
                    <a:pt x="1613398" y="2106613"/>
                    <a:pt x="1617662" y="2110877"/>
                    <a:pt x="1617662" y="2116138"/>
                  </a:cubicBezTo>
                  <a:cubicBezTo>
                    <a:pt x="1617662" y="2121399"/>
                    <a:pt x="1613398" y="2125663"/>
                    <a:pt x="1608137" y="2125663"/>
                  </a:cubicBezTo>
                  <a:cubicBezTo>
                    <a:pt x="1602876" y="2125663"/>
                    <a:pt x="1598612" y="2121399"/>
                    <a:pt x="1598612" y="2116138"/>
                  </a:cubicBezTo>
                  <a:cubicBezTo>
                    <a:pt x="1598612" y="2110877"/>
                    <a:pt x="1602876" y="2106613"/>
                    <a:pt x="1608137" y="2106613"/>
                  </a:cubicBezTo>
                  <a:close/>
                  <a:moveTo>
                    <a:pt x="1565274" y="2106613"/>
                  </a:moveTo>
                  <a:cubicBezTo>
                    <a:pt x="1570535" y="2106613"/>
                    <a:pt x="1574799" y="2110877"/>
                    <a:pt x="1574799" y="2116138"/>
                  </a:cubicBezTo>
                  <a:cubicBezTo>
                    <a:pt x="1574799" y="2121399"/>
                    <a:pt x="1570535" y="2125663"/>
                    <a:pt x="1565274" y="2125663"/>
                  </a:cubicBezTo>
                  <a:cubicBezTo>
                    <a:pt x="1560013" y="2125663"/>
                    <a:pt x="1555749" y="2121399"/>
                    <a:pt x="1555749" y="2116138"/>
                  </a:cubicBezTo>
                  <a:cubicBezTo>
                    <a:pt x="1555749" y="2110877"/>
                    <a:pt x="1560013" y="2106613"/>
                    <a:pt x="1565274" y="2106613"/>
                  </a:cubicBezTo>
                  <a:close/>
                  <a:moveTo>
                    <a:pt x="1522412" y="2106613"/>
                  </a:moveTo>
                  <a:cubicBezTo>
                    <a:pt x="1527673" y="2106613"/>
                    <a:pt x="1531937" y="2110877"/>
                    <a:pt x="1531937" y="2116138"/>
                  </a:cubicBezTo>
                  <a:cubicBezTo>
                    <a:pt x="1531937" y="2121399"/>
                    <a:pt x="1527673" y="2125663"/>
                    <a:pt x="1522412" y="2125663"/>
                  </a:cubicBezTo>
                  <a:cubicBezTo>
                    <a:pt x="1517151" y="2125663"/>
                    <a:pt x="1512887" y="2121399"/>
                    <a:pt x="1512887" y="2116138"/>
                  </a:cubicBezTo>
                  <a:cubicBezTo>
                    <a:pt x="1512887" y="2110877"/>
                    <a:pt x="1517151" y="2106613"/>
                    <a:pt x="1522412" y="2106613"/>
                  </a:cubicBezTo>
                  <a:close/>
                  <a:moveTo>
                    <a:pt x="1478756" y="2106613"/>
                  </a:moveTo>
                  <a:cubicBezTo>
                    <a:pt x="1483579" y="2106613"/>
                    <a:pt x="1487488" y="2110877"/>
                    <a:pt x="1487488" y="2116138"/>
                  </a:cubicBezTo>
                  <a:cubicBezTo>
                    <a:pt x="1487488" y="2121399"/>
                    <a:pt x="1483579" y="2125663"/>
                    <a:pt x="1478756" y="2125663"/>
                  </a:cubicBezTo>
                  <a:cubicBezTo>
                    <a:pt x="1473933" y="2125663"/>
                    <a:pt x="1470024" y="2121399"/>
                    <a:pt x="1470024" y="2116138"/>
                  </a:cubicBezTo>
                  <a:cubicBezTo>
                    <a:pt x="1470024" y="2110877"/>
                    <a:pt x="1473933" y="2106613"/>
                    <a:pt x="1478756" y="2106613"/>
                  </a:cubicBezTo>
                  <a:close/>
                  <a:moveTo>
                    <a:pt x="1436687" y="2106613"/>
                  </a:moveTo>
                  <a:cubicBezTo>
                    <a:pt x="1441948" y="2106613"/>
                    <a:pt x="1446212" y="2110877"/>
                    <a:pt x="1446212" y="2116138"/>
                  </a:cubicBezTo>
                  <a:cubicBezTo>
                    <a:pt x="1446212" y="2121399"/>
                    <a:pt x="1441948" y="2125663"/>
                    <a:pt x="1436687" y="2125663"/>
                  </a:cubicBezTo>
                  <a:cubicBezTo>
                    <a:pt x="1431426" y="2125663"/>
                    <a:pt x="1427162" y="2121399"/>
                    <a:pt x="1427162" y="2116138"/>
                  </a:cubicBezTo>
                  <a:cubicBezTo>
                    <a:pt x="1427162" y="2110877"/>
                    <a:pt x="1431426" y="2106613"/>
                    <a:pt x="1436687" y="2106613"/>
                  </a:cubicBezTo>
                  <a:close/>
                  <a:moveTo>
                    <a:pt x="1393825" y="2106613"/>
                  </a:moveTo>
                  <a:cubicBezTo>
                    <a:pt x="1399086" y="2106613"/>
                    <a:pt x="1403350" y="2110877"/>
                    <a:pt x="1403350" y="2116138"/>
                  </a:cubicBezTo>
                  <a:cubicBezTo>
                    <a:pt x="1403350" y="2121399"/>
                    <a:pt x="1399086" y="2125663"/>
                    <a:pt x="1393825" y="2125663"/>
                  </a:cubicBezTo>
                  <a:cubicBezTo>
                    <a:pt x="1388564" y="2125663"/>
                    <a:pt x="1384300" y="2121399"/>
                    <a:pt x="1384300" y="2116138"/>
                  </a:cubicBezTo>
                  <a:cubicBezTo>
                    <a:pt x="1384300" y="2110877"/>
                    <a:pt x="1388564" y="2106613"/>
                    <a:pt x="1393825" y="2106613"/>
                  </a:cubicBezTo>
                  <a:close/>
                  <a:moveTo>
                    <a:pt x="1350169" y="2106613"/>
                  </a:moveTo>
                  <a:cubicBezTo>
                    <a:pt x="1354992" y="2106613"/>
                    <a:pt x="1358901" y="2110877"/>
                    <a:pt x="1358901" y="2116138"/>
                  </a:cubicBezTo>
                  <a:cubicBezTo>
                    <a:pt x="1358901" y="2121399"/>
                    <a:pt x="1354992" y="2125663"/>
                    <a:pt x="1350169" y="2125663"/>
                  </a:cubicBezTo>
                  <a:cubicBezTo>
                    <a:pt x="1345346" y="2125663"/>
                    <a:pt x="1341437" y="2121399"/>
                    <a:pt x="1341437" y="2116138"/>
                  </a:cubicBezTo>
                  <a:cubicBezTo>
                    <a:pt x="1341437" y="2110877"/>
                    <a:pt x="1345346" y="2106613"/>
                    <a:pt x="1350169" y="2106613"/>
                  </a:cubicBezTo>
                  <a:close/>
                  <a:moveTo>
                    <a:pt x="1307306" y="2106613"/>
                  </a:moveTo>
                  <a:cubicBezTo>
                    <a:pt x="1312129" y="2106613"/>
                    <a:pt x="1316038" y="2110877"/>
                    <a:pt x="1316038" y="2116138"/>
                  </a:cubicBezTo>
                  <a:cubicBezTo>
                    <a:pt x="1316038" y="2121399"/>
                    <a:pt x="1312129" y="2125663"/>
                    <a:pt x="1307306" y="2125663"/>
                  </a:cubicBezTo>
                  <a:cubicBezTo>
                    <a:pt x="1302483" y="2125663"/>
                    <a:pt x="1298574" y="2121399"/>
                    <a:pt x="1298574" y="2116138"/>
                  </a:cubicBezTo>
                  <a:cubicBezTo>
                    <a:pt x="1298574" y="2110877"/>
                    <a:pt x="1302483" y="2106613"/>
                    <a:pt x="1307306" y="2106613"/>
                  </a:cubicBezTo>
                  <a:close/>
                  <a:moveTo>
                    <a:pt x="1263649" y="2106613"/>
                  </a:moveTo>
                  <a:cubicBezTo>
                    <a:pt x="1268910" y="2106613"/>
                    <a:pt x="1273174" y="2110877"/>
                    <a:pt x="1273174" y="2116138"/>
                  </a:cubicBezTo>
                  <a:cubicBezTo>
                    <a:pt x="1273174" y="2121399"/>
                    <a:pt x="1268910" y="2125663"/>
                    <a:pt x="1263649" y="2125663"/>
                  </a:cubicBezTo>
                  <a:cubicBezTo>
                    <a:pt x="1258388" y="2125663"/>
                    <a:pt x="1254124" y="2121399"/>
                    <a:pt x="1254124" y="2116138"/>
                  </a:cubicBezTo>
                  <a:cubicBezTo>
                    <a:pt x="1254124" y="2110877"/>
                    <a:pt x="1258388" y="2106613"/>
                    <a:pt x="1263649" y="2106613"/>
                  </a:cubicBezTo>
                  <a:close/>
                  <a:moveTo>
                    <a:pt x="1221581" y="2106613"/>
                  </a:moveTo>
                  <a:cubicBezTo>
                    <a:pt x="1226404" y="2106613"/>
                    <a:pt x="1230313" y="2110877"/>
                    <a:pt x="1230313" y="2116138"/>
                  </a:cubicBezTo>
                  <a:cubicBezTo>
                    <a:pt x="1230313" y="2121399"/>
                    <a:pt x="1226404" y="2125663"/>
                    <a:pt x="1221581" y="2125663"/>
                  </a:cubicBezTo>
                  <a:cubicBezTo>
                    <a:pt x="1216758" y="2125663"/>
                    <a:pt x="1212849" y="2121399"/>
                    <a:pt x="1212849" y="2116138"/>
                  </a:cubicBezTo>
                  <a:cubicBezTo>
                    <a:pt x="1212849" y="2110877"/>
                    <a:pt x="1216758" y="2106613"/>
                    <a:pt x="1221581" y="2106613"/>
                  </a:cubicBezTo>
                  <a:close/>
                  <a:moveTo>
                    <a:pt x="1177924" y="2106613"/>
                  </a:moveTo>
                  <a:cubicBezTo>
                    <a:pt x="1183185" y="2106613"/>
                    <a:pt x="1187449" y="2110877"/>
                    <a:pt x="1187449" y="2116138"/>
                  </a:cubicBezTo>
                  <a:cubicBezTo>
                    <a:pt x="1187449" y="2121399"/>
                    <a:pt x="1183185" y="2125663"/>
                    <a:pt x="1177924" y="2125663"/>
                  </a:cubicBezTo>
                  <a:cubicBezTo>
                    <a:pt x="1172663" y="2125663"/>
                    <a:pt x="1168399" y="2121399"/>
                    <a:pt x="1168399" y="2116138"/>
                  </a:cubicBezTo>
                  <a:cubicBezTo>
                    <a:pt x="1168399" y="2110877"/>
                    <a:pt x="1172663" y="2106613"/>
                    <a:pt x="1177924" y="2106613"/>
                  </a:cubicBezTo>
                  <a:close/>
                  <a:moveTo>
                    <a:pt x="1135062" y="2106613"/>
                  </a:moveTo>
                  <a:cubicBezTo>
                    <a:pt x="1140323" y="2106613"/>
                    <a:pt x="1144587" y="2110877"/>
                    <a:pt x="1144587" y="2116138"/>
                  </a:cubicBezTo>
                  <a:cubicBezTo>
                    <a:pt x="1144587" y="2121399"/>
                    <a:pt x="1140323" y="2125663"/>
                    <a:pt x="1135062" y="2125663"/>
                  </a:cubicBezTo>
                  <a:cubicBezTo>
                    <a:pt x="1129801" y="2125663"/>
                    <a:pt x="1125537" y="2121399"/>
                    <a:pt x="1125537" y="2116138"/>
                  </a:cubicBezTo>
                  <a:cubicBezTo>
                    <a:pt x="1125537" y="2110877"/>
                    <a:pt x="1129801" y="2106613"/>
                    <a:pt x="1135062" y="2106613"/>
                  </a:cubicBezTo>
                  <a:close/>
                  <a:moveTo>
                    <a:pt x="1092199" y="2106613"/>
                  </a:moveTo>
                  <a:cubicBezTo>
                    <a:pt x="1097460" y="2106613"/>
                    <a:pt x="1101724" y="2110877"/>
                    <a:pt x="1101724" y="2116138"/>
                  </a:cubicBezTo>
                  <a:cubicBezTo>
                    <a:pt x="1101724" y="2121399"/>
                    <a:pt x="1097460" y="2125663"/>
                    <a:pt x="1092199" y="2125663"/>
                  </a:cubicBezTo>
                  <a:cubicBezTo>
                    <a:pt x="1086938" y="2125663"/>
                    <a:pt x="1082674" y="2121399"/>
                    <a:pt x="1082674" y="2116138"/>
                  </a:cubicBezTo>
                  <a:cubicBezTo>
                    <a:pt x="1082674" y="2110877"/>
                    <a:pt x="1086938" y="2106613"/>
                    <a:pt x="1092199" y="2106613"/>
                  </a:cubicBezTo>
                  <a:close/>
                  <a:moveTo>
                    <a:pt x="1049337" y="2106613"/>
                  </a:moveTo>
                  <a:cubicBezTo>
                    <a:pt x="1054598" y="2106613"/>
                    <a:pt x="1058862" y="2110877"/>
                    <a:pt x="1058862" y="2116138"/>
                  </a:cubicBezTo>
                  <a:cubicBezTo>
                    <a:pt x="1058862" y="2121399"/>
                    <a:pt x="1054598" y="2125663"/>
                    <a:pt x="1049337" y="2125663"/>
                  </a:cubicBezTo>
                  <a:cubicBezTo>
                    <a:pt x="1044076" y="2125663"/>
                    <a:pt x="1039812" y="2121399"/>
                    <a:pt x="1039812" y="2116138"/>
                  </a:cubicBezTo>
                  <a:cubicBezTo>
                    <a:pt x="1039812" y="2110877"/>
                    <a:pt x="1044076" y="2106613"/>
                    <a:pt x="1049337" y="2106613"/>
                  </a:cubicBezTo>
                  <a:close/>
                  <a:moveTo>
                    <a:pt x="1006474" y="2106613"/>
                  </a:moveTo>
                  <a:cubicBezTo>
                    <a:pt x="1011735" y="2106613"/>
                    <a:pt x="1015999" y="2110877"/>
                    <a:pt x="1015999" y="2116138"/>
                  </a:cubicBezTo>
                  <a:cubicBezTo>
                    <a:pt x="1015999" y="2121399"/>
                    <a:pt x="1011735" y="2125663"/>
                    <a:pt x="1006474" y="2125663"/>
                  </a:cubicBezTo>
                  <a:cubicBezTo>
                    <a:pt x="1001213" y="2125663"/>
                    <a:pt x="996949" y="2121399"/>
                    <a:pt x="996949" y="2116138"/>
                  </a:cubicBezTo>
                  <a:cubicBezTo>
                    <a:pt x="996949" y="2110877"/>
                    <a:pt x="1001213" y="2106613"/>
                    <a:pt x="1006474" y="2106613"/>
                  </a:cubicBezTo>
                  <a:close/>
                  <a:moveTo>
                    <a:pt x="963612" y="2106613"/>
                  </a:moveTo>
                  <a:cubicBezTo>
                    <a:pt x="968873" y="2106613"/>
                    <a:pt x="973137" y="2110877"/>
                    <a:pt x="973137" y="2116138"/>
                  </a:cubicBezTo>
                  <a:cubicBezTo>
                    <a:pt x="973137" y="2121399"/>
                    <a:pt x="968873" y="2125663"/>
                    <a:pt x="963612" y="2125663"/>
                  </a:cubicBezTo>
                  <a:cubicBezTo>
                    <a:pt x="958351" y="2125663"/>
                    <a:pt x="954087" y="2121399"/>
                    <a:pt x="954087" y="2116138"/>
                  </a:cubicBezTo>
                  <a:cubicBezTo>
                    <a:pt x="954087" y="2110877"/>
                    <a:pt x="958351" y="2106613"/>
                    <a:pt x="963612" y="2106613"/>
                  </a:cubicBezTo>
                  <a:close/>
                  <a:moveTo>
                    <a:pt x="920749" y="2106613"/>
                  </a:moveTo>
                  <a:cubicBezTo>
                    <a:pt x="926010" y="2106613"/>
                    <a:pt x="930274" y="2110877"/>
                    <a:pt x="930274" y="2116138"/>
                  </a:cubicBezTo>
                  <a:cubicBezTo>
                    <a:pt x="930274" y="2121399"/>
                    <a:pt x="926010" y="2125663"/>
                    <a:pt x="920749" y="2125663"/>
                  </a:cubicBezTo>
                  <a:cubicBezTo>
                    <a:pt x="915488" y="2125663"/>
                    <a:pt x="911224" y="2121399"/>
                    <a:pt x="911224" y="2116138"/>
                  </a:cubicBezTo>
                  <a:cubicBezTo>
                    <a:pt x="911224" y="2110877"/>
                    <a:pt x="915488" y="2106613"/>
                    <a:pt x="920749" y="2106613"/>
                  </a:cubicBezTo>
                  <a:close/>
                  <a:moveTo>
                    <a:pt x="877887" y="2106613"/>
                  </a:moveTo>
                  <a:cubicBezTo>
                    <a:pt x="883148" y="2106613"/>
                    <a:pt x="887412" y="2110877"/>
                    <a:pt x="887412" y="2116138"/>
                  </a:cubicBezTo>
                  <a:cubicBezTo>
                    <a:pt x="887412" y="2121399"/>
                    <a:pt x="883148" y="2125663"/>
                    <a:pt x="877887" y="2125663"/>
                  </a:cubicBezTo>
                  <a:cubicBezTo>
                    <a:pt x="872626" y="2125663"/>
                    <a:pt x="868362" y="2121399"/>
                    <a:pt x="868362" y="2116138"/>
                  </a:cubicBezTo>
                  <a:cubicBezTo>
                    <a:pt x="868362" y="2110877"/>
                    <a:pt x="872626" y="2106613"/>
                    <a:pt x="877887" y="2106613"/>
                  </a:cubicBezTo>
                  <a:close/>
                  <a:moveTo>
                    <a:pt x="834231" y="2106613"/>
                  </a:moveTo>
                  <a:cubicBezTo>
                    <a:pt x="839054" y="2106613"/>
                    <a:pt x="842963" y="2110877"/>
                    <a:pt x="842963" y="2116138"/>
                  </a:cubicBezTo>
                  <a:cubicBezTo>
                    <a:pt x="842963" y="2121399"/>
                    <a:pt x="839054" y="2125663"/>
                    <a:pt x="834231" y="2125663"/>
                  </a:cubicBezTo>
                  <a:cubicBezTo>
                    <a:pt x="829408" y="2125663"/>
                    <a:pt x="825499" y="2121399"/>
                    <a:pt x="825499" y="2116138"/>
                  </a:cubicBezTo>
                  <a:cubicBezTo>
                    <a:pt x="825499" y="2110877"/>
                    <a:pt x="829408" y="2106613"/>
                    <a:pt x="834231" y="2106613"/>
                  </a:cubicBezTo>
                  <a:close/>
                  <a:moveTo>
                    <a:pt x="794237" y="2106613"/>
                  </a:moveTo>
                  <a:cubicBezTo>
                    <a:pt x="797657" y="2107672"/>
                    <a:pt x="800099" y="2111376"/>
                    <a:pt x="800099" y="2115609"/>
                  </a:cubicBezTo>
                  <a:cubicBezTo>
                    <a:pt x="800099" y="2119843"/>
                    <a:pt x="797657" y="2123547"/>
                    <a:pt x="793749" y="2124076"/>
                  </a:cubicBezTo>
                  <a:cubicBezTo>
                    <a:pt x="794237" y="2118255"/>
                    <a:pt x="794237" y="2112434"/>
                    <a:pt x="794237" y="2106613"/>
                  </a:cubicBezTo>
                  <a:close/>
                  <a:moveTo>
                    <a:pt x="2181224" y="2065338"/>
                  </a:moveTo>
                  <a:cubicBezTo>
                    <a:pt x="2180695" y="2069379"/>
                    <a:pt x="2180166" y="2072915"/>
                    <a:pt x="2179107" y="2076451"/>
                  </a:cubicBezTo>
                  <a:cubicBezTo>
                    <a:pt x="2178578" y="2075441"/>
                    <a:pt x="2178049" y="2073926"/>
                    <a:pt x="2178049" y="2072410"/>
                  </a:cubicBezTo>
                  <a:cubicBezTo>
                    <a:pt x="2178049" y="2069379"/>
                    <a:pt x="2179107" y="2067359"/>
                    <a:pt x="2181224" y="2065338"/>
                  </a:cubicBezTo>
                  <a:close/>
                  <a:moveTo>
                    <a:pt x="2102122" y="2063751"/>
                  </a:moveTo>
                  <a:cubicBezTo>
                    <a:pt x="2107021" y="2063751"/>
                    <a:pt x="2111375" y="2067743"/>
                    <a:pt x="2111375" y="2072732"/>
                  </a:cubicBezTo>
                  <a:cubicBezTo>
                    <a:pt x="2111375" y="2077722"/>
                    <a:pt x="2107021" y="2081214"/>
                    <a:pt x="2102122" y="2081214"/>
                  </a:cubicBezTo>
                  <a:cubicBezTo>
                    <a:pt x="2096679" y="2081214"/>
                    <a:pt x="2092869" y="2077722"/>
                    <a:pt x="2092325" y="2072732"/>
                  </a:cubicBezTo>
                  <a:cubicBezTo>
                    <a:pt x="2092325" y="2067743"/>
                    <a:pt x="2096679" y="2063751"/>
                    <a:pt x="2102122" y="2063751"/>
                  </a:cubicBezTo>
                  <a:close/>
                  <a:moveTo>
                    <a:pt x="2059259" y="2063751"/>
                  </a:moveTo>
                  <a:cubicBezTo>
                    <a:pt x="2064702" y="2063751"/>
                    <a:pt x="2068512" y="2067743"/>
                    <a:pt x="2068512" y="2072732"/>
                  </a:cubicBezTo>
                  <a:cubicBezTo>
                    <a:pt x="2068512" y="2077722"/>
                    <a:pt x="2064158" y="2081214"/>
                    <a:pt x="2059259" y="2081214"/>
                  </a:cubicBezTo>
                  <a:cubicBezTo>
                    <a:pt x="2053816" y="2081214"/>
                    <a:pt x="2050006" y="2077722"/>
                    <a:pt x="2049462" y="2072732"/>
                  </a:cubicBezTo>
                  <a:cubicBezTo>
                    <a:pt x="2049462" y="2067743"/>
                    <a:pt x="2053816" y="2063751"/>
                    <a:pt x="2059259" y="2063751"/>
                  </a:cubicBezTo>
                  <a:close/>
                  <a:moveTo>
                    <a:pt x="2015853" y="2063751"/>
                  </a:moveTo>
                  <a:cubicBezTo>
                    <a:pt x="2021296" y="2063751"/>
                    <a:pt x="2025650" y="2067743"/>
                    <a:pt x="2025650" y="2072732"/>
                  </a:cubicBezTo>
                  <a:cubicBezTo>
                    <a:pt x="2025650" y="2072732"/>
                    <a:pt x="2025650" y="2072732"/>
                    <a:pt x="2025106" y="2072732"/>
                  </a:cubicBezTo>
                  <a:cubicBezTo>
                    <a:pt x="2025106" y="2077722"/>
                    <a:pt x="2020751" y="2081214"/>
                    <a:pt x="2015853" y="2081214"/>
                  </a:cubicBezTo>
                  <a:cubicBezTo>
                    <a:pt x="2010954" y="2081214"/>
                    <a:pt x="2006600" y="2077722"/>
                    <a:pt x="2006600" y="2072732"/>
                  </a:cubicBezTo>
                  <a:cubicBezTo>
                    <a:pt x="2006600" y="2067743"/>
                    <a:pt x="2010410" y="2063751"/>
                    <a:pt x="2015853" y="2063751"/>
                  </a:cubicBezTo>
                  <a:close/>
                  <a:moveTo>
                    <a:pt x="1972990" y="2063751"/>
                  </a:moveTo>
                  <a:cubicBezTo>
                    <a:pt x="1978433" y="2063751"/>
                    <a:pt x="1982787" y="2067743"/>
                    <a:pt x="1982787" y="2072732"/>
                  </a:cubicBezTo>
                  <a:cubicBezTo>
                    <a:pt x="1982243" y="2077722"/>
                    <a:pt x="1978433" y="2081214"/>
                    <a:pt x="1972990" y="2081214"/>
                  </a:cubicBezTo>
                  <a:cubicBezTo>
                    <a:pt x="1968091" y="2081214"/>
                    <a:pt x="1963737" y="2077722"/>
                    <a:pt x="1963737" y="2072732"/>
                  </a:cubicBezTo>
                  <a:cubicBezTo>
                    <a:pt x="1963737" y="2067743"/>
                    <a:pt x="1968091" y="2063751"/>
                    <a:pt x="1972990" y="2063751"/>
                  </a:cubicBezTo>
                  <a:close/>
                  <a:moveTo>
                    <a:pt x="1930128" y="2063751"/>
                  </a:moveTo>
                  <a:cubicBezTo>
                    <a:pt x="1935571" y="2063751"/>
                    <a:pt x="1939925" y="2067743"/>
                    <a:pt x="1939925" y="2072732"/>
                  </a:cubicBezTo>
                  <a:cubicBezTo>
                    <a:pt x="1939925" y="2077722"/>
                    <a:pt x="1935571" y="2081214"/>
                    <a:pt x="1930128" y="2081214"/>
                  </a:cubicBezTo>
                  <a:cubicBezTo>
                    <a:pt x="1925229" y="2081214"/>
                    <a:pt x="1920875" y="2077722"/>
                    <a:pt x="1920875" y="2072732"/>
                  </a:cubicBezTo>
                  <a:cubicBezTo>
                    <a:pt x="1920875" y="2067743"/>
                    <a:pt x="1925229" y="2063751"/>
                    <a:pt x="1930128" y="2063751"/>
                  </a:cubicBezTo>
                  <a:close/>
                  <a:moveTo>
                    <a:pt x="1886993" y="2063751"/>
                  </a:moveTo>
                  <a:cubicBezTo>
                    <a:pt x="1891483" y="2063751"/>
                    <a:pt x="1895475" y="2067743"/>
                    <a:pt x="1895475" y="2072732"/>
                  </a:cubicBezTo>
                  <a:cubicBezTo>
                    <a:pt x="1895475" y="2077722"/>
                    <a:pt x="1891483" y="2081214"/>
                    <a:pt x="1886993" y="2081214"/>
                  </a:cubicBezTo>
                  <a:cubicBezTo>
                    <a:pt x="1882004" y="2081214"/>
                    <a:pt x="1878511" y="2077722"/>
                    <a:pt x="1878012" y="2072732"/>
                  </a:cubicBezTo>
                  <a:cubicBezTo>
                    <a:pt x="1878012" y="2067743"/>
                    <a:pt x="1882004" y="2063751"/>
                    <a:pt x="1886993" y="2063751"/>
                  </a:cubicBezTo>
                  <a:close/>
                  <a:moveTo>
                    <a:pt x="1844131" y="2063751"/>
                  </a:moveTo>
                  <a:cubicBezTo>
                    <a:pt x="1848621" y="2063751"/>
                    <a:pt x="1852613" y="2067743"/>
                    <a:pt x="1852613" y="2072732"/>
                  </a:cubicBezTo>
                  <a:cubicBezTo>
                    <a:pt x="1852613" y="2077722"/>
                    <a:pt x="1848621" y="2081214"/>
                    <a:pt x="1844131" y="2081214"/>
                  </a:cubicBezTo>
                  <a:cubicBezTo>
                    <a:pt x="1839142" y="2081214"/>
                    <a:pt x="1835649" y="2077722"/>
                    <a:pt x="1835150" y="2072732"/>
                  </a:cubicBezTo>
                  <a:cubicBezTo>
                    <a:pt x="1835150" y="2067743"/>
                    <a:pt x="1839142" y="2063751"/>
                    <a:pt x="1844131" y="2063751"/>
                  </a:cubicBezTo>
                  <a:close/>
                  <a:moveTo>
                    <a:pt x="1800505" y="2063751"/>
                  </a:moveTo>
                  <a:cubicBezTo>
                    <a:pt x="1800505" y="2063751"/>
                    <a:pt x="1800505" y="2063751"/>
                    <a:pt x="1801018" y="2063751"/>
                  </a:cubicBezTo>
                  <a:cubicBezTo>
                    <a:pt x="1806155" y="2063751"/>
                    <a:pt x="1809750" y="2067743"/>
                    <a:pt x="1809750" y="2072732"/>
                  </a:cubicBezTo>
                  <a:cubicBezTo>
                    <a:pt x="1809750" y="2077722"/>
                    <a:pt x="1805641" y="2081214"/>
                    <a:pt x="1801018" y="2081214"/>
                  </a:cubicBezTo>
                  <a:cubicBezTo>
                    <a:pt x="1801018" y="2081214"/>
                    <a:pt x="1801018" y="2081214"/>
                    <a:pt x="1800505" y="2081214"/>
                  </a:cubicBezTo>
                  <a:cubicBezTo>
                    <a:pt x="1795882" y="2081214"/>
                    <a:pt x="1792287" y="2077722"/>
                    <a:pt x="1792287" y="2072732"/>
                  </a:cubicBezTo>
                  <a:cubicBezTo>
                    <a:pt x="1792287" y="2067743"/>
                    <a:pt x="1795882" y="2064250"/>
                    <a:pt x="1800505" y="2063751"/>
                  </a:cubicBezTo>
                  <a:close/>
                  <a:moveTo>
                    <a:pt x="1757906" y="2063751"/>
                  </a:moveTo>
                  <a:cubicBezTo>
                    <a:pt x="1762895" y="2063751"/>
                    <a:pt x="1766887" y="2067743"/>
                    <a:pt x="1766887" y="2072732"/>
                  </a:cubicBezTo>
                  <a:cubicBezTo>
                    <a:pt x="1766388" y="2077722"/>
                    <a:pt x="1762895" y="2081214"/>
                    <a:pt x="1757906" y="2081214"/>
                  </a:cubicBezTo>
                  <a:cubicBezTo>
                    <a:pt x="1753416" y="2081214"/>
                    <a:pt x="1749424" y="2077722"/>
                    <a:pt x="1749424" y="2072732"/>
                  </a:cubicBezTo>
                  <a:cubicBezTo>
                    <a:pt x="1749424" y="2067743"/>
                    <a:pt x="1753416" y="2063751"/>
                    <a:pt x="1757906" y="2063751"/>
                  </a:cubicBezTo>
                  <a:close/>
                  <a:moveTo>
                    <a:pt x="1714227" y="2063751"/>
                  </a:moveTo>
                  <a:cubicBezTo>
                    <a:pt x="1719670" y="2063751"/>
                    <a:pt x="1724024" y="2067743"/>
                    <a:pt x="1724024" y="2072732"/>
                  </a:cubicBezTo>
                  <a:cubicBezTo>
                    <a:pt x="1723480" y="2077722"/>
                    <a:pt x="1719670" y="2081214"/>
                    <a:pt x="1714227" y="2081214"/>
                  </a:cubicBezTo>
                  <a:cubicBezTo>
                    <a:pt x="1709328" y="2081214"/>
                    <a:pt x="1704974" y="2077722"/>
                    <a:pt x="1704974" y="2072732"/>
                  </a:cubicBezTo>
                  <a:cubicBezTo>
                    <a:pt x="1704974" y="2067743"/>
                    <a:pt x="1709328" y="2063751"/>
                    <a:pt x="1714227" y="2063751"/>
                  </a:cubicBezTo>
                  <a:close/>
                  <a:moveTo>
                    <a:pt x="1671909" y="2063751"/>
                  </a:moveTo>
                  <a:cubicBezTo>
                    <a:pt x="1676808" y="2063751"/>
                    <a:pt x="1681162" y="2067743"/>
                    <a:pt x="1681162" y="2072732"/>
                  </a:cubicBezTo>
                  <a:cubicBezTo>
                    <a:pt x="1681162" y="2077722"/>
                    <a:pt x="1676808" y="2081214"/>
                    <a:pt x="1671909" y="2081214"/>
                  </a:cubicBezTo>
                  <a:cubicBezTo>
                    <a:pt x="1666466" y="2081214"/>
                    <a:pt x="1662656" y="2077722"/>
                    <a:pt x="1662112" y="2072732"/>
                  </a:cubicBezTo>
                  <a:cubicBezTo>
                    <a:pt x="1662112" y="2067743"/>
                    <a:pt x="1666466" y="2063751"/>
                    <a:pt x="1671909" y="2063751"/>
                  </a:cubicBezTo>
                  <a:close/>
                  <a:moveTo>
                    <a:pt x="1629046" y="2063751"/>
                  </a:moveTo>
                  <a:cubicBezTo>
                    <a:pt x="1633945" y="2063751"/>
                    <a:pt x="1638299" y="2067743"/>
                    <a:pt x="1638299" y="2072732"/>
                  </a:cubicBezTo>
                  <a:cubicBezTo>
                    <a:pt x="1638299" y="2077722"/>
                    <a:pt x="1633945" y="2081214"/>
                    <a:pt x="1629046" y="2081214"/>
                  </a:cubicBezTo>
                  <a:cubicBezTo>
                    <a:pt x="1623603" y="2081214"/>
                    <a:pt x="1619793" y="2077722"/>
                    <a:pt x="1619249" y="2072732"/>
                  </a:cubicBezTo>
                  <a:cubicBezTo>
                    <a:pt x="1619249" y="2067743"/>
                    <a:pt x="1623603" y="2063751"/>
                    <a:pt x="1629046" y="2063751"/>
                  </a:cubicBezTo>
                  <a:close/>
                  <a:moveTo>
                    <a:pt x="1585912" y="2063751"/>
                  </a:moveTo>
                  <a:cubicBezTo>
                    <a:pt x="1591515" y="2063751"/>
                    <a:pt x="1595437" y="2067743"/>
                    <a:pt x="1595437" y="2072732"/>
                  </a:cubicBezTo>
                  <a:cubicBezTo>
                    <a:pt x="1595437" y="2077722"/>
                    <a:pt x="1590955" y="2081214"/>
                    <a:pt x="1585912" y="2081214"/>
                  </a:cubicBezTo>
                  <a:cubicBezTo>
                    <a:pt x="1580869" y="2081214"/>
                    <a:pt x="1576387" y="2077722"/>
                    <a:pt x="1576387" y="2072732"/>
                  </a:cubicBezTo>
                  <a:cubicBezTo>
                    <a:pt x="1576387" y="2067743"/>
                    <a:pt x="1580309" y="2063751"/>
                    <a:pt x="1585912" y="2063751"/>
                  </a:cubicBezTo>
                  <a:close/>
                  <a:moveTo>
                    <a:pt x="1542777" y="2063751"/>
                  </a:moveTo>
                  <a:cubicBezTo>
                    <a:pt x="1548220" y="2063751"/>
                    <a:pt x="1552574" y="2067743"/>
                    <a:pt x="1552574" y="2072732"/>
                  </a:cubicBezTo>
                  <a:cubicBezTo>
                    <a:pt x="1552030" y="2077722"/>
                    <a:pt x="1548220" y="2081214"/>
                    <a:pt x="1542777" y="2081214"/>
                  </a:cubicBezTo>
                  <a:cubicBezTo>
                    <a:pt x="1537878" y="2081214"/>
                    <a:pt x="1533524" y="2077722"/>
                    <a:pt x="1533524" y="2072732"/>
                  </a:cubicBezTo>
                  <a:cubicBezTo>
                    <a:pt x="1533524" y="2067743"/>
                    <a:pt x="1537878" y="2063751"/>
                    <a:pt x="1542777" y="2063751"/>
                  </a:cubicBezTo>
                  <a:close/>
                  <a:moveTo>
                    <a:pt x="1499915" y="2063751"/>
                  </a:moveTo>
                  <a:cubicBezTo>
                    <a:pt x="1505358" y="2063751"/>
                    <a:pt x="1509712" y="2067743"/>
                    <a:pt x="1509712" y="2072732"/>
                  </a:cubicBezTo>
                  <a:cubicBezTo>
                    <a:pt x="1509168" y="2077722"/>
                    <a:pt x="1505358" y="2081214"/>
                    <a:pt x="1499915" y="2081214"/>
                  </a:cubicBezTo>
                  <a:cubicBezTo>
                    <a:pt x="1495016" y="2081214"/>
                    <a:pt x="1490662" y="2077722"/>
                    <a:pt x="1490662" y="2072732"/>
                  </a:cubicBezTo>
                  <a:cubicBezTo>
                    <a:pt x="1490662" y="2067743"/>
                    <a:pt x="1495016" y="2063751"/>
                    <a:pt x="1499915" y="2063751"/>
                  </a:cubicBezTo>
                  <a:close/>
                  <a:moveTo>
                    <a:pt x="1457052" y="2063751"/>
                  </a:moveTo>
                  <a:cubicBezTo>
                    <a:pt x="1457052" y="2063751"/>
                    <a:pt x="1457052" y="2063751"/>
                    <a:pt x="1457596" y="2063751"/>
                  </a:cubicBezTo>
                  <a:cubicBezTo>
                    <a:pt x="1462495" y="2063751"/>
                    <a:pt x="1466849" y="2067743"/>
                    <a:pt x="1466849" y="2072732"/>
                  </a:cubicBezTo>
                  <a:cubicBezTo>
                    <a:pt x="1466849" y="2077722"/>
                    <a:pt x="1462495" y="2081214"/>
                    <a:pt x="1457596" y="2081214"/>
                  </a:cubicBezTo>
                  <a:cubicBezTo>
                    <a:pt x="1457596" y="2081214"/>
                    <a:pt x="1457596" y="2081214"/>
                    <a:pt x="1457052" y="2081214"/>
                  </a:cubicBezTo>
                  <a:cubicBezTo>
                    <a:pt x="1452153" y="2081214"/>
                    <a:pt x="1447799" y="2077722"/>
                    <a:pt x="1447799" y="2072732"/>
                  </a:cubicBezTo>
                  <a:cubicBezTo>
                    <a:pt x="1447799" y="2067743"/>
                    <a:pt x="1452153" y="2064250"/>
                    <a:pt x="1457052" y="2063751"/>
                  </a:cubicBezTo>
                  <a:close/>
                  <a:moveTo>
                    <a:pt x="1069702" y="2063751"/>
                  </a:moveTo>
                  <a:cubicBezTo>
                    <a:pt x="1075145" y="2063751"/>
                    <a:pt x="1079499" y="2067743"/>
                    <a:pt x="1079499" y="2072732"/>
                  </a:cubicBezTo>
                  <a:cubicBezTo>
                    <a:pt x="1078955" y="2077722"/>
                    <a:pt x="1075145" y="2081214"/>
                    <a:pt x="1069702" y="2081214"/>
                  </a:cubicBezTo>
                  <a:cubicBezTo>
                    <a:pt x="1064803" y="2081214"/>
                    <a:pt x="1060449" y="2077722"/>
                    <a:pt x="1060449" y="2072732"/>
                  </a:cubicBezTo>
                  <a:cubicBezTo>
                    <a:pt x="1060449" y="2067743"/>
                    <a:pt x="1064803" y="2063751"/>
                    <a:pt x="1069702" y="2063751"/>
                  </a:cubicBezTo>
                  <a:close/>
                  <a:moveTo>
                    <a:pt x="1026840" y="2063751"/>
                  </a:moveTo>
                  <a:cubicBezTo>
                    <a:pt x="1032283" y="2063751"/>
                    <a:pt x="1036637" y="2067743"/>
                    <a:pt x="1036637" y="2072732"/>
                  </a:cubicBezTo>
                  <a:cubicBezTo>
                    <a:pt x="1036637" y="2077722"/>
                    <a:pt x="1032283" y="2081214"/>
                    <a:pt x="1026840" y="2081214"/>
                  </a:cubicBezTo>
                  <a:cubicBezTo>
                    <a:pt x="1021941" y="2081214"/>
                    <a:pt x="1017587" y="2077722"/>
                    <a:pt x="1017587" y="2072732"/>
                  </a:cubicBezTo>
                  <a:cubicBezTo>
                    <a:pt x="1017587" y="2067743"/>
                    <a:pt x="1021941" y="2063751"/>
                    <a:pt x="1026840" y="2063751"/>
                  </a:cubicBezTo>
                  <a:close/>
                  <a:moveTo>
                    <a:pt x="984521" y="2063751"/>
                  </a:moveTo>
                  <a:cubicBezTo>
                    <a:pt x="989420" y="2063751"/>
                    <a:pt x="993774" y="2067743"/>
                    <a:pt x="993774" y="2072732"/>
                  </a:cubicBezTo>
                  <a:cubicBezTo>
                    <a:pt x="993774" y="2077722"/>
                    <a:pt x="989420" y="2081214"/>
                    <a:pt x="984521" y="2081214"/>
                  </a:cubicBezTo>
                  <a:cubicBezTo>
                    <a:pt x="979078" y="2081214"/>
                    <a:pt x="975268" y="2077722"/>
                    <a:pt x="974724" y="2072732"/>
                  </a:cubicBezTo>
                  <a:cubicBezTo>
                    <a:pt x="974724" y="2067743"/>
                    <a:pt x="979078" y="2063751"/>
                    <a:pt x="984521" y="2063751"/>
                  </a:cubicBezTo>
                  <a:close/>
                  <a:moveTo>
                    <a:pt x="941659" y="2063751"/>
                  </a:moveTo>
                  <a:cubicBezTo>
                    <a:pt x="946558" y="2063751"/>
                    <a:pt x="950912" y="2067743"/>
                    <a:pt x="950912" y="2072732"/>
                  </a:cubicBezTo>
                  <a:cubicBezTo>
                    <a:pt x="950912" y="2077722"/>
                    <a:pt x="946558" y="2081214"/>
                    <a:pt x="941659" y="2081214"/>
                  </a:cubicBezTo>
                  <a:cubicBezTo>
                    <a:pt x="936216" y="2081214"/>
                    <a:pt x="932406" y="2077722"/>
                    <a:pt x="931862" y="2072732"/>
                  </a:cubicBezTo>
                  <a:cubicBezTo>
                    <a:pt x="931862" y="2067743"/>
                    <a:pt x="936216" y="2063751"/>
                    <a:pt x="941659" y="2063751"/>
                  </a:cubicBezTo>
                  <a:close/>
                  <a:moveTo>
                    <a:pt x="898252" y="2063751"/>
                  </a:moveTo>
                  <a:cubicBezTo>
                    <a:pt x="903695" y="2063751"/>
                    <a:pt x="908049" y="2067743"/>
                    <a:pt x="908049" y="2072732"/>
                  </a:cubicBezTo>
                  <a:cubicBezTo>
                    <a:pt x="908049" y="2072732"/>
                    <a:pt x="908049" y="2072732"/>
                    <a:pt x="907505" y="2072732"/>
                  </a:cubicBezTo>
                  <a:cubicBezTo>
                    <a:pt x="907505" y="2077722"/>
                    <a:pt x="903150" y="2081214"/>
                    <a:pt x="898252" y="2081214"/>
                  </a:cubicBezTo>
                  <a:cubicBezTo>
                    <a:pt x="893353" y="2081214"/>
                    <a:pt x="888999" y="2077722"/>
                    <a:pt x="888999" y="2072732"/>
                  </a:cubicBezTo>
                  <a:cubicBezTo>
                    <a:pt x="888999" y="2067743"/>
                    <a:pt x="892809" y="2063751"/>
                    <a:pt x="898252" y="2063751"/>
                  </a:cubicBezTo>
                  <a:close/>
                  <a:moveTo>
                    <a:pt x="855390" y="2063751"/>
                  </a:moveTo>
                  <a:cubicBezTo>
                    <a:pt x="860833" y="2063751"/>
                    <a:pt x="865187" y="2067743"/>
                    <a:pt x="865187" y="2072732"/>
                  </a:cubicBezTo>
                  <a:cubicBezTo>
                    <a:pt x="864643" y="2077722"/>
                    <a:pt x="860833" y="2081214"/>
                    <a:pt x="855390" y="2081214"/>
                  </a:cubicBezTo>
                  <a:cubicBezTo>
                    <a:pt x="850491" y="2081214"/>
                    <a:pt x="846137" y="2077722"/>
                    <a:pt x="846137" y="2072732"/>
                  </a:cubicBezTo>
                  <a:cubicBezTo>
                    <a:pt x="846137" y="2067743"/>
                    <a:pt x="850491" y="2063751"/>
                    <a:pt x="855390" y="2063751"/>
                  </a:cubicBezTo>
                  <a:close/>
                  <a:moveTo>
                    <a:pt x="812527" y="2063751"/>
                  </a:moveTo>
                  <a:cubicBezTo>
                    <a:pt x="817970" y="2063751"/>
                    <a:pt x="822324" y="2067743"/>
                    <a:pt x="822324" y="2072732"/>
                  </a:cubicBezTo>
                  <a:cubicBezTo>
                    <a:pt x="822324" y="2077722"/>
                    <a:pt x="817970" y="2081214"/>
                    <a:pt x="812527" y="2081214"/>
                  </a:cubicBezTo>
                  <a:cubicBezTo>
                    <a:pt x="807628" y="2081214"/>
                    <a:pt x="803274" y="2077722"/>
                    <a:pt x="803274" y="2072732"/>
                  </a:cubicBezTo>
                  <a:cubicBezTo>
                    <a:pt x="803274" y="2067743"/>
                    <a:pt x="807628" y="2063751"/>
                    <a:pt x="812527" y="2063751"/>
                  </a:cubicBezTo>
                  <a:close/>
                  <a:moveTo>
                    <a:pt x="2144440" y="2063750"/>
                  </a:moveTo>
                  <a:cubicBezTo>
                    <a:pt x="2144440" y="2063750"/>
                    <a:pt x="2144440" y="2063750"/>
                    <a:pt x="2144984" y="2063750"/>
                  </a:cubicBezTo>
                  <a:cubicBezTo>
                    <a:pt x="2149883" y="2063750"/>
                    <a:pt x="2154237" y="2067742"/>
                    <a:pt x="2154237" y="2072731"/>
                  </a:cubicBezTo>
                  <a:cubicBezTo>
                    <a:pt x="2154237" y="2077721"/>
                    <a:pt x="2149883" y="2081213"/>
                    <a:pt x="2144984" y="2081213"/>
                  </a:cubicBezTo>
                  <a:cubicBezTo>
                    <a:pt x="2144984" y="2081213"/>
                    <a:pt x="2144984" y="2081213"/>
                    <a:pt x="2144440" y="2081213"/>
                  </a:cubicBezTo>
                  <a:cubicBezTo>
                    <a:pt x="2139541" y="2081213"/>
                    <a:pt x="2135187" y="2077721"/>
                    <a:pt x="2135187" y="2072731"/>
                  </a:cubicBezTo>
                  <a:cubicBezTo>
                    <a:pt x="2135187" y="2067742"/>
                    <a:pt x="2139541" y="2064249"/>
                    <a:pt x="2144440" y="2063750"/>
                  </a:cubicBezTo>
                  <a:close/>
                  <a:moveTo>
                    <a:pt x="1414734" y="2063750"/>
                  </a:moveTo>
                  <a:cubicBezTo>
                    <a:pt x="1419633" y="2063750"/>
                    <a:pt x="1423987" y="2067742"/>
                    <a:pt x="1423987" y="2072731"/>
                  </a:cubicBezTo>
                  <a:cubicBezTo>
                    <a:pt x="1423987" y="2077721"/>
                    <a:pt x="1419633" y="2081213"/>
                    <a:pt x="1414734" y="2081213"/>
                  </a:cubicBezTo>
                  <a:cubicBezTo>
                    <a:pt x="1409291" y="2081213"/>
                    <a:pt x="1405481" y="2077721"/>
                    <a:pt x="1404937" y="2072731"/>
                  </a:cubicBezTo>
                  <a:cubicBezTo>
                    <a:pt x="1404937" y="2067742"/>
                    <a:pt x="1409291" y="2063750"/>
                    <a:pt x="1414734" y="2063750"/>
                  </a:cubicBezTo>
                  <a:close/>
                  <a:moveTo>
                    <a:pt x="1371055" y="2063750"/>
                  </a:moveTo>
                  <a:cubicBezTo>
                    <a:pt x="1376044" y="2063750"/>
                    <a:pt x="1379537" y="2067742"/>
                    <a:pt x="1379537" y="2072731"/>
                  </a:cubicBezTo>
                  <a:cubicBezTo>
                    <a:pt x="1379537" y="2077721"/>
                    <a:pt x="1375545" y="2081213"/>
                    <a:pt x="1371055" y="2081213"/>
                  </a:cubicBezTo>
                  <a:cubicBezTo>
                    <a:pt x="1366564" y="2081213"/>
                    <a:pt x="1362573" y="2077721"/>
                    <a:pt x="1362573" y="2072731"/>
                  </a:cubicBezTo>
                  <a:cubicBezTo>
                    <a:pt x="1362573" y="2072731"/>
                    <a:pt x="1362573" y="2072731"/>
                    <a:pt x="1362074" y="2072731"/>
                  </a:cubicBezTo>
                  <a:cubicBezTo>
                    <a:pt x="1362074" y="2067742"/>
                    <a:pt x="1366066" y="2063750"/>
                    <a:pt x="1371055" y="2063750"/>
                  </a:cubicBezTo>
                  <a:close/>
                  <a:moveTo>
                    <a:pt x="1328465" y="2063750"/>
                  </a:moveTo>
                  <a:cubicBezTo>
                    <a:pt x="1333908" y="2063750"/>
                    <a:pt x="1338262" y="2067742"/>
                    <a:pt x="1338262" y="2072731"/>
                  </a:cubicBezTo>
                  <a:cubicBezTo>
                    <a:pt x="1337718" y="2077721"/>
                    <a:pt x="1333908" y="2081213"/>
                    <a:pt x="1328465" y="2081213"/>
                  </a:cubicBezTo>
                  <a:cubicBezTo>
                    <a:pt x="1323566" y="2081213"/>
                    <a:pt x="1319212" y="2077721"/>
                    <a:pt x="1319212" y="2072731"/>
                  </a:cubicBezTo>
                  <a:cubicBezTo>
                    <a:pt x="1319212" y="2067742"/>
                    <a:pt x="1323022" y="2063750"/>
                    <a:pt x="1328465" y="2063750"/>
                  </a:cubicBezTo>
                  <a:close/>
                  <a:moveTo>
                    <a:pt x="1284831" y="2063750"/>
                  </a:moveTo>
                  <a:cubicBezTo>
                    <a:pt x="1289820" y="2063750"/>
                    <a:pt x="1293812" y="2067742"/>
                    <a:pt x="1293812" y="2072731"/>
                  </a:cubicBezTo>
                  <a:cubicBezTo>
                    <a:pt x="1293313" y="2077721"/>
                    <a:pt x="1289820" y="2081213"/>
                    <a:pt x="1284831" y="2081213"/>
                  </a:cubicBezTo>
                  <a:cubicBezTo>
                    <a:pt x="1280341" y="2081213"/>
                    <a:pt x="1276349" y="2077721"/>
                    <a:pt x="1276349" y="2072731"/>
                  </a:cubicBezTo>
                  <a:cubicBezTo>
                    <a:pt x="1276349" y="2067742"/>
                    <a:pt x="1280341" y="2063750"/>
                    <a:pt x="1284831" y="2063750"/>
                  </a:cubicBezTo>
                  <a:close/>
                  <a:moveTo>
                    <a:pt x="1242468" y="2063750"/>
                  </a:moveTo>
                  <a:cubicBezTo>
                    <a:pt x="1246958" y="2063750"/>
                    <a:pt x="1250950" y="2067742"/>
                    <a:pt x="1250950" y="2072731"/>
                  </a:cubicBezTo>
                  <a:cubicBezTo>
                    <a:pt x="1250950" y="2077721"/>
                    <a:pt x="1246958" y="2081213"/>
                    <a:pt x="1242468" y="2081213"/>
                  </a:cubicBezTo>
                  <a:cubicBezTo>
                    <a:pt x="1237479" y="2081213"/>
                    <a:pt x="1233487" y="2077721"/>
                    <a:pt x="1233487" y="2072731"/>
                  </a:cubicBezTo>
                  <a:cubicBezTo>
                    <a:pt x="1233487" y="2067742"/>
                    <a:pt x="1237479" y="2063750"/>
                    <a:pt x="1242468" y="2063750"/>
                  </a:cubicBezTo>
                  <a:close/>
                  <a:moveTo>
                    <a:pt x="1198834" y="2063750"/>
                  </a:moveTo>
                  <a:cubicBezTo>
                    <a:pt x="1203733" y="2063750"/>
                    <a:pt x="1208087" y="2067742"/>
                    <a:pt x="1208087" y="2072731"/>
                  </a:cubicBezTo>
                  <a:cubicBezTo>
                    <a:pt x="1208087" y="2077721"/>
                    <a:pt x="1203733" y="2081213"/>
                    <a:pt x="1198834" y="2081213"/>
                  </a:cubicBezTo>
                  <a:cubicBezTo>
                    <a:pt x="1193391" y="2081213"/>
                    <a:pt x="1189581" y="2077721"/>
                    <a:pt x="1189037" y="2072731"/>
                  </a:cubicBezTo>
                  <a:cubicBezTo>
                    <a:pt x="1189037" y="2067742"/>
                    <a:pt x="1193391" y="2063750"/>
                    <a:pt x="1198834" y="2063750"/>
                  </a:cubicBezTo>
                  <a:close/>
                  <a:moveTo>
                    <a:pt x="1155971" y="2063750"/>
                  </a:moveTo>
                  <a:cubicBezTo>
                    <a:pt x="1161414" y="2063750"/>
                    <a:pt x="1165224" y="2067742"/>
                    <a:pt x="1165224" y="2072731"/>
                  </a:cubicBezTo>
                  <a:cubicBezTo>
                    <a:pt x="1165224" y="2077721"/>
                    <a:pt x="1160870" y="2081213"/>
                    <a:pt x="1155971" y="2081213"/>
                  </a:cubicBezTo>
                  <a:cubicBezTo>
                    <a:pt x="1150528" y="2081213"/>
                    <a:pt x="1146718" y="2077721"/>
                    <a:pt x="1146174" y="2072731"/>
                  </a:cubicBezTo>
                  <a:cubicBezTo>
                    <a:pt x="1146174" y="2067742"/>
                    <a:pt x="1150528" y="2063750"/>
                    <a:pt x="1155971" y="2063750"/>
                  </a:cubicBezTo>
                  <a:close/>
                  <a:moveTo>
                    <a:pt x="1112882" y="2063750"/>
                  </a:moveTo>
                  <a:cubicBezTo>
                    <a:pt x="1112882" y="2063750"/>
                    <a:pt x="1112882" y="2063750"/>
                    <a:pt x="1113381" y="2063750"/>
                  </a:cubicBezTo>
                  <a:cubicBezTo>
                    <a:pt x="1118370" y="2063750"/>
                    <a:pt x="1122362" y="2067742"/>
                    <a:pt x="1122362" y="2072731"/>
                  </a:cubicBezTo>
                  <a:cubicBezTo>
                    <a:pt x="1121863" y="2077721"/>
                    <a:pt x="1118370" y="2081213"/>
                    <a:pt x="1113381" y="2081213"/>
                  </a:cubicBezTo>
                  <a:cubicBezTo>
                    <a:pt x="1113381" y="2081213"/>
                    <a:pt x="1113381" y="2081213"/>
                    <a:pt x="1112882" y="2081213"/>
                  </a:cubicBezTo>
                  <a:cubicBezTo>
                    <a:pt x="1108392" y="2081213"/>
                    <a:pt x="1104899" y="2077721"/>
                    <a:pt x="1104899" y="2072731"/>
                  </a:cubicBezTo>
                  <a:cubicBezTo>
                    <a:pt x="1104899" y="2067742"/>
                    <a:pt x="1108392" y="2064249"/>
                    <a:pt x="1112882" y="2063750"/>
                  </a:cubicBezTo>
                  <a:close/>
                  <a:moveTo>
                    <a:pt x="2166937" y="2020888"/>
                  </a:moveTo>
                  <a:cubicBezTo>
                    <a:pt x="2172198" y="2020888"/>
                    <a:pt x="2176462" y="2024797"/>
                    <a:pt x="2176462" y="2029620"/>
                  </a:cubicBezTo>
                  <a:cubicBezTo>
                    <a:pt x="2176462" y="2034443"/>
                    <a:pt x="2172198" y="2038352"/>
                    <a:pt x="2166937" y="2038352"/>
                  </a:cubicBezTo>
                  <a:cubicBezTo>
                    <a:pt x="2161676" y="2038352"/>
                    <a:pt x="2157412" y="2034443"/>
                    <a:pt x="2157412" y="2029620"/>
                  </a:cubicBezTo>
                  <a:cubicBezTo>
                    <a:pt x="2157412" y="2024797"/>
                    <a:pt x="2161676" y="2020888"/>
                    <a:pt x="2166937" y="2020888"/>
                  </a:cubicBezTo>
                  <a:close/>
                  <a:moveTo>
                    <a:pt x="2124075" y="2020888"/>
                  </a:moveTo>
                  <a:cubicBezTo>
                    <a:pt x="2129336" y="2020888"/>
                    <a:pt x="2133600" y="2024797"/>
                    <a:pt x="2133600" y="2029620"/>
                  </a:cubicBezTo>
                  <a:cubicBezTo>
                    <a:pt x="2133600" y="2034443"/>
                    <a:pt x="2129336" y="2038352"/>
                    <a:pt x="2124075" y="2038352"/>
                  </a:cubicBezTo>
                  <a:cubicBezTo>
                    <a:pt x="2118814" y="2038352"/>
                    <a:pt x="2114550" y="2034443"/>
                    <a:pt x="2114550" y="2029620"/>
                  </a:cubicBezTo>
                  <a:cubicBezTo>
                    <a:pt x="2114550" y="2024797"/>
                    <a:pt x="2118814" y="2020888"/>
                    <a:pt x="2124075" y="2020888"/>
                  </a:cubicBezTo>
                  <a:close/>
                  <a:moveTo>
                    <a:pt x="2081212" y="2020888"/>
                  </a:moveTo>
                  <a:cubicBezTo>
                    <a:pt x="2086473" y="2020888"/>
                    <a:pt x="2090737" y="2024797"/>
                    <a:pt x="2090737" y="2029620"/>
                  </a:cubicBezTo>
                  <a:cubicBezTo>
                    <a:pt x="2090737" y="2034443"/>
                    <a:pt x="2086473" y="2038352"/>
                    <a:pt x="2081212" y="2038352"/>
                  </a:cubicBezTo>
                  <a:cubicBezTo>
                    <a:pt x="2075951" y="2038352"/>
                    <a:pt x="2071687" y="2034443"/>
                    <a:pt x="2071687" y="2029620"/>
                  </a:cubicBezTo>
                  <a:cubicBezTo>
                    <a:pt x="2071687" y="2024797"/>
                    <a:pt x="2075951" y="2020888"/>
                    <a:pt x="2081212" y="2020888"/>
                  </a:cubicBezTo>
                  <a:close/>
                  <a:moveTo>
                    <a:pt x="2038350" y="2020888"/>
                  </a:moveTo>
                  <a:cubicBezTo>
                    <a:pt x="2043611" y="2020888"/>
                    <a:pt x="2047875" y="2024797"/>
                    <a:pt x="2047875" y="2029620"/>
                  </a:cubicBezTo>
                  <a:cubicBezTo>
                    <a:pt x="2047875" y="2034443"/>
                    <a:pt x="2043611" y="2038352"/>
                    <a:pt x="2038350" y="2038352"/>
                  </a:cubicBezTo>
                  <a:cubicBezTo>
                    <a:pt x="2033089" y="2038352"/>
                    <a:pt x="2028825" y="2034443"/>
                    <a:pt x="2028825" y="2029620"/>
                  </a:cubicBezTo>
                  <a:cubicBezTo>
                    <a:pt x="2028825" y="2024797"/>
                    <a:pt x="2033089" y="2020888"/>
                    <a:pt x="2038350" y="2020888"/>
                  </a:cubicBezTo>
                  <a:close/>
                  <a:moveTo>
                    <a:pt x="1994694" y="2020888"/>
                  </a:moveTo>
                  <a:cubicBezTo>
                    <a:pt x="1999517" y="2020888"/>
                    <a:pt x="2003426" y="2024797"/>
                    <a:pt x="2003426" y="2029620"/>
                  </a:cubicBezTo>
                  <a:cubicBezTo>
                    <a:pt x="2003426" y="2034443"/>
                    <a:pt x="1999517" y="2038352"/>
                    <a:pt x="1994694" y="2038352"/>
                  </a:cubicBezTo>
                  <a:cubicBezTo>
                    <a:pt x="1989871" y="2038352"/>
                    <a:pt x="1985962" y="2034443"/>
                    <a:pt x="1985962" y="2029620"/>
                  </a:cubicBezTo>
                  <a:cubicBezTo>
                    <a:pt x="1985962" y="2024797"/>
                    <a:pt x="1989871" y="2020888"/>
                    <a:pt x="1994694" y="2020888"/>
                  </a:cubicBezTo>
                  <a:close/>
                  <a:moveTo>
                    <a:pt x="1951832" y="2020888"/>
                  </a:moveTo>
                  <a:cubicBezTo>
                    <a:pt x="1956655" y="2020888"/>
                    <a:pt x="1960564" y="2024797"/>
                    <a:pt x="1960564" y="2029620"/>
                  </a:cubicBezTo>
                  <a:cubicBezTo>
                    <a:pt x="1960564" y="2034443"/>
                    <a:pt x="1956655" y="2038352"/>
                    <a:pt x="1951832" y="2038352"/>
                  </a:cubicBezTo>
                  <a:cubicBezTo>
                    <a:pt x="1947009" y="2038352"/>
                    <a:pt x="1943100" y="2034443"/>
                    <a:pt x="1943100" y="2029620"/>
                  </a:cubicBezTo>
                  <a:cubicBezTo>
                    <a:pt x="1943100" y="2024797"/>
                    <a:pt x="1947009" y="2020888"/>
                    <a:pt x="1951832" y="2020888"/>
                  </a:cubicBezTo>
                  <a:close/>
                  <a:moveTo>
                    <a:pt x="1908969" y="2020888"/>
                  </a:moveTo>
                  <a:cubicBezTo>
                    <a:pt x="1913792" y="2020888"/>
                    <a:pt x="1917701" y="2024797"/>
                    <a:pt x="1917701" y="2029620"/>
                  </a:cubicBezTo>
                  <a:cubicBezTo>
                    <a:pt x="1917701" y="2034443"/>
                    <a:pt x="1913792" y="2038352"/>
                    <a:pt x="1908969" y="2038352"/>
                  </a:cubicBezTo>
                  <a:cubicBezTo>
                    <a:pt x="1904146" y="2038352"/>
                    <a:pt x="1900237" y="2034443"/>
                    <a:pt x="1900237" y="2029620"/>
                  </a:cubicBezTo>
                  <a:cubicBezTo>
                    <a:pt x="1900237" y="2024797"/>
                    <a:pt x="1904146" y="2020888"/>
                    <a:pt x="1908969" y="2020888"/>
                  </a:cubicBezTo>
                  <a:close/>
                  <a:moveTo>
                    <a:pt x="1866107" y="2020888"/>
                  </a:moveTo>
                  <a:cubicBezTo>
                    <a:pt x="1870930" y="2020888"/>
                    <a:pt x="1874839" y="2024797"/>
                    <a:pt x="1874839" y="2029620"/>
                  </a:cubicBezTo>
                  <a:cubicBezTo>
                    <a:pt x="1874839" y="2034443"/>
                    <a:pt x="1870930" y="2038352"/>
                    <a:pt x="1866107" y="2038352"/>
                  </a:cubicBezTo>
                  <a:cubicBezTo>
                    <a:pt x="1861284" y="2038352"/>
                    <a:pt x="1857375" y="2034443"/>
                    <a:pt x="1857375" y="2029620"/>
                  </a:cubicBezTo>
                  <a:cubicBezTo>
                    <a:pt x="1857375" y="2024797"/>
                    <a:pt x="1861284" y="2020888"/>
                    <a:pt x="1866107" y="2020888"/>
                  </a:cubicBezTo>
                  <a:close/>
                  <a:moveTo>
                    <a:pt x="1822450" y="2020888"/>
                  </a:moveTo>
                  <a:cubicBezTo>
                    <a:pt x="1827711" y="2020888"/>
                    <a:pt x="1831975" y="2024797"/>
                    <a:pt x="1831975" y="2029620"/>
                  </a:cubicBezTo>
                  <a:cubicBezTo>
                    <a:pt x="1831975" y="2034443"/>
                    <a:pt x="1827711" y="2038352"/>
                    <a:pt x="1822450" y="2038352"/>
                  </a:cubicBezTo>
                  <a:cubicBezTo>
                    <a:pt x="1817189" y="2038352"/>
                    <a:pt x="1812925" y="2034443"/>
                    <a:pt x="1812925" y="2029620"/>
                  </a:cubicBezTo>
                  <a:cubicBezTo>
                    <a:pt x="1812925" y="2024797"/>
                    <a:pt x="1817189" y="2020888"/>
                    <a:pt x="1822450" y="2020888"/>
                  </a:cubicBezTo>
                  <a:close/>
                  <a:moveTo>
                    <a:pt x="1779587" y="2020888"/>
                  </a:moveTo>
                  <a:cubicBezTo>
                    <a:pt x="1784848" y="2020888"/>
                    <a:pt x="1789112" y="2024797"/>
                    <a:pt x="1789112" y="2029620"/>
                  </a:cubicBezTo>
                  <a:cubicBezTo>
                    <a:pt x="1789112" y="2034443"/>
                    <a:pt x="1784848" y="2038352"/>
                    <a:pt x="1779587" y="2038352"/>
                  </a:cubicBezTo>
                  <a:cubicBezTo>
                    <a:pt x="1774326" y="2038352"/>
                    <a:pt x="1770062" y="2034443"/>
                    <a:pt x="1770062" y="2029620"/>
                  </a:cubicBezTo>
                  <a:cubicBezTo>
                    <a:pt x="1770062" y="2024797"/>
                    <a:pt x="1774326" y="2020888"/>
                    <a:pt x="1779587" y="2020888"/>
                  </a:cubicBezTo>
                  <a:close/>
                  <a:moveTo>
                    <a:pt x="1736724" y="2020888"/>
                  </a:moveTo>
                  <a:cubicBezTo>
                    <a:pt x="1741985" y="2020888"/>
                    <a:pt x="1746249" y="2024797"/>
                    <a:pt x="1746249" y="2029620"/>
                  </a:cubicBezTo>
                  <a:cubicBezTo>
                    <a:pt x="1746249" y="2034443"/>
                    <a:pt x="1741985" y="2038352"/>
                    <a:pt x="1736724" y="2038352"/>
                  </a:cubicBezTo>
                  <a:cubicBezTo>
                    <a:pt x="1731463" y="2038352"/>
                    <a:pt x="1727199" y="2034443"/>
                    <a:pt x="1727199" y="2029620"/>
                  </a:cubicBezTo>
                  <a:cubicBezTo>
                    <a:pt x="1727199" y="2024797"/>
                    <a:pt x="1731463" y="2020888"/>
                    <a:pt x="1736724" y="2020888"/>
                  </a:cubicBezTo>
                  <a:close/>
                  <a:moveTo>
                    <a:pt x="1693862" y="2020888"/>
                  </a:moveTo>
                  <a:cubicBezTo>
                    <a:pt x="1699123" y="2020888"/>
                    <a:pt x="1703387" y="2024797"/>
                    <a:pt x="1703387" y="2029620"/>
                  </a:cubicBezTo>
                  <a:cubicBezTo>
                    <a:pt x="1703387" y="2034443"/>
                    <a:pt x="1699123" y="2038352"/>
                    <a:pt x="1693862" y="2038352"/>
                  </a:cubicBezTo>
                  <a:cubicBezTo>
                    <a:pt x="1688601" y="2038352"/>
                    <a:pt x="1684337" y="2034443"/>
                    <a:pt x="1684337" y="2029620"/>
                  </a:cubicBezTo>
                  <a:cubicBezTo>
                    <a:pt x="1684337" y="2024797"/>
                    <a:pt x="1688601" y="2020888"/>
                    <a:pt x="1693862" y="2020888"/>
                  </a:cubicBezTo>
                  <a:close/>
                  <a:moveTo>
                    <a:pt x="1650999" y="2020888"/>
                  </a:moveTo>
                  <a:cubicBezTo>
                    <a:pt x="1656260" y="2020888"/>
                    <a:pt x="1660524" y="2024797"/>
                    <a:pt x="1660524" y="2029620"/>
                  </a:cubicBezTo>
                  <a:cubicBezTo>
                    <a:pt x="1660524" y="2034443"/>
                    <a:pt x="1656260" y="2038352"/>
                    <a:pt x="1650999" y="2038352"/>
                  </a:cubicBezTo>
                  <a:cubicBezTo>
                    <a:pt x="1645738" y="2038352"/>
                    <a:pt x="1641474" y="2034443"/>
                    <a:pt x="1641474" y="2029620"/>
                  </a:cubicBezTo>
                  <a:cubicBezTo>
                    <a:pt x="1641474" y="2024797"/>
                    <a:pt x="1645738" y="2020888"/>
                    <a:pt x="1650999" y="2020888"/>
                  </a:cubicBezTo>
                  <a:close/>
                  <a:moveTo>
                    <a:pt x="1608137" y="2020888"/>
                  </a:moveTo>
                  <a:cubicBezTo>
                    <a:pt x="1613398" y="2020888"/>
                    <a:pt x="1617662" y="2024797"/>
                    <a:pt x="1617662" y="2029620"/>
                  </a:cubicBezTo>
                  <a:cubicBezTo>
                    <a:pt x="1617662" y="2034443"/>
                    <a:pt x="1613398" y="2038352"/>
                    <a:pt x="1608137" y="2038352"/>
                  </a:cubicBezTo>
                  <a:cubicBezTo>
                    <a:pt x="1602876" y="2038352"/>
                    <a:pt x="1598612" y="2034443"/>
                    <a:pt x="1598612" y="2029620"/>
                  </a:cubicBezTo>
                  <a:cubicBezTo>
                    <a:pt x="1598612" y="2024797"/>
                    <a:pt x="1602876" y="2020888"/>
                    <a:pt x="1608137" y="2020888"/>
                  </a:cubicBezTo>
                  <a:close/>
                  <a:moveTo>
                    <a:pt x="1565274" y="2020888"/>
                  </a:moveTo>
                  <a:cubicBezTo>
                    <a:pt x="1570535" y="2020888"/>
                    <a:pt x="1574799" y="2024797"/>
                    <a:pt x="1574799" y="2029620"/>
                  </a:cubicBezTo>
                  <a:cubicBezTo>
                    <a:pt x="1574799" y="2034443"/>
                    <a:pt x="1570535" y="2038352"/>
                    <a:pt x="1565274" y="2038352"/>
                  </a:cubicBezTo>
                  <a:cubicBezTo>
                    <a:pt x="1560013" y="2038352"/>
                    <a:pt x="1555749" y="2034443"/>
                    <a:pt x="1555749" y="2029620"/>
                  </a:cubicBezTo>
                  <a:cubicBezTo>
                    <a:pt x="1555749" y="2024797"/>
                    <a:pt x="1560013" y="2020888"/>
                    <a:pt x="1565274" y="2020888"/>
                  </a:cubicBezTo>
                  <a:close/>
                  <a:moveTo>
                    <a:pt x="1522412" y="2020888"/>
                  </a:moveTo>
                  <a:cubicBezTo>
                    <a:pt x="1527673" y="2020888"/>
                    <a:pt x="1531937" y="2024797"/>
                    <a:pt x="1531937" y="2029620"/>
                  </a:cubicBezTo>
                  <a:cubicBezTo>
                    <a:pt x="1531937" y="2034443"/>
                    <a:pt x="1527673" y="2038352"/>
                    <a:pt x="1522412" y="2038352"/>
                  </a:cubicBezTo>
                  <a:cubicBezTo>
                    <a:pt x="1517151" y="2038352"/>
                    <a:pt x="1512887" y="2034443"/>
                    <a:pt x="1512887" y="2029620"/>
                  </a:cubicBezTo>
                  <a:cubicBezTo>
                    <a:pt x="1512887" y="2024797"/>
                    <a:pt x="1517151" y="2020888"/>
                    <a:pt x="1522412" y="2020888"/>
                  </a:cubicBezTo>
                  <a:close/>
                  <a:moveTo>
                    <a:pt x="1478756" y="2020888"/>
                  </a:moveTo>
                  <a:cubicBezTo>
                    <a:pt x="1483579" y="2020888"/>
                    <a:pt x="1487488" y="2024797"/>
                    <a:pt x="1487488" y="2029620"/>
                  </a:cubicBezTo>
                  <a:cubicBezTo>
                    <a:pt x="1487488" y="2034443"/>
                    <a:pt x="1483579" y="2038352"/>
                    <a:pt x="1478756" y="2038352"/>
                  </a:cubicBezTo>
                  <a:cubicBezTo>
                    <a:pt x="1473933" y="2038352"/>
                    <a:pt x="1470024" y="2034443"/>
                    <a:pt x="1470024" y="2029620"/>
                  </a:cubicBezTo>
                  <a:cubicBezTo>
                    <a:pt x="1470024" y="2024797"/>
                    <a:pt x="1473933" y="2020888"/>
                    <a:pt x="1478756" y="2020888"/>
                  </a:cubicBezTo>
                  <a:close/>
                  <a:moveTo>
                    <a:pt x="1436687" y="2020888"/>
                  </a:moveTo>
                  <a:cubicBezTo>
                    <a:pt x="1441948" y="2020888"/>
                    <a:pt x="1446212" y="2024797"/>
                    <a:pt x="1446212" y="2029620"/>
                  </a:cubicBezTo>
                  <a:cubicBezTo>
                    <a:pt x="1446212" y="2034443"/>
                    <a:pt x="1441948" y="2038352"/>
                    <a:pt x="1436687" y="2038352"/>
                  </a:cubicBezTo>
                  <a:cubicBezTo>
                    <a:pt x="1431426" y="2038352"/>
                    <a:pt x="1427162" y="2034443"/>
                    <a:pt x="1427162" y="2029620"/>
                  </a:cubicBezTo>
                  <a:cubicBezTo>
                    <a:pt x="1427162" y="2024797"/>
                    <a:pt x="1431426" y="2020888"/>
                    <a:pt x="1436687" y="2020888"/>
                  </a:cubicBezTo>
                  <a:close/>
                  <a:moveTo>
                    <a:pt x="1393824" y="2020888"/>
                  </a:moveTo>
                  <a:cubicBezTo>
                    <a:pt x="1399085" y="2020888"/>
                    <a:pt x="1403349" y="2024797"/>
                    <a:pt x="1403349" y="2029620"/>
                  </a:cubicBezTo>
                  <a:cubicBezTo>
                    <a:pt x="1403349" y="2034443"/>
                    <a:pt x="1399085" y="2038352"/>
                    <a:pt x="1393824" y="2038352"/>
                  </a:cubicBezTo>
                  <a:cubicBezTo>
                    <a:pt x="1388563" y="2038352"/>
                    <a:pt x="1384299" y="2034443"/>
                    <a:pt x="1384299" y="2029620"/>
                  </a:cubicBezTo>
                  <a:cubicBezTo>
                    <a:pt x="1384299" y="2024797"/>
                    <a:pt x="1388563" y="2020888"/>
                    <a:pt x="1393824" y="2020888"/>
                  </a:cubicBezTo>
                  <a:close/>
                  <a:moveTo>
                    <a:pt x="1350169" y="2020888"/>
                  </a:moveTo>
                  <a:cubicBezTo>
                    <a:pt x="1354992" y="2020888"/>
                    <a:pt x="1358901" y="2024797"/>
                    <a:pt x="1358901" y="2029620"/>
                  </a:cubicBezTo>
                  <a:cubicBezTo>
                    <a:pt x="1358901" y="2034443"/>
                    <a:pt x="1354992" y="2038352"/>
                    <a:pt x="1350169" y="2038352"/>
                  </a:cubicBezTo>
                  <a:cubicBezTo>
                    <a:pt x="1345346" y="2038352"/>
                    <a:pt x="1341437" y="2034443"/>
                    <a:pt x="1341437" y="2029620"/>
                  </a:cubicBezTo>
                  <a:cubicBezTo>
                    <a:pt x="1341437" y="2024797"/>
                    <a:pt x="1345346" y="2020888"/>
                    <a:pt x="1350169" y="2020888"/>
                  </a:cubicBezTo>
                  <a:close/>
                  <a:moveTo>
                    <a:pt x="1307306" y="2020888"/>
                  </a:moveTo>
                  <a:cubicBezTo>
                    <a:pt x="1312129" y="2020888"/>
                    <a:pt x="1316038" y="2024797"/>
                    <a:pt x="1316038" y="2029620"/>
                  </a:cubicBezTo>
                  <a:cubicBezTo>
                    <a:pt x="1316038" y="2034443"/>
                    <a:pt x="1312129" y="2038352"/>
                    <a:pt x="1307306" y="2038352"/>
                  </a:cubicBezTo>
                  <a:cubicBezTo>
                    <a:pt x="1302483" y="2038352"/>
                    <a:pt x="1298574" y="2034443"/>
                    <a:pt x="1298574" y="2029620"/>
                  </a:cubicBezTo>
                  <a:cubicBezTo>
                    <a:pt x="1298574" y="2024797"/>
                    <a:pt x="1302483" y="2020888"/>
                    <a:pt x="1307306" y="2020888"/>
                  </a:cubicBezTo>
                  <a:close/>
                  <a:moveTo>
                    <a:pt x="1263649" y="2020888"/>
                  </a:moveTo>
                  <a:cubicBezTo>
                    <a:pt x="1268910" y="2020888"/>
                    <a:pt x="1273174" y="2024797"/>
                    <a:pt x="1273174" y="2029620"/>
                  </a:cubicBezTo>
                  <a:cubicBezTo>
                    <a:pt x="1273174" y="2034443"/>
                    <a:pt x="1268910" y="2038352"/>
                    <a:pt x="1263649" y="2038352"/>
                  </a:cubicBezTo>
                  <a:cubicBezTo>
                    <a:pt x="1258388" y="2038352"/>
                    <a:pt x="1254124" y="2034443"/>
                    <a:pt x="1254124" y="2029620"/>
                  </a:cubicBezTo>
                  <a:cubicBezTo>
                    <a:pt x="1254124" y="2024797"/>
                    <a:pt x="1258388" y="2020888"/>
                    <a:pt x="1263649" y="2020888"/>
                  </a:cubicBezTo>
                  <a:close/>
                  <a:moveTo>
                    <a:pt x="1221581" y="2020888"/>
                  </a:moveTo>
                  <a:cubicBezTo>
                    <a:pt x="1226404" y="2020888"/>
                    <a:pt x="1230313" y="2024797"/>
                    <a:pt x="1230313" y="2029620"/>
                  </a:cubicBezTo>
                  <a:cubicBezTo>
                    <a:pt x="1230313" y="2034443"/>
                    <a:pt x="1226404" y="2038352"/>
                    <a:pt x="1221581" y="2038352"/>
                  </a:cubicBezTo>
                  <a:cubicBezTo>
                    <a:pt x="1216758" y="2038352"/>
                    <a:pt x="1212849" y="2034443"/>
                    <a:pt x="1212849" y="2029620"/>
                  </a:cubicBezTo>
                  <a:cubicBezTo>
                    <a:pt x="1212849" y="2024797"/>
                    <a:pt x="1216758" y="2020888"/>
                    <a:pt x="1221581" y="2020888"/>
                  </a:cubicBezTo>
                  <a:close/>
                  <a:moveTo>
                    <a:pt x="1177924" y="2020888"/>
                  </a:moveTo>
                  <a:cubicBezTo>
                    <a:pt x="1183185" y="2020888"/>
                    <a:pt x="1187449" y="2024797"/>
                    <a:pt x="1187449" y="2029620"/>
                  </a:cubicBezTo>
                  <a:cubicBezTo>
                    <a:pt x="1187449" y="2034443"/>
                    <a:pt x="1183185" y="2038352"/>
                    <a:pt x="1177924" y="2038352"/>
                  </a:cubicBezTo>
                  <a:cubicBezTo>
                    <a:pt x="1172663" y="2038352"/>
                    <a:pt x="1168399" y="2034443"/>
                    <a:pt x="1168399" y="2029620"/>
                  </a:cubicBezTo>
                  <a:cubicBezTo>
                    <a:pt x="1168399" y="2024797"/>
                    <a:pt x="1172663" y="2020888"/>
                    <a:pt x="1177924" y="2020888"/>
                  </a:cubicBezTo>
                  <a:close/>
                  <a:moveTo>
                    <a:pt x="1135062" y="2020888"/>
                  </a:moveTo>
                  <a:cubicBezTo>
                    <a:pt x="1140323" y="2020888"/>
                    <a:pt x="1144587" y="2024797"/>
                    <a:pt x="1144587" y="2029620"/>
                  </a:cubicBezTo>
                  <a:cubicBezTo>
                    <a:pt x="1144587" y="2034443"/>
                    <a:pt x="1140323" y="2038352"/>
                    <a:pt x="1135062" y="2038352"/>
                  </a:cubicBezTo>
                  <a:cubicBezTo>
                    <a:pt x="1129801" y="2038352"/>
                    <a:pt x="1125537" y="2034443"/>
                    <a:pt x="1125537" y="2029620"/>
                  </a:cubicBezTo>
                  <a:cubicBezTo>
                    <a:pt x="1125537" y="2024797"/>
                    <a:pt x="1129801" y="2020888"/>
                    <a:pt x="1135062" y="2020888"/>
                  </a:cubicBezTo>
                  <a:close/>
                  <a:moveTo>
                    <a:pt x="1092199" y="2020888"/>
                  </a:moveTo>
                  <a:cubicBezTo>
                    <a:pt x="1097460" y="2020888"/>
                    <a:pt x="1101724" y="2024797"/>
                    <a:pt x="1101724" y="2029620"/>
                  </a:cubicBezTo>
                  <a:cubicBezTo>
                    <a:pt x="1101724" y="2034443"/>
                    <a:pt x="1097460" y="2038352"/>
                    <a:pt x="1092199" y="2038352"/>
                  </a:cubicBezTo>
                  <a:cubicBezTo>
                    <a:pt x="1086938" y="2038352"/>
                    <a:pt x="1082674" y="2034443"/>
                    <a:pt x="1082674" y="2029620"/>
                  </a:cubicBezTo>
                  <a:cubicBezTo>
                    <a:pt x="1082674" y="2024797"/>
                    <a:pt x="1086938" y="2020888"/>
                    <a:pt x="1092199" y="2020888"/>
                  </a:cubicBezTo>
                  <a:close/>
                  <a:moveTo>
                    <a:pt x="1049337" y="2020888"/>
                  </a:moveTo>
                  <a:cubicBezTo>
                    <a:pt x="1054598" y="2020888"/>
                    <a:pt x="1058862" y="2024797"/>
                    <a:pt x="1058862" y="2029620"/>
                  </a:cubicBezTo>
                  <a:cubicBezTo>
                    <a:pt x="1058862" y="2034443"/>
                    <a:pt x="1054598" y="2038352"/>
                    <a:pt x="1049337" y="2038352"/>
                  </a:cubicBezTo>
                  <a:cubicBezTo>
                    <a:pt x="1044076" y="2038352"/>
                    <a:pt x="1039812" y="2034443"/>
                    <a:pt x="1039812" y="2029620"/>
                  </a:cubicBezTo>
                  <a:cubicBezTo>
                    <a:pt x="1039812" y="2024797"/>
                    <a:pt x="1044076" y="2020888"/>
                    <a:pt x="1049337" y="2020888"/>
                  </a:cubicBezTo>
                  <a:close/>
                  <a:moveTo>
                    <a:pt x="1006474" y="2020888"/>
                  </a:moveTo>
                  <a:cubicBezTo>
                    <a:pt x="1011735" y="2020888"/>
                    <a:pt x="1015999" y="2024797"/>
                    <a:pt x="1015999" y="2029620"/>
                  </a:cubicBezTo>
                  <a:cubicBezTo>
                    <a:pt x="1015999" y="2034443"/>
                    <a:pt x="1011735" y="2038352"/>
                    <a:pt x="1006474" y="2038352"/>
                  </a:cubicBezTo>
                  <a:cubicBezTo>
                    <a:pt x="1001213" y="2038352"/>
                    <a:pt x="996949" y="2034443"/>
                    <a:pt x="996949" y="2029620"/>
                  </a:cubicBezTo>
                  <a:cubicBezTo>
                    <a:pt x="996949" y="2024797"/>
                    <a:pt x="1001213" y="2020888"/>
                    <a:pt x="1006474" y="2020888"/>
                  </a:cubicBezTo>
                  <a:close/>
                  <a:moveTo>
                    <a:pt x="963612" y="2020888"/>
                  </a:moveTo>
                  <a:cubicBezTo>
                    <a:pt x="968873" y="2020888"/>
                    <a:pt x="973137" y="2024797"/>
                    <a:pt x="973137" y="2029620"/>
                  </a:cubicBezTo>
                  <a:cubicBezTo>
                    <a:pt x="973137" y="2034443"/>
                    <a:pt x="968873" y="2038352"/>
                    <a:pt x="963612" y="2038352"/>
                  </a:cubicBezTo>
                  <a:cubicBezTo>
                    <a:pt x="958351" y="2038352"/>
                    <a:pt x="954087" y="2034443"/>
                    <a:pt x="954087" y="2029620"/>
                  </a:cubicBezTo>
                  <a:cubicBezTo>
                    <a:pt x="954087" y="2024797"/>
                    <a:pt x="958351" y="2020888"/>
                    <a:pt x="963612" y="2020888"/>
                  </a:cubicBezTo>
                  <a:close/>
                  <a:moveTo>
                    <a:pt x="920750" y="2020888"/>
                  </a:moveTo>
                  <a:cubicBezTo>
                    <a:pt x="926011" y="2020888"/>
                    <a:pt x="930275" y="2024797"/>
                    <a:pt x="930275" y="2029620"/>
                  </a:cubicBezTo>
                  <a:cubicBezTo>
                    <a:pt x="930275" y="2034443"/>
                    <a:pt x="926011" y="2038352"/>
                    <a:pt x="920750" y="2038352"/>
                  </a:cubicBezTo>
                  <a:cubicBezTo>
                    <a:pt x="915489" y="2038352"/>
                    <a:pt x="911225" y="2034443"/>
                    <a:pt x="911225" y="2029620"/>
                  </a:cubicBezTo>
                  <a:cubicBezTo>
                    <a:pt x="911225" y="2024797"/>
                    <a:pt x="915489" y="2020888"/>
                    <a:pt x="920750" y="2020888"/>
                  </a:cubicBezTo>
                  <a:close/>
                  <a:moveTo>
                    <a:pt x="877887" y="2020888"/>
                  </a:moveTo>
                  <a:cubicBezTo>
                    <a:pt x="883148" y="2020888"/>
                    <a:pt x="887412" y="2024797"/>
                    <a:pt x="887412" y="2029620"/>
                  </a:cubicBezTo>
                  <a:cubicBezTo>
                    <a:pt x="887412" y="2034443"/>
                    <a:pt x="883148" y="2038352"/>
                    <a:pt x="877887" y="2038352"/>
                  </a:cubicBezTo>
                  <a:cubicBezTo>
                    <a:pt x="872626" y="2038352"/>
                    <a:pt x="868362" y="2034443"/>
                    <a:pt x="868362" y="2029620"/>
                  </a:cubicBezTo>
                  <a:cubicBezTo>
                    <a:pt x="868362" y="2024797"/>
                    <a:pt x="872626" y="2020888"/>
                    <a:pt x="877887" y="2020888"/>
                  </a:cubicBezTo>
                  <a:close/>
                  <a:moveTo>
                    <a:pt x="834232" y="2020888"/>
                  </a:moveTo>
                  <a:cubicBezTo>
                    <a:pt x="839055" y="2020888"/>
                    <a:pt x="842964" y="2024797"/>
                    <a:pt x="842964" y="2029620"/>
                  </a:cubicBezTo>
                  <a:cubicBezTo>
                    <a:pt x="842964" y="2034443"/>
                    <a:pt x="839055" y="2038352"/>
                    <a:pt x="834232" y="2038352"/>
                  </a:cubicBezTo>
                  <a:cubicBezTo>
                    <a:pt x="829409" y="2038352"/>
                    <a:pt x="825500" y="2034443"/>
                    <a:pt x="825500" y="2029620"/>
                  </a:cubicBezTo>
                  <a:cubicBezTo>
                    <a:pt x="825500" y="2024797"/>
                    <a:pt x="829409" y="2020888"/>
                    <a:pt x="834232" y="2020888"/>
                  </a:cubicBezTo>
                  <a:close/>
                  <a:moveTo>
                    <a:pt x="791394" y="2020888"/>
                  </a:moveTo>
                  <a:cubicBezTo>
                    <a:pt x="796515" y="2020888"/>
                    <a:pt x="800100" y="2024484"/>
                    <a:pt x="800100" y="2029620"/>
                  </a:cubicBezTo>
                  <a:cubicBezTo>
                    <a:pt x="800100" y="2034756"/>
                    <a:pt x="796515" y="2038351"/>
                    <a:pt x="791394" y="2038351"/>
                  </a:cubicBezTo>
                  <a:cubicBezTo>
                    <a:pt x="789858" y="2038351"/>
                    <a:pt x="788834" y="2038351"/>
                    <a:pt x="787810" y="2037838"/>
                  </a:cubicBezTo>
                  <a:cubicBezTo>
                    <a:pt x="786785" y="2033729"/>
                    <a:pt x="785761" y="2029106"/>
                    <a:pt x="784737" y="2024997"/>
                  </a:cubicBezTo>
                  <a:cubicBezTo>
                    <a:pt x="784225" y="2024997"/>
                    <a:pt x="784225" y="2024484"/>
                    <a:pt x="784225" y="2024484"/>
                  </a:cubicBezTo>
                  <a:cubicBezTo>
                    <a:pt x="785761" y="2021915"/>
                    <a:pt x="788322" y="2020888"/>
                    <a:pt x="791394" y="2020888"/>
                  </a:cubicBezTo>
                  <a:close/>
                  <a:moveTo>
                    <a:pt x="2101850" y="1978026"/>
                  </a:moveTo>
                  <a:cubicBezTo>
                    <a:pt x="2107111" y="1978026"/>
                    <a:pt x="2111375" y="1981935"/>
                    <a:pt x="2111375" y="1986758"/>
                  </a:cubicBezTo>
                  <a:cubicBezTo>
                    <a:pt x="2111375" y="1991581"/>
                    <a:pt x="2107111" y="1995490"/>
                    <a:pt x="2101850" y="1995490"/>
                  </a:cubicBezTo>
                  <a:cubicBezTo>
                    <a:pt x="2096589" y="1995490"/>
                    <a:pt x="2092325" y="1991581"/>
                    <a:pt x="2092325" y="1986758"/>
                  </a:cubicBezTo>
                  <a:cubicBezTo>
                    <a:pt x="2092325" y="1981935"/>
                    <a:pt x="2096589" y="1978026"/>
                    <a:pt x="2101850" y="1978026"/>
                  </a:cubicBezTo>
                  <a:close/>
                  <a:moveTo>
                    <a:pt x="2058987" y="1978026"/>
                  </a:moveTo>
                  <a:cubicBezTo>
                    <a:pt x="2064248" y="1978026"/>
                    <a:pt x="2068512" y="1981935"/>
                    <a:pt x="2068512" y="1986758"/>
                  </a:cubicBezTo>
                  <a:cubicBezTo>
                    <a:pt x="2068512" y="1991581"/>
                    <a:pt x="2064248" y="1995490"/>
                    <a:pt x="2058987" y="1995490"/>
                  </a:cubicBezTo>
                  <a:cubicBezTo>
                    <a:pt x="2053726" y="1995490"/>
                    <a:pt x="2049462" y="1991581"/>
                    <a:pt x="2049462" y="1986758"/>
                  </a:cubicBezTo>
                  <a:cubicBezTo>
                    <a:pt x="2049462" y="1981935"/>
                    <a:pt x="2053726" y="1978026"/>
                    <a:pt x="2058987" y="1978026"/>
                  </a:cubicBezTo>
                  <a:close/>
                  <a:moveTo>
                    <a:pt x="2016125" y="1978026"/>
                  </a:moveTo>
                  <a:cubicBezTo>
                    <a:pt x="2021386" y="1978026"/>
                    <a:pt x="2025650" y="1981935"/>
                    <a:pt x="2025650" y="1986758"/>
                  </a:cubicBezTo>
                  <a:cubicBezTo>
                    <a:pt x="2025650" y="1991581"/>
                    <a:pt x="2021386" y="1995490"/>
                    <a:pt x="2016125" y="1995490"/>
                  </a:cubicBezTo>
                  <a:cubicBezTo>
                    <a:pt x="2010864" y="1995490"/>
                    <a:pt x="2006600" y="1991581"/>
                    <a:pt x="2006600" y="1986758"/>
                  </a:cubicBezTo>
                  <a:cubicBezTo>
                    <a:pt x="2006600" y="1981935"/>
                    <a:pt x="2010864" y="1978026"/>
                    <a:pt x="2016125" y="1978026"/>
                  </a:cubicBezTo>
                  <a:close/>
                  <a:moveTo>
                    <a:pt x="1973262" y="1978026"/>
                  </a:moveTo>
                  <a:cubicBezTo>
                    <a:pt x="1978523" y="1978026"/>
                    <a:pt x="1982787" y="1981935"/>
                    <a:pt x="1982787" y="1986758"/>
                  </a:cubicBezTo>
                  <a:cubicBezTo>
                    <a:pt x="1982787" y="1991581"/>
                    <a:pt x="1978523" y="1995490"/>
                    <a:pt x="1973262" y="1995490"/>
                  </a:cubicBezTo>
                  <a:cubicBezTo>
                    <a:pt x="1968001" y="1995490"/>
                    <a:pt x="1963737" y="1991581"/>
                    <a:pt x="1963737" y="1986758"/>
                  </a:cubicBezTo>
                  <a:cubicBezTo>
                    <a:pt x="1963737" y="1981935"/>
                    <a:pt x="1968001" y="1978026"/>
                    <a:pt x="1973262" y="1978026"/>
                  </a:cubicBezTo>
                  <a:close/>
                  <a:moveTo>
                    <a:pt x="1930400" y="1978026"/>
                  </a:moveTo>
                  <a:cubicBezTo>
                    <a:pt x="1935661" y="1978026"/>
                    <a:pt x="1939925" y="1981935"/>
                    <a:pt x="1939925" y="1986758"/>
                  </a:cubicBezTo>
                  <a:cubicBezTo>
                    <a:pt x="1939925" y="1991581"/>
                    <a:pt x="1935661" y="1995490"/>
                    <a:pt x="1930400" y="1995490"/>
                  </a:cubicBezTo>
                  <a:cubicBezTo>
                    <a:pt x="1925139" y="1995490"/>
                    <a:pt x="1920875" y="1991581"/>
                    <a:pt x="1920875" y="1986758"/>
                  </a:cubicBezTo>
                  <a:cubicBezTo>
                    <a:pt x="1920875" y="1981935"/>
                    <a:pt x="1925139" y="1978026"/>
                    <a:pt x="1930400" y="1978026"/>
                  </a:cubicBezTo>
                  <a:close/>
                  <a:moveTo>
                    <a:pt x="1886744" y="1978026"/>
                  </a:moveTo>
                  <a:cubicBezTo>
                    <a:pt x="1891567" y="1978026"/>
                    <a:pt x="1895476" y="1981935"/>
                    <a:pt x="1895476" y="1986758"/>
                  </a:cubicBezTo>
                  <a:cubicBezTo>
                    <a:pt x="1895476" y="1991581"/>
                    <a:pt x="1891567" y="1995490"/>
                    <a:pt x="1886744" y="1995490"/>
                  </a:cubicBezTo>
                  <a:cubicBezTo>
                    <a:pt x="1881921" y="1995490"/>
                    <a:pt x="1878012" y="1991581"/>
                    <a:pt x="1878012" y="1986758"/>
                  </a:cubicBezTo>
                  <a:cubicBezTo>
                    <a:pt x="1878012" y="1981935"/>
                    <a:pt x="1881921" y="1978026"/>
                    <a:pt x="1886744" y="1978026"/>
                  </a:cubicBezTo>
                  <a:close/>
                  <a:moveTo>
                    <a:pt x="1843882" y="1978026"/>
                  </a:moveTo>
                  <a:cubicBezTo>
                    <a:pt x="1848705" y="1978026"/>
                    <a:pt x="1852614" y="1981935"/>
                    <a:pt x="1852614" y="1986758"/>
                  </a:cubicBezTo>
                  <a:cubicBezTo>
                    <a:pt x="1852614" y="1991581"/>
                    <a:pt x="1848705" y="1995490"/>
                    <a:pt x="1843882" y="1995490"/>
                  </a:cubicBezTo>
                  <a:cubicBezTo>
                    <a:pt x="1839059" y="1995490"/>
                    <a:pt x="1835150" y="1991581"/>
                    <a:pt x="1835150" y="1986758"/>
                  </a:cubicBezTo>
                  <a:cubicBezTo>
                    <a:pt x="1835150" y="1981935"/>
                    <a:pt x="1839059" y="1978026"/>
                    <a:pt x="1843882" y="1978026"/>
                  </a:cubicBezTo>
                  <a:close/>
                  <a:moveTo>
                    <a:pt x="1800505" y="1978026"/>
                  </a:moveTo>
                  <a:cubicBezTo>
                    <a:pt x="1800505" y="1978026"/>
                    <a:pt x="1800505" y="1978026"/>
                    <a:pt x="1801018" y="1978026"/>
                  </a:cubicBezTo>
                  <a:cubicBezTo>
                    <a:pt x="1806155" y="1978026"/>
                    <a:pt x="1809750" y="1982018"/>
                    <a:pt x="1809750" y="1986508"/>
                  </a:cubicBezTo>
                  <a:cubicBezTo>
                    <a:pt x="1809750" y="1991498"/>
                    <a:pt x="1806155" y="1995489"/>
                    <a:pt x="1801018" y="1995489"/>
                  </a:cubicBezTo>
                  <a:cubicBezTo>
                    <a:pt x="1801018" y="1995489"/>
                    <a:pt x="1801018" y="1995489"/>
                    <a:pt x="1800505" y="1995489"/>
                  </a:cubicBezTo>
                  <a:cubicBezTo>
                    <a:pt x="1795882" y="1994990"/>
                    <a:pt x="1792287" y="1991498"/>
                    <a:pt x="1792287" y="1986508"/>
                  </a:cubicBezTo>
                  <a:cubicBezTo>
                    <a:pt x="1792287" y="1982018"/>
                    <a:pt x="1795882" y="1978026"/>
                    <a:pt x="1800505" y="1978026"/>
                  </a:cubicBezTo>
                  <a:close/>
                  <a:moveTo>
                    <a:pt x="1758156" y="1978026"/>
                  </a:moveTo>
                  <a:cubicBezTo>
                    <a:pt x="1762979" y="1978026"/>
                    <a:pt x="1766888" y="1981935"/>
                    <a:pt x="1766888" y="1986758"/>
                  </a:cubicBezTo>
                  <a:cubicBezTo>
                    <a:pt x="1766888" y="1991581"/>
                    <a:pt x="1762979" y="1995490"/>
                    <a:pt x="1758156" y="1995490"/>
                  </a:cubicBezTo>
                  <a:cubicBezTo>
                    <a:pt x="1753333" y="1995490"/>
                    <a:pt x="1749424" y="1991581"/>
                    <a:pt x="1749424" y="1986758"/>
                  </a:cubicBezTo>
                  <a:cubicBezTo>
                    <a:pt x="1749424" y="1981935"/>
                    <a:pt x="1753333" y="1978026"/>
                    <a:pt x="1758156" y="1978026"/>
                  </a:cubicBezTo>
                  <a:close/>
                  <a:moveTo>
                    <a:pt x="1714499" y="1978026"/>
                  </a:moveTo>
                  <a:cubicBezTo>
                    <a:pt x="1719760" y="1978026"/>
                    <a:pt x="1724024" y="1981935"/>
                    <a:pt x="1724024" y="1986758"/>
                  </a:cubicBezTo>
                  <a:cubicBezTo>
                    <a:pt x="1724024" y="1991581"/>
                    <a:pt x="1719760" y="1995490"/>
                    <a:pt x="1714499" y="1995490"/>
                  </a:cubicBezTo>
                  <a:cubicBezTo>
                    <a:pt x="1709238" y="1995490"/>
                    <a:pt x="1704974" y="1991581"/>
                    <a:pt x="1704974" y="1986758"/>
                  </a:cubicBezTo>
                  <a:cubicBezTo>
                    <a:pt x="1704974" y="1981935"/>
                    <a:pt x="1709238" y="1978026"/>
                    <a:pt x="1714499" y="1978026"/>
                  </a:cubicBezTo>
                  <a:close/>
                  <a:moveTo>
                    <a:pt x="1671637" y="1978026"/>
                  </a:moveTo>
                  <a:cubicBezTo>
                    <a:pt x="1676898" y="1978026"/>
                    <a:pt x="1681162" y="1981935"/>
                    <a:pt x="1681162" y="1986758"/>
                  </a:cubicBezTo>
                  <a:cubicBezTo>
                    <a:pt x="1681162" y="1991581"/>
                    <a:pt x="1676898" y="1995490"/>
                    <a:pt x="1671637" y="1995490"/>
                  </a:cubicBezTo>
                  <a:cubicBezTo>
                    <a:pt x="1666376" y="1995490"/>
                    <a:pt x="1662112" y="1991581"/>
                    <a:pt x="1662112" y="1986758"/>
                  </a:cubicBezTo>
                  <a:cubicBezTo>
                    <a:pt x="1662112" y="1981935"/>
                    <a:pt x="1666376" y="1978026"/>
                    <a:pt x="1671637" y="1978026"/>
                  </a:cubicBezTo>
                  <a:close/>
                  <a:moveTo>
                    <a:pt x="1628774" y="1978026"/>
                  </a:moveTo>
                  <a:cubicBezTo>
                    <a:pt x="1634035" y="1978026"/>
                    <a:pt x="1638299" y="1981935"/>
                    <a:pt x="1638299" y="1986758"/>
                  </a:cubicBezTo>
                  <a:cubicBezTo>
                    <a:pt x="1638299" y="1991581"/>
                    <a:pt x="1634035" y="1995490"/>
                    <a:pt x="1628774" y="1995490"/>
                  </a:cubicBezTo>
                  <a:cubicBezTo>
                    <a:pt x="1623513" y="1995490"/>
                    <a:pt x="1619249" y="1991581"/>
                    <a:pt x="1619249" y="1986758"/>
                  </a:cubicBezTo>
                  <a:cubicBezTo>
                    <a:pt x="1619249" y="1981935"/>
                    <a:pt x="1623513" y="1978026"/>
                    <a:pt x="1628774" y="1978026"/>
                  </a:cubicBezTo>
                  <a:close/>
                  <a:moveTo>
                    <a:pt x="1585912" y="1978026"/>
                  </a:moveTo>
                  <a:cubicBezTo>
                    <a:pt x="1591173" y="1978026"/>
                    <a:pt x="1595437" y="1981935"/>
                    <a:pt x="1595437" y="1986758"/>
                  </a:cubicBezTo>
                  <a:cubicBezTo>
                    <a:pt x="1595437" y="1991581"/>
                    <a:pt x="1591173" y="1995490"/>
                    <a:pt x="1585912" y="1995490"/>
                  </a:cubicBezTo>
                  <a:cubicBezTo>
                    <a:pt x="1580651" y="1995490"/>
                    <a:pt x="1576387" y="1991581"/>
                    <a:pt x="1576387" y="1986758"/>
                  </a:cubicBezTo>
                  <a:cubicBezTo>
                    <a:pt x="1576387" y="1981935"/>
                    <a:pt x="1580651" y="1978026"/>
                    <a:pt x="1585912" y="1978026"/>
                  </a:cubicBezTo>
                  <a:close/>
                  <a:moveTo>
                    <a:pt x="1543049" y="1978026"/>
                  </a:moveTo>
                  <a:cubicBezTo>
                    <a:pt x="1548310" y="1978026"/>
                    <a:pt x="1552574" y="1981935"/>
                    <a:pt x="1552574" y="1986758"/>
                  </a:cubicBezTo>
                  <a:cubicBezTo>
                    <a:pt x="1552574" y="1991581"/>
                    <a:pt x="1548310" y="1995490"/>
                    <a:pt x="1543049" y="1995490"/>
                  </a:cubicBezTo>
                  <a:cubicBezTo>
                    <a:pt x="1537788" y="1995490"/>
                    <a:pt x="1533524" y="1991581"/>
                    <a:pt x="1533524" y="1986758"/>
                  </a:cubicBezTo>
                  <a:cubicBezTo>
                    <a:pt x="1533524" y="1981935"/>
                    <a:pt x="1537788" y="1978026"/>
                    <a:pt x="1543049" y="1978026"/>
                  </a:cubicBezTo>
                  <a:close/>
                  <a:moveTo>
                    <a:pt x="1500187" y="1978026"/>
                  </a:moveTo>
                  <a:cubicBezTo>
                    <a:pt x="1505448" y="1978026"/>
                    <a:pt x="1509712" y="1981935"/>
                    <a:pt x="1509712" y="1986758"/>
                  </a:cubicBezTo>
                  <a:cubicBezTo>
                    <a:pt x="1509712" y="1991581"/>
                    <a:pt x="1505448" y="1995490"/>
                    <a:pt x="1500187" y="1995490"/>
                  </a:cubicBezTo>
                  <a:cubicBezTo>
                    <a:pt x="1494926" y="1995490"/>
                    <a:pt x="1490662" y="1991581"/>
                    <a:pt x="1490662" y="1986758"/>
                  </a:cubicBezTo>
                  <a:cubicBezTo>
                    <a:pt x="1490662" y="1981935"/>
                    <a:pt x="1494926" y="1978026"/>
                    <a:pt x="1500187" y="1978026"/>
                  </a:cubicBezTo>
                  <a:close/>
                  <a:moveTo>
                    <a:pt x="1457052" y="1978026"/>
                  </a:moveTo>
                  <a:cubicBezTo>
                    <a:pt x="1457052" y="1978026"/>
                    <a:pt x="1457052" y="1978026"/>
                    <a:pt x="1457596" y="1978026"/>
                  </a:cubicBezTo>
                  <a:cubicBezTo>
                    <a:pt x="1462495" y="1978026"/>
                    <a:pt x="1466849" y="1982018"/>
                    <a:pt x="1466849" y="1986508"/>
                  </a:cubicBezTo>
                  <a:cubicBezTo>
                    <a:pt x="1466849" y="1991498"/>
                    <a:pt x="1462495" y="1995489"/>
                    <a:pt x="1457596" y="1995489"/>
                  </a:cubicBezTo>
                  <a:cubicBezTo>
                    <a:pt x="1457596" y="1995489"/>
                    <a:pt x="1457596" y="1995489"/>
                    <a:pt x="1457052" y="1995489"/>
                  </a:cubicBezTo>
                  <a:cubicBezTo>
                    <a:pt x="1452153" y="1994990"/>
                    <a:pt x="1447799" y="1991498"/>
                    <a:pt x="1447799" y="1986508"/>
                  </a:cubicBezTo>
                  <a:cubicBezTo>
                    <a:pt x="1447799" y="1982018"/>
                    <a:pt x="1452153" y="1978026"/>
                    <a:pt x="1457052" y="1978026"/>
                  </a:cubicBezTo>
                  <a:close/>
                  <a:moveTo>
                    <a:pt x="1069975" y="1978026"/>
                  </a:moveTo>
                  <a:cubicBezTo>
                    <a:pt x="1075236" y="1978026"/>
                    <a:pt x="1079500" y="1981935"/>
                    <a:pt x="1079500" y="1986758"/>
                  </a:cubicBezTo>
                  <a:cubicBezTo>
                    <a:pt x="1079500" y="1991581"/>
                    <a:pt x="1075236" y="1995490"/>
                    <a:pt x="1069975" y="1995490"/>
                  </a:cubicBezTo>
                  <a:cubicBezTo>
                    <a:pt x="1064714" y="1995490"/>
                    <a:pt x="1060450" y="1991581"/>
                    <a:pt x="1060450" y="1986758"/>
                  </a:cubicBezTo>
                  <a:cubicBezTo>
                    <a:pt x="1060450" y="1981935"/>
                    <a:pt x="1064714" y="1978026"/>
                    <a:pt x="1069975" y="1978026"/>
                  </a:cubicBezTo>
                  <a:close/>
                  <a:moveTo>
                    <a:pt x="1027112" y="1978026"/>
                  </a:moveTo>
                  <a:cubicBezTo>
                    <a:pt x="1032373" y="1978026"/>
                    <a:pt x="1036637" y="1981935"/>
                    <a:pt x="1036637" y="1986758"/>
                  </a:cubicBezTo>
                  <a:cubicBezTo>
                    <a:pt x="1036637" y="1991581"/>
                    <a:pt x="1032373" y="1995490"/>
                    <a:pt x="1027112" y="1995490"/>
                  </a:cubicBezTo>
                  <a:cubicBezTo>
                    <a:pt x="1021851" y="1995490"/>
                    <a:pt x="1017587" y="1991581"/>
                    <a:pt x="1017587" y="1986758"/>
                  </a:cubicBezTo>
                  <a:cubicBezTo>
                    <a:pt x="1017587" y="1981935"/>
                    <a:pt x="1021851" y="1978026"/>
                    <a:pt x="1027112" y="1978026"/>
                  </a:cubicBezTo>
                  <a:close/>
                  <a:moveTo>
                    <a:pt x="984250" y="1978026"/>
                  </a:moveTo>
                  <a:cubicBezTo>
                    <a:pt x="989511" y="1978026"/>
                    <a:pt x="993775" y="1981935"/>
                    <a:pt x="993775" y="1986758"/>
                  </a:cubicBezTo>
                  <a:cubicBezTo>
                    <a:pt x="993775" y="1991581"/>
                    <a:pt x="989511" y="1995490"/>
                    <a:pt x="984250" y="1995490"/>
                  </a:cubicBezTo>
                  <a:cubicBezTo>
                    <a:pt x="978989" y="1995490"/>
                    <a:pt x="974725" y="1991581"/>
                    <a:pt x="974725" y="1986758"/>
                  </a:cubicBezTo>
                  <a:cubicBezTo>
                    <a:pt x="974725" y="1981935"/>
                    <a:pt x="978989" y="1978026"/>
                    <a:pt x="984250" y="1978026"/>
                  </a:cubicBezTo>
                  <a:close/>
                  <a:moveTo>
                    <a:pt x="941387" y="1978026"/>
                  </a:moveTo>
                  <a:cubicBezTo>
                    <a:pt x="946648" y="1978026"/>
                    <a:pt x="950912" y="1981935"/>
                    <a:pt x="950912" y="1986758"/>
                  </a:cubicBezTo>
                  <a:cubicBezTo>
                    <a:pt x="950912" y="1991581"/>
                    <a:pt x="946648" y="1995490"/>
                    <a:pt x="941387" y="1995490"/>
                  </a:cubicBezTo>
                  <a:cubicBezTo>
                    <a:pt x="936126" y="1995490"/>
                    <a:pt x="931862" y="1991581"/>
                    <a:pt x="931862" y="1986758"/>
                  </a:cubicBezTo>
                  <a:cubicBezTo>
                    <a:pt x="931862" y="1981935"/>
                    <a:pt x="936126" y="1978026"/>
                    <a:pt x="941387" y="1978026"/>
                  </a:cubicBezTo>
                  <a:close/>
                  <a:moveTo>
                    <a:pt x="898525" y="1978026"/>
                  </a:moveTo>
                  <a:cubicBezTo>
                    <a:pt x="903786" y="1978026"/>
                    <a:pt x="908050" y="1981935"/>
                    <a:pt x="908050" y="1986758"/>
                  </a:cubicBezTo>
                  <a:cubicBezTo>
                    <a:pt x="908050" y="1991581"/>
                    <a:pt x="903786" y="1995490"/>
                    <a:pt x="898525" y="1995490"/>
                  </a:cubicBezTo>
                  <a:cubicBezTo>
                    <a:pt x="893264" y="1995490"/>
                    <a:pt x="889000" y="1991581"/>
                    <a:pt x="889000" y="1986758"/>
                  </a:cubicBezTo>
                  <a:cubicBezTo>
                    <a:pt x="889000" y="1981935"/>
                    <a:pt x="893264" y="1978026"/>
                    <a:pt x="898525" y="1978026"/>
                  </a:cubicBezTo>
                  <a:close/>
                  <a:moveTo>
                    <a:pt x="855662" y="1978026"/>
                  </a:moveTo>
                  <a:cubicBezTo>
                    <a:pt x="860923" y="1978026"/>
                    <a:pt x="865187" y="1981935"/>
                    <a:pt x="865187" y="1986758"/>
                  </a:cubicBezTo>
                  <a:cubicBezTo>
                    <a:pt x="865187" y="1991581"/>
                    <a:pt x="860923" y="1995490"/>
                    <a:pt x="855662" y="1995490"/>
                  </a:cubicBezTo>
                  <a:cubicBezTo>
                    <a:pt x="850401" y="1995490"/>
                    <a:pt x="846137" y="1991581"/>
                    <a:pt x="846137" y="1986758"/>
                  </a:cubicBezTo>
                  <a:cubicBezTo>
                    <a:pt x="846137" y="1981935"/>
                    <a:pt x="850401" y="1978026"/>
                    <a:pt x="855662" y="1978026"/>
                  </a:cubicBezTo>
                  <a:close/>
                  <a:moveTo>
                    <a:pt x="812800" y="1978026"/>
                  </a:moveTo>
                  <a:cubicBezTo>
                    <a:pt x="818061" y="1978026"/>
                    <a:pt x="822325" y="1981935"/>
                    <a:pt x="822325" y="1986758"/>
                  </a:cubicBezTo>
                  <a:cubicBezTo>
                    <a:pt x="822325" y="1991581"/>
                    <a:pt x="818061" y="1995490"/>
                    <a:pt x="812800" y="1995490"/>
                  </a:cubicBezTo>
                  <a:cubicBezTo>
                    <a:pt x="807539" y="1995490"/>
                    <a:pt x="803275" y="1991581"/>
                    <a:pt x="803275" y="1986758"/>
                  </a:cubicBezTo>
                  <a:cubicBezTo>
                    <a:pt x="803275" y="1981935"/>
                    <a:pt x="807539" y="1978026"/>
                    <a:pt x="812800" y="1978026"/>
                  </a:cubicBezTo>
                  <a:close/>
                  <a:moveTo>
                    <a:pt x="769523" y="1978026"/>
                  </a:moveTo>
                  <a:cubicBezTo>
                    <a:pt x="769523" y="1978026"/>
                    <a:pt x="769523" y="1978026"/>
                    <a:pt x="770075" y="1978026"/>
                  </a:cubicBezTo>
                  <a:cubicBezTo>
                    <a:pt x="775045" y="1978026"/>
                    <a:pt x="779462" y="1981995"/>
                    <a:pt x="779462" y="1986460"/>
                  </a:cubicBezTo>
                  <a:cubicBezTo>
                    <a:pt x="779462" y="1989932"/>
                    <a:pt x="777805" y="1992413"/>
                    <a:pt x="774492" y="1993901"/>
                  </a:cubicBezTo>
                  <a:cubicBezTo>
                    <a:pt x="772284" y="1988444"/>
                    <a:pt x="769523" y="1983483"/>
                    <a:pt x="766762" y="1978522"/>
                  </a:cubicBezTo>
                  <a:cubicBezTo>
                    <a:pt x="767866" y="1978026"/>
                    <a:pt x="768419" y="1978026"/>
                    <a:pt x="769523" y="1978026"/>
                  </a:cubicBezTo>
                  <a:close/>
                  <a:moveTo>
                    <a:pt x="2187574" y="1978025"/>
                  </a:moveTo>
                  <a:cubicBezTo>
                    <a:pt x="2192056" y="1978025"/>
                    <a:pt x="2195418" y="1980021"/>
                    <a:pt x="2197099" y="1983514"/>
                  </a:cubicBezTo>
                  <a:cubicBezTo>
                    <a:pt x="2196539" y="1986507"/>
                    <a:pt x="2195978" y="1989501"/>
                    <a:pt x="2195418" y="1991996"/>
                  </a:cubicBezTo>
                  <a:cubicBezTo>
                    <a:pt x="2193177" y="1993991"/>
                    <a:pt x="2190936" y="1995488"/>
                    <a:pt x="2187574" y="1995488"/>
                  </a:cubicBezTo>
                  <a:cubicBezTo>
                    <a:pt x="2182531" y="1995488"/>
                    <a:pt x="2178049" y="1991497"/>
                    <a:pt x="2178049" y="1986507"/>
                  </a:cubicBezTo>
                  <a:cubicBezTo>
                    <a:pt x="2178049" y="1982017"/>
                    <a:pt x="2182531" y="1978025"/>
                    <a:pt x="2187574" y="1978025"/>
                  </a:cubicBezTo>
                  <a:close/>
                  <a:moveTo>
                    <a:pt x="2144440" y="1978025"/>
                  </a:moveTo>
                  <a:cubicBezTo>
                    <a:pt x="2144440" y="1978025"/>
                    <a:pt x="2144440" y="1978025"/>
                    <a:pt x="2144984" y="1978025"/>
                  </a:cubicBezTo>
                  <a:cubicBezTo>
                    <a:pt x="2149883" y="1978025"/>
                    <a:pt x="2154237" y="1982017"/>
                    <a:pt x="2154237" y="1986507"/>
                  </a:cubicBezTo>
                  <a:cubicBezTo>
                    <a:pt x="2154237" y="1991497"/>
                    <a:pt x="2149883" y="1995488"/>
                    <a:pt x="2144984" y="1995488"/>
                  </a:cubicBezTo>
                  <a:cubicBezTo>
                    <a:pt x="2144984" y="1995488"/>
                    <a:pt x="2144984" y="1995488"/>
                    <a:pt x="2144440" y="1995488"/>
                  </a:cubicBezTo>
                  <a:cubicBezTo>
                    <a:pt x="2139541" y="1994989"/>
                    <a:pt x="2135187" y="1991497"/>
                    <a:pt x="2135187" y="1986507"/>
                  </a:cubicBezTo>
                  <a:cubicBezTo>
                    <a:pt x="2135187" y="1982017"/>
                    <a:pt x="2139541" y="1978025"/>
                    <a:pt x="2144440" y="1978025"/>
                  </a:cubicBezTo>
                  <a:close/>
                  <a:moveTo>
                    <a:pt x="1414462" y="1978025"/>
                  </a:moveTo>
                  <a:cubicBezTo>
                    <a:pt x="1419723" y="1978025"/>
                    <a:pt x="1423987" y="1981934"/>
                    <a:pt x="1423987" y="1986757"/>
                  </a:cubicBezTo>
                  <a:cubicBezTo>
                    <a:pt x="1423987" y="1991580"/>
                    <a:pt x="1419723" y="1995489"/>
                    <a:pt x="1414462" y="1995489"/>
                  </a:cubicBezTo>
                  <a:cubicBezTo>
                    <a:pt x="1409201" y="1995489"/>
                    <a:pt x="1404937" y="1991580"/>
                    <a:pt x="1404937" y="1986757"/>
                  </a:cubicBezTo>
                  <a:cubicBezTo>
                    <a:pt x="1404937" y="1981934"/>
                    <a:pt x="1409201" y="1978025"/>
                    <a:pt x="1414462" y="1978025"/>
                  </a:cubicBezTo>
                  <a:close/>
                  <a:moveTo>
                    <a:pt x="1370806" y="1978025"/>
                  </a:moveTo>
                  <a:cubicBezTo>
                    <a:pt x="1375629" y="1978025"/>
                    <a:pt x="1379538" y="1981934"/>
                    <a:pt x="1379538" y="1986757"/>
                  </a:cubicBezTo>
                  <a:cubicBezTo>
                    <a:pt x="1379538" y="1991580"/>
                    <a:pt x="1375629" y="1995489"/>
                    <a:pt x="1370806" y="1995489"/>
                  </a:cubicBezTo>
                  <a:cubicBezTo>
                    <a:pt x="1365983" y="1995489"/>
                    <a:pt x="1362074" y="1991580"/>
                    <a:pt x="1362074" y="1986757"/>
                  </a:cubicBezTo>
                  <a:cubicBezTo>
                    <a:pt x="1362074" y="1981934"/>
                    <a:pt x="1365983" y="1978025"/>
                    <a:pt x="1370806" y="1978025"/>
                  </a:cubicBezTo>
                  <a:close/>
                  <a:moveTo>
                    <a:pt x="1328737" y="1978025"/>
                  </a:moveTo>
                  <a:cubicBezTo>
                    <a:pt x="1333998" y="1978025"/>
                    <a:pt x="1338262" y="1981934"/>
                    <a:pt x="1338262" y="1986757"/>
                  </a:cubicBezTo>
                  <a:cubicBezTo>
                    <a:pt x="1338262" y="1991580"/>
                    <a:pt x="1333998" y="1995489"/>
                    <a:pt x="1328737" y="1995489"/>
                  </a:cubicBezTo>
                  <a:cubicBezTo>
                    <a:pt x="1323476" y="1995489"/>
                    <a:pt x="1319212" y="1991580"/>
                    <a:pt x="1319212" y="1986757"/>
                  </a:cubicBezTo>
                  <a:cubicBezTo>
                    <a:pt x="1319212" y="1981934"/>
                    <a:pt x="1323476" y="1978025"/>
                    <a:pt x="1328737" y="1978025"/>
                  </a:cubicBezTo>
                  <a:close/>
                  <a:moveTo>
                    <a:pt x="1285081" y="1978025"/>
                  </a:moveTo>
                  <a:cubicBezTo>
                    <a:pt x="1289904" y="1978025"/>
                    <a:pt x="1293813" y="1981934"/>
                    <a:pt x="1293813" y="1986757"/>
                  </a:cubicBezTo>
                  <a:cubicBezTo>
                    <a:pt x="1293813" y="1991580"/>
                    <a:pt x="1289904" y="1995489"/>
                    <a:pt x="1285081" y="1995489"/>
                  </a:cubicBezTo>
                  <a:cubicBezTo>
                    <a:pt x="1280258" y="1995489"/>
                    <a:pt x="1276349" y="1991580"/>
                    <a:pt x="1276349" y="1986757"/>
                  </a:cubicBezTo>
                  <a:cubicBezTo>
                    <a:pt x="1276349" y="1981934"/>
                    <a:pt x="1280258" y="1978025"/>
                    <a:pt x="1285081" y="1978025"/>
                  </a:cubicBezTo>
                  <a:close/>
                  <a:moveTo>
                    <a:pt x="1242219" y="1978025"/>
                  </a:moveTo>
                  <a:cubicBezTo>
                    <a:pt x="1247042" y="1978025"/>
                    <a:pt x="1250951" y="1981934"/>
                    <a:pt x="1250951" y="1986757"/>
                  </a:cubicBezTo>
                  <a:cubicBezTo>
                    <a:pt x="1250951" y="1991580"/>
                    <a:pt x="1247042" y="1995489"/>
                    <a:pt x="1242219" y="1995489"/>
                  </a:cubicBezTo>
                  <a:cubicBezTo>
                    <a:pt x="1237396" y="1995489"/>
                    <a:pt x="1233487" y="1991580"/>
                    <a:pt x="1233487" y="1986757"/>
                  </a:cubicBezTo>
                  <a:cubicBezTo>
                    <a:pt x="1233487" y="1981934"/>
                    <a:pt x="1237396" y="1978025"/>
                    <a:pt x="1242219" y="1978025"/>
                  </a:cubicBezTo>
                  <a:close/>
                  <a:moveTo>
                    <a:pt x="1198562" y="1978025"/>
                  </a:moveTo>
                  <a:cubicBezTo>
                    <a:pt x="1203823" y="1978025"/>
                    <a:pt x="1208087" y="1981934"/>
                    <a:pt x="1208087" y="1986757"/>
                  </a:cubicBezTo>
                  <a:cubicBezTo>
                    <a:pt x="1208087" y="1991580"/>
                    <a:pt x="1203823" y="1995489"/>
                    <a:pt x="1198562" y="1995489"/>
                  </a:cubicBezTo>
                  <a:cubicBezTo>
                    <a:pt x="1193301" y="1995489"/>
                    <a:pt x="1189037" y="1991580"/>
                    <a:pt x="1189037" y="1986757"/>
                  </a:cubicBezTo>
                  <a:cubicBezTo>
                    <a:pt x="1189037" y="1981934"/>
                    <a:pt x="1193301" y="1978025"/>
                    <a:pt x="1198562" y="1978025"/>
                  </a:cubicBezTo>
                  <a:close/>
                  <a:moveTo>
                    <a:pt x="1155699" y="1978025"/>
                  </a:moveTo>
                  <a:cubicBezTo>
                    <a:pt x="1160960" y="1978025"/>
                    <a:pt x="1165224" y="1981934"/>
                    <a:pt x="1165224" y="1986757"/>
                  </a:cubicBezTo>
                  <a:cubicBezTo>
                    <a:pt x="1165224" y="1991580"/>
                    <a:pt x="1160960" y="1995489"/>
                    <a:pt x="1155699" y="1995489"/>
                  </a:cubicBezTo>
                  <a:cubicBezTo>
                    <a:pt x="1150438" y="1995489"/>
                    <a:pt x="1146174" y="1991580"/>
                    <a:pt x="1146174" y="1986757"/>
                  </a:cubicBezTo>
                  <a:cubicBezTo>
                    <a:pt x="1146174" y="1981934"/>
                    <a:pt x="1150438" y="1978025"/>
                    <a:pt x="1155699" y="1978025"/>
                  </a:cubicBezTo>
                  <a:close/>
                  <a:moveTo>
                    <a:pt x="1112882" y="1978025"/>
                  </a:moveTo>
                  <a:cubicBezTo>
                    <a:pt x="1112882" y="1978025"/>
                    <a:pt x="1112882" y="1978025"/>
                    <a:pt x="1113381" y="1978025"/>
                  </a:cubicBezTo>
                  <a:cubicBezTo>
                    <a:pt x="1118370" y="1978025"/>
                    <a:pt x="1122362" y="1982017"/>
                    <a:pt x="1122362" y="1986507"/>
                  </a:cubicBezTo>
                  <a:cubicBezTo>
                    <a:pt x="1122362" y="1991497"/>
                    <a:pt x="1118370" y="1995488"/>
                    <a:pt x="1113381" y="1995488"/>
                  </a:cubicBezTo>
                  <a:cubicBezTo>
                    <a:pt x="1113381" y="1995488"/>
                    <a:pt x="1113381" y="1995488"/>
                    <a:pt x="1112882" y="1995488"/>
                  </a:cubicBezTo>
                  <a:cubicBezTo>
                    <a:pt x="1108392" y="1994989"/>
                    <a:pt x="1104899" y="1991497"/>
                    <a:pt x="1104899" y="1986507"/>
                  </a:cubicBezTo>
                  <a:cubicBezTo>
                    <a:pt x="1104899" y="1982017"/>
                    <a:pt x="1108392" y="1978025"/>
                    <a:pt x="1112882" y="1978025"/>
                  </a:cubicBezTo>
                  <a:close/>
                  <a:moveTo>
                    <a:pt x="2205037" y="1936750"/>
                  </a:moveTo>
                  <a:cubicBezTo>
                    <a:pt x="2204442" y="1940814"/>
                    <a:pt x="2203251" y="1945386"/>
                    <a:pt x="2202656" y="1949450"/>
                  </a:cubicBezTo>
                  <a:cubicBezTo>
                    <a:pt x="2201465" y="1947926"/>
                    <a:pt x="2200274" y="1945894"/>
                    <a:pt x="2200274" y="1943862"/>
                  </a:cubicBezTo>
                  <a:cubicBezTo>
                    <a:pt x="2200274" y="1940814"/>
                    <a:pt x="2202060" y="1938274"/>
                    <a:pt x="2205037" y="1936750"/>
                  </a:cubicBezTo>
                  <a:close/>
                  <a:moveTo>
                    <a:pt x="2166937" y="1935163"/>
                  </a:moveTo>
                  <a:cubicBezTo>
                    <a:pt x="2172198" y="1935163"/>
                    <a:pt x="2176462" y="1939072"/>
                    <a:pt x="2176462" y="1943895"/>
                  </a:cubicBezTo>
                  <a:cubicBezTo>
                    <a:pt x="2176462" y="1948718"/>
                    <a:pt x="2172198" y="1952627"/>
                    <a:pt x="2166937" y="1952627"/>
                  </a:cubicBezTo>
                  <a:cubicBezTo>
                    <a:pt x="2161676" y="1952627"/>
                    <a:pt x="2157412" y="1948718"/>
                    <a:pt x="2157412" y="1943895"/>
                  </a:cubicBezTo>
                  <a:cubicBezTo>
                    <a:pt x="2157412" y="1939072"/>
                    <a:pt x="2161676" y="1935163"/>
                    <a:pt x="2166937" y="1935163"/>
                  </a:cubicBezTo>
                  <a:close/>
                  <a:moveTo>
                    <a:pt x="2124075" y="1935163"/>
                  </a:moveTo>
                  <a:cubicBezTo>
                    <a:pt x="2129336" y="1935163"/>
                    <a:pt x="2133600" y="1939072"/>
                    <a:pt x="2133600" y="1943895"/>
                  </a:cubicBezTo>
                  <a:cubicBezTo>
                    <a:pt x="2133600" y="1948718"/>
                    <a:pt x="2129336" y="1952627"/>
                    <a:pt x="2124075" y="1952627"/>
                  </a:cubicBezTo>
                  <a:cubicBezTo>
                    <a:pt x="2118814" y="1952627"/>
                    <a:pt x="2114550" y="1948718"/>
                    <a:pt x="2114550" y="1943895"/>
                  </a:cubicBezTo>
                  <a:cubicBezTo>
                    <a:pt x="2114550" y="1939072"/>
                    <a:pt x="2118814" y="1935163"/>
                    <a:pt x="2124075" y="1935163"/>
                  </a:cubicBezTo>
                  <a:close/>
                  <a:moveTo>
                    <a:pt x="2081212" y="1935163"/>
                  </a:moveTo>
                  <a:cubicBezTo>
                    <a:pt x="2086473" y="1935163"/>
                    <a:pt x="2090737" y="1939072"/>
                    <a:pt x="2090737" y="1943895"/>
                  </a:cubicBezTo>
                  <a:cubicBezTo>
                    <a:pt x="2090737" y="1948718"/>
                    <a:pt x="2086473" y="1952627"/>
                    <a:pt x="2081212" y="1952627"/>
                  </a:cubicBezTo>
                  <a:cubicBezTo>
                    <a:pt x="2075951" y="1952627"/>
                    <a:pt x="2071687" y="1948718"/>
                    <a:pt x="2071687" y="1943895"/>
                  </a:cubicBezTo>
                  <a:cubicBezTo>
                    <a:pt x="2071687" y="1939072"/>
                    <a:pt x="2075951" y="1935163"/>
                    <a:pt x="2081212" y="1935163"/>
                  </a:cubicBezTo>
                  <a:close/>
                  <a:moveTo>
                    <a:pt x="2038350" y="1935163"/>
                  </a:moveTo>
                  <a:cubicBezTo>
                    <a:pt x="2043611" y="1935163"/>
                    <a:pt x="2047875" y="1939072"/>
                    <a:pt x="2047875" y="1943895"/>
                  </a:cubicBezTo>
                  <a:cubicBezTo>
                    <a:pt x="2047875" y="1948718"/>
                    <a:pt x="2043611" y="1952627"/>
                    <a:pt x="2038350" y="1952627"/>
                  </a:cubicBezTo>
                  <a:cubicBezTo>
                    <a:pt x="2033089" y="1952627"/>
                    <a:pt x="2028825" y="1948718"/>
                    <a:pt x="2028825" y="1943895"/>
                  </a:cubicBezTo>
                  <a:cubicBezTo>
                    <a:pt x="2028825" y="1939072"/>
                    <a:pt x="2033089" y="1935163"/>
                    <a:pt x="2038350" y="1935163"/>
                  </a:cubicBezTo>
                  <a:close/>
                  <a:moveTo>
                    <a:pt x="1994694" y="1935163"/>
                  </a:moveTo>
                  <a:cubicBezTo>
                    <a:pt x="1999517" y="1935163"/>
                    <a:pt x="2003426" y="1939072"/>
                    <a:pt x="2003426" y="1943895"/>
                  </a:cubicBezTo>
                  <a:cubicBezTo>
                    <a:pt x="2003426" y="1948718"/>
                    <a:pt x="1999517" y="1952627"/>
                    <a:pt x="1994694" y="1952627"/>
                  </a:cubicBezTo>
                  <a:cubicBezTo>
                    <a:pt x="1989871" y="1952627"/>
                    <a:pt x="1985962" y="1948718"/>
                    <a:pt x="1985962" y="1943895"/>
                  </a:cubicBezTo>
                  <a:cubicBezTo>
                    <a:pt x="1985962" y="1939072"/>
                    <a:pt x="1989871" y="1935163"/>
                    <a:pt x="1994694" y="1935163"/>
                  </a:cubicBezTo>
                  <a:close/>
                  <a:moveTo>
                    <a:pt x="1951832" y="1935163"/>
                  </a:moveTo>
                  <a:cubicBezTo>
                    <a:pt x="1956655" y="1935163"/>
                    <a:pt x="1960564" y="1939072"/>
                    <a:pt x="1960564" y="1943895"/>
                  </a:cubicBezTo>
                  <a:cubicBezTo>
                    <a:pt x="1960564" y="1948718"/>
                    <a:pt x="1956655" y="1952627"/>
                    <a:pt x="1951832" y="1952627"/>
                  </a:cubicBezTo>
                  <a:cubicBezTo>
                    <a:pt x="1947009" y="1952627"/>
                    <a:pt x="1943100" y="1948718"/>
                    <a:pt x="1943100" y="1943895"/>
                  </a:cubicBezTo>
                  <a:cubicBezTo>
                    <a:pt x="1943100" y="1939072"/>
                    <a:pt x="1947009" y="1935163"/>
                    <a:pt x="1951832" y="1935163"/>
                  </a:cubicBezTo>
                  <a:close/>
                  <a:moveTo>
                    <a:pt x="1908969" y="1935163"/>
                  </a:moveTo>
                  <a:cubicBezTo>
                    <a:pt x="1913792" y="1935163"/>
                    <a:pt x="1917701" y="1939072"/>
                    <a:pt x="1917701" y="1943895"/>
                  </a:cubicBezTo>
                  <a:cubicBezTo>
                    <a:pt x="1917701" y="1948718"/>
                    <a:pt x="1913792" y="1952627"/>
                    <a:pt x="1908969" y="1952627"/>
                  </a:cubicBezTo>
                  <a:cubicBezTo>
                    <a:pt x="1904146" y="1952627"/>
                    <a:pt x="1900237" y="1948718"/>
                    <a:pt x="1900237" y="1943895"/>
                  </a:cubicBezTo>
                  <a:cubicBezTo>
                    <a:pt x="1900237" y="1939072"/>
                    <a:pt x="1904146" y="1935163"/>
                    <a:pt x="1908969" y="1935163"/>
                  </a:cubicBezTo>
                  <a:close/>
                  <a:moveTo>
                    <a:pt x="1866107" y="1935163"/>
                  </a:moveTo>
                  <a:cubicBezTo>
                    <a:pt x="1870930" y="1935163"/>
                    <a:pt x="1874839" y="1939072"/>
                    <a:pt x="1874839" y="1943895"/>
                  </a:cubicBezTo>
                  <a:cubicBezTo>
                    <a:pt x="1874839" y="1948718"/>
                    <a:pt x="1870930" y="1952627"/>
                    <a:pt x="1866107" y="1952627"/>
                  </a:cubicBezTo>
                  <a:cubicBezTo>
                    <a:pt x="1861284" y="1952627"/>
                    <a:pt x="1857375" y="1948718"/>
                    <a:pt x="1857375" y="1943895"/>
                  </a:cubicBezTo>
                  <a:cubicBezTo>
                    <a:pt x="1857375" y="1939072"/>
                    <a:pt x="1861284" y="1935163"/>
                    <a:pt x="1866107" y="1935163"/>
                  </a:cubicBezTo>
                  <a:close/>
                  <a:moveTo>
                    <a:pt x="1822450" y="1935163"/>
                  </a:moveTo>
                  <a:cubicBezTo>
                    <a:pt x="1827711" y="1935163"/>
                    <a:pt x="1831975" y="1939072"/>
                    <a:pt x="1831975" y="1943895"/>
                  </a:cubicBezTo>
                  <a:cubicBezTo>
                    <a:pt x="1831975" y="1948718"/>
                    <a:pt x="1827711" y="1952627"/>
                    <a:pt x="1822450" y="1952627"/>
                  </a:cubicBezTo>
                  <a:cubicBezTo>
                    <a:pt x="1817189" y="1952627"/>
                    <a:pt x="1812925" y="1948718"/>
                    <a:pt x="1812925" y="1943895"/>
                  </a:cubicBezTo>
                  <a:cubicBezTo>
                    <a:pt x="1812925" y="1939072"/>
                    <a:pt x="1817189" y="1935163"/>
                    <a:pt x="1822450" y="1935163"/>
                  </a:cubicBezTo>
                  <a:close/>
                  <a:moveTo>
                    <a:pt x="1779587" y="1935163"/>
                  </a:moveTo>
                  <a:cubicBezTo>
                    <a:pt x="1784848" y="1935163"/>
                    <a:pt x="1789112" y="1939072"/>
                    <a:pt x="1789112" y="1943895"/>
                  </a:cubicBezTo>
                  <a:cubicBezTo>
                    <a:pt x="1789112" y="1948718"/>
                    <a:pt x="1784848" y="1952627"/>
                    <a:pt x="1779587" y="1952627"/>
                  </a:cubicBezTo>
                  <a:cubicBezTo>
                    <a:pt x="1774326" y="1952627"/>
                    <a:pt x="1770062" y="1948718"/>
                    <a:pt x="1770062" y="1943895"/>
                  </a:cubicBezTo>
                  <a:cubicBezTo>
                    <a:pt x="1770062" y="1939072"/>
                    <a:pt x="1774326" y="1935163"/>
                    <a:pt x="1779587" y="1935163"/>
                  </a:cubicBezTo>
                  <a:close/>
                  <a:moveTo>
                    <a:pt x="1736724" y="1935163"/>
                  </a:moveTo>
                  <a:cubicBezTo>
                    <a:pt x="1741985" y="1935163"/>
                    <a:pt x="1746249" y="1939072"/>
                    <a:pt x="1746249" y="1943895"/>
                  </a:cubicBezTo>
                  <a:cubicBezTo>
                    <a:pt x="1746249" y="1948718"/>
                    <a:pt x="1741985" y="1952627"/>
                    <a:pt x="1736724" y="1952627"/>
                  </a:cubicBezTo>
                  <a:cubicBezTo>
                    <a:pt x="1731463" y="1952627"/>
                    <a:pt x="1727199" y="1948718"/>
                    <a:pt x="1727199" y="1943895"/>
                  </a:cubicBezTo>
                  <a:cubicBezTo>
                    <a:pt x="1727199" y="1939072"/>
                    <a:pt x="1731463" y="1935163"/>
                    <a:pt x="1736724" y="1935163"/>
                  </a:cubicBezTo>
                  <a:close/>
                  <a:moveTo>
                    <a:pt x="1693862" y="1935163"/>
                  </a:moveTo>
                  <a:cubicBezTo>
                    <a:pt x="1699123" y="1935163"/>
                    <a:pt x="1703387" y="1939072"/>
                    <a:pt x="1703387" y="1943895"/>
                  </a:cubicBezTo>
                  <a:cubicBezTo>
                    <a:pt x="1703387" y="1948718"/>
                    <a:pt x="1699123" y="1952627"/>
                    <a:pt x="1693862" y="1952627"/>
                  </a:cubicBezTo>
                  <a:cubicBezTo>
                    <a:pt x="1688601" y="1952627"/>
                    <a:pt x="1684337" y="1948718"/>
                    <a:pt x="1684337" y="1943895"/>
                  </a:cubicBezTo>
                  <a:cubicBezTo>
                    <a:pt x="1684337" y="1939072"/>
                    <a:pt x="1688601" y="1935163"/>
                    <a:pt x="1693862" y="1935163"/>
                  </a:cubicBezTo>
                  <a:close/>
                  <a:moveTo>
                    <a:pt x="1650999" y="1935163"/>
                  </a:moveTo>
                  <a:cubicBezTo>
                    <a:pt x="1656260" y="1935163"/>
                    <a:pt x="1660524" y="1939072"/>
                    <a:pt x="1660524" y="1943895"/>
                  </a:cubicBezTo>
                  <a:cubicBezTo>
                    <a:pt x="1660524" y="1948718"/>
                    <a:pt x="1656260" y="1952627"/>
                    <a:pt x="1650999" y="1952627"/>
                  </a:cubicBezTo>
                  <a:cubicBezTo>
                    <a:pt x="1645738" y="1952627"/>
                    <a:pt x="1641474" y="1948718"/>
                    <a:pt x="1641474" y="1943895"/>
                  </a:cubicBezTo>
                  <a:cubicBezTo>
                    <a:pt x="1641474" y="1939072"/>
                    <a:pt x="1645738" y="1935163"/>
                    <a:pt x="1650999" y="1935163"/>
                  </a:cubicBezTo>
                  <a:close/>
                  <a:moveTo>
                    <a:pt x="1608137" y="1935163"/>
                  </a:moveTo>
                  <a:cubicBezTo>
                    <a:pt x="1613398" y="1935163"/>
                    <a:pt x="1617662" y="1939072"/>
                    <a:pt x="1617662" y="1943895"/>
                  </a:cubicBezTo>
                  <a:cubicBezTo>
                    <a:pt x="1617662" y="1948718"/>
                    <a:pt x="1613398" y="1952627"/>
                    <a:pt x="1608137" y="1952627"/>
                  </a:cubicBezTo>
                  <a:cubicBezTo>
                    <a:pt x="1602876" y="1952627"/>
                    <a:pt x="1598612" y="1948718"/>
                    <a:pt x="1598612" y="1943895"/>
                  </a:cubicBezTo>
                  <a:cubicBezTo>
                    <a:pt x="1598612" y="1939072"/>
                    <a:pt x="1602876" y="1935163"/>
                    <a:pt x="1608137" y="1935163"/>
                  </a:cubicBezTo>
                  <a:close/>
                  <a:moveTo>
                    <a:pt x="1565274" y="1935163"/>
                  </a:moveTo>
                  <a:cubicBezTo>
                    <a:pt x="1570535" y="1935163"/>
                    <a:pt x="1574799" y="1939072"/>
                    <a:pt x="1574799" y="1943895"/>
                  </a:cubicBezTo>
                  <a:cubicBezTo>
                    <a:pt x="1574799" y="1948718"/>
                    <a:pt x="1570535" y="1952627"/>
                    <a:pt x="1565274" y="1952627"/>
                  </a:cubicBezTo>
                  <a:cubicBezTo>
                    <a:pt x="1560013" y="1952627"/>
                    <a:pt x="1555749" y="1948718"/>
                    <a:pt x="1555749" y="1943895"/>
                  </a:cubicBezTo>
                  <a:cubicBezTo>
                    <a:pt x="1555749" y="1939072"/>
                    <a:pt x="1560013" y="1935163"/>
                    <a:pt x="1565274" y="1935163"/>
                  </a:cubicBezTo>
                  <a:close/>
                  <a:moveTo>
                    <a:pt x="1522412" y="1935163"/>
                  </a:moveTo>
                  <a:cubicBezTo>
                    <a:pt x="1527673" y="1935163"/>
                    <a:pt x="1531937" y="1939072"/>
                    <a:pt x="1531937" y="1943895"/>
                  </a:cubicBezTo>
                  <a:cubicBezTo>
                    <a:pt x="1531937" y="1948718"/>
                    <a:pt x="1527673" y="1952627"/>
                    <a:pt x="1522412" y="1952627"/>
                  </a:cubicBezTo>
                  <a:cubicBezTo>
                    <a:pt x="1517151" y="1952627"/>
                    <a:pt x="1512887" y="1948718"/>
                    <a:pt x="1512887" y="1943895"/>
                  </a:cubicBezTo>
                  <a:cubicBezTo>
                    <a:pt x="1512887" y="1939072"/>
                    <a:pt x="1517151" y="1935163"/>
                    <a:pt x="1522412" y="1935163"/>
                  </a:cubicBezTo>
                  <a:close/>
                  <a:moveTo>
                    <a:pt x="1478756" y="1935163"/>
                  </a:moveTo>
                  <a:cubicBezTo>
                    <a:pt x="1483579" y="1935163"/>
                    <a:pt x="1487488" y="1939072"/>
                    <a:pt x="1487488" y="1943895"/>
                  </a:cubicBezTo>
                  <a:cubicBezTo>
                    <a:pt x="1487488" y="1948718"/>
                    <a:pt x="1483579" y="1952627"/>
                    <a:pt x="1478756" y="1952627"/>
                  </a:cubicBezTo>
                  <a:cubicBezTo>
                    <a:pt x="1473933" y="1952627"/>
                    <a:pt x="1470024" y="1948718"/>
                    <a:pt x="1470024" y="1943895"/>
                  </a:cubicBezTo>
                  <a:cubicBezTo>
                    <a:pt x="1470024" y="1939072"/>
                    <a:pt x="1473933" y="1935163"/>
                    <a:pt x="1478756" y="1935163"/>
                  </a:cubicBezTo>
                  <a:close/>
                  <a:moveTo>
                    <a:pt x="1436687" y="1935163"/>
                  </a:moveTo>
                  <a:cubicBezTo>
                    <a:pt x="1441948" y="1935163"/>
                    <a:pt x="1446212" y="1939072"/>
                    <a:pt x="1446212" y="1943895"/>
                  </a:cubicBezTo>
                  <a:cubicBezTo>
                    <a:pt x="1446212" y="1948718"/>
                    <a:pt x="1441948" y="1952627"/>
                    <a:pt x="1436687" y="1952627"/>
                  </a:cubicBezTo>
                  <a:cubicBezTo>
                    <a:pt x="1431426" y="1952627"/>
                    <a:pt x="1427162" y="1948718"/>
                    <a:pt x="1427162" y="1943895"/>
                  </a:cubicBezTo>
                  <a:cubicBezTo>
                    <a:pt x="1427162" y="1939072"/>
                    <a:pt x="1431426" y="1935163"/>
                    <a:pt x="1436687" y="1935163"/>
                  </a:cubicBezTo>
                  <a:close/>
                  <a:moveTo>
                    <a:pt x="1393824" y="1935163"/>
                  </a:moveTo>
                  <a:cubicBezTo>
                    <a:pt x="1399085" y="1935163"/>
                    <a:pt x="1403349" y="1939072"/>
                    <a:pt x="1403349" y="1943895"/>
                  </a:cubicBezTo>
                  <a:cubicBezTo>
                    <a:pt x="1403349" y="1948718"/>
                    <a:pt x="1399085" y="1952627"/>
                    <a:pt x="1393824" y="1952627"/>
                  </a:cubicBezTo>
                  <a:cubicBezTo>
                    <a:pt x="1388563" y="1952627"/>
                    <a:pt x="1384299" y="1948718"/>
                    <a:pt x="1384299" y="1943895"/>
                  </a:cubicBezTo>
                  <a:cubicBezTo>
                    <a:pt x="1384299" y="1939072"/>
                    <a:pt x="1388563" y="1935163"/>
                    <a:pt x="1393824" y="1935163"/>
                  </a:cubicBezTo>
                  <a:close/>
                  <a:moveTo>
                    <a:pt x="1350169" y="1935163"/>
                  </a:moveTo>
                  <a:cubicBezTo>
                    <a:pt x="1354992" y="1935163"/>
                    <a:pt x="1358901" y="1939072"/>
                    <a:pt x="1358901" y="1943895"/>
                  </a:cubicBezTo>
                  <a:cubicBezTo>
                    <a:pt x="1358901" y="1948718"/>
                    <a:pt x="1354992" y="1952627"/>
                    <a:pt x="1350169" y="1952627"/>
                  </a:cubicBezTo>
                  <a:cubicBezTo>
                    <a:pt x="1345346" y="1952627"/>
                    <a:pt x="1341437" y="1948718"/>
                    <a:pt x="1341437" y="1943895"/>
                  </a:cubicBezTo>
                  <a:cubicBezTo>
                    <a:pt x="1341437" y="1939072"/>
                    <a:pt x="1345346" y="1935163"/>
                    <a:pt x="1350169" y="1935163"/>
                  </a:cubicBezTo>
                  <a:close/>
                  <a:moveTo>
                    <a:pt x="1307306" y="1935163"/>
                  </a:moveTo>
                  <a:cubicBezTo>
                    <a:pt x="1312129" y="1935163"/>
                    <a:pt x="1316038" y="1939072"/>
                    <a:pt x="1316038" y="1943895"/>
                  </a:cubicBezTo>
                  <a:cubicBezTo>
                    <a:pt x="1316038" y="1948718"/>
                    <a:pt x="1312129" y="1952627"/>
                    <a:pt x="1307306" y="1952627"/>
                  </a:cubicBezTo>
                  <a:cubicBezTo>
                    <a:pt x="1302483" y="1952627"/>
                    <a:pt x="1298574" y="1948718"/>
                    <a:pt x="1298574" y="1943895"/>
                  </a:cubicBezTo>
                  <a:cubicBezTo>
                    <a:pt x="1298574" y="1939072"/>
                    <a:pt x="1302483" y="1935163"/>
                    <a:pt x="1307306" y="1935163"/>
                  </a:cubicBezTo>
                  <a:close/>
                  <a:moveTo>
                    <a:pt x="1263649" y="1935163"/>
                  </a:moveTo>
                  <a:cubicBezTo>
                    <a:pt x="1268910" y="1935163"/>
                    <a:pt x="1273174" y="1939072"/>
                    <a:pt x="1273174" y="1943895"/>
                  </a:cubicBezTo>
                  <a:cubicBezTo>
                    <a:pt x="1273174" y="1948718"/>
                    <a:pt x="1268910" y="1952627"/>
                    <a:pt x="1263649" y="1952627"/>
                  </a:cubicBezTo>
                  <a:cubicBezTo>
                    <a:pt x="1258388" y="1952627"/>
                    <a:pt x="1254124" y="1948718"/>
                    <a:pt x="1254124" y="1943895"/>
                  </a:cubicBezTo>
                  <a:cubicBezTo>
                    <a:pt x="1254124" y="1939072"/>
                    <a:pt x="1258388" y="1935163"/>
                    <a:pt x="1263649" y="1935163"/>
                  </a:cubicBezTo>
                  <a:close/>
                  <a:moveTo>
                    <a:pt x="1221581" y="1935163"/>
                  </a:moveTo>
                  <a:cubicBezTo>
                    <a:pt x="1226404" y="1935163"/>
                    <a:pt x="1230313" y="1939072"/>
                    <a:pt x="1230313" y="1943895"/>
                  </a:cubicBezTo>
                  <a:cubicBezTo>
                    <a:pt x="1230313" y="1948718"/>
                    <a:pt x="1226404" y="1952627"/>
                    <a:pt x="1221581" y="1952627"/>
                  </a:cubicBezTo>
                  <a:cubicBezTo>
                    <a:pt x="1216758" y="1952627"/>
                    <a:pt x="1212849" y="1948718"/>
                    <a:pt x="1212849" y="1943895"/>
                  </a:cubicBezTo>
                  <a:cubicBezTo>
                    <a:pt x="1212849" y="1939072"/>
                    <a:pt x="1216758" y="1935163"/>
                    <a:pt x="1221581" y="1935163"/>
                  </a:cubicBezTo>
                  <a:close/>
                  <a:moveTo>
                    <a:pt x="1177924" y="1935163"/>
                  </a:moveTo>
                  <a:cubicBezTo>
                    <a:pt x="1183185" y="1935163"/>
                    <a:pt x="1187449" y="1939072"/>
                    <a:pt x="1187449" y="1943895"/>
                  </a:cubicBezTo>
                  <a:cubicBezTo>
                    <a:pt x="1187449" y="1948718"/>
                    <a:pt x="1183185" y="1952627"/>
                    <a:pt x="1177924" y="1952627"/>
                  </a:cubicBezTo>
                  <a:cubicBezTo>
                    <a:pt x="1172663" y="1952627"/>
                    <a:pt x="1168399" y="1948718"/>
                    <a:pt x="1168399" y="1943895"/>
                  </a:cubicBezTo>
                  <a:cubicBezTo>
                    <a:pt x="1168399" y="1939072"/>
                    <a:pt x="1172663" y="1935163"/>
                    <a:pt x="1177924" y="1935163"/>
                  </a:cubicBezTo>
                  <a:close/>
                  <a:moveTo>
                    <a:pt x="1135062" y="1935163"/>
                  </a:moveTo>
                  <a:cubicBezTo>
                    <a:pt x="1140323" y="1935163"/>
                    <a:pt x="1144587" y="1939072"/>
                    <a:pt x="1144587" y="1943895"/>
                  </a:cubicBezTo>
                  <a:cubicBezTo>
                    <a:pt x="1144587" y="1948718"/>
                    <a:pt x="1140323" y="1952627"/>
                    <a:pt x="1135062" y="1952627"/>
                  </a:cubicBezTo>
                  <a:cubicBezTo>
                    <a:pt x="1129801" y="1952627"/>
                    <a:pt x="1125537" y="1948718"/>
                    <a:pt x="1125537" y="1943895"/>
                  </a:cubicBezTo>
                  <a:cubicBezTo>
                    <a:pt x="1125537" y="1939072"/>
                    <a:pt x="1129801" y="1935163"/>
                    <a:pt x="1135062" y="1935163"/>
                  </a:cubicBezTo>
                  <a:close/>
                  <a:moveTo>
                    <a:pt x="1092200" y="1935163"/>
                  </a:moveTo>
                  <a:cubicBezTo>
                    <a:pt x="1097461" y="1935163"/>
                    <a:pt x="1101725" y="1939072"/>
                    <a:pt x="1101725" y="1943895"/>
                  </a:cubicBezTo>
                  <a:cubicBezTo>
                    <a:pt x="1101725" y="1948718"/>
                    <a:pt x="1097461" y="1952627"/>
                    <a:pt x="1092200" y="1952627"/>
                  </a:cubicBezTo>
                  <a:cubicBezTo>
                    <a:pt x="1086939" y="1952627"/>
                    <a:pt x="1082675" y="1948718"/>
                    <a:pt x="1082675" y="1943895"/>
                  </a:cubicBezTo>
                  <a:cubicBezTo>
                    <a:pt x="1082675" y="1939072"/>
                    <a:pt x="1086939" y="1935163"/>
                    <a:pt x="1092200" y="1935163"/>
                  </a:cubicBezTo>
                  <a:close/>
                  <a:moveTo>
                    <a:pt x="1049337" y="1935163"/>
                  </a:moveTo>
                  <a:cubicBezTo>
                    <a:pt x="1054598" y="1935163"/>
                    <a:pt x="1058862" y="1939072"/>
                    <a:pt x="1058862" y="1943895"/>
                  </a:cubicBezTo>
                  <a:cubicBezTo>
                    <a:pt x="1058862" y="1948718"/>
                    <a:pt x="1054598" y="1952627"/>
                    <a:pt x="1049337" y="1952627"/>
                  </a:cubicBezTo>
                  <a:cubicBezTo>
                    <a:pt x="1044076" y="1952627"/>
                    <a:pt x="1039812" y="1948718"/>
                    <a:pt x="1039812" y="1943895"/>
                  </a:cubicBezTo>
                  <a:cubicBezTo>
                    <a:pt x="1039812" y="1939072"/>
                    <a:pt x="1044076" y="1935163"/>
                    <a:pt x="1049337" y="1935163"/>
                  </a:cubicBezTo>
                  <a:close/>
                  <a:moveTo>
                    <a:pt x="1006475" y="1935163"/>
                  </a:moveTo>
                  <a:cubicBezTo>
                    <a:pt x="1011736" y="1935163"/>
                    <a:pt x="1016000" y="1939072"/>
                    <a:pt x="1016000" y="1943895"/>
                  </a:cubicBezTo>
                  <a:cubicBezTo>
                    <a:pt x="1016000" y="1948718"/>
                    <a:pt x="1011736" y="1952627"/>
                    <a:pt x="1006475" y="1952627"/>
                  </a:cubicBezTo>
                  <a:cubicBezTo>
                    <a:pt x="1001214" y="1952627"/>
                    <a:pt x="996950" y="1948718"/>
                    <a:pt x="996950" y="1943895"/>
                  </a:cubicBezTo>
                  <a:cubicBezTo>
                    <a:pt x="996950" y="1939072"/>
                    <a:pt x="1001214" y="1935163"/>
                    <a:pt x="1006475" y="1935163"/>
                  </a:cubicBezTo>
                  <a:close/>
                  <a:moveTo>
                    <a:pt x="963612" y="1935163"/>
                  </a:moveTo>
                  <a:cubicBezTo>
                    <a:pt x="968873" y="1935163"/>
                    <a:pt x="973137" y="1939072"/>
                    <a:pt x="973137" y="1943895"/>
                  </a:cubicBezTo>
                  <a:cubicBezTo>
                    <a:pt x="973137" y="1948718"/>
                    <a:pt x="968873" y="1952627"/>
                    <a:pt x="963612" y="1952627"/>
                  </a:cubicBezTo>
                  <a:cubicBezTo>
                    <a:pt x="958351" y="1952627"/>
                    <a:pt x="954087" y="1948718"/>
                    <a:pt x="954087" y="1943895"/>
                  </a:cubicBezTo>
                  <a:cubicBezTo>
                    <a:pt x="954087" y="1939072"/>
                    <a:pt x="958351" y="1935163"/>
                    <a:pt x="963612" y="1935163"/>
                  </a:cubicBezTo>
                  <a:close/>
                  <a:moveTo>
                    <a:pt x="920750" y="1935163"/>
                  </a:moveTo>
                  <a:cubicBezTo>
                    <a:pt x="926011" y="1935163"/>
                    <a:pt x="930275" y="1939072"/>
                    <a:pt x="930275" y="1943895"/>
                  </a:cubicBezTo>
                  <a:cubicBezTo>
                    <a:pt x="930275" y="1948718"/>
                    <a:pt x="926011" y="1952627"/>
                    <a:pt x="920750" y="1952627"/>
                  </a:cubicBezTo>
                  <a:cubicBezTo>
                    <a:pt x="915489" y="1952627"/>
                    <a:pt x="911225" y="1948718"/>
                    <a:pt x="911225" y="1943895"/>
                  </a:cubicBezTo>
                  <a:cubicBezTo>
                    <a:pt x="911225" y="1939072"/>
                    <a:pt x="915489" y="1935163"/>
                    <a:pt x="920750" y="1935163"/>
                  </a:cubicBezTo>
                  <a:close/>
                  <a:moveTo>
                    <a:pt x="877887" y="1935163"/>
                  </a:moveTo>
                  <a:cubicBezTo>
                    <a:pt x="883148" y="1935163"/>
                    <a:pt x="887412" y="1939072"/>
                    <a:pt x="887412" y="1943895"/>
                  </a:cubicBezTo>
                  <a:cubicBezTo>
                    <a:pt x="887412" y="1948718"/>
                    <a:pt x="883148" y="1952627"/>
                    <a:pt x="877887" y="1952627"/>
                  </a:cubicBezTo>
                  <a:cubicBezTo>
                    <a:pt x="872626" y="1952627"/>
                    <a:pt x="868362" y="1948718"/>
                    <a:pt x="868362" y="1943895"/>
                  </a:cubicBezTo>
                  <a:cubicBezTo>
                    <a:pt x="868362" y="1939072"/>
                    <a:pt x="872626" y="1935163"/>
                    <a:pt x="877887" y="1935163"/>
                  </a:cubicBezTo>
                  <a:close/>
                  <a:moveTo>
                    <a:pt x="834232" y="1935163"/>
                  </a:moveTo>
                  <a:cubicBezTo>
                    <a:pt x="839055" y="1935163"/>
                    <a:pt x="842964" y="1939072"/>
                    <a:pt x="842964" y="1943895"/>
                  </a:cubicBezTo>
                  <a:cubicBezTo>
                    <a:pt x="842964" y="1948718"/>
                    <a:pt x="839055" y="1952627"/>
                    <a:pt x="834232" y="1952627"/>
                  </a:cubicBezTo>
                  <a:cubicBezTo>
                    <a:pt x="829409" y="1952627"/>
                    <a:pt x="825500" y="1948718"/>
                    <a:pt x="825500" y="1943895"/>
                  </a:cubicBezTo>
                  <a:cubicBezTo>
                    <a:pt x="825500" y="1939072"/>
                    <a:pt x="829409" y="1935163"/>
                    <a:pt x="834232" y="1935163"/>
                  </a:cubicBezTo>
                  <a:close/>
                  <a:moveTo>
                    <a:pt x="791369" y="1935163"/>
                  </a:moveTo>
                  <a:cubicBezTo>
                    <a:pt x="796192" y="1935163"/>
                    <a:pt x="800101" y="1939072"/>
                    <a:pt x="800101" y="1943895"/>
                  </a:cubicBezTo>
                  <a:cubicBezTo>
                    <a:pt x="800101" y="1948718"/>
                    <a:pt x="796192" y="1952627"/>
                    <a:pt x="791369" y="1952627"/>
                  </a:cubicBezTo>
                  <a:cubicBezTo>
                    <a:pt x="786546" y="1952627"/>
                    <a:pt x="782637" y="1948718"/>
                    <a:pt x="782637" y="1943895"/>
                  </a:cubicBezTo>
                  <a:cubicBezTo>
                    <a:pt x="782637" y="1939072"/>
                    <a:pt x="786546" y="1935163"/>
                    <a:pt x="791369" y="1935163"/>
                  </a:cubicBezTo>
                  <a:close/>
                  <a:moveTo>
                    <a:pt x="748369" y="1935163"/>
                  </a:moveTo>
                  <a:cubicBezTo>
                    <a:pt x="753295" y="1935163"/>
                    <a:pt x="757237" y="1939397"/>
                    <a:pt x="757237" y="1944159"/>
                  </a:cubicBezTo>
                  <a:cubicBezTo>
                    <a:pt x="757237" y="1947864"/>
                    <a:pt x="755266" y="1951039"/>
                    <a:pt x="752310" y="1952626"/>
                  </a:cubicBezTo>
                  <a:cubicBezTo>
                    <a:pt x="749354" y="1947334"/>
                    <a:pt x="745905" y="1942572"/>
                    <a:pt x="742949" y="1937280"/>
                  </a:cubicBezTo>
                  <a:cubicBezTo>
                    <a:pt x="744427" y="1936222"/>
                    <a:pt x="746398" y="1935163"/>
                    <a:pt x="748369" y="1935163"/>
                  </a:cubicBezTo>
                  <a:close/>
                  <a:moveTo>
                    <a:pt x="2187574" y="1890713"/>
                  </a:moveTo>
                  <a:cubicBezTo>
                    <a:pt x="2192835" y="1890713"/>
                    <a:pt x="2197099" y="1894977"/>
                    <a:pt x="2197099" y="1900238"/>
                  </a:cubicBezTo>
                  <a:cubicBezTo>
                    <a:pt x="2197099" y="1905499"/>
                    <a:pt x="2192835" y="1909763"/>
                    <a:pt x="2187574" y="1909763"/>
                  </a:cubicBezTo>
                  <a:cubicBezTo>
                    <a:pt x="2182313" y="1909763"/>
                    <a:pt x="2178049" y="1905499"/>
                    <a:pt x="2178049" y="1900238"/>
                  </a:cubicBezTo>
                  <a:cubicBezTo>
                    <a:pt x="2178049" y="1894977"/>
                    <a:pt x="2182313" y="1890713"/>
                    <a:pt x="2187574" y="1890713"/>
                  </a:cubicBezTo>
                  <a:close/>
                  <a:moveTo>
                    <a:pt x="2144440" y="1890713"/>
                  </a:moveTo>
                  <a:cubicBezTo>
                    <a:pt x="2144440" y="1890713"/>
                    <a:pt x="2144440" y="1890713"/>
                    <a:pt x="2144984" y="1890713"/>
                  </a:cubicBezTo>
                  <a:cubicBezTo>
                    <a:pt x="2149883" y="1890713"/>
                    <a:pt x="2154237" y="1895068"/>
                    <a:pt x="2154237" y="1900510"/>
                  </a:cubicBezTo>
                  <a:cubicBezTo>
                    <a:pt x="2154237" y="1905409"/>
                    <a:pt x="2149883" y="1909763"/>
                    <a:pt x="2144984" y="1909763"/>
                  </a:cubicBezTo>
                  <a:cubicBezTo>
                    <a:pt x="2144984" y="1909763"/>
                    <a:pt x="2144984" y="1909763"/>
                    <a:pt x="2144440" y="1909763"/>
                  </a:cubicBezTo>
                  <a:cubicBezTo>
                    <a:pt x="2139541" y="1909763"/>
                    <a:pt x="2135187" y="1905409"/>
                    <a:pt x="2135187" y="1900510"/>
                  </a:cubicBezTo>
                  <a:cubicBezTo>
                    <a:pt x="2135187" y="1895068"/>
                    <a:pt x="2139541" y="1890713"/>
                    <a:pt x="2144440" y="1890713"/>
                  </a:cubicBezTo>
                  <a:close/>
                  <a:moveTo>
                    <a:pt x="2101850" y="1890713"/>
                  </a:moveTo>
                  <a:cubicBezTo>
                    <a:pt x="2107111" y="1890713"/>
                    <a:pt x="2111375" y="1894977"/>
                    <a:pt x="2111375" y="1900238"/>
                  </a:cubicBezTo>
                  <a:cubicBezTo>
                    <a:pt x="2111375" y="1905499"/>
                    <a:pt x="2107111" y="1909763"/>
                    <a:pt x="2101850" y="1909763"/>
                  </a:cubicBezTo>
                  <a:cubicBezTo>
                    <a:pt x="2096589" y="1909763"/>
                    <a:pt x="2092325" y="1905499"/>
                    <a:pt x="2092325" y="1900238"/>
                  </a:cubicBezTo>
                  <a:cubicBezTo>
                    <a:pt x="2092325" y="1894977"/>
                    <a:pt x="2096589" y="1890713"/>
                    <a:pt x="2101850" y="1890713"/>
                  </a:cubicBezTo>
                  <a:close/>
                  <a:moveTo>
                    <a:pt x="2058987" y="1890713"/>
                  </a:moveTo>
                  <a:cubicBezTo>
                    <a:pt x="2064248" y="1890713"/>
                    <a:pt x="2068512" y="1894977"/>
                    <a:pt x="2068512" y="1900238"/>
                  </a:cubicBezTo>
                  <a:cubicBezTo>
                    <a:pt x="2068512" y="1905499"/>
                    <a:pt x="2064248" y="1909763"/>
                    <a:pt x="2058987" y="1909763"/>
                  </a:cubicBezTo>
                  <a:cubicBezTo>
                    <a:pt x="2053726" y="1909763"/>
                    <a:pt x="2049462" y="1905499"/>
                    <a:pt x="2049462" y="1900238"/>
                  </a:cubicBezTo>
                  <a:cubicBezTo>
                    <a:pt x="2049462" y="1894977"/>
                    <a:pt x="2053726" y="1890713"/>
                    <a:pt x="2058987" y="1890713"/>
                  </a:cubicBezTo>
                  <a:close/>
                  <a:moveTo>
                    <a:pt x="2016125" y="1890713"/>
                  </a:moveTo>
                  <a:cubicBezTo>
                    <a:pt x="2021386" y="1890713"/>
                    <a:pt x="2025650" y="1894977"/>
                    <a:pt x="2025650" y="1900238"/>
                  </a:cubicBezTo>
                  <a:cubicBezTo>
                    <a:pt x="2025650" y="1905499"/>
                    <a:pt x="2021386" y="1909763"/>
                    <a:pt x="2016125" y="1909763"/>
                  </a:cubicBezTo>
                  <a:cubicBezTo>
                    <a:pt x="2010864" y="1909763"/>
                    <a:pt x="2006600" y="1905499"/>
                    <a:pt x="2006600" y="1900238"/>
                  </a:cubicBezTo>
                  <a:cubicBezTo>
                    <a:pt x="2006600" y="1894977"/>
                    <a:pt x="2010864" y="1890713"/>
                    <a:pt x="2016125" y="1890713"/>
                  </a:cubicBezTo>
                  <a:close/>
                  <a:moveTo>
                    <a:pt x="1973262" y="1890713"/>
                  </a:moveTo>
                  <a:cubicBezTo>
                    <a:pt x="1978523" y="1890713"/>
                    <a:pt x="1982787" y="1894977"/>
                    <a:pt x="1982787" y="1900238"/>
                  </a:cubicBezTo>
                  <a:cubicBezTo>
                    <a:pt x="1982787" y="1905499"/>
                    <a:pt x="1978523" y="1909763"/>
                    <a:pt x="1973262" y="1909763"/>
                  </a:cubicBezTo>
                  <a:cubicBezTo>
                    <a:pt x="1968001" y="1909763"/>
                    <a:pt x="1963737" y="1905499"/>
                    <a:pt x="1963737" y="1900238"/>
                  </a:cubicBezTo>
                  <a:cubicBezTo>
                    <a:pt x="1963737" y="1894977"/>
                    <a:pt x="1968001" y="1890713"/>
                    <a:pt x="1973262" y="1890713"/>
                  </a:cubicBezTo>
                  <a:close/>
                  <a:moveTo>
                    <a:pt x="1930400" y="1890713"/>
                  </a:moveTo>
                  <a:cubicBezTo>
                    <a:pt x="1935661" y="1890713"/>
                    <a:pt x="1939925" y="1894977"/>
                    <a:pt x="1939925" y="1900238"/>
                  </a:cubicBezTo>
                  <a:cubicBezTo>
                    <a:pt x="1939925" y="1905499"/>
                    <a:pt x="1935661" y="1909763"/>
                    <a:pt x="1930400" y="1909763"/>
                  </a:cubicBezTo>
                  <a:cubicBezTo>
                    <a:pt x="1925139" y="1909763"/>
                    <a:pt x="1920875" y="1905499"/>
                    <a:pt x="1920875" y="1900238"/>
                  </a:cubicBezTo>
                  <a:cubicBezTo>
                    <a:pt x="1920875" y="1894977"/>
                    <a:pt x="1925139" y="1890713"/>
                    <a:pt x="1930400" y="1890713"/>
                  </a:cubicBezTo>
                  <a:close/>
                  <a:moveTo>
                    <a:pt x="1886744" y="1890713"/>
                  </a:moveTo>
                  <a:cubicBezTo>
                    <a:pt x="1891567" y="1890713"/>
                    <a:pt x="1895476" y="1894977"/>
                    <a:pt x="1895476" y="1900238"/>
                  </a:cubicBezTo>
                  <a:cubicBezTo>
                    <a:pt x="1895476" y="1905499"/>
                    <a:pt x="1891567" y="1909763"/>
                    <a:pt x="1886744" y="1909763"/>
                  </a:cubicBezTo>
                  <a:cubicBezTo>
                    <a:pt x="1881921" y="1909763"/>
                    <a:pt x="1878012" y="1905499"/>
                    <a:pt x="1878012" y="1900238"/>
                  </a:cubicBezTo>
                  <a:cubicBezTo>
                    <a:pt x="1878012" y="1894977"/>
                    <a:pt x="1881921" y="1890713"/>
                    <a:pt x="1886744" y="1890713"/>
                  </a:cubicBezTo>
                  <a:close/>
                  <a:moveTo>
                    <a:pt x="1843882" y="1890713"/>
                  </a:moveTo>
                  <a:cubicBezTo>
                    <a:pt x="1848705" y="1890713"/>
                    <a:pt x="1852614" y="1894977"/>
                    <a:pt x="1852614" y="1900238"/>
                  </a:cubicBezTo>
                  <a:cubicBezTo>
                    <a:pt x="1852614" y="1905499"/>
                    <a:pt x="1848705" y="1909763"/>
                    <a:pt x="1843882" y="1909763"/>
                  </a:cubicBezTo>
                  <a:cubicBezTo>
                    <a:pt x="1839059" y="1909763"/>
                    <a:pt x="1835150" y="1905499"/>
                    <a:pt x="1835150" y="1900238"/>
                  </a:cubicBezTo>
                  <a:cubicBezTo>
                    <a:pt x="1835150" y="1894977"/>
                    <a:pt x="1839059" y="1890713"/>
                    <a:pt x="1843882" y="1890713"/>
                  </a:cubicBezTo>
                  <a:close/>
                  <a:moveTo>
                    <a:pt x="1800505" y="1890713"/>
                  </a:moveTo>
                  <a:cubicBezTo>
                    <a:pt x="1800505" y="1890713"/>
                    <a:pt x="1800505" y="1890713"/>
                    <a:pt x="1801018" y="1890713"/>
                  </a:cubicBezTo>
                  <a:cubicBezTo>
                    <a:pt x="1806155" y="1890713"/>
                    <a:pt x="1809750" y="1895068"/>
                    <a:pt x="1809750" y="1900510"/>
                  </a:cubicBezTo>
                  <a:cubicBezTo>
                    <a:pt x="1809750" y="1905409"/>
                    <a:pt x="1806155" y="1909763"/>
                    <a:pt x="1801018" y="1909763"/>
                  </a:cubicBezTo>
                  <a:cubicBezTo>
                    <a:pt x="1801018" y="1909763"/>
                    <a:pt x="1801018" y="1909763"/>
                    <a:pt x="1800505" y="1909763"/>
                  </a:cubicBezTo>
                  <a:cubicBezTo>
                    <a:pt x="1795882" y="1909763"/>
                    <a:pt x="1792287" y="1905409"/>
                    <a:pt x="1792287" y="1900510"/>
                  </a:cubicBezTo>
                  <a:cubicBezTo>
                    <a:pt x="1792287" y="1895068"/>
                    <a:pt x="1795882" y="1890713"/>
                    <a:pt x="1800505" y="1890713"/>
                  </a:cubicBezTo>
                  <a:close/>
                  <a:moveTo>
                    <a:pt x="1758156" y="1890713"/>
                  </a:moveTo>
                  <a:cubicBezTo>
                    <a:pt x="1762979" y="1890713"/>
                    <a:pt x="1766888" y="1894977"/>
                    <a:pt x="1766888" y="1900238"/>
                  </a:cubicBezTo>
                  <a:cubicBezTo>
                    <a:pt x="1766888" y="1905499"/>
                    <a:pt x="1762979" y="1909763"/>
                    <a:pt x="1758156" y="1909763"/>
                  </a:cubicBezTo>
                  <a:cubicBezTo>
                    <a:pt x="1753333" y="1909763"/>
                    <a:pt x="1749424" y="1905499"/>
                    <a:pt x="1749424" y="1900238"/>
                  </a:cubicBezTo>
                  <a:cubicBezTo>
                    <a:pt x="1749424" y="1894977"/>
                    <a:pt x="1753333" y="1890713"/>
                    <a:pt x="1758156" y="1890713"/>
                  </a:cubicBezTo>
                  <a:close/>
                  <a:moveTo>
                    <a:pt x="1714499" y="1890713"/>
                  </a:moveTo>
                  <a:cubicBezTo>
                    <a:pt x="1719760" y="1890713"/>
                    <a:pt x="1724024" y="1894977"/>
                    <a:pt x="1724024" y="1900238"/>
                  </a:cubicBezTo>
                  <a:cubicBezTo>
                    <a:pt x="1724024" y="1905499"/>
                    <a:pt x="1719760" y="1909763"/>
                    <a:pt x="1714499" y="1909763"/>
                  </a:cubicBezTo>
                  <a:cubicBezTo>
                    <a:pt x="1709238" y="1909763"/>
                    <a:pt x="1704974" y="1905499"/>
                    <a:pt x="1704974" y="1900238"/>
                  </a:cubicBezTo>
                  <a:cubicBezTo>
                    <a:pt x="1704974" y="1894977"/>
                    <a:pt x="1709238" y="1890713"/>
                    <a:pt x="1714499" y="1890713"/>
                  </a:cubicBezTo>
                  <a:close/>
                  <a:moveTo>
                    <a:pt x="1671637" y="1890713"/>
                  </a:moveTo>
                  <a:cubicBezTo>
                    <a:pt x="1676898" y="1890713"/>
                    <a:pt x="1681162" y="1894977"/>
                    <a:pt x="1681162" y="1900238"/>
                  </a:cubicBezTo>
                  <a:cubicBezTo>
                    <a:pt x="1681162" y="1905499"/>
                    <a:pt x="1676898" y="1909763"/>
                    <a:pt x="1671637" y="1909763"/>
                  </a:cubicBezTo>
                  <a:cubicBezTo>
                    <a:pt x="1666376" y="1909763"/>
                    <a:pt x="1662112" y="1905499"/>
                    <a:pt x="1662112" y="1900238"/>
                  </a:cubicBezTo>
                  <a:cubicBezTo>
                    <a:pt x="1662112" y="1894977"/>
                    <a:pt x="1666376" y="1890713"/>
                    <a:pt x="1671637" y="1890713"/>
                  </a:cubicBezTo>
                  <a:close/>
                  <a:moveTo>
                    <a:pt x="1628774" y="1890713"/>
                  </a:moveTo>
                  <a:cubicBezTo>
                    <a:pt x="1634035" y="1890713"/>
                    <a:pt x="1638299" y="1894977"/>
                    <a:pt x="1638299" y="1900238"/>
                  </a:cubicBezTo>
                  <a:cubicBezTo>
                    <a:pt x="1638299" y="1905499"/>
                    <a:pt x="1634035" y="1909763"/>
                    <a:pt x="1628774" y="1909763"/>
                  </a:cubicBezTo>
                  <a:cubicBezTo>
                    <a:pt x="1623513" y="1909763"/>
                    <a:pt x="1619249" y="1905499"/>
                    <a:pt x="1619249" y="1900238"/>
                  </a:cubicBezTo>
                  <a:cubicBezTo>
                    <a:pt x="1619249" y="1894977"/>
                    <a:pt x="1623513" y="1890713"/>
                    <a:pt x="1628774" y="1890713"/>
                  </a:cubicBezTo>
                  <a:close/>
                  <a:moveTo>
                    <a:pt x="1585912" y="1890713"/>
                  </a:moveTo>
                  <a:cubicBezTo>
                    <a:pt x="1591173" y="1890713"/>
                    <a:pt x="1595437" y="1894977"/>
                    <a:pt x="1595437" y="1900238"/>
                  </a:cubicBezTo>
                  <a:cubicBezTo>
                    <a:pt x="1595437" y="1905499"/>
                    <a:pt x="1591173" y="1909763"/>
                    <a:pt x="1585912" y="1909763"/>
                  </a:cubicBezTo>
                  <a:cubicBezTo>
                    <a:pt x="1580651" y="1909763"/>
                    <a:pt x="1576387" y="1905499"/>
                    <a:pt x="1576387" y="1900238"/>
                  </a:cubicBezTo>
                  <a:cubicBezTo>
                    <a:pt x="1576387" y="1894977"/>
                    <a:pt x="1580651" y="1890713"/>
                    <a:pt x="1585912" y="1890713"/>
                  </a:cubicBezTo>
                  <a:close/>
                  <a:moveTo>
                    <a:pt x="1543049" y="1890713"/>
                  </a:moveTo>
                  <a:cubicBezTo>
                    <a:pt x="1548310" y="1890713"/>
                    <a:pt x="1552574" y="1894977"/>
                    <a:pt x="1552574" y="1900238"/>
                  </a:cubicBezTo>
                  <a:cubicBezTo>
                    <a:pt x="1552574" y="1905499"/>
                    <a:pt x="1548310" y="1909763"/>
                    <a:pt x="1543049" y="1909763"/>
                  </a:cubicBezTo>
                  <a:cubicBezTo>
                    <a:pt x="1537788" y="1909763"/>
                    <a:pt x="1533524" y="1905499"/>
                    <a:pt x="1533524" y="1900238"/>
                  </a:cubicBezTo>
                  <a:cubicBezTo>
                    <a:pt x="1533524" y="1894977"/>
                    <a:pt x="1537788" y="1890713"/>
                    <a:pt x="1543049" y="1890713"/>
                  </a:cubicBezTo>
                  <a:close/>
                  <a:moveTo>
                    <a:pt x="1500187" y="1890713"/>
                  </a:moveTo>
                  <a:cubicBezTo>
                    <a:pt x="1505448" y="1890713"/>
                    <a:pt x="1509712" y="1894977"/>
                    <a:pt x="1509712" y="1900238"/>
                  </a:cubicBezTo>
                  <a:cubicBezTo>
                    <a:pt x="1509712" y="1905499"/>
                    <a:pt x="1505448" y="1909763"/>
                    <a:pt x="1500187" y="1909763"/>
                  </a:cubicBezTo>
                  <a:cubicBezTo>
                    <a:pt x="1494926" y="1909763"/>
                    <a:pt x="1490662" y="1905499"/>
                    <a:pt x="1490662" y="1900238"/>
                  </a:cubicBezTo>
                  <a:cubicBezTo>
                    <a:pt x="1490662" y="1894977"/>
                    <a:pt x="1494926" y="1890713"/>
                    <a:pt x="1500187" y="1890713"/>
                  </a:cubicBezTo>
                  <a:close/>
                  <a:moveTo>
                    <a:pt x="1457052" y="1890713"/>
                  </a:moveTo>
                  <a:cubicBezTo>
                    <a:pt x="1457052" y="1890713"/>
                    <a:pt x="1457052" y="1890713"/>
                    <a:pt x="1457596" y="1890713"/>
                  </a:cubicBezTo>
                  <a:cubicBezTo>
                    <a:pt x="1462495" y="1890713"/>
                    <a:pt x="1466849" y="1895068"/>
                    <a:pt x="1466849" y="1900510"/>
                  </a:cubicBezTo>
                  <a:cubicBezTo>
                    <a:pt x="1466849" y="1905409"/>
                    <a:pt x="1462495" y="1909763"/>
                    <a:pt x="1457596" y="1909763"/>
                  </a:cubicBezTo>
                  <a:cubicBezTo>
                    <a:pt x="1457596" y="1909763"/>
                    <a:pt x="1457596" y="1909763"/>
                    <a:pt x="1457052" y="1909763"/>
                  </a:cubicBezTo>
                  <a:cubicBezTo>
                    <a:pt x="1452153" y="1909763"/>
                    <a:pt x="1447799" y="1905409"/>
                    <a:pt x="1447799" y="1900510"/>
                  </a:cubicBezTo>
                  <a:cubicBezTo>
                    <a:pt x="1447799" y="1895068"/>
                    <a:pt x="1452153" y="1890713"/>
                    <a:pt x="1457052" y="1890713"/>
                  </a:cubicBezTo>
                  <a:close/>
                  <a:moveTo>
                    <a:pt x="1414462" y="1890713"/>
                  </a:moveTo>
                  <a:cubicBezTo>
                    <a:pt x="1419723" y="1890713"/>
                    <a:pt x="1423987" y="1894977"/>
                    <a:pt x="1423987" y="1900238"/>
                  </a:cubicBezTo>
                  <a:cubicBezTo>
                    <a:pt x="1423987" y="1905499"/>
                    <a:pt x="1419723" y="1909763"/>
                    <a:pt x="1414462" y="1909763"/>
                  </a:cubicBezTo>
                  <a:cubicBezTo>
                    <a:pt x="1409201" y="1909763"/>
                    <a:pt x="1404937" y="1905499"/>
                    <a:pt x="1404937" y="1900238"/>
                  </a:cubicBezTo>
                  <a:cubicBezTo>
                    <a:pt x="1404937" y="1894977"/>
                    <a:pt x="1409201" y="1890713"/>
                    <a:pt x="1414462" y="1890713"/>
                  </a:cubicBezTo>
                  <a:close/>
                  <a:moveTo>
                    <a:pt x="1370806" y="1890713"/>
                  </a:moveTo>
                  <a:cubicBezTo>
                    <a:pt x="1375629" y="1890713"/>
                    <a:pt x="1379538" y="1894977"/>
                    <a:pt x="1379538" y="1900238"/>
                  </a:cubicBezTo>
                  <a:cubicBezTo>
                    <a:pt x="1379538" y="1905499"/>
                    <a:pt x="1375629" y="1909763"/>
                    <a:pt x="1370806" y="1909763"/>
                  </a:cubicBezTo>
                  <a:cubicBezTo>
                    <a:pt x="1365983" y="1909763"/>
                    <a:pt x="1362074" y="1905499"/>
                    <a:pt x="1362074" y="1900238"/>
                  </a:cubicBezTo>
                  <a:cubicBezTo>
                    <a:pt x="1362074" y="1894977"/>
                    <a:pt x="1365983" y="1890713"/>
                    <a:pt x="1370806" y="1890713"/>
                  </a:cubicBezTo>
                  <a:close/>
                  <a:moveTo>
                    <a:pt x="1328737" y="1890713"/>
                  </a:moveTo>
                  <a:cubicBezTo>
                    <a:pt x="1333998" y="1890713"/>
                    <a:pt x="1338262" y="1894977"/>
                    <a:pt x="1338262" y="1900238"/>
                  </a:cubicBezTo>
                  <a:cubicBezTo>
                    <a:pt x="1338262" y="1905499"/>
                    <a:pt x="1333998" y="1909763"/>
                    <a:pt x="1328737" y="1909763"/>
                  </a:cubicBezTo>
                  <a:cubicBezTo>
                    <a:pt x="1323476" y="1909763"/>
                    <a:pt x="1319212" y="1905499"/>
                    <a:pt x="1319212" y="1900238"/>
                  </a:cubicBezTo>
                  <a:cubicBezTo>
                    <a:pt x="1319212" y="1894977"/>
                    <a:pt x="1323476" y="1890713"/>
                    <a:pt x="1328737" y="1890713"/>
                  </a:cubicBezTo>
                  <a:close/>
                  <a:moveTo>
                    <a:pt x="1285081" y="1890713"/>
                  </a:moveTo>
                  <a:cubicBezTo>
                    <a:pt x="1289904" y="1890713"/>
                    <a:pt x="1293813" y="1894977"/>
                    <a:pt x="1293813" y="1900238"/>
                  </a:cubicBezTo>
                  <a:cubicBezTo>
                    <a:pt x="1293813" y="1905499"/>
                    <a:pt x="1289904" y="1909763"/>
                    <a:pt x="1285081" y="1909763"/>
                  </a:cubicBezTo>
                  <a:cubicBezTo>
                    <a:pt x="1280258" y="1909763"/>
                    <a:pt x="1276349" y="1905499"/>
                    <a:pt x="1276349" y="1900238"/>
                  </a:cubicBezTo>
                  <a:cubicBezTo>
                    <a:pt x="1276349" y="1894977"/>
                    <a:pt x="1280258" y="1890713"/>
                    <a:pt x="1285081" y="1890713"/>
                  </a:cubicBezTo>
                  <a:close/>
                  <a:moveTo>
                    <a:pt x="1242219" y="1890713"/>
                  </a:moveTo>
                  <a:cubicBezTo>
                    <a:pt x="1247042" y="1890713"/>
                    <a:pt x="1250951" y="1894977"/>
                    <a:pt x="1250951" y="1900238"/>
                  </a:cubicBezTo>
                  <a:cubicBezTo>
                    <a:pt x="1250951" y="1905499"/>
                    <a:pt x="1247042" y="1909763"/>
                    <a:pt x="1242219" y="1909763"/>
                  </a:cubicBezTo>
                  <a:cubicBezTo>
                    <a:pt x="1237396" y="1909763"/>
                    <a:pt x="1233487" y="1905499"/>
                    <a:pt x="1233487" y="1900238"/>
                  </a:cubicBezTo>
                  <a:cubicBezTo>
                    <a:pt x="1233487" y="1894977"/>
                    <a:pt x="1237396" y="1890713"/>
                    <a:pt x="1242219" y="1890713"/>
                  </a:cubicBezTo>
                  <a:close/>
                  <a:moveTo>
                    <a:pt x="1198562" y="1890713"/>
                  </a:moveTo>
                  <a:cubicBezTo>
                    <a:pt x="1203823" y="1890713"/>
                    <a:pt x="1208087" y="1894977"/>
                    <a:pt x="1208087" y="1900238"/>
                  </a:cubicBezTo>
                  <a:cubicBezTo>
                    <a:pt x="1208087" y="1905499"/>
                    <a:pt x="1203823" y="1909763"/>
                    <a:pt x="1198562" y="1909763"/>
                  </a:cubicBezTo>
                  <a:cubicBezTo>
                    <a:pt x="1193301" y="1909763"/>
                    <a:pt x="1189037" y="1905499"/>
                    <a:pt x="1189037" y="1900238"/>
                  </a:cubicBezTo>
                  <a:cubicBezTo>
                    <a:pt x="1189037" y="1894977"/>
                    <a:pt x="1193301" y="1890713"/>
                    <a:pt x="1198562" y="1890713"/>
                  </a:cubicBezTo>
                  <a:close/>
                  <a:moveTo>
                    <a:pt x="1155699" y="1890713"/>
                  </a:moveTo>
                  <a:cubicBezTo>
                    <a:pt x="1160960" y="1890713"/>
                    <a:pt x="1165224" y="1894977"/>
                    <a:pt x="1165224" y="1900238"/>
                  </a:cubicBezTo>
                  <a:cubicBezTo>
                    <a:pt x="1165224" y="1905499"/>
                    <a:pt x="1160960" y="1909763"/>
                    <a:pt x="1155699" y="1909763"/>
                  </a:cubicBezTo>
                  <a:cubicBezTo>
                    <a:pt x="1150438" y="1909763"/>
                    <a:pt x="1146174" y="1905499"/>
                    <a:pt x="1146174" y="1900238"/>
                  </a:cubicBezTo>
                  <a:cubicBezTo>
                    <a:pt x="1146174" y="1894977"/>
                    <a:pt x="1150438" y="1890713"/>
                    <a:pt x="1155699" y="1890713"/>
                  </a:cubicBezTo>
                  <a:close/>
                  <a:moveTo>
                    <a:pt x="1112882" y="1890713"/>
                  </a:moveTo>
                  <a:cubicBezTo>
                    <a:pt x="1112882" y="1890713"/>
                    <a:pt x="1112882" y="1890713"/>
                    <a:pt x="1113381" y="1890713"/>
                  </a:cubicBezTo>
                  <a:cubicBezTo>
                    <a:pt x="1118370" y="1890713"/>
                    <a:pt x="1122362" y="1895068"/>
                    <a:pt x="1122362" y="1900510"/>
                  </a:cubicBezTo>
                  <a:cubicBezTo>
                    <a:pt x="1122362" y="1905409"/>
                    <a:pt x="1118370" y="1909763"/>
                    <a:pt x="1113381" y="1909763"/>
                  </a:cubicBezTo>
                  <a:cubicBezTo>
                    <a:pt x="1113381" y="1909763"/>
                    <a:pt x="1113381" y="1909763"/>
                    <a:pt x="1112882" y="1909763"/>
                  </a:cubicBezTo>
                  <a:cubicBezTo>
                    <a:pt x="1108392" y="1909763"/>
                    <a:pt x="1104899" y="1905409"/>
                    <a:pt x="1104899" y="1900510"/>
                  </a:cubicBezTo>
                  <a:cubicBezTo>
                    <a:pt x="1104899" y="1895068"/>
                    <a:pt x="1108392" y="1890713"/>
                    <a:pt x="1112882" y="1890713"/>
                  </a:cubicBezTo>
                  <a:close/>
                  <a:moveTo>
                    <a:pt x="1069975" y="1890713"/>
                  </a:moveTo>
                  <a:cubicBezTo>
                    <a:pt x="1075236" y="1890713"/>
                    <a:pt x="1079500" y="1894977"/>
                    <a:pt x="1079500" y="1900238"/>
                  </a:cubicBezTo>
                  <a:cubicBezTo>
                    <a:pt x="1079500" y="1905499"/>
                    <a:pt x="1075236" y="1909763"/>
                    <a:pt x="1069975" y="1909763"/>
                  </a:cubicBezTo>
                  <a:cubicBezTo>
                    <a:pt x="1064714" y="1909763"/>
                    <a:pt x="1060450" y="1905499"/>
                    <a:pt x="1060450" y="1900238"/>
                  </a:cubicBezTo>
                  <a:cubicBezTo>
                    <a:pt x="1060450" y="1894977"/>
                    <a:pt x="1064714" y="1890713"/>
                    <a:pt x="1069975" y="1890713"/>
                  </a:cubicBezTo>
                  <a:close/>
                  <a:moveTo>
                    <a:pt x="1027112" y="1890713"/>
                  </a:moveTo>
                  <a:cubicBezTo>
                    <a:pt x="1032373" y="1890713"/>
                    <a:pt x="1036637" y="1894977"/>
                    <a:pt x="1036637" y="1900238"/>
                  </a:cubicBezTo>
                  <a:cubicBezTo>
                    <a:pt x="1036637" y="1905499"/>
                    <a:pt x="1032373" y="1909763"/>
                    <a:pt x="1027112" y="1909763"/>
                  </a:cubicBezTo>
                  <a:cubicBezTo>
                    <a:pt x="1021851" y="1909763"/>
                    <a:pt x="1017587" y="1905499"/>
                    <a:pt x="1017587" y="1900238"/>
                  </a:cubicBezTo>
                  <a:cubicBezTo>
                    <a:pt x="1017587" y="1894977"/>
                    <a:pt x="1021851" y="1890713"/>
                    <a:pt x="1027112" y="1890713"/>
                  </a:cubicBezTo>
                  <a:close/>
                  <a:moveTo>
                    <a:pt x="984250" y="1890713"/>
                  </a:moveTo>
                  <a:cubicBezTo>
                    <a:pt x="989511" y="1890713"/>
                    <a:pt x="993775" y="1894977"/>
                    <a:pt x="993775" y="1900238"/>
                  </a:cubicBezTo>
                  <a:cubicBezTo>
                    <a:pt x="993775" y="1905499"/>
                    <a:pt x="989511" y="1909763"/>
                    <a:pt x="984250" y="1909763"/>
                  </a:cubicBezTo>
                  <a:cubicBezTo>
                    <a:pt x="978989" y="1909763"/>
                    <a:pt x="974725" y="1905499"/>
                    <a:pt x="974725" y="1900238"/>
                  </a:cubicBezTo>
                  <a:cubicBezTo>
                    <a:pt x="974725" y="1894977"/>
                    <a:pt x="978989" y="1890713"/>
                    <a:pt x="984250" y="1890713"/>
                  </a:cubicBezTo>
                  <a:close/>
                  <a:moveTo>
                    <a:pt x="941387" y="1890713"/>
                  </a:moveTo>
                  <a:cubicBezTo>
                    <a:pt x="946648" y="1890713"/>
                    <a:pt x="950912" y="1894977"/>
                    <a:pt x="950912" y="1900238"/>
                  </a:cubicBezTo>
                  <a:cubicBezTo>
                    <a:pt x="950912" y="1905499"/>
                    <a:pt x="946648" y="1909763"/>
                    <a:pt x="941387" y="1909763"/>
                  </a:cubicBezTo>
                  <a:cubicBezTo>
                    <a:pt x="936126" y="1909763"/>
                    <a:pt x="931862" y="1905499"/>
                    <a:pt x="931862" y="1900238"/>
                  </a:cubicBezTo>
                  <a:cubicBezTo>
                    <a:pt x="931862" y="1894977"/>
                    <a:pt x="936126" y="1890713"/>
                    <a:pt x="941387" y="1890713"/>
                  </a:cubicBezTo>
                  <a:close/>
                  <a:moveTo>
                    <a:pt x="898525" y="1890713"/>
                  </a:moveTo>
                  <a:cubicBezTo>
                    <a:pt x="903786" y="1890713"/>
                    <a:pt x="908050" y="1894977"/>
                    <a:pt x="908050" y="1900238"/>
                  </a:cubicBezTo>
                  <a:cubicBezTo>
                    <a:pt x="908050" y="1905499"/>
                    <a:pt x="903786" y="1909763"/>
                    <a:pt x="898525" y="1909763"/>
                  </a:cubicBezTo>
                  <a:cubicBezTo>
                    <a:pt x="893264" y="1909763"/>
                    <a:pt x="889000" y="1905499"/>
                    <a:pt x="889000" y="1900238"/>
                  </a:cubicBezTo>
                  <a:cubicBezTo>
                    <a:pt x="889000" y="1894977"/>
                    <a:pt x="893264" y="1890713"/>
                    <a:pt x="898525" y="1890713"/>
                  </a:cubicBezTo>
                  <a:close/>
                  <a:moveTo>
                    <a:pt x="855662" y="1890713"/>
                  </a:moveTo>
                  <a:cubicBezTo>
                    <a:pt x="860923" y="1890713"/>
                    <a:pt x="865187" y="1894977"/>
                    <a:pt x="865187" y="1900238"/>
                  </a:cubicBezTo>
                  <a:cubicBezTo>
                    <a:pt x="865187" y="1905499"/>
                    <a:pt x="860923" y="1909763"/>
                    <a:pt x="855662" y="1909763"/>
                  </a:cubicBezTo>
                  <a:cubicBezTo>
                    <a:pt x="850401" y="1909763"/>
                    <a:pt x="846137" y="1905499"/>
                    <a:pt x="846137" y="1900238"/>
                  </a:cubicBezTo>
                  <a:cubicBezTo>
                    <a:pt x="846137" y="1894977"/>
                    <a:pt x="850401" y="1890713"/>
                    <a:pt x="855662" y="1890713"/>
                  </a:cubicBezTo>
                  <a:close/>
                  <a:moveTo>
                    <a:pt x="812800" y="1890713"/>
                  </a:moveTo>
                  <a:cubicBezTo>
                    <a:pt x="818061" y="1890713"/>
                    <a:pt x="822325" y="1894977"/>
                    <a:pt x="822325" y="1900238"/>
                  </a:cubicBezTo>
                  <a:cubicBezTo>
                    <a:pt x="822325" y="1905499"/>
                    <a:pt x="818061" y="1909763"/>
                    <a:pt x="812800" y="1909763"/>
                  </a:cubicBezTo>
                  <a:cubicBezTo>
                    <a:pt x="807539" y="1909763"/>
                    <a:pt x="803275" y="1905499"/>
                    <a:pt x="803275" y="1900238"/>
                  </a:cubicBezTo>
                  <a:cubicBezTo>
                    <a:pt x="803275" y="1894977"/>
                    <a:pt x="807539" y="1890713"/>
                    <a:pt x="812800" y="1890713"/>
                  </a:cubicBezTo>
                  <a:close/>
                  <a:moveTo>
                    <a:pt x="769665" y="1890713"/>
                  </a:moveTo>
                  <a:cubicBezTo>
                    <a:pt x="769665" y="1890713"/>
                    <a:pt x="769665" y="1890713"/>
                    <a:pt x="770209" y="1890713"/>
                  </a:cubicBezTo>
                  <a:cubicBezTo>
                    <a:pt x="775108" y="1890713"/>
                    <a:pt x="779462" y="1895068"/>
                    <a:pt x="779462" y="1900510"/>
                  </a:cubicBezTo>
                  <a:cubicBezTo>
                    <a:pt x="779462" y="1905409"/>
                    <a:pt x="775108" y="1909763"/>
                    <a:pt x="770209" y="1909763"/>
                  </a:cubicBezTo>
                  <a:cubicBezTo>
                    <a:pt x="770209" y="1909763"/>
                    <a:pt x="770209" y="1909763"/>
                    <a:pt x="769665" y="1909763"/>
                  </a:cubicBezTo>
                  <a:cubicBezTo>
                    <a:pt x="764766" y="1909763"/>
                    <a:pt x="760412" y="1905409"/>
                    <a:pt x="760412" y="1900510"/>
                  </a:cubicBezTo>
                  <a:cubicBezTo>
                    <a:pt x="760412" y="1895068"/>
                    <a:pt x="764766" y="1890713"/>
                    <a:pt x="769665" y="1890713"/>
                  </a:cubicBezTo>
                  <a:close/>
                  <a:moveTo>
                    <a:pt x="726281" y="1890713"/>
                  </a:moveTo>
                  <a:cubicBezTo>
                    <a:pt x="731104" y="1890713"/>
                    <a:pt x="735013" y="1894977"/>
                    <a:pt x="735013" y="1900238"/>
                  </a:cubicBezTo>
                  <a:cubicBezTo>
                    <a:pt x="735013" y="1905499"/>
                    <a:pt x="731104" y="1909763"/>
                    <a:pt x="726281" y="1909763"/>
                  </a:cubicBezTo>
                  <a:cubicBezTo>
                    <a:pt x="721458" y="1909763"/>
                    <a:pt x="717549" y="1905499"/>
                    <a:pt x="717549" y="1900238"/>
                  </a:cubicBezTo>
                  <a:cubicBezTo>
                    <a:pt x="717549" y="1894977"/>
                    <a:pt x="721458" y="1890713"/>
                    <a:pt x="726281" y="1890713"/>
                  </a:cubicBezTo>
                  <a:close/>
                  <a:moveTo>
                    <a:pt x="2124075" y="1847851"/>
                  </a:moveTo>
                  <a:cubicBezTo>
                    <a:pt x="2129336" y="1847851"/>
                    <a:pt x="2133600" y="1852115"/>
                    <a:pt x="2133600" y="1857376"/>
                  </a:cubicBezTo>
                  <a:cubicBezTo>
                    <a:pt x="2133600" y="1862637"/>
                    <a:pt x="2129336" y="1866901"/>
                    <a:pt x="2124075" y="1866901"/>
                  </a:cubicBezTo>
                  <a:cubicBezTo>
                    <a:pt x="2118814" y="1866901"/>
                    <a:pt x="2114550" y="1862637"/>
                    <a:pt x="2114550" y="1857376"/>
                  </a:cubicBezTo>
                  <a:cubicBezTo>
                    <a:pt x="2114550" y="1852115"/>
                    <a:pt x="2118814" y="1847851"/>
                    <a:pt x="2124075" y="1847851"/>
                  </a:cubicBezTo>
                  <a:close/>
                  <a:moveTo>
                    <a:pt x="2081212" y="1847851"/>
                  </a:moveTo>
                  <a:cubicBezTo>
                    <a:pt x="2086473" y="1847851"/>
                    <a:pt x="2090737" y="1852115"/>
                    <a:pt x="2090737" y="1857376"/>
                  </a:cubicBezTo>
                  <a:cubicBezTo>
                    <a:pt x="2090737" y="1862637"/>
                    <a:pt x="2086473" y="1866901"/>
                    <a:pt x="2081212" y="1866901"/>
                  </a:cubicBezTo>
                  <a:cubicBezTo>
                    <a:pt x="2075951" y="1866901"/>
                    <a:pt x="2071687" y="1862637"/>
                    <a:pt x="2071687" y="1857376"/>
                  </a:cubicBezTo>
                  <a:cubicBezTo>
                    <a:pt x="2071687" y="1852115"/>
                    <a:pt x="2075951" y="1847851"/>
                    <a:pt x="2081212" y="1847851"/>
                  </a:cubicBezTo>
                  <a:close/>
                  <a:moveTo>
                    <a:pt x="2038350" y="1847851"/>
                  </a:moveTo>
                  <a:cubicBezTo>
                    <a:pt x="2043611" y="1847851"/>
                    <a:pt x="2047875" y="1852115"/>
                    <a:pt x="2047875" y="1857376"/>
                  </a:cubicBezTo>
                  <a:cubicBezTo>
                    <a:pt x="2047875" y="1862637"/>
                    <a:pt x="2043611" y="1866901"/>
                    <a:pt x="2038350" y="1866901"/>
                  </a:cubicBezTo>
                  <a:cubicBezTo>
                    <a:pt x="2033089" y="1866901"/>
                    <a:pt x="2028825" y="1862637"/>
                    <a:pt x="2028825" y="1857376"/>
                  </a:cubicBezTo>
                  <a:cubicBezTo>
                    <a:pt x="2028825" y="1852115"/>
                    <a:pt x="2033089" y="1847851"/>
                    <a:pt x="2038350" y="1847851"/>
                  </a:cubicBezTo>
                  <a:close/>
                  <a:moveTo>
                    <a:pt x="1994694" y="1847851"/>
                  </a:moveTo>
                  <a:cubicBezTo>
                    <a:pt x="1999517" y="1847851"/>
                    <a:pt x="2003426" y="1852115"/>
                    <a:pt x="2003426" y="1857376"/>
                  </a:cubicBezTo>
                  <a:cubicBezTo>
                    <a:pt x="2003426" y="1862637"/>
                    <a:pt x="1999517" y="1866901"/>
                    <a:pt x="1994694" y="1866901"/>
                  </a:cubicBezTo>
                  <a:cubicBezTo>
                    <a:pt x="1989871" y="1866901"/>
                    <a:pt x="1985962" y="1862637"/>
                    <a:pt x="1985962" y="1857376"/>
                  </a:cubicBezTo>
                  <a:cubicBezTo>
                    <a:pt x="1985962" y="1852115"/>
                    <a:pt x="1989871" y="1847851"/>
                    <a:pt x="1994694" y="1847851"/>
                  </a:cubicBezTo>
                  <a:close/>
                  <a:moveTo>
                    <a:pt x="1951832" y="1847851"/>
                  </a:moveTo>
                  <a:cubicBezTo>
                    <a:pt x="1956655" y="1847851"/>
                    <a:pt x="1960564" y="1852115"/>
                    <a:pt x="1960564" y="1857376"/>
                  </a:cubicBezTo>
                  <a:cubicBezTo>
                    <a:pt x="1960564" y="1862637"/>
                    <a:pt x="1956655" y="1866901"/>
                    <a:pt x="1951832" y="1866901"/>
                  </a:cubicBezTo>
                  <a:cubicBezTo>
                    <a:pt x="1947009" y="1866901"/>
                    <a:pt x="1943100" y="1862637"/>
                    <a:pt x="1943100" y="1857376"/>
                  </a:cubicBezTo>
                  <a:cubicBezTo>
                    <a:pt x="1943100" y="1852115"/>
                    <a:pt x="1947009" y="1847851"/>
                    <a:pt x="1951832" y="1847851"/>
                  </a:cubicBezTo>
                  <a:close/>
                  <a:moveTo>
                    <a:pt x="1908969" y="1847851"/>
                  </a:moveTo>
                  <a:cubicBezTo>
                    <a:pt x="1913792" y="1847851"/>
                    <a:pt x="1917701" y="1852115"/>
                    <a:pt x="1917701" y="1857376"/>
                  </a:cubicBezTo>
                  <a:cubicBezTo>
                    <a:pt x="1917701" y="1862637"/>
                    <a:pt x="1913792" y="1866901"/>
                    <a:pt x="1908969" y="1866901"/>
                  </a:cubicBezTo>
                  <a:cubicBezTo>
                    <a:pt x="1904146" y="1866901"/>
                    <a:pt x="1900237" y="1862637"/>
                    <a:pt x="1900237" y="1857376"/>
                  </a:cubicBezTo>
                  <a:cubicBezTo>
                    <a:pt x="1900237" y="1852115"/>
                    <a:pt x="1904146" y="1847851"/>
                    <a:pt x="1908969" y="1847851"/>
                  </a:cubicBezTo>
                  <a:close/>
                  <a:moveTo>
                    <a:pt x="1866107" y="1847851"/>
                  </a:moveTo>
                  <a:cubicBezTo>
                    <a:pt x="1870930" y="1847851"/>
                    <a:pt x="1874839" y="1852115"/>
                    <a:pt x="1874839" y="1857376"/>
                  </a:cubicBezTo>
                  <a:cubicBezTo>
                    <a:pt x="1874839" y="1862637"/>
                    <a:pt x="1870930" y="1866901"/>
                    <a:pt x="1866107" y="1866901"/>
                  </a:cubicBezTo>
                  <a:cubicBezTo>
                    <a:pt x="1861284" y="1866901"/>
                    <a:pt x="1857375" y="1862637"/>
                    <a:pt x="1857375" y="1857376"/>
                  </a:cubicBezTo>
                  <a:cubicBezTo>
                    <a:pt x="1857375" y="1852115"/>
                    <a:pt x="1861284" y="1847851"/>
                    <a:pt x="1866107" y="1847851"/>
                  </a:cubicBezTo>
                  <a:close/>
                  <a:moveTo>
                    <a:pt x="1822450" y="1847851"/>
                  </a:moveTo>
                  <a:cubicBezTo>
                    <a:pt x="1827711" y="1847851"/>
                    <a:pt x="1831975" y="1852115"/>
                    <a:pt x="1831975" y="1857376"/>
                  </a:cubicBezTo>
                  <a:cubicBezTo>
                    <a:pt x="1831975" y="1862637"/>
                    <a:pt x="1827711" y="1866901"/>
                    <a:pt x="1822450" y="1866901"/>
                  </a:cubicBezTo>
                  <a:cubicBezTo>
                    <a:pt x="1817189" y="1866901"/>
                    <a:pt x="1812925" y="1862637"/>
                    <a:pt x="1812925" y="1857376"/>
                  </a:cubicBezTo>
                  <a:cubicBezTo>
                    <a:pt x="1812925" y="1852115"/>
                    <a:pt x="1817189" y="1847851"/>
                    <a:pt x="1822450" y="1847851"/>
                  </a:cubicBezTo>
                  <a:close/>
                  <a:moveTo>
                    <a:pt x="1779587" y="1847851"/>
                  </a:moveTo>
                  <a:cubicBezTo>
                    <a:pt x="1784848" y="1847851"/>
                    <a:pt x="1789112" y="1852115"/>
                    <a:pt x="1789112" y="1857376"/>
                  </a:cubicBezTo>
                  <a:cubicBezTo>
                    <a:pt x="1789112" y="1862637"/>
                    <a:pt x="1784848" y="1866901"/>
                    <a:pt x="1779587" y="1866901"/>
                  </a:cubicBezTo>
                  <a:cubicBezTo>
                    <a:pt x="1774326" y="1866901"/>
                    <a:pt x="1770062" y="1862637"/>
                    <a:pt x="1770062" y="1857376"/>
                  </a:cubicBezTo>
                  <a:cubicBezTo>
                    <a:pt x="1770062" y="1852115"/>
                    <a:pt x="1774326" y="1847851"/>
                    <a:pt x="1779587" y="1847851"/>
                  </a:cubicBezTo>
                  <a:close/>
                  <a:moveTo>
                    <a:pt x="1736724" y="1847851"/>
                  </a:moveTo>
                  <a:cubicBezTo>
                    <a:pt x="1741985" y="1847851"/>
                    <a:pt x="1746249" y="1852115"/>
                    <a:pt x="1746249" y="1857376"/>
                  </a:cubicBezTo>
                  <a:cubicBezTo>
                    <a:pt x="1746249" y="1862637"/>
                    <a:pt x="1741985" y="1866901"/>
                    <a:pt x="1736724" y="1866901"/>
                  </a:cubicBezTo>
                  <a:cubicBezTo>
                    <a:pt x="1731463" y="1866901"/>
                    <a:pt x="1727199" y="1862637"/>
                    <a:pt x="1727199" y="1857376"/>
                  </a:cubicBezTo>
                  <a:cubicBezTo>
                    <a:pt x="1727199" y="1852115"/>
                    <a:pt x="1731463" y="1847851"/>
                    <a:pt x="1736724" y="1847851"/>
                  </a:cubicBezTo>
                  <a:close/>
                  <a:moveTo>
                    <a:pt x="1693862" y="1847851"/>
                  </a:moveTo>
                  <a:cubicBezTo>
                    <a:pt x="1699123" y="1847851"/>
                    <a:pt x="1703387" y="1852115"/>
                    <a:pt x="1703387" y="1857376"/>
                  </a:cubicBezTo>
                  <a:cubicBezTo>
                    <a:pt x="1703387" y="1862637"/>
                    <a:pt x="1699123" y="1866901"/>
                    <a:pt x="1693862" y="1866901"/>
                  </a:cubicBezTo>
                  <a:cubicBezTo>
                    <a:pt x="1688601" y="1866901"/>
                    <a:pt x="1684337" y="1862637"/>
                    <a:pt x="1684337" y="1857376"/>
                  </a:cubicBezTo>
                  <a:cubicBezTo>
                    <a:pt x="1684337" y="1852115"/>
                    <a:pt x="1688601" y="1847851"/>
                    <a:pt x="1693862" y="1847851"/>
                  </a:cubicBezTo>
                  <a:close/>
                  <a:moveTo>
                    <a:pt x="1650999" y="1847851"/>
                  </a:moveTo>
                  <a:cubicBezTo>
                    <a:pt x="1656260" y="1847851"/>
                    <a:pt x="1660524" y="1852115"/>
                    <a:pt x="1660524" y="1857376"/>
                  </a:cubicBezTo>
                  <a:cubicBezTo>
                    <a:pt x="1660524" y="1862637"/>
                    <a:pt x="1656260" y="1866901"/>
                    <a:pt x="1650999" y="1866901"/>
                  </a:cubicBezTo>
                  <a:cubicBezTo>
                    <a:pt x="1645738" y="1866901"/>
                    <a:pt x="1641474" y="1862637"/>
                    <a:pt x="1641474" y="1857376"/>
                  </a:cubicBezTo>
                  <a:cubicBezTo>
                    <a:pt x="1641474" y="1852115"/>
                    <a:pt x="1645738" y="1847851"/>
                    <a:pt x="1650999" y="1847851"/>
                  </a:cubicBezTo>
                  <a:close/>
                  <a:moveTo>
                    <a:pt x="1608137" y="1847851"/>
                  </a:moveTo>
                  <a:cubicBezTo>
                    <a:pt x="1613398" y="1847851"/>
                    <a:pt x="1617662" y="1852115"/>
                    <a:pt x="1617662" y="1857376"/>
                  </a:cubicBezTo>
                  <a:cubicBezTo>
                    <a:pt x="1617662" y="1862637"/>
                    <a:pt x="1613398" y="1866901"/>
                    <a:pt x="1608137" y="1866901"/>
                  </a:cubicBezTo>
                  <a:cubicBezTo>
                    <a:pt x="1602876" y="1866901"/>
                    <a:pt x="1598612" y="1862637"/>
                    <a:pt x="1598612" y="1857376"/>
                  </a:cubicBezTo>
                  <a:cubicBezTo>
                    <a:pt x="1598612" y="1852115"/>
                    <a:pt x="1602876" y="1847851"/>
                    <a:pt x="1608137" y="1847851"/>
                  </a:cubicBezTo>
                  <a:close/>
                  <a:moveTo>
                    <a:pt x="1565274" y="1847851"/>
                  </a:moveTo>
                  <a:cubicBezTo>
                    <a:pt x="1570535" y="1847851"/>
                    <a:pt x="1574799" y="1852115"/>
                    <a:pt x="1574799" y="1857376"/>
                  </a:cubicBezTo>
                  <a:cubicBezTo>
                    <a:pt x="1574799" y="1862637"/>
                    <a:pt x="1570535" y="1866901"/>
                    <a:pt x="1565274" y="1866901"/>
                  </a:cubicBezTo>
                  <a:cubicBezTo>
                    <a:pt x="1560013" y="1866901"/>
                    <a:pt x="1555749" y="1862637"/>
                    <a:pt x="1555749" y="1857376"/>
                  </a:cubicBezTo>
                  <a:cubicBezTo>
                    <a:pt x="1555749" y="1852115"/>
                    <a:pt x="1560013" y="1847851"/>
                    <a:pt x="1565274" y="1847851"/>
                  </a:cubicBezTo>
                  <a:close/>
                  <a:moveTo>
                    <a:pt x="1522412" y="1847851"/>
                  </a:moveTo>
                  <a:cubicBezTo>
                    <a:pt x="1527673" y="1847851"/>
                    <a:pt x="1531937" y="1852115"/>
                    <a:pt x="1531937" y="1857376"/>
                  </a:cubicBezTo>
                  <a:cubicBezTo>
                    <a:pt x="1531937" y="1862637"/>
                    <a:pt x="1527673" y="1866901"/>
                    <a:pt x="1522412" y="1866901"/>
                  </a:cubicBezTo>
                  <a:cubicBezTo>
                    <a:pt x="1517151" y="1866901"/>
                    <a:pt x="1512887" y="1862637"/>
                    <a:pt x="1512887" y="1857376"/>
                  </a:cubicBezTo>
                  <a:cubicBezTo>
                    <a:pt x="1512887" y="1852115"/>
                    <a:pt x="1517151" y="1847851"/>
                    <a:pt x="1522412" y="1847851"/>
                  </a:cubicBezTo>
                  <a:close/>
                  <a:moveTo>
                    <a:pt x="1478756" y="1847851"/>
                  </a:moveTo>
                  <a:cubicBezTo>
                    <a:pt x="1483579" y="1847851"/>
                    <a:pt x="1487488" y="1852115"/>
                    <a:pt x="1487488" y="1857376"/>
                  </a:cubicBezTo>
                  <a:cubicBezTo>
                    <a:pt x="1487488" y="1862637"/>
                    <a:pt x="1483579" y="1866901"/>
                    <a:pt x="1478756" y="1866901"/>
                  </a:cubicBezTo>
                  <a:cubicBezTo>
                    <a:pt x="1473933" y="1866901"/>
                    <a:pt x="1470024" y="1862637"/>
                    <a:pt x="1470024" y="1857376"/>
                  </a:cubicBezTo>
                  <a:cubicBezTo>
                    <a:pt x="1470024" y="1852115"/>
                    <a:pt x="1473933" y="1847851"/>
                    <a:pt x="1478756" y="1847851"/>
                  </a:cubicBezTo>
                  <a:close/>
                  <a:moveTo>
                    <a:pt x="1092200" y="1847851"/>
                  </a:moveTo>
                  <a:cubicBezTo>
                    <a:pt x="1097461" y="1847851"/>
                    <a:pt x="1101725" y="1852115"/>
                    <a:pt x="1101725" y="1857376"/>
                  </a:cubicBezTo>
                  <a:cubicBezTo>
                    <a:pt x="1101725" y="1862637"/>
                    <a:pt x="1097461" y="1866901"/>
                    <a:pt x="1092200" y="1866901"/>
                  </a:cubicBezTo>
                  <a:cubicBezTo>
                    <a:pt x="1086939" y="1866901"/>
                    <a:pt x="1082675" y="1862637"/>
                    <a:pt x="1082675" y="1857376"/>
                  </a:cubicBezTo>
                  <a:cubicBezTo>
                    <a:pt x="1082675" y="1852115"/>
                    <a:pt x="1086939" y="1847851"/>
                    <a:pt x="1092200" y="1847851"/>
                  </a:cubicBezTo>
                  <a:close/>
                  <a:moveTo>
                    <a:pt x="1049337" y="1847851"/>
                  </a:moveTo>
                  <a:cubicBezTo>
                    <a:pt x="1054598" y="1847851"/>
                    <a:pt x="1058862" y="1852115"/>
                    <a:pt x="1058862" y="1857376"/>
                  </a:cubicBezTo>
                  <a:cubicBezTo>
                    <a:pt x="1058862" y="1862637"/>
                    <a:pt x="1054598" y="1866901"/>
                    <a:pt x="1049337" y="1866901"/>
                  </a:cubicBezTo>
                  <a:cubicBezTo>
                    <a:pt x="1044076" y="1866901"/>
                    <a:pt x="1039812" y="1862637"/>
                    <a:pt x="1039812" y="1857376"/>
                  </a:cubicBezTo>
                  <a:cubicBezTo>
                    <a:pt x="1039812" y="1852115"/>
                    <a:pt x="1044076" y="1847851"/>
                    <a:pt x="1049337" y="1847851"/>
                  </a:cubicBezTo>
                  <a:close/>
                  <a:moveTo>
                    <a:pt x="1006475" y="1847851"/>
                  </a:moveTo>
                  <a:cubicBezTo>
                    <a:pt x="1011736" y="1847851"/>
                    <a:pt x="1016000" y="1852115"/>
                    <a:pt x="1016000" y="1857376"/>
                  </a:cubicBezTo>
                  <a:cubicBezTo>
                    <a:pt x="1016000" y="1862637"/>
                    <a:pt x="1011736" y="1866901"/>
                    <a:pt x="1006475" y="1866901"/>
                  </a:cubicBezTo>
                  <a:cubicBezTo>
                    <a:pt x="1001214" y="1866901"/>
                    <a:pt x="996950" y="1862637"/>
                    <a:pt x="996950" y="1857376"/>
                  </a:cubicBezTo>
                  <a:cubicBezTo>
                    <a:pt x="996950" y="1852115"/>
                    <a:pt x="1001214" y="1847851"/>
                    <a:pt x="1006475" y="1847851"/>
                  </a:cubicBezTo>
                  <a:close/>
                  <a:moveTo>
                    <a:pt x="963612" y="1847851"/>
                  </a:moveTo>
                  <a:cubicBezTo>
                    <a:pt x="968873" y="1847851"/>
                    <a:pt x="973137" y="1852115"/>
                    <a:pt x="973137" y="1857376"/>
                  </a:cubicBezTo>
                  <a:cubicBezTo>
                    <a:pt x="973137" y="1862637"/>
                    <a:pt x="968873" y="1866901"/>
                    <a:pt x="963612" y="1866901"/>
                  </a:cubicBezTo>
                  <a:cubicBezTo>
                    <a:pt x="958351" y="1866901"/>
                    <a:pt x="954087" y="1862637"/>
                    <a:pt x="954087" y="1857376"/>
                  </a:cubicBezTo>
                  <a:cubicBezTo>
                    <a:pt x="954087" y="1852115"/>
                    <a:pt x="958351" y="1847851"/>
                    <a:pt x="963612" y="1847851"/>
                  </a:cubicBezTo>
                  <a:close/>
                  <a:moveTo>
                    <a:pt x="920750" y="1847851"/>
                  </a:moveTo>
                  <a:cubicBezTo>
                    <a:pt x="926011" y="1847851"/>
                    <a:pt x="930275" y="1852115"/>
                    <a:pt x="930275" y="1857376"/>
                  </a:cubicBezTo>
                  <a:cubicBezTo>
                    <a:pt x="930275" y="1862637"/>
                    <a:pt x="926011" y="1866901"/>
                    <a:pt x="920750" y="1866901"/>
                  </a:cubicBezTo>
                  <a:cubicBezTo>
                    <a:pt x="915489" y="1866901"/>
                    <a:pt x="911225" y="1862637"/>
                    <a:pt x="911225" y="1857376"/>
                  </a:cubicBezTo>
                  <a:cubicBezTo>
                    <a:pt x="911225" y="1852115"/>
                    <a:pt x="915489" y="1847851"/>
                    <a:pt x="920750" y="1847851"/>
                  </a:cubicBezTo>
                  <a:close/>
                  <a:moveTo>
                    <a:pt x="877887" y="1847851"/>
                  </a:moveTo>
                  <a:cubicBezTo>
                    <a:pt x="883148" y="1847851"/>
                    <a:pt x="887412" y="1852115"/>
                    <a:pt x="887412" y="1857376"/>
                  </a:cubicBezTo>
                  <a:cubicBezTo>
                    <a:pt x="887412" y="1862637"/>
                    <a:pt x="883148" y="1866901"/>
                    <a:pt x="877887" y="1866901"/>
                  </a:cubicBezTo>
                  <a:cubicBezTo>
                    <a:pt x="872626" y="1866901"/>
                    <a:pt x="868362" y="1862637"/>
                    <a:pt x="868362" y="1857376"/>
                  </a:cubicBezTo>
                  <a:cubicBezTo>
                    <a:pt x="868362" y="1852115"/>
                    <a:pt x="872626" y="1847851"/>
                    <a:pt x="877887" y="1847851"/>
                  </a:cubicBezTo>
                  <a:close/>
                  <a:moveTo>
                    <a:pt x="834232" y="1847851"/>
                  </a:moveTo>
                  <a:cubicBezTo>
                    <a:pt x="839055" y="1847851"/>
                    <a:pt x="842964" y="1852115"/>
                    <a:pt x="842964" y="1857376"/>
                  </a:cubicBezTo>
                  <a:cubicBezTo>
                    <a:pt x="842964" y="1862637"/>
                    <a:pt x="839055" y="1866901"/>
                    <a:pt x="834232" y="1866901"/>
                  </a:cubicBezTo>
                  <a:cubicBezTo>
                    <a:pt x="829409" y="1866901"/>
                    <a:pt x="825500" y="1862637"/>
                    <a:pt x="825500" y="1857376"/>
                  </a:cubicBezTo>
                  <a:cubicBezTo>
                    <a:pt x="825500" y="1852115"/>
                    <a:pt x="829409" y="1847851"/>
                    <a:pt x="834232" y="1847851"/>
                  </a:cubicBezTo>
                  <a:close/>
                  <a:moveTo>
                    <a:pt x="791369" y="1847851"/>
                  </a:moveTo>
                  <a:cubicBezTo>
                    <a:pt x="796192" y="1847851"/>
                    <a:pt x="800101" y="1852115"/>
                    <a:pt x="800101" y="1857376"/>
                  </a:cubicBezTo>
                  <a:cubicBezTo>
                    <a:pt x="800101" y="1862637"/>
                    <a:pt x="796192" y="1866901"/>
                    <a:pt x="791369" y="1866901"/>
                  </a:cubicBezTo>
                  <a:cubicBezTo>
                    <a:pt x="786546" y="1866901"/>
                    <a:pt x="782637" y="1862637"/>
                    <a:pt x="782637" y="1857376"/>
                  </a:cubicBezTo>
                  <a:cubicBezTo>
                    <a:pt x="782637" y="1852115"/>
                    <a:pt x="786546" y="1847851"/>
                    <a:pt x="791369" y="1847851"/>
                  </a:cubicBezTo>
                  <a:close/>
                  <a:moveTo>
                    <a:pt x="748506" y="1847851"/>
                  </a:moveTo>
                  <a:cubicBezTo>
                    <a:pt x="753329" y="1847851"/>
                    <a:pt x="757238" y="1852115"/>
                    <a:pt x="757238" y="1857376"/>
                  </a:cubicBezTo>
                  <a:cubicBezTo>
                    <a:pt x="757238" y="1862637"/>
                    <a:pt x="753329" y="1866901"/>
                    <a:pt x="748506" y="1866901"/>
                  </a:cubicBezTo>
                  <a:cubicBezTo>
                    <a:pt x="743683" y="1866901"/>
                    <a:pt x="739774" y="1862637"/>
                    <a:pt x="739774" y="1857376"/>
                  </a:cubicBezTo>
                  <a:cubicBezTo>
                    <a:pt x="739774" y="1852115"/>
                    <a:pt x="743683" y="1847851"/>
                    <a:pt x="748506" y="1847851"/>
                  </a:cubicBezTo>
                  <a:close/>
                  <a:moveTo>
                    <a:pt x="705644" y="1847851"/>
                  </a:moveTo>
                  <a:cubicBezTo>
                    <a:pt x="710467" y="1847851"/>
                    <a:pt x="714376" y="1852115"/>
                    <a:pt x="714376" y="1857376"/>
                  </a:cubicBezTo>
                  <a:cubicBezTo>
                    <a:pt x="714376" y="1862637"/>
                    <a:pt x="710467" y="1866901"/>
                    <a:pt x="705644" y="1866901"/>
                  </a:cubicBezTo>
                  <a:cubicBezTo>
                    <a:pt x="700821" y="1866901"/>
                    <a:pt x="696912" y="1862637"/>
                    <a:pt x="696912" y="1857376"/>
                  </a:cubicBezTo>
                  <a:cubicBezTo>
                    <a:pt x="696912" y="1852115"/>
                    <a:pt x="700821" y="1847851"/>
                    <a:pt x="705644" y="1847851"/>
                  </a:cubicBezTo>
                  <a:close/>
                  <a:moveTo>
                    <a:pt x="662806" y="1847851"/>
                  </a:moveTo>
                  <a:cubicBezTo>
                    <a:pt x="667415" y="1847851"/>
                    <a:pt x="671512" y="1852387"/>
                    <a:pt x="671512" y="1858057"/>
                  </a:cubicBezTo>
                  <a:cubicBezTo>
                    <a:pt x="671512" y="1860324"/>
                    <a:pt x="671000" y="1862025"/>
                    <a:pt x="669976" y="1863726"/>
                  </a:cubicBezTo>
                  <a:cubicBezTo>
                    <a:pt x="665367" y="1859757"/>
                    <a:pt x="660246" y="1855789"/>
                    <a:pt x="655637" y="1851820"/>
                  </a:cubicBezTo>
                  <a:cubicBezTo>
                    <a:pt x="657173" y="1849552"/>
                    <a:pt x="659734" y="1847851"/>
                    <a:pt x="662806" y="1847851"/>
                  </a:cubicBezTo>
                  <a:close/>
                  <a:moveTo>
                    <a:pt x="2210071" y="1847850"/>
                  </a:moveTo>
                  <a:cubicBezTo>
                    <a:pt x="2214970" y="1847850"/>
                    <a:pt x="2219324" y="1852205"/>
                    <a:pt x="2219324" y="1857647"/>
                  </a:cubicBezTo>
                  <a:cubicBezTo>
                    <a:pt x="2219324" y="1858192"/>
                    <a:pt x="2219324" y="1858192"/>
                    <a:pt x="2219324" y="1858736"/>
                  </a:cubicBezTo>
                  <a:cubicBezTo>
                    <a:pt x="2219324" y="1859280"/>
                    <a:pt x="2219324" y="1859280"/>
                    <a:pt x="2218780" y="1859825"/>
                  </a:cubicBezTo>
                  <a:cubicBezTo>
                    <a:pt x="2217691" y="1864179"/>
                    <a:pt x="2214425" y="1866900"/>
                    <a:pt x="2210071" y="1866900"/>
                  </a:cubicBezTo>
                  <a:cubicBezTo>
                    <a:pt x="2204628" y="1866900"/>
                    <a:pt x="2200274" y="1862546"/>
                    <a:pt x="2200274" y="1857647"/>
                  </a:cubicBezTo>
                  <a:cubicBezTo>
                    <a:pt x="2200274" y="1852205"/>
                    <a:pt x="2204628" y="1847850"/>
                    <a:pt x="2210071" y="1847850"/>
                  </a:cubicBezTo>
                  <a:close/>
                  <a:moveTo>
                    <a:pt x="2166937" y="1847850"/>
                  </a:moveTo>
                  <a:cubicBezTo>
                    <a:pt x="2172198" y="1847850"/>
                    <a:pt x="2176462" y="1852114"/>
                    <a:pt x="2176462" y="1857375"/>
                  </a:cubicBezTo>
                  <a:cubicBezTo>
                    <a:pt x="2176462" y="1862636"/>
                    <a:pt x="2172198" y="1866900"/>
                    <a:pt x="2166937" y="1866900"/>
                  </a:cubicBezTo>
                  <a:cubicBezTo>
                    <a:pt x="2161676" y="1866900"/>
                    <a:pt x="2157412" y="1862636"/>
                    <a:pt x="2157412" y="1857375"/>
                  </a:cubicBezTo>
                  <a:cubicBezTo>
                    <a:pt x="2157412" y="1852114"/>
                    <a:pt x="2161676" y="1847850"/>
                    <a:pt x="2166937" y="1847850"/>
                  </a:cubicBezTo>
                  <a:close/>
                  <a:moveTo>
                    <a:pt x="1436687" y="1847850"/>
                  </a:moveTo>
                  <a:cubicBezTo>
                    <a:pt x="1441948" y="1847850"/>
                    <a:pt x="1446212" y="1852114"/>
                    <a:pt x="1446212" y="1857375"/>
                  </a:cubicBezTo>
                  <a:cubicBezTo>
                    <a:pt x="1446212" y="1862636"/>
                    <a:pt x="1441948" y="1866900"/>
                    <a:pt x="1436687" y="1866900"/>
                  </a:cubicBezTo>
                  <a:cubicBezTo>
                    <a:pt x="1431426" y="1866900"/>
                    <a:pt x="1427162" y="1862636"/>
                    <a:pt x="1427162" y="1857375"/>
                  </a:cubicBezTo>
                  <a:cubicBezTo>
                    <a:pt x="1427162" y="1852114"/>
                    <a:pt x="1431426" y="1847850"/>
                    <a:pt x="1436687" y="1847850"/>
                  </a:cubicBezTo>
                  <a:close/>
                  <a:moveTo>
                    <a:pt x="1393824" y="1847850"/>
                  </a:moveTo>
                  <a:cubicBezTo>
                    <a:pt x="1399085" y="1847850"/>
                    <a:pt x="1403349" y="1852114"/>
                    <a:pt x="1403349" y="1857375"/>
                  </a:cubicBezTo>
                  <a:cubicBezTo>
                    <a:pt x="1403349" y="1862636"/>
                    <a:pt x="1399085" y="1866900"/>
                    <a:pt x="1393824" y="1866900"/>
                  </a:cubicBezTo>
                  <a:cubicBezTo>
                    <a:pt x="1388563" y="1866900"/>
                    <a:pt x="1384299" y="1862636"/>
                    <a:pt x="1384299" y="1857375"/>
                  </a:cubicBezTo>
                  <a:cubicBezTo>
                    <a:pt x="1384299" y="1852114"/>
                    <a:pt x="1388563" y="1847850"/>
                    <a:pt x="1393824" y="1847850"/>
                  </a:cubicBezTo>
                  <a:close/>
                  <a:moveTo>
                    <a:pt x="1350169" y="1847850"/>
                  </a:moveTo>
                  <a:cubicBezTo>
                    <a:pt x="1354992" y="1847850"/>
                    <a:pt x="1358901" y="1852114"/>
                    <a:pt x="1358901" y="1857375"/>
                  </a:cubicBezTo>
                  <a:cubicBezTo>
                    <a:pt x="1358901" y="1862636"/>
                    <a:pt x="1354992" y="1866900"/>
                    <a:pt x="1350169" y="1866900"/>
                  </a:cubicBezTo>
                  <a:cubicBezTo>
                    <a:pt x="1345346" y="1866900"/>
                    <a:pt x="1341437" y="1862636"/>
                    <a:pt x="1341437" y="1857375"/>
                  </a:cubicBezTo>
                  <a:cubicBezTo>
                    <a:pt x="1341437" y="1852114"/>
                    <a:pt x="1345346" y="1847850"/>
                    <a:pt x="1350169" y="1847850"/>
                  </a:cubicBezTo>
                  <a:close/>
                  <a:moveTo>
                    <a:pt x="1307306" y="1847850"/>
                  </a:moveTo>
                  <a:cubicBezTo>
                    <a:pt x="1312129" y="1847850"/>
                    <a:pt x="1316038" y="1852114"/>
                    <a:pt x="1316038" y="1857375"/>
                  </a:cubicBezTo>
                  <a:cubicBezTo>
                    <a:pt x="1316038" y="1862636"/>
                    <a:pt x="1312129" y="1866900"/>
                    <a:pt x="1307306" y="1866900"/>
                  </a:cubicBezTo>
                  <a:cubicBezTo>
                    <a:pt x="1302483" y="1866900"/>
                    <a:pt x="1298574" y="1862636"/>
                    <a:pt x="1298574" y="1857375"/>
                  </a:cubicBezTo>
                  <a:cubicBezTo>
                    <a:pt x="1298574" y="1852114"/>
                    <a:pt x="1302483" y="1847850"/>
                    <a:pt x="1307306" y="1847850"/>
                  </a:cubicBezTo>
                  <a:close/>
                  <a:moveTo>
                    <a:pt x="1263649" y="1847850"/>
                  </a:moveTo>
                  <a:cubicBezTo>
                    <a:pt x="1268910" y="1847850"/>
                    <a:pt x="1273174" y="1852114"/>
                    <a:pt x="1273174" y="1857375"/>
                  </a:cubicBezTo>
                  <a:cubicBezTo>
                    <a:pt x="1273174" y="1862636"/>
                    <a:pt x="1268910" y="1866900"/>
                    <a:pt x="1263649" y="1866900"/>
                  </a:cubicBezTo>
                  <a:cubicBezTo>
                    <a:pt x="1258388" y="1866900"/>
                    <a:pt x="1254124" y="1862636"/>
                    <a:pt x="1254124" y="1857375"/>
                  </a:cubicBezTo>
                  <a:cubicBezTo>
                    <a:pt x="1254124" y="1852114"/>
                    <a:pt x="1258388" y="1847850"/>
                    <a:pt x="1263649" y="1847850"/>
                  </a:cubicBezTo>
                  <a:close/>
                  <a:moveTo>
                    <a:pt x="1221581" y="1847850"/>
                  </a:moveTo>
                  <a:cubicBezTo>
                    <a:pt x="1226404" y="1847850"/>
                    <a:pt x="1230313" y="1852114"/>
                    <a:pt x="1230313" y="1857375"/>
                  </a:cubicBezTo>
                  <a:cubicBezTo>
                    <a:pt x="1230313" y="1862636"/>
                    <a:pt x="1226404" y="1866900"/>
                    <a:pt x="1221581" y="1866900"/>
                  </a:cubicBezTo>
                  <a:cubicBezTo>
                    <a:pt x="1216758" y="1866900"/>
                    <a:pt x="1212849" y="1862636"/>
                    <a:pt x="1212849" y="1857375"/>
                  </a:cubicBezTo>
                  <a:cubicBezTo>
                    <a:pt x="1212849" y="1852114"/>
                    <a:pt x="1216758" y="1847850"/>
                    <a:pt x="1221581" y="1847850"/>
                  </a:cubicBezTo>
                  <a:close/>
                  <a:moveTo>
                    <a:pt x="1177924" y="1847850"/>
                  </a:moveTo>
                  <a:cubicBezTo>
                    <a:pt x="1183185" y="1847850"/>
                    <a:pt x="1187449" y="1852114"/>
                    <a:pt x="1187449" y="1857375"/>
                  </a:cubicBezTo>
                  <a:cubicBezTo>
                    <a:pt x="1187449" y="1862636"/>
                    <a:pt x="1183185" y="1866900"/>
                    <a:pt x="1177924" y="1866900"/>
                  </a:cubicBezTo>
                  <a:cubicBezTo>
                    <a:pt x="1172663" y="1866900"/>
                    <a:pt x="1168399" y="1862636"/>
                    <a:pt x="1168399" y="1857375"/>
                  </a:cubicBezTo>
                  <a:cubicBezTo>
                    <a:pt x="1168399" y="1852114"/>
                    <a:pt x="1172663" y="1847850"/>
                    <a:pt x="1177924" y="1847850"/>
                  </a:cubicBezTo>
                  <a:close/>
                  <a:moveTo>
                    <a:pt x="1135062" y="1847850"/>
                  </a:moveTo>
                  <a:cubicBezTo>
                    <a:pt x="1140323" y="1847850"/>
                    <a:pt x="1144587" y="1852114"/>
                    <a:pt x="1144587" y="1857375"/>
                  </a:cubicBezTo>
                  <a:cubicBezTo>
                    <a:pt x="1144587" y="1862636"/>
                    <a:pt x="1140323" y="1866900"/>
                    <a:pt x="1135062" y="1866900"/>
                  </a:cubicBezTo>
                  <a:cubicBezTo>
                    <a:pt x="1129801" y="1866900"/>
                    <a:pt x="1125537" y="1862636"/>
                    <a:pt x="1125537" y="1857375"/>
                  </a:cubicBezTo>
                  <a:cubicBezTo>
                    <a:pt x="1125537" y="1852114"/>
                    <a:pt x="1129801" y="1847850"/>
                    <a:pt x="1135062" y="1847850"/>
                  </a:cubicBezTo>
                  <a:close/>
                  <a:moveTo>
                    <a:pt x="2228850" y="1804988"/>
                  </a:moveTo>
                  <a:cubicBezTo>
                    <a:pt x="2227792" y="1810445"/>
                    <a:pt x="2226204" y="1816448"/>
                    <a:pt x="2225146" y="1822451"/>
                  </a:cubicBezTo>
                  <a:cubicBezTo>
                    <a:pt x="2222500" y="1820814"/>
                    <a:pt x="2220912" y="1817540"/>
                    <a:pt x="2220912" y="1814265"/>
                  </a:cubicBezTo>
                  <a:cubicBezTo>
                    <a:pt x="2220912" y="1809354"/>
                    <a:pt x="2224087" y="1805534"/>
                    <a:pt x="2228850" y="1804988"/>
                  </a:cubicBezTo>
                  <a:close/>
                  <a:moveTo>
                    <a:pt x="2187574" y="1804988"/>
                  </a:moveTo>
                  <a:cubicBezTo>
                    <a:pt x="2192835" y="1804988"/>
                    <a:pt x="2197099" y="1809252"/>
                    <a:pt x="2197099" y="1814513"/>
                  </a:cubicBezTo>
                  <a:cubicBezTo>
                    <a:pt x="2197099" y="1819774"/>
                    <a:pt x="2192835" y="1824038"/>
                    <a:pt x="2187574" y="1824038"/>
                  </a:cubicBezTo>
                  <a:cubicBezTo>
                    <a:pt x="2182313" y="1824038"/>
                    <a:pt x="2178049" y="1819774"/>
                    <a:pt x="2178049" y="1814513"/>
                  </a:cubicBezTo>
                  <a:cubicBezTo>
                    <a:pt x="2178049" y="1809252"/>
                    <a:pt x="2182313" y="1804988"/>
                    <a:pt x="2187574" y="1804988"/>
                  </a:cubicBezTo>
                  <a:close/>
                  <a:moveTo>
                    <a:pt x="2144984" y="1804988"/>
                  </a:moveTo>
                  <a:cubicBezTo>
                    <a:pt x="2149883" y="1804988"/>
                    <a:pt x="2154237" y="1809343"/>
                    <a:pt x="2154237" y="1814785"/>
                  </a:cubicBezTo>
                  <a:cubicBezTo>
                    <a:pt x="2154237" y="1820228"/>
                    <a:pt x="2149883" y="1824038"/>
                    <a:pt x="2144984" y="1824038"/>
                  </a:cubicBezTo>
                  <a:cubicBezTo>
                    <a:pt x="2144984" y="1824038"/>
                    <a:pt x="2144984" y="1824038"/>
                    <a:pt x="2144440" y="1824038"/>
                  </a:cubicBezTo>
                  <a:cubicBezTo>
                    <a:pt x="2139541" y="1824038"/>
                    <a:pt x="2135187" y="1819684"/>
                    <a:pt x="2135187" y="1814785"/>
                  </a:cubicBezTo>
                  <a:cubicBezTo>
                    <a:pt x="2135187" y="1809887"/>
                    <a:pt x="2139541" y="1805533"/>
                    <a:pt x="2144440" y="1805533"/>
                  </a:cubicBezTo>
                  <a:cubicBezTo>
                    <a:pt x="2144440" y="1805533"/>
                    <a:pt x="2144440" y="1805533"/>
                    <a:pt x="2144984" y="1804988"/>
                  </a:cubicBezTo>
                  <a:close/>
                  <a:moveTo>
                    <a:pt x="2101850" y="1804988"/>
                  </a:moveTo>
                  <a:cubicBezTo>
                    <a:pt x="2107111" y="1804988"/>
                    <a:pt x="2111375" y="1809252"/>
                    <a:pt x="2111375" y="1814513"/>
                  </a:cubicBezTo>
                  <a:cubicBezTo>
                    <a:pt x="2111375" y="1819774"/>
                    <a:pt x="2107111" y="1824038"/>
                    <a:pt x="2101850" y="1824038"/>
                  </a:cubicBezTo>
                  <a:cubicBezTo>
                    <a:pt x="2096589" y="1824038"/>
                    <a:pt x="2092325" y="1819774"/>
                    <a:pt x="2092325" y="1814513"/>
                  </a:cubicBezTo>
                  <a:cubicBezTo>
                    <a:pt x="2092325" y="1809252"/>
                    <a:pt x="2096589" y="1804988"/>
                    <a:pt x="2101850" y="1804988"/>
                  </a:cubicBezTo>
                  <a:close/>
                  <a:moveTo>
                    <a:pt x="2058987" y="1804988"/>
                  </a:moveTo>
                  <a:cubicBezTo>
                    <a:pt x="2064248" y="1804988"/>
                    <a:pt x="2068512" y="1809252"/>
                    <a:pt x="2068512" y="1814513"/>
                  </a:cubicBezTo>
                  <a:cubicBezTo>
                    <a:pt x="2068512" y="1819774"/>
                    <a:pt x="2064248" y="1824038"/>
                    <a:pt x="2058987" y="1824038"/>
                  </a:cubicBezTo>
                  <a:cubicBezTo>
                    <a:pt x="2053726" y="1824038"/>
                    <a:pt x="2049462" y="1819774"/>
                    <a:pt x="2049462" y="1814513"/>
                  </a:cubicBezTo>
                  <a:cubicBezTo>
                    <a:pt x="2049462" y="1809252"/>
                    <a:pt x="2053726" y="1804988"/>
                    <a:pt x="2058987" y="1804988"/>
                  </a:cubicBezTo>
                  <a:close/>
                  <a:moveTo>
                    <a:pt x="2016125" y="1804988"/>
                  </a:moveTo>
                  <a:cubicBezTo>
                    <a:pt x="2021386" y="1804988"/>
                    <a:pt x="2025650" y="1809252"/>
                    <a:pt x="2025650" y="1814513"/>
                  </a:cubicBezTo>
                  <a:cubicBezTo>
                    <a:pt x="2025650" y="1819774"/>
                    <a:pt x="2021386" y="1824038"/>
                    <a:pt x="2016125" y="1824038"/>
                  </a:cubicBezTo>
                  <a:cubicBezTo>
                    <a:pt x="2010864" y="1824038"/>
                    <a:pt x="2006600" y="1819774"/>
                    <a:pt x="2006600" y="1814513"/>
                  </a:cubicBezTo>
                  <a:cubicBezTo>
                    <a:pt x="2006600" y="1809252"/>
                    <a:pt x="2010864" y="1804988"/>
                    <a:pt x="2016125" y="1804988"/>
                  </a:cubicBezTo>
                  <a:close/>
                  <a:moveTo>
                    <a:pt x="1973262" y="1804988"/>
                  </a:moveTo>
                  <a:cubicBezTo>
                    <a:pt x="1978523" y="1804988"/>
                    <a:pt x="1982787" y="1809252"/>
                    <a:pt x="1982787" y="1814513"/>
                  </a:cubicBezTo>
                  <a:cubicBezTo>
                    <a:pt x="1982787" y="1819774"/>
                    <a:pt x="1978523" y="1824038"/>
                    <a:pt x="1973262" y="1824038"/>
                  </a:cubicBezTo>
                  <a:cubicBezTo>
                    <a:pt x="1968001" y="1824038"/>
                    <a:pt x="1963737" y="1819774"/>
                    <a:pt x="1963737" y="1814513"/>
                  </a:cubicBezTo>
                  <a:cubicBezTo>
                    <a:pt x="1963737" y="1809252"/>
                    <a:pt x="1968001" y="1804988"/>
                    <a:pt x="1973262" y="1804988"/>
                  </a:cubicBezTo>
                  <a:close/>
                  <a:moveTo>
                    <a:pt x="1930400" y="1804988"/>
                  </a:moveTo>
                  <a:cubicBezTo>
                    <a:pt x="1935661" y="1804988"/>
                    <a:pt x="1939925" y="1809252"/>
                    <a:pt x="1939925" y="1814513"/>
                  </a:cubicBezTo>
                  <a:cubicBezTo>
                    <a:pt x="1939925" y="1819774"/>
                    <a:pt x="1935661" y="1824038"/>
                    <a:pt x="1930400" y="1824038"/>
                  </a:cubicBezTo>
                  <a:cubicBezTo>
                    <a:pt x="1925139" y="1824038"/>
                    <a:pt x="1920875" y="1819774"/>
                    <a:pt x="1920875" y="1814513"/>
                  </a:cubicBezTo>
                  <a:cubicBezTo>
                    <a:pt x="1920875" y="1809252"/>
                    <a:pt x="1925139" y="1804988"/>
                    <a:pt x="1930400" y="1804988"/>
                  </a:cubicBezTo>
                  <a:close/>
                  <a:moveTo>
                    <a:pt x="1886744" y="1804988"/>
                  </a:moveTo>
                  <a:cubicBezTo>
                    <a:pt x="1891567" y="1804988"/>
                    <a:pt x="1895476" y="1809252"/>
                    <a:pt x="1895476" y="1814513"/>
                  </a:cubicBezTo>
                  <a:cubicBezTo>
                    <a:pt x="1895476" y="1819774"/>
                    <a:pt x="1891567" y="1824038"/>
                    <a:pt x="1886744" y="1824038"/>
                  </a:cubicBezTo>
                  <a:cubicBezTo>
                    <a:pt x="1881921" y="1824038"/>
                    <a:pt x="1878012" y="1819774"/>
                    <a:pt x="1878012" y="1814513"/>
                  </a:cubicBezTo>
                  <a:cubicBezTo>
                    <a:pt x="1878012" y="1809252"/>
                    <a:pt x="1881921" y="1804988"/>
                    <a:pt x="1886744" y="1804988"/>
                  </a:cubicBezTo>
                  <a:close/>
                  <a:moveTo>
                    <a:pt x="1843882" y="1804988"/>
                  </a:moveTo>
                  <a:cubicBezTo>
                    <a:pt x="1848705" y="1804988"/>
                    <a:pt x="1852614" y="1809252"/>
                    <a:pt x="1852614" y="1814513"/>
                  </a:cubicBezTo>
                  <a:cubicBezTo>
                    <a:pt x="1852614" y="1819774"/>
                    <a:pt x="1848705" y="1824038"/>
                    <a:pt x="1843882" y="1824038"/>
                  </a:cubicBezTo>
                  <a:cubicBezTo>
                    <a:pt x="1839059" y="1824038"/>
                    <a:pt x="1835150" y="1819774"/>
                    <a:pt x="1835150" y="1814513"/>
                  </a:cubicBezTo>
                  <a:cubicBezTo>
                    <a:pt x="1835150" y="1809252"/>
                    <a:pt x="1839059" y="1804988"/>
                    <a:pt x="1843882" y="1804988"/>
                  </a:cubicBezTo>
                  <a:close/>
                  <a:moveTo>
                    <a:pt x="1801018" y="1804988"/>
                  </a:moveTo>
                  <a:cubicBezTo>
                    <a:pt x="1806155" y="1804988"/>
                    <a:pt x="1809750" y="1809343"/>
                    <a:pt x="1809750" y="1814785"/>
                  </a:cubicBezTo>
                  <a:cubicBezTo>
                    <a:pt x="1809750" y="1820228"/>
                    <a:pt x="1806155" y="1824038"/>
                    <a:pt x="1801018" y="1824038"/>
                  </a:cubicBezTo>
                  <a:cubicBezTo>
                    <a:pt x="1801018" y="1824038"/>
                    <a:pt x="1801018" y="1824038"/>
                    <a:pt x="1800505" y="1824038"/>
                  </a:cubicBezTo>
                  <a:cubicBezTo>
                    <a:pt x="1795882" y="1824038"/>
                    <a:pt x="1792287" y="1819684"/>
                    <a:pt x="1792287" y="1814785"/>
                  </a:cubicBezTo>
                  <a:cubicBezTo>
                    <a:pt x="1792287" y="1809887"/>
                    <a:pt x="1795882" y="1805533"/>
                    <a:pt x="1800505" y="1805533"/>
                  </a:cubicBezTo>
                  <a:cubicBezTo>
                    <a:pt x="1800505" y="1805533"/>
                    <a:pt x="1800505" y="1805533"/>
                    <a:pt x="1801018" y="1804988"/>
                  </a:cubicBezTo>
                  <a:close/>
                  <a:moveTo>
                    <a:pt x="1758156" y="1804988"/>
                  </a:moveTo>
                  <a:cubicBezTo>
                    <a:pt x="1762979" y="1804988"/>
                    <a:pt x="1766888" y="1809252"/>
                    <a:pt x="1766888" y="1814513"/>
                  </a:cubicBezTo>
                  <a:cubicBezTo>
                    <a:pt x="1766888" y="1819774"/>
                    <a:pt x="1762979" y="1824038"/>
                    <a:pt x="1758156" y="1824038"/>
                  </a:cubicBezTo>
                  <a:cubicBezTo>
                    <a:pt x="1753333" y="1824038"/>
                    <a:pt x="1749424" y="1819774"/>
                    <a:pt x="1749424" y="1814513"/>
                  </a:cubicBezTo>
                  <a:cubicBezTo>
                    <a:pt x="1749424" y="1809252"/>
                    <a:pt x="1753333" y="1804988"/>
                    <a:pt x="1758156" y="1804988"/>
                  </a:cubicBezTo>
                  <a:close/>
                  <a:moveTo>
                    <a:pt x="1714499" y="1804988"/>
                  </a:moveTo>
                  <a:cubicBezTo>
                    <a:pt x="1719760" y="1804988"/>
                    <a:pt x="1724024" y="1809252"/>
                    <a:pt x="1724024" y="1814513"/>
                  </a:cubicBezTo>
                  <a:cubicBezTo>
                    <a:pt x="1724024" y="1819774"/>
                    <a:pt x="1719760" y="1824038"/>
                    <a:pt x="1714499" y="1824038"/>
                  </a:cubicBezTo>
                  <a:cubicBezTo>
                    <a:pt x="1709238" y="1824038"/>
                    <a:pt x="1704974" y="1819774"/>
                    <a:pt x="1704974" y="1814513"/>
                  </a:cubicBezTo>
                  <a:cubicBezTo>
                    <a:pt x="1704974" y="1809252"/>
                    <a:pt x="1709238" y="1804988"/>
                    <a:pt x="1714499" y="1804988"/>
                  </a:cubicBezTo>
                  <a:close/>
                  <a:moveTo>
                    <a:pt x="1671637" y="1804988"/>
                  </a:moveTo>
                  <a:cubicBezTo>
                    <a:pt x="1676898" y="1804988"/>
                    <a:pt x="1681162" y="1809252"/>
                    <a:pt x="1681162" y="1814513"/>
                  </a:cubicBezTo>
                  <a:cubicBezTo>
                    <a:pt x="1681162" y="1819774"/>
                    <a:pt x="1676898" y="1824038"/>
                    <a:pt x="1671637" y="1824038"/>
                  </a:cubicBezTo>
                  <a:cubicBezTo>
                    <a:pt x="1666376" y="1824038"/>
                    <a:pt x="1662112" y="1819774"/>
                    <a:pt x="1662112" y="1814513"/>
                  </a:cubicBezTo>
                  <a:cubicBezTo>
                    <a:pt x="1662112" y="1809252"/>
                    <a:pt x="1666376" y="1804988"/>
                    <a:pt x="1671637" y="1804988"/>
                  </a:cubicBezTo>
                  <a:close/>
                  <a:moveTo>
                    <a:pt x="1628774" y="1804988"/>
                  </a:moveTo>
                  <a:cubicBezTo>
                    <a:pt x="1634035" y="1804988"/>
                    <a:pt x="1638299" y="1809252"/>
                    <a:pt x="1638299" y="1814513"/>
                  </a:cubicBezTo>
                  <a:cubicBezTo>
                    <a:pt x="1638299" y="1819774"/>
                    <a:pt x="1634035" y="1824038"/>
                    <a:pt x="1628774" y="1824038"/>
                  </a:cubicBezTo>
                  <a:cubicBezTo>
                    <a:pt x="1623513" y="1824038"/>
                    <a:pt x="1619249" y="1819774"/>
                    <a:pt x="1619249" y="1814513"/>
                  </a:cubicBezTo>
                  <a:cubicBezTo>
                    <a:pt x="1619249" y="1809252"/>
                    <a:pt x="1623513" y="1804988"/>
                    <a:pt x="1628774" y="1804988"/>
                  </a:cubicBezTo>
                  <a:close/>
                  <a:moveTo>
                    <a:pt x="1585912" y="1804988"/>
                  </a:moveTo>
                  <a:cubicBezTo>
                    <a:pt x="1591173" y="1804988"/>
                    <a:pt x="1595437" y="1809252"/>
                    <a:pt x="1595437" y="1814513"/>
                  </a:cubicBezTo>
                  <a:cubicBezTo>
                    <a:pt x="1595437" y="1819774"/>
                    <a:pt x="1591173" y="1824038"/>
                    <a:pt x="1585912" y="1824038"/>
                  </a:cubicBezTo>
                  <a:cubicBezTo>
                    <a:pt x="1580651" y="1824038"/>
                    <a:pt x="1576387" y="1819774"/>
                    <a:pt x="1576387" y="1814513"/>
                  </a:cubicBezTo>
                  <a:cubicBezTo>
                    <a:pt x="1576387" y="1809252"/>
                    <a:pt x="1580651" y="1804988"/>
                    <a:pt x="1585912" y="1804988"/>
                  </a:cubicBezTo>
                  <a:close/>
                  <a:moveTo>
                    <a:pt x="1543049" y="1804988"/>
                  </a:moveTo>
                  <a:cubicBezTo>
                    <a:pt x="1548310" y="1804988"/>
                    <a:pt x="1552574" y="1809252"/>
                    <a:pt x="1552574" y="1814513"/>
                  </a:cubicBezTo>
                  <a:cubicBezTo>
                    <a:pt x="1552574" y="1819774"/>
                    <a:pt x="1548310" y="1824038"/>
                    <a:pt x="1543049" y="1824038"/>
                  </a:cubicBezTo>
                  <a:cubicBezTo>
                    <a:pt x="1537788" y="1824038"/>
                    <a:pt x="1533524" y="1819774"/>
                    <a:pt x="1533524" y="1814513"/>
                  </a:cubicBezTo>
                  <a:cubicBezTo>
                    <a:pt x="1533524" y="1809252"/>
                    <a:pt x="1537788" y="1804988"/>
                    <a:pt x="1543049" y="1804988"/>
                  </a:cubicBezTo>
                  <a:close/>
                  <a:moveTo>
                    <a:pt x="1500187" y="1804988"/>
                  </a:moveTo>
                  <a:cubicBezTo>
                    <a:pt x="1505448" y="1804988"/>
                    <a:pt x="1509712" y="1809252"/>
                    <a:pt x="1509712" y="1814513"/>
                  </a:cubicBezTo>
                  <a:cubicBezTo>
                    <a:pt x="1509712" y="1819774"/>
                    <a:pt x="1505448" y="1824038"/>
                    <a:pt x="1500187" y="1824038"/>
                  </a:cubicBezTo>
                  <a:cubicBezTo>
                    <a:pt x="1494926" y="1824038"/>
                    <a:pt x="1490662" y="1819774"/>
                    <a:pt x="1490662" y="1814513"/>
                  </a:cubicBezTo>
                  <a:cubicBezTo>
                    <a:pt x="1490662" y="1809252"/>
                    <a:pt x="1494926" y="1804988"/>
                    <a:pt x="1500187" y="1804988"/>
                  </a:cubicBezTo>
                  <a:close/>
                  <a:moveTo>
                    <a:pt x="1457596" y="1804988"/>
                  </a:moveTo>
                  <a:cubicBezTo>
                    <a:pt x="1462495" y="1804988"/>
                    <a:pt x="1466849" y="1809343"/>
                    <a:pt x="1466849" y="1814785"/>
                  </a:cubicBezTo>
                  <a:cubicBezTo>
                    <a:pt x="1466849" y="1820228"/>
                    <a:pt x="1462495" y="1824038"/>
                    <a:pt x="1457596" y="1824038"/>
                  </a:cubicBezTo>
                  <a:cubicBezTo>
                    <a:pt x="1457596" y="1824038"/>
                    <a:pt x="1457596" y="1824038"/>
                    <a:pt x="1457052" y="1824038"/>
                  </a:cubicBezTo>
                  <a:cubicBezTo>
                    <a:pt x="1452153" y="1824038"/>
                    <a:pt x="1447799" y="1819684"/>
                    <a:pt x="1447799" y="1814785"/>
                  </a:cubicBezTo>
                  <a:cubicBezTo>
                    <a:pt x="1447799" y="1809887"/>
                    <a:pt x="1452153" y="1805533"/>
                    <a:pt x="1457052" y="1805533"/>
                  </a:cubicBezTo>
                  <a:cubicBezTo>
                    <a:pt x="1457052" y="1805533"/>
                    <a:pt x="1457052" y="1805533"/>
                    <a:pt x="1457596" y="1804988"/>
                  </a:cubicBezTo>
                  <a:close/>
                  <a:moveTo>
                    <a:pt x="1414462" y="1804988"/>
                  </a:moveTo>
                  <a:cubicBezTo>
                    <a:pt x="1419723" y="1804988"/>
                    <a:pt x="1423987" y="1809252"/>
                    <a:pt x="1423987" y="1814513"/>
                  </a:cubicBezTo>
                  <a:cubicBezTo>
                    <a:pt x="1423987" y="1819774"/>
                    <a:pt x="1419723" y="1824038"/>
                    <a:pt x="1414462" y="1824038"/>
                  </a:cubicBezTo>
                  <a:cubicBezTo>
                    <a:pt x="1409201" y="1824038"/>
                    <a:pt x="1404937" y="1819774"/>
                    <a:pt x="1404937" y="1814513"/>
                  </a:cubicBezTo>
                  <a:cubicBezTo>
                    <a:pt x="1404937" y="1809252"/>
                    <a:pt x="1409201" y="1804988"/>
                    <a:pt x="1414462" y="1804988"/>
                  </a:cubicBezTo>
                  <a:close/>
                  <a:moveTo>
                    <a:pt x="1370806" y="1804988"/>
                  </a:moveTo>
                  <a:cubicBezTo>
                    <a:pt x="1375629" y="1804988"/>
                    <a:pt x="1379538" y="1809252"/>
                    <a:pt x="1379538" y="1814513"/>
                  </a:cubicBezTo>
                  <a:cubicBezTo>
                    <a:pt x="1379538" y="1819774"/>
                    <a:pt x="1375629" y="1824038"/>
                    <a:pt x="1370806" y="1824038"/>
                  </a:cubicBezTo>
                  <a:cubicBezTo>
                    <a:pt x="1365983" y="1824038"/>
                    <a:pt x="1362074" y="1819774"/>
                    <a:pt x="1362074" y="1814513"/>
                  </a:cubicBezTo>
                  <a:cubicBezTo>
                    <a:pt x="1362074" y="1809252"/>
                    <a:pt x="1365983" y="1804988"/>
                    <a:pt x="1370806" y="1804988"/>
                  </a:cubicBezTo>
                  <a:close/>
                  <a:moveTo>
                    <a:pt x="1328737" y="1804988"/>
                  </a:moveTo>
                  <a:cubicBezTo>
                    <a:pt x="1333998" y="1804988"/>
                    <a:pt x="1338262" y="1809252"/>
                    <a:pt x="1338262" y="1814513"/>
                  </a:cubicBezTo>
                  <a:cubicBezTo>
                    <a:pt x="1338262" y="1819774"/>
                    <a:pt x="1333998" y="1824038"/>
                    <a:pt x="1328737" y="1824038"/>
                  </a:cubicBezTo>
                  <a:cubicBezTo>
                    <a:pt x="1323476" y="1824038"/>
                    <a:pt x="1319212" y="1819774"/>
                    <a:pt x="1319212" y="1814513"/>
                  </a:cubicBezTo>
                  <a:cubicBezTo>
                    <a:pt x="1319212" y="1809252"/>
                    <a:pt x="1323476" y="1804988"/>
                    <a:pt x="1328737" y="1804988"/>
                  </a:cubicBezTo>
                  <a:close/>
                  <a:moveTo>
                    <a:pt x="1285081" y="1804988"/>
                  </a:moveTo>
                  <a:cubicBezTo>
                    <a:pt x="1289904" y="1804988"/>
                    <a:pt x="1293813" y="1809252"/>
                    <a:pt x="1293813" y="1814513"/>
                  </a:cubicBezTo>
                  <a:cubicBezTo>
                    <a:pt x="1293813" y="1819774"/>
                    <a:pt x="1289904" y="1824038"/>
                    <a:pt x="1285081" y="1824038"/>
                  </a:cubicBezTo>
                  <a:cubicBezTo>
                    <a:pt x="1280258" y="1824038"/>
                    <a:pt x="1276349" y="1819774"/>
                    <a:pt x="1276349" y="1814513"/>
                  </a:cubicBezTo>
                  <a:cubicBezTo>
                    <a:pt x="1276349" y="1809252"/>
                    <a:pt x="1280258" y="1804988"/>
                    <a:pt x="1285081" y="1804988"/>
                  </a:cubicBezTo>
                  <a:close/>
                  <a:moveTo>
                    <a:pt x="1242219" y="1804988"/>
                  </a:moveTo>
                  <a:cubicBezTo>
                    <a:pt x="1247042" y="1804988"/>
                    <a:pt x="1250951" y="1809252"/>
                    <a:pt x="1250951" y="1814513"/>
                  </a:cubicBezTo>
                  <a:cubicBezTo>
                    <a:pt x="1250951" y="1819774"/>
                    <a:pt x="1247042" y="1824038"/>
                    <a:pt x="1242219" y="1824038"/>
                  </a:cubicBezTo>
                  <a:cubicBezTo>
                    <a:pt x="1237396" y="1824038"/>
                    <a:pt x="1233487" y="1819774"/>
                    <a:pt x="1233487" y="1814513"/>
                  </a:cubicBezTo>
                  <a:cubicBezTo>
                    <a:pt x="1233487" y="1809252"/>
                    <a:pt x="1237396" y="1804988"/>
                    <a:pt x="1242219" y="1804988"/>
                  </a:cubicBezTo>
                  <a:close/>
                  <a:moveTo>
                    <a:pt x="1198562" y="1804988"/>
                  </a:moveTo>
                  <a:cubicBezTo>
                    <a:pt x="1203823" y="1804988"/>
                    <a:pt x="1208087" y="1809252"/>
                    <a:pt x="1208087" y="1814513"/>
                  </a:cubicBezTo>
                  <a:cubicBezTo>
                    <a:pt x="1208087" y="1819774"/>
                    <a:pt x="1203823" y="1824038"/>
                    <a:pt x="1198562" y="1824038"/>
                  </a:cubicBezTo>
                  <a:cubicBezTo>
                    <a:pt x="1193301" y="1824038"/>
                    <a:pt x="1189037" y="1819774"/>
                    <a:pt x="1189037" y="1814513"/>
                  </a:cubicBezTo>
                  <a:cubicBezTo>
                    <a:pt x="1189037" y="1809252"/>
                    <a:pt x="1193301" y="1804988"/>
                    <a:pt x="1198562" y="1804988"/>
                  </a:cubicBezTo>
                  <a:close/>
                  <a:moveTo>
                    <a:pt x="1155699" y="1804988"/>
                  </a:moveTo>
                  <a:cubicBezTo>
                    <a:pt x="1160960" y="1804988"/>
                    <a:pt x="1165224" y="1809252"/>
                    <a:pt x="1165224" y="1814513"/>
                  </a:cubicBezTo>
                  <a:cubicBezTo>
                    <a:pt x="1165224" y="1819774"/>
                    <a:pt x="1160960" y="1824038"/>
                    <a:pt x="1155699" y="1824038"/>
                  </a:cubicBezTo>
                  <a:cubicBezTo>
                    <a:pt x="1150438" y="1824038"/>
                    <a:pt x="1146174" y="1819774"/>
                    <a:pt x="1146174" y="1814513"/>
                  </a:cubicBezTo>
                  <a:cubicBezTo>
                    <a:pt x="1146174" y="1809252"/>
                    <a:pt x="1150438" y="1804988"/>
                    <a:pt x="1155699" y="1804988"/>
                  </a:cubicBezTo>
                  <a:close/>
                  <a:moveTo>
                    <a:pt x="1113381" y="1804988"/>
                  </a:moveTo>
                  <a:cubicBezTo>
                    <a:pt x="1118370" y="1804988"/>
                    <a:pt x="1122362" y="1809343"/>
                    <a:pt x="1122362" y="1814785"/>
                  </a:cubicBezTo>
                  <a:cubicBezTo>
                    <a:pt x="1122362" y="1820228"/>
                    <a:pt x="1118370" y="1824038"/>
                    <a:pt x="1113381" y="1824038"/>
                  </a:cubicBezTo>
                  <a:cubicBezTo>
                    <a:pt x="1113381" y="1824038"/>
                    <a:pt x="1113381" y="1824038"/>
                    <a:pt x="1112882" y="1824038"/>
                  </a:cubicBezTo>
                  <a:cubicBezTo>
                    <a:pt x="1108392" y="1824038"/>
                    <a:pt x="1104899" y="1819684"/>
                    <a:pt x="1104899" y="1814785"/>
                  </a:cubicBezTo>
                  <a:cubicBezTo>
                    <a:pt x="1104899" y="1809887"/>
                    <a:pt x="1108392" y="1805533"/>
                    <a:pt x="1112882" y="1805533"/>
                  </a:cubicBezTo>
                  <a:cubicBezTo>
                    <a:pt x="1112882" y="1805533"/>
                    <a:pt x="1112882" y="1805533"/>
                    <a:pt x="1113381" y="1804988"/>
                  </a:cubicBezTo>
                  <a:close/>
                  <a:moveTo>
                    <a:pt x="1069975" y="1804988"/>
                  </a:moveTo>
                  <a:cubicBezTo>
                    <a:pt x="1075236" y="1804988"/>
                    <a:pt x="1079500" y="1809252"/>
                    <a:pt x="1079500" y="1814513"/>
                  </a:cubicBezTo>
                  <a:cubicBezTo>
                    <a:pt x="1079500" y="1819774"/>
                    <a:pt x="1075236" y="1824038"/>
                    <a:pt x="1069975" y="1824038"/>
                  </a:cubicBezTo>
                  <a:cubicBezTo>
                    <a:pt x="1064714" y="1824038"/>
                    <a:pt x="1060450" y="1819774"/>
                    <a:pt x="1060450" y="1814513"/>
                  </a:cubicBezTo>
                  <a:cubicBezTo>
                    <a:pt x="1060450" y="1809252"/>
                    <a:pt x="1064714" y="1804988"/>
                    <a:pt x="1069975" y="1804988"/>
                  </a:cubicBezTo>
                  <a:close/>
                  <a:moveTo>
                    <a:pt x="1027112" y="1804988"/>
                  </a:moveTo>
                  <a:cubicBezTo>
                    <a:pt x="1032373" y="1804988"/>
                    <a:pt x="1036637" y="1809252"/>
                    <a:pt x="1036637" y="1814513"/>
                  </a:cubicBezTo>
                  <a:cubicBezTo>
                    <a:pt x="1036637" y="1819774"/>
                    <a:pt x="1032373" y="1824038"/>
                    <a:pt x="1027112" y="1824038"/>
                  </a:cubicBezTo>
                  <a:cubicBezTo>
                    <a:pt x="1021851" y="1824038"/>
                    <a:pt x="1017587" y="1819774"/>
                    <a:pt x="1017587" y="1814513"/>
                  </a:cubicBezTo>
                  <a:cubicBezTo>
                    <a:pt x="1017587" y="1809252"/>
                    <a:pt x="1021851" y="1804988"/>
                    <a:pt x="1027112" y="1804988"/>
                  </a:cubicBezTo>
                  <a:close/>
                  <a:moveTo>
                    <a:pt x="984250" y="1804988"/>
                  </a:moveTo>
                  <a:cubicBezTo>
                    <a:pt x="989511" y="1804988"/>
                    <a:pt x="993775" y="1809252"/>
                    <a:pt x="993775" y="1814513"/>
                  </a:cubicBezTo>
                  <a:cubicBezTo>
                    <a:pt x="993775" y="1819774"/>
                    <a:pt x="989511" y="1824038"/>
                    <a:pt x="984250" y="1824038"/>
                  </a:cubicBezTo>
                  <a:cubicBezTo>
                    <a:pt x="978989" y="1824038"/>
                    <a:pt x="974725" y="1819774"/>
                    <a:pt x="974725" y="1814513"/>
                  </a:cubicBezTo>
                  <a:cubicBezTo>
                    <a:pt x="974725" y="1809252"/>
                    <a:pt x="978989" y="1804988"/>
                    <a:pt x="984250" y="1804988"/>
                  </a:cubicBezTo>
                  <a:close/>
                  <a:moveTo>
                    <a:pt x="941387" y="1804988"/>
                  </a:moveTo>
                  <a:cubicBezTo>
                    <a:pt x="946648" y="1804988"/>
                    <a:pt x="950912" y="1809252"/>
                    <a:pt x="950912" y="1814513"/>
                  </a:cubicBezTo>
                  <a:cubicBezTo>
                    <a:pt x="950912" y="1819774"/>
                    <a:pt x="946648" y="1824038"/>
                    <a:pt x="941387" y="1824038"/>
                  </a:cubicBezTo>
                  <a:cubicBezTo>
                    <a:pt x="936126" y="1824038"/>
                    <a:pt x="931862" y="1819774"/>
                    <a:pt x="931862" y="1814513"/>
                  </a:cubicBezTo>
                  <a:cubicBezTo>
                    <a:pt x="931862" y="1809252"/>
                    <a:pt x="936126" y="1804988"/>
                    <a:pt x="941387" y="1804988"/>
                  </a:cubicBezTo>
                  <a:close/>
                  <a:moveTo>
                    <a:pt x="898525" y="1804988"/>
                  </a:moveTo>
                  <a:cubicBezTo>
                    <a:pt x="903786" y="1804988"/>
                    <a:pt x="908050" y="1809252"/>
                    <a:pt x="908050" y="1814513"/>
                  </a:cubicBezTo>
                  <a:cubicBezTo>
                    <a:pt x="908050" y="1819774"/>
                    <a:pt x="903786" y="1824038"/>
                    <a:pt x="898525" y="1824038"/>
                  </a:cubicBezTo>
                  <a:cubicBezTo>
                    <a:pt x="893264" y="1824038"/>
                    <a:pt x="889000" y="1819774"/>
                    <a:pt x="889000" y="1814513"/>
                  </a:cubicBezTo>
                  <a:cubicBezTo>
                    <a:pt x="889000" y="1809252"/>
                    <a:pt x="893264" y="1804988"/>
                    <a:pt x="898525" y="1804988"/>
                  </a:cubicBezTo>
                  <a:close/>
                  <a:moveTo>
                    <a:pt x="855662" y="1804988"/>
                  </a:moveTo>
                  <a:cubicBezTo>
                    <a:pt x="860923" y="1804988"/>
                    <a:pt x="865187" y="1809252"/>
                    <a:pt x="865187" y="1814513"/>
                  </a:cubicBezTo>
                  <a:cubicBezTo>
                    <a:pt x="865187" y="1819774"/>
                    <a:pt x="860923" y="1824038"/>
                    <a:pt x="855662" y="1824038"/>
                  </a:cubicBezTo>
                  <a:cubicBezTo>
                    <a:pt x="850401" y="1824038"/>
                    <a:pt x="846137" y="1819774"/>
                    <a:pt x="846137" y="1814513"/>
                  </a:cubicBezTo>
                  <a:cubicBezTo>
                    <a:pt x="846137" y="1809252"/>
                    <a:pt x="850401" y="1804988"/>
                    <a:pt x="855662" y="1804988"/>
                  </a:cubicBezTo>
                  <a:close/>
                  <a:moveTo>
                    <a:pt x="812800" y="1804988"/>
                  </a:moveTo>
                  <a:cubicBezTo>
                    <a:pt x="818061" y="1804988"/>
                    <a:pt x="822325" y="1809252"/>
                    <a:pt x="822325" y="1814513"/>
                  </a:cubicBezTo>
                  <a:cubicBezTo>
                    <a:pt x="822325" y="1819774"/>
                    <a:pt x="818061" y="1824038"/>
                    <a:pt x="812800" y="1824038"/>
                  </a:cubicBezTo>
                  <a:cubicBezTo>
                    <a:pt x="807539" y="1824038"/>
                    <a:pt x="803275" y="1819774"/>
                    <a:pt x="803275" y="1814513"/>
                  </a:cubicBezTo>
                  <a:cubicBezTo>
                    <a:pt x="803275" y="1809252"/>
                    <a:pt x="807539" y="1804988"/>
                    <a:pt x="812800" y="1804988"/>
                  </a:cubicBezTo>
                  <a:close/>
                  <a:moveTo>
                    <a:pt x="770209" y="1804988"/>
                  </a:moveTo>
                  <a:cubicBezTo>
                    <a:pt x="775108" y="1804988"/>
                    <a:pt x="779462" y="1809343"/>
                    <a:pt x="779462" y="1814785"/>
                  </a:cubicBezTo>
                  <a:cubicBezTo>
                    <a:pt x="779462" y="1820228"/>
                    <a:pt x="775108" y="1824038"/>
                    <a:pt x="770209" y="1824038"/>
                  </a:cubicBezTo>
                  <a:cubicBezTo>
                    <a:pt x="770209" y="1824038"/>
                    <a:pt x="770209" y="1824038"/>
                    <a:pt x="769665" y="1824038"/>
                  </a:cubicBezTo>
                  <a:cubicBezTo>
                    <a:pt x="764766" y="1824038"/>
                    <a:pt x="760412" y="1819684"/>
                    <a:pt x="760412" y="1814785"/>
                  </a:cubicBezTo>
                  <a:cubicBezTo>
                    <a:pt x="760412" y="1809887"/>
                    <a:pt x="764766" y="1805533"/>
                    <a:pt x="769665" y="1805533"/>
                  </a:cubicBezTo>
                  <a:cubicBezTo>
                    <a:pt x="769665" y="1805533"/>
                    <a:pt x="769665" y="1805533"/>
                    <a:pt x="770209" y="1804988"/>
                  </a:cubicBezTo>
                  <a:close/>
                  <a:moveTo>
                    <a:pt x="726281" y="1804988"/>
                  </a:moveTo>
                  <a:cubicBezTo>
                    <a:pt x="731104" y="1804988"/>
                    <a:pt x="735013" y="1809252"/>
                    <a:pt x="735013" y="1814513"/>
                  </a:cubicBezTo>
                  <a:cubicBezTo>
                    <a:pt x="735013" y="1819774"/>
                    <a:pt x="731104" y="1824038"/>
                    <a:pt x="726281" y="1824038"/>
                  </a:cubicBezTo>
                  <a:cubicBezTo>
                    <a:pt x="721458" y="1824038"/>
                    <a:pt x="717549" y="1819774"/>
                    <a:pt x="717549" y="1814513"/>
                  </a:cubicBezTo>
                  <a:cubicBezTo>
                    <a:pt x="717549" y="1809252"/>
                    <a:pt x="721458" y="1804988"/>
                    <a:pt x="726281" y="1804988"/>
                  </a:cubicBezTo>
                  <a:close/>
                  <a:moveTo>
                    <a:pt x="683419" y="1804988"/>
                  </a:moveTo>
                  <a:cubicBezTo>
                    <a:pt x="688242" y="1804988"/>
                    <a:pt x="692151" y="1809252"/>
                    <a:pt x="692151" y="1814513"/>
                  </a:cubicBezTo>
                  <a:cubicBezTo>
                    <a:pt x="692151" y="1819774"/>
                    <a:pt x="688242" y="1824038"/>
                    <a:pt x="683419" y="1824038"/>
                  </a:cubicBezTo>
                  <a:cubicBezTo>
                    <a:pt x="678596" y="1824038"/>
                    <a:pt x="674687" y="1819774"/>
                    <a:pt x="674687" y="1814513"/>
                  </a:cubicBezTo>
                  <a:cubicBezTo>
                    <a:pt x="674687" y="1809252"/>
                    <a:pt x="678596" y="1804988"/>
                    <a:pt x="683419" y="1804988"/>
                  </a:cubicBezTo>
                  <a:close/>
                  <a:moveTo>
                    <a:pt x="640556" y="1804988"/>
                  </a:moveTo>
                  <a:cubicBezTo>
                    <a:pt x="645379" y="1804988"/>
                    <a:pt x="649288" y="1809252"/>
                    <a:pt x="649288" y="1814513"/>
                  </a:cubicBezTo>
                  <a:cubicBezTo>
                    <a:pt x="649288" y="1819774"/>
                    <a:pt x="645379" y="1824038"/>
                    <a:pt x="640556" y="1824038"/>
                  </a:cubicBezTo>
                  <a:cubicBezTo>
                    <a:pt x="635733" y="1824038"/>
                    <a:pt x="631824" y="1819774"/>
                    <a:pt x="631824" y="1814513"/>
                  </a:cubicBezTo>
                  <a:cubicBezTo>
                    <a:pt x="631824" y="1809252"/>
                    <a:pt x="635733" y="1804988"/>
                    <a:pt x="640556" y="1804988"/>
                  </a:cubicBezTo>
                  <a:close/>
                  <a:moveTo>
                    <a:pt x="596900" y="1804988"/>
                  </a:moveTo>
                  <a:cubicBezTo>
                    <a:pt x="602192" y="1804988"/>
                    <a:pt x="606425" y="1809222"/>
                    <a:pt x="606425" y="1814514"/>
                  </a:cubicBezTo>
                  <a:cubicBezTo>
                    <a:pt x="606425" y="1816101"/>
                    <a:pt x="605896" y="1818218"/>
                    <a:pt x="604837" y="1819276"/>
                  </a:cubicBezTo>
                  <a:cubicBezTo>
                    <a:pt x="599546" y="1816101"/>
                    <a:pt x="594254" y="1813455"/>
                    <a:pt x="588962" y="1810280"/>
                  </a:cubicBezTo>
                  <a:cubicBezTo>
                    <a:pt x="590550" y="1807105"/>
                    <a:pt x="593725" y="1804988"/>
                    <a:pt x="596900" y="1804988"/>
                  </a:cubicBezTo>
                  <a:close/>
                  <a:moveTo>
                    <a:pt x="2124075" y="1762126"/>
                  </a:moveTo>
                  <a:cubicBezTo>
                    <a:pt x="2129336" y="1762126"/>
                    <a:pt x="2133600" y="1766390"/>
                    <a:pt x="2133600" y="1771651"/>
                  </a:cubicBezTo>
                  <a:cubicBezTo>
                    <a:pt x="2133600" y="1776912"/>
                    <a:pt x="2129336" y="1781176"/>
                    <a:pt x="2124075" y="1781176"/>
                  </a:cubicBezTo>
                  <a:cubicBezTo>
                    <a:pt x="2118814" y="1781176"/>
                    <a:pt x="2114550" y="1776912"/>
                    <a:pt x="2114550" y="1771651"/>
                  </a:cubicBezTo>
                  <a:cubicBezTo>
                    <a:pt x="2114550" y="1766390"/>
                    <a:pt x="2118814" y="1762126"/>
                    <a:pt x="2124075" y="1762126"/>
                  </a:cubicBezTo>
                  <a:close/>
                  <a:moveTo>
                    <a:pt x="2081212" y="1762126"/>
                  </a:moveTo>
                  <a:cubicBezTo>
                    <a:pt x="2086473" y="1762126"/>
                    <a:pt x="2090737" y="1766390"/>
                    <a:pt x="2090737" y="1771651"/>
                  </a:cubicBezTo>
                  <a:cubicBezTo>
                    <a:pt x="2090737" y="1776912"/>
                    <a:pt x="2086473" y="1781176"/>
                    <a:pt x="2081212" y="1781176"/>
                  </a:cubicBezTo>
                  <a:cubicBezTo>
                    <a:pt x="2075951" y="1781176"/>
                    <a:pt x="2071687" y="1776912"/>
                    <a:pt x="2071687" y="1771651"/>
                  </a:cubicBezTo>
                  <a:cubicBezTo>
                    <a:pt x="2071687" y="1766390"/>
                    <a:pt x="2075951" y="1762126"/>
                    <a:pt x="2081212" y="1762126"/>
                  </a:cubicBezTo>
                  <a:close/>
                  <a:moveTo>
                    <a:pt x="2038350" y="1762126"/>
                  </a:moveTo>
                  <a:cubicBezTo>
                    <a:pt x="2043611" y="1762126"/>
                    <a:pt x="2047875" y="1766390"/>
                    <a:pt x="2047875" y="1771651"/>
                  </a:cubicBezTo>
                  <a:cubicBezTo>
                    <a:pt x="2047875" y="1776912"/>
                    <a:pt x="2043611" y="1781176"/>
                    <a:pt x="2038350" y="1781176"/>
                  </a:cubicBezTo>
                  <a:cubicBezTo>
                    <a:pt x="2033089" y="1781176"/>
                    <a:pt x="2028825" y="1776912"/>
                    <a:pt x="2028825" y="1771651"/>
                  </a:cubicBezTo>
                  <a:cubicBezTo>
                    <a:pt x="2028825" y="1766390"/>
                    <a:pt x="2033089" y="1762126"/>
                    <a:pt x="2038350" y="1762126"/>
                  </a:cubicBezTo>
                  <a:close/>
                  <a:moveTo>
                    <a:pt x="1994694" y="1762126"/>
                  </a:moveTo>
                  <a:cubicBezTo>
                    <a:pt x="1999517" y="1762126"/>
                    <a:pt x="2003426" y="1766390"/>
                    <a:pt x="2003426" y="1771651"/>
                  </a:cubicBezTo>
                  <a:cubicBezTo>
                    <a:pt x="2003426" y="1776912"/>
                    <a:pt x="1999517" y="1781176"/>
                    <a:pt x="1994694" y="1781176"/>
                  </a:cubicBezTo>
                  <a:cubicBezTo>
                    <a:pt x="1989871" y="1781176"/>
                    <a:pt x="1985962" y="1776912"/>
                    <a:pt x="1985962" y="1771651"/>
                  </a:cubicBezTo>
                  <a:cubicBezTo>
                    <a:pt x="1985962" y="1766390"/>
                    <a:pt x="1989871" y="1762126"/>
                    <a:pt x="1994694" y="1762126"/>
                  </a:cubicBezTo>
                  <a:close/>
                  <a:moveTo>
                    <a:pt x="1951832" y="1762126"/>
                  </a:moveTo>
                  <a:cubicBezTo>
                    <a:pt x="1956655" y="1762126"/>
                    <a:pt x="1960564" y="1766390"/>
                    <a:pt x="1960564" y="1771651"/>
                  </a:cubicBezTo>
                  <a:cubicBezTo>
                    <a:pt x="1960564" y="1776912"/>
                    <a:pt x="1956655" y="1781176"/>
                    <a:pt x="1951832" y="1781176"/>
                  </a:cubicBezTo>
                  <a:cubicBezTo>
                    <a:pt x="1947009" y="1781176"/>
                    <a:pt x="1943100" y="1776912"/>
                    <a:pt x="1943100" y="1771651"/>
                  </a:cubicBezTo>
                  <a:cubicBezTo>
                    <a:pt x="1943100" y="1766390"/>
                    <a:pt x="1947009" y="1762126"/>
                    <a:pt x="1951832" y="1762126"/>
                  </a:cubicBezTo>
                  <a:close/>
                  <a:moveTo>
                    <a:pt x="1908969" y="1762126"/>
                  </a:moveTo>
                  <a:cubicBezTo>
                    <a:pt x="1913792" y="1762126"/>
                    <a:pt x="1917701" y="1766390"/>
                    <a:pt x="1917701" y="1771651"/>
                  </a:cubicBezTo>
                  <a:cubicBezTo>
                    <a:pt x="1917701" y="1776912"/>
                    <a:pt x="1913792" y="1781176"/>
                    <a:pt x="1908969" y="1781176"/>
                  </a:cubicBezTo>
                  <a:cubicBezTo>
                    <a:pt x="1904146" y="1781176"/>
                    <a:pt x="1900237" y="1776912"/>
                    <a:pt x="1900237" y="1771651"/>
                  </a:cubicBezTo>
                  <a:cubicBezTo>
                    <a:pt x="1900237" y="1766390"/>
                    <a:pt x="1904146" y="1762126"/>
                    <a:pt x="1908969" y="1762126"/>
                  </a:cubicBezTo>
                  <a:close/>
                  <a:moveTo>
                    <a:pt x="1866107" y="1762126"/>
                  </a:moveTo>
                  <a:cubicBezTo>
                    <a:pt x="1870930" y="1762126"/>
                    <a:pt x="1874839" y="1766390"/>
                    <a:pt x="1874839" y="1771651"/>
                  </a:cubicBezTo>
                  <a:cubicBezTo>
                    <a:pt x="1874839" y="1776912"/>
                    <a:pt x="1870930" y="1781176"/>
                    <a:pt x="1866107" y="1781176"/>
                  </a:cubicBezTo>
                  <a:cubicBezTo>
                    <a:pt x="1861284" y="1781176"/>
                    <a:pt x="1857375" y="1776912"/>
                    <a:pt x="1857375" y="1771651"/>
                  </a:cubicBezTo>
                  <a:cubicBezTo>
                    <a:pt x="1857375" y="1766390"/>
                    <a:pt x="1861284" y="1762126"/>
                    <a:pt x="1866107" y="1762126"/>
                  </a:cubicBezTo>
                  <a:close/>
                  <a:moveTo>
                    <a:pt x="1822450" y="1762126"/>
                  </a:moveTo>
                  <a:cubicBezTo>
                    <a:pt x="1827711" y="1762126"/>
                    <a:pt x="1831975" y="1766390"/>
                    <a:pt x="1831975" y="1771651"/>
                  </a:cubicBezTo>
                  <a:cubicBezTo>
                    <a:pt x="1831975" y="1776912"/>
                    <a:pt x="1827711" y="1781176"/>
                    <a:pt x="1822450" y="1781176"/>
                  </a:cubicBezTo>
                  <a:cubicBezTo>
                    <a:pt x="1817189" y="1781176"/>
                    <a:pt x="1812925" y="1776912"/>
                    <a:pt x="1812925" y="1771651"/>
                  </a:cubicBezTo>
                  <a:cubicBezTo>
                    <a:pt x="1812925" y="1766390"/>
                    <a:pt x="1817189" y="1762126"/>
                    <a:pt x="1822450" y="1762126"/>
                  </a:cubicBezTo>
                  <a:close/>
                  <a:moveTo>
                    <a:pt x="1779587" y="1762126"/>
                  </a:moveTo>
                  <a:cubicBezTo>
                    <a:pt x="1784848" y="1762126"/>
                    <a:pt x="1789112" y="1766390"/>
                    <a:pt x="1789112" y="1771651"/>
                  </a:cubicBezTo>
                  <a:cubicBezTo>
                    <a:pt x="1789112" y="1776912"/>
                    <a:pt x="1784848" y="1781176"/>
                    <a:pt x="1779587" y="1781176"/>
                  </a:cubicBezTo>
                  <a:cubicBezTo>
                    <a:pt x="1774326" y="1781176"/>
                    <a:pt x="1770062" y="1776912"/>
                    <a:pt x="1770062" y="1771651"/>
                  </a:cubicBezTo>
                  <a:cubicBezTo>
                    <a:pt x="1770062" y="1766390"/>
                    <a:pt x="1774326" y="1762126"/>
                    <a:pt x="1779587" y="1762126"/>
                  </a:cubicBezTo>
                  <a:close/>
                  <a:moveTo>
                    <a:pt x="1736724" y="1762126"/>
                  </a:moveTo>
                  <a:cubicBezTo>
                    <a:pt x="1741985" y="1762126"/>
                    <a:pt x="1746249" y="1766390"/>
                    <a:pt x="1746249" y="1771651"/>
                  </a:cubicBezTo>
                  <a:cubicBezTo>
                    <a:pt x="1746249" y="1776912"/>
                    <a:pt x="1741985" y="1781176"/>
                    <a:pt x="1736724" y="1781176"/>
                  </a:cubicBezTo>
                  <a:cubicBezTo>
                    <a:pt x="1731463" y="1781176"/>
                    <a:pt x="1727199" y="1776912"/>
                    <a:pt x="1727199" y="1771651"/>
                  </a:cubicBezTo>
                  <a:cubicBezTo>
                    <a:pt x="1727199" y="1766390"/>
                    <a:pt x="1731463" y="1762126"/>
                    <a:pt x="1736724" y="1762126"/>
                  </a:cubicBezTo>
                  <a:close/>
                  <a:moveTo>
                    <a:pt x="1693862" y="1762126"/>
                  </a:moveTo>
                  <a:cubicBezTo>
                    <a:pt x="1699123" y="1762126"/>
                    <a:pt x="1703387" y="1766390"/>
                    <a:pt x="1703387" y="1771651"/>
                  </a:cubicBezTo>
                  <a:cubicBezTo>
                    <a:pt x="1703387" y="1776912"/>
                    <a:pt x="1699123" y="1781176"/>
                    <a:pt x="1693862" y="1781176"/>
                  </a:cubicBezTo>
                  <a:cubicBezTo>
                    <a:pt x="1688601" y="1781176"/>
                    <a:pt x="1684337" y="1776912"/>
                    <a:pt x="1684337" y="1771651"/>
                  </a:cubicBezTo>
                  <a:cubicBezTo>
                    <a:pt x="1684337" y="1766390"/>
                    <a:pt x="1688601" y="1762126"/>
                    <a:pt x="1693862" y="1762126"/>
                  </a:cubicBezTo>
                  <a:close/>
                  <a:moveTo>
                    <a:pt x="1650999" y="1762126"/>
                  </a:moveTo>
                  <a:cubicBezTo>
                    <a:pt x="1656260" y="1762126"/>
                    <a:pt x="1660524" y="1766390"/>
                    <a:pt x="1660524" y="1771651"/>
                  </a:cubicBezTo>
                  <a:cubicBezTo>
                    <a:pt x="1660524" y="1776912"/>
                    <a:pt x="1656260" y="1781176"/>
                    <a:pt x="1650999" y="1781176"/>
                  </a:cubicBezTo>
                  <a:cubicBezTo>
                    <a:pt x="1645738" y="1781176"/>
                    <a:pt x="1641474" y="1776912"/>
                    <a:pt x="1641474" y="1771651"/>
                  </a:cubicBezTo>
                  <a:cubicBezTo>
                    <a:pt x="1641474" y="1766390"/>
                    <a:pt x="1645738" y="1762126"/>
                    <a:pt x="1650999" y="1762126"/>
                  </a:cubicBezTo>
                  <a:close/>
                  <a:moveTo>
                    <a:pt x="1608137" y="1762126"/>
                  </a:moveTo>
                  <a:cubicBezTo>
                    <a:pt x="1613398" y="1762126"/>
                    <a:pt x="1617662" y="1766390"/>
                    <a:pt x="1617662" y="1771651"/>
                  </a:cubicBezTo>
                  <a:cubicBezTo>
                    <a:pt x="1617662" y="1776912"/>
                    <a:pt x="1613398" y="1781176"/>
                    <a:pt x="1608137" y="1781176"/>
                  </a:cubicBezTo>
                  <a:cubicBezTo>
                    <a:pt x="1602876" y="1781176"/>
                    <a:pt x="1598612" y="1776912"/>
                    <a:pt x="1598612" y="1771651"/>
                  </a:cubicBezTo>
                  <a:cubicBezTo>
                    <a:pt x="1598612" y="1766390"/>
                    <a:pt x="1602876" y="1762126"/>
                    <a:pt x="1608137" y="1762126"/>
                  </a:cubicBezTo>
                  <a:close/>
                  <a:moveTo>
                    <a:pt x="1565274" y="1762126"/>
                  </a:moveTo>
                  <a:cubicBezTo>
                    <a:pt x="1570535" y="1762126"/>
                    <a:pt x="1574799" y="1766390"/>
                    <a:pt x="1574799" y="1771651"/>
                  </a:cubicBezTo>
                  <a:cubicBezTo>
                    <a:pt x="1574799" y="1776912"/>
                    <a:pt x="1570535" y="1781176"/>
                    <a:pt x="1565274" y="1781176"/>
                  </a:cubicBezTo>
                  <a:cubicBezTo>
                    <a:pt x="1560013" y="1781176"/>
                    <a:pt x="1555749" y="1776912"/>
                    <a:pt x="1555749" y="1771651"/>
                  </a:cubicBezTo>
                  <a:cubicBezTo>
                    <a:pt x="1555749" y="1766390"/>
                    <a:pt x="1560013" y="1762126"/>
                    <a:pt x="1565274" y="1762126"/>
                  </a:cubicBezTo>
                  <a:close/>
                  <a:moveTo>
                    <a:pt x="1522412" y="1762126"/>
                  </a:moveTo>
                  <a:cubicBezTo>
                    <a:pt x="1527673" y="1762126"/>
                    <a:pt x="1531937" y="1766390"/>
                    <a:pt x="1531937" y="1771651"/>
                  </a:cubicBezTo>
                  <a:cubicBezTo>
                    <a:pt x="1531937" y="1776912"/>
                    <a:pt x="1527673" y="1781176"/>
                    <a:pt x="1522412" y="1781176"/>
                  </a:cubicBezTo>
                  <a:cubicBezTo>
                    <a:pt x="1517151" y="1781176"/>
                    <a:pt x="1512887" y="1776912"/>
                    <a:pt x="1512887" y="1771651"/>
                  </a:cubicBezTo>
                  <a:cubicBezTo>
                    <a:pt x="1512887" y="1766390"/>
                    <a:pt x="1517151" y="1762126"/>
                    <a:pt x="1522412" y="1762126"/>
                  </a:cubicBezTo>
                  <a:close/>
                  <a:moveTo>
                    <a:pt x="1478756" y="1762126"/>
                  </a:moveTo>
                  <a:cubicBezTo>
                    <a:pt x="1483579" y="1762126"/>
                    <a:pt x="1487488" y="1766390"/>
                    <a:pt x="1487488" y="1771651"/>
                  </a:cubicBezTo>
                  <a:cubicBezTo>
                    <a:pt x="1487488" y="1776912"/>
                    <a:pt x="1483579" y="1781176"/>
                    <a:pt x="1478756" y="1781176"/>
                  </a:cubicBezTo>
                  <a:cubicBezTo>
                    <a:pt x="1473933" y="1781176"/>
                    <a:pt x="1470024" y="1776912"/>
                    <a:pt x="1470024" y="1771651"/>
                  </a:cubicBezTo>
                  <a:cubicBezTo>
                    <a:pt x="1470024" y="1766390"/>
                    <a:pt x="1473933" y="1762126"/>
                    <a:pt x="1478756" y="1762126"/>
                  </a:cubicBezTo>
                  <a:close/>
                  <a:moveTo>
                    <a:pt x="1092200" y="1762126"/>
                  </a:moveTo>
                  <a:cubicBezTo>
                    <a:pt x="1097461" y="1762126"/>
                    <a:pt x="1101725" y="1766390"/>
                    <a:pt x="1101725" y="1771651"/>
                  </a:cubicBezTo>
                  <a:cubicBezTo>
                    <a:pt x="1101725" y="1776912"/>
                    <a:pt x="1097461" y="1781176"/>
                    <a:pt x="1092200" y="1781176"/>
                  </a:cubicBezTo>
                  <a:cubicBezTo>
                    <a:pt x="1086939" y="1781176"/>
                    <a:pt x="1082675" y="1776912"/>
                    <a:pt x="1082675" y="1771651"/>
                  </a:cubicBezTo>
                  <a:cubicBezTo>
                    <a:pt x="1082675" y="1766390"/>
                    <a:pt x="1086939" y="1762126"/>
                    <a:pt x="1092200" y="1762126"/>
                  </a:cubicBezTo>
                  <a:close/>
                  <a:moveTo>
                    <a:pt x="1049337" y="1762126"/>
                  </a:moveTo>
                  <a:cubicBezTo>
                    <a:pt x="1054598" y="1762126"/>
                    <a:pt x="1058862" y="1766390"/>
                    <a:pt x="1058862" y="1771651"/>
                  </a:cubicBezTo>
                  <a:cubicBezTo>
                    <a:pt x="1058862" y="1776912"/>
                    <a:pt x="1054598" y="1781176"/>
                    <a:pt x="1049337" y="1781176"/>
                  </a:cubicBezTo>
                  <a:cubicBezTo>
                    <a:pt x="1044076" y="1781176"/>
                    <a:pt x="1039812" y="1776912"/>
                    <a:pt x="1039812" y="1771651"/>
                  </a:cubicBezTo>
                  <a:cubicBezTo>
                    <a:pt x="1039812" y="1766390"/>
                    <a:pt x="1044076" y="1762126"/>
                    <a:pt x="1049337" y="1762126"/>
                  </a:cubicBezTo>
                  <a:close/>
                  <a:moveTo>
                    <a:pt x="1006475" y="1762126"/>
                  </a:moveTo>
                  <a:cubicBezTo>
                    <a:pt x="1011736" y="1762126"/>
                    <a:pt x="1016000" y="1766390"/>
                    <a:pt x="1016000" y="1771651"/>
                  </a:cubicBezTo>
                  <a:cubicBezTo>
                    <a:pt x="1016000" y="1776912"/>
                    <a:pt x="1011736" y="1781176"/>
                    <a:pt x="1006475" y="1781176"/>
                  </a:cubicBezTo>
                  <a:cubicBezTo>
                    <a:pt x="1001214" y="1781176"/>
                    <a:pt x="996950" y="1776912"/>
                    <a:pt x="996950" y="1771651"/>
                  </a:cubicBezTo>
                  <a:cubicBezTo>
                    <a:pt x="996950" y="1766390"/>
                    <a:pt x="1001214" y="1762126"/>
                    <a:pt x="1006475" y="1762126"/>
                  </a:cubicBezTo>
                  <a:close/>
                  <a:moveTo>
                    <a:pt x="963612" y="1762126"/>
                  </a:moveTo>
                  <a:cubicBezTo>
                    <a:pt x="968873" y="1762126"/>
                    <a:pt x="973137" y="1766390"/>
                    <a:pt x="973137" y="1771651"/>
                  </a:cubicBezTo>
                  <a:cubicBezTo>
                    <a:pt x="973137" y="1776912"/>
                    <a:pt x="968873" y="1781176"/>
                    <a:pt x="963612" y="1781176"/>
                  </a:cubicBezTo>
                  <a:cubicBezTo>
                    <a:pt x="958351" y="1781176"/>
                    <a:pt x="954087" y="1776912"/>
                    <a:pt x="954087" y="1771651"/>
                  </a:cubicBezTo>
                  <a:cubicBezTo>
                    <a:pt x="954087" y="1766390"/>
                    <a:pt x="958351" y="1762126"/>
                    <a:pt x="963612" y="1762126"/>
                  </a:cubicBezTo>
                  <a:close/>
                  <a:moveTo>
                    <a:pt x="920750" y="1762126"/>
                  </a:moveTo>
                  <a:cubicBezTo>
                    <a:pt x="926011" y="1762126"/>
                    <a:pt x="930275" y="1766390"/>
                    <a:pt x="930275" y="1771651"/>
                  </a:cubicBezTo>
                  <a:cubicBezTo>
                    <a:pt x="930275" y="1776912"/>
                    <a:pt x="926011" y="1781176"/>
                    <a:pt x="920750" y="1781176"/>
                  </a:cubicBezTo>
                  <a:cubicBezTo>
                    <a:pt x="915489" y="1781176"/>
                    <a:pt x="911225" y="1776912"/>
                    <a:pt x="911225" y="1771651"/>
                  </a:cubicBezTo>
                  <a:cubicBezTo>
                    <a:pt x="911225" y="1766390"/>
                    <a:pt x="915489" y="1762126"/>
                    <a:pt x="920750" y="1762126"/>
                  </a:cubicBezTo>
                  <a:close/>
                  <a:moveTo>
                    <a:pt x="877887" y="1762126"/>
                  </a:moveTo>
                  <a:cubicBezTo>
                    <a:pt x="883148" y="1762126"/>
                    <a:pt x="887412" y="1766390"/>
                    <a:pt x="887412" y="1771651"/>
                  </a:cubicBezTo>
                  <a:cubicBezTo>
                    <a:pt x="887412" y="1776912"/>
                    <a:pt x="883148" y="1781176"/>
                    <a:pt x="877887" y="1781176"/>
                  </a:cubicBezTo>
                  <a:cubicBezTo>
                    <a:pt x="872626" y="1781176"/>
                    <a:pt x="868362" y="1776912"/>
                    <a:pt x="868362" y="1771651"/>
                  </a:cubicBezTo>
                  <a:cubicBezTo>
                    <a:pt x="868362" y="1766390"/>
                    <a:pt x="872626" y="1762126"/>
                    <a:pt x="877887" y="1762126"/>
                  </a:cubicBezTo>
                  <a:close/>
                  <a:moveTo>
                    <a:pt x="834232" y="1762126"/>
                  </a:moveTo>
                  <a:cubicBezTo>
                    <a:pt x="839055" y="1762126"/>
                    <a:pt x="842964" y="1766390"/>
                    <a:pt x="842964" y="1771651"/>
                  </a:cubicBezTo>
                  <a:cubicBezTo>
                    <a:pt x="842964" y="1776912"/>
                    <a:pt x="839055" y="1781176"/>
                    <a:pt x="834232" y="1781176"/>
                  </a:cubicBezTo>
                  <a:cubicBezTo>
                    <a:pt x="829409" y="1781176"/>
                    <a:pt x="825500" y="1776912"/>
                    <a:pt x="825500" y="1771651"/>
                  </a:cubicBezTo>
                  <a:cubicBezTo>
                    <a:pt x="825500" y="1766390"/>
                    <a:pt x="829409" y="1762126"/>
                    <a:pt x="834232" y="1762126"/>
                  </a:cubicBezTo>
                  <a:close/>
                  <a:moveTo>
                    <a:pt x="791369" y="1762126"/>
                  </a:moveTo>
                  <a:cubicBezTo>
                    <a:pt x="796192" y="1762126"/>
                    <a:pt x="800101" y="1766390"/>
                    <a:pt x="800101" y="1771651"/>
                  </a:cubicBezTo>
                  <a:cubicBezTo>
                    <a:pt x="800101" y="1776912"/>
                    <a:pt x="796192" y="1781176"/>
                    <a:pt x="791369" y="1781176"/>
                  </a:cubicBezTo>
                  <a:cubicBezTo>
                    <a:pt x="786546" y="1781176"/>
                    <a:pt x="782637" y="1776912"/>
                    <a:pt x="782637" y="1771651"/>
                  </a:cubicBezTo>
                  <a:cubicBezTo>
                    <a:pt x="782637" y="1766390"/>
                    <a:pt x="786546" y="1762126"/>
                    <a:pt x="791369" y="1762126"/>
                  </a:cubicBezTo>
                  <a:close/>
                  <a:moveTo>
                    <a:pt x="748506" y="1762126"/>
                  </a:moveTo>
                  <a:cubicBezTo>
                    <a:pt x="753329" y="1762126"/>
                    <a:pt x="757238" y="1766390"/>
                    <a:pt x="757238" y="1771651"/>
                  </a:cubicBezTo>
                  <a:cubicBezTo>
                    <a:pt x="757238" y="1776912"/>
                    <a:pt x="753329" y="1781176"/>
                    <a:pt x="748506" y="1781176"/>
                  </a:cubicBezTo>
                  <a:cubicBezTo>
                    <a:pt x="743683" y="1781176"/>
                    <a:pt x="739774" y="1776912"/>
                    <a:pt x="739774" y="1771651"/>
                  </a:cubicBezTo>
                  <a:cubicBezTo>
                    <a:pt x="739774" y="1766390"/>
                    <a:pt x="743683" y="1762126"/>
                    <a:pt x="748506" y="1762126"/>
                  </a:cubicBezTo>
                  <a:close/>
                  <a:moveTo>
                    <a:pt x="705644" y="1762126"/>
                  </a:moveTo>
                  <a:cubicBezTo>
                    <a:pt x="710467" y="1762126"/>
                    <a:pt x="714376" y="1766390"/>
                    <a:pt x="714376" y="1771651"/>
                  </a:cubicBezTo>
                  <a:cubicBezTo>
                    <a:pt x="714376" y="1776912"/>
                    <a:pt x="710467" y="1781176"/>
                    <a:pt x="705644" y="1781176"/>
                  </a:cubicBezTo>
                  <a:cubicBezTo>
                    <a:pt x="700821" y="1781176"/>
                    <a:pt x="696912" y="1776912"/>
                    <a:pt x="696912" y="1771651"/>
                  </a:cubicBezTo>
                  <a:cubicBezTo>
                    <a:pt x="696912" y="1766390"/>
                    <a:pt x="700821" y="1762126"/>
                    <a:pt x="705644" y="1762126"/>
                  </a:cubicBezTo>
                  <a:close/>
                  <a:moveTo>
                    <a:pt x="661987" y="1762126"/>
                  </a:moveTo>
                  <a:cubicBezTo>
                    <a:pt x="667248" y="1762126"/>
                    <a:pt x="671512" y="1766390"/>
                    <a:pt x="671512" y="1771651"/>
                  </a:cubicBezTo>
                  <a:cubicBezTo>
                    <a:pt x="671512" y="1776912"/>
                    <a:pt x="667248" y="1781176"/>
                    <a:pt x="661987" y="1781176"/>
                  </a:cubicBezTo>
                  <a:cubicBezTo>
                    <a:pt x="656726" y="1781176"/>
                    <a:pt x="652462" y="1776912"/>
                    <a:pt x="652462" y="1771651"/>
                  </a:cubicBezTo>
                  <a:cubicBezTo>
                    <a:pt x="652462" y="1766390"/>
                    <a:pt x="656726" y="1762126"/>
                    <a:pt x="661987" y="1762126"/>
                  </a:cubicBezTo>
                  <a:close/>
                  <a:moveTo>
                    <a:pt x="619124" y="1762126"/>
                  </a:moveTo>
                  <a:cubicBezTo>
                    <a:pt x="624385" y="1762126"/>
                    <a:pt x="628649" y="1766390"/>
                    <a:pt x="628649" y="1771651"/>
                  </a:cubicBezTo>
                  <a:cubicBezTo>
                    <a:pt x="628649" y="1776912"/>
                    <a:pt x="624385" y="1781176"/>
                    <a:pt x="619124" y="1781176"/>
                  </a:cubicBezTo>
                  <a:cubicBezTo>
                    <a:pt x="613863" y="1781176"/>
                    <a:pt x="609599" y="1776912"/>
                    <a:pt x="609599" y="1771651"/>
                  </a:cubicBezTo>
                  <a:cubicBezTo>
                    <a:pt x="609599" y="1766390"/>
                    <a:pt x="613863" y="1762126"/>
                    <a:pt x="619124" y="1762126"/>
                  </a:cubicBezTo>
                  <a:close/>
                  <a:moveTo>
                    <a:pt x="577056" y="1762126"/>
                  </a:moveTo>
                  <a:cubicBezTo>
                    <a:pt x="581879" y="1762126"/>
                    <a:pt x="585788" y="1766390"/>
                    <a:pt x="585788" y="1771651"/>
                  </a:cubicBezTo>
                  <a:cubicBezTo>
                    <a:pt x="585788" y="1776912"/>
                    <a:pt x="581879" y="1781176"/>
                    <a:pt x="577056" y="1781176"/>
                  </a:cubicBezTo>
                  <a:cubicBezTo>
                    <a:pt x="572233" y="1781176"/>
                    <a:pt x="568324" y="1776912"/>
                    <a:pt x="568324" y="1771651"/>
                  </a:cubicBezTo>
                  <a:cubicBezTo>
                    <a:pt x="568324" y="1766390"/>
                    <a:pt x="572233" y="1762126"/>
                    <a:pt x="577056" y="1762126"/>
                  </a:cubicBezTo>
                  <a:close/>
                  <a:moveTo>
                    <a:pt x="533127" y="1762126"/>
                  </a:moveTo>
                  <a:cubicBezTo>
                    <a:pt x="538570" y="1762126"/>
                    <a:pt x="542924" y="1765936"/>
                    <a:pt x="542924" y="1771379"/>
                  </a:cubicBezTo>
                  <a:cubicBezTo>
                    <a:pt x="542924" y="1776822"/>
                    <a:pt x="538570" y="1781176"/>
                    <a:pt x="533127" y="1781176"/>
                  </a:cubicBezTo>
                  <a:cubicBezTo>
                    <a:pt x="532583" y="1781176"/>
                    <a:pt x="532583" y="1780632"/>
                    <a:pt x="532038" y="1780632"/>
                  </a:cubicBezTo>
                  <a:cubicBezTo>
                    <a:pt x="530405" y="1780088"/>
                    <a:pt x="528228" y="1778999"/>
                    <a:pt x="526595" y="1777911"/>
                  </a:cubicBezTo>
                  <a:cubicBezTo>
                    <a:pt x="524963" y="1776278"/>
                    <a:pt x="523874" y="1774101"/>
                    <a:pt x="523874" y="1771379"/>
                  </a:cubicBezTo>
                  <a:cubicBezTo>
                    <a:pt x="523874" y="1765936"/>
                    <a:pt x="528228" y="1762126"/>
                    <a:pt x="533127" y="1762126"/>
                  </a:cubicBezTo>
                  <a:close/>
                  <a:moveTo>
                    <a:pt x="2209799" y="1762125"/>
                  </a:moveTo>
                  <a:cubicBezTo>
                    <a:pt x="2215060" y="1762125"/>
                    <a:pt x="2219324" y="1766389"/>
                    <a:pt x="2219324" y="1771650"/>
                  </a:cubicBezTo>
                  <a:cubicBezTo>
                    <a:pt x="2219324" y="1776911"/>
                    <a:pt x="2215060" y="1781175"/>
                    <a:pt x="2209799" y="1781175"/>
                  </a:cubicBezTo>
                  <a:cubicBezTo>
                    <a:pt x="2204538" y="1781175"/>
                    <a:pt x="2200274" y="1776911"/>
                    <a:pt x="2200274" y="1771650"/>
                  </a:cubicBezTo>
                  <a:cubicBezTo>
                    <a:pt x="2200274" y="1766389"/>
                    <a:pt x="2204538" y="1762125"/>
                    <a:pt x="2209799" y="1762125"/>
                  </a:cubicBezTo>
                  <a:close/>
                  <a:moveTo>
                    <a:pt x="2166937" y="1762125"/>
                  </a:moveTo>
                  <a:cubicBezTo>
                    <a:pt x="2172198" y="1762125"/>
                    <a:pt x="2176462" y="1766389"/>
                    <a:pt x="2176462" y="1771650"/>
                  </a:cubicBezTo>
                  <a:cubicBezTo>
                    <a:pt x="2176462" y="1776911"/>
                    <a:pt x="2172198" y="1781175"/>
                    <a:pt x="2166937" y="1781175"/>
                  </a:cubicBezTo>
                  <a:cubicBezTo>
                    <a:pt x="2161676" y="1781175"/>
                    <a:pt x="2157412" y="1776911"/>
                    <a:pt x="2157412" y="1771650"/>
                  </a:cubicBezTo>
                  <a:cubicBezTo>
                    <a:pt x="2157412" y="1766389"/>
                    <a:pt x="2161676" y="1762125"/>
                    <a:pt x="2166937" y="1762125"/>
                  </a:cubicBezTo>
                  <a:close/>
                  <a:moveTo>
                    <a:pt x="1436687" y="1762125"/>
                  </a:moveTo>
                  <a:cubicBezTo>
                    <a:pt x="1441948" y="1762125"/>
                    <a:pt x="1446212" y="1766389"/>
                    <a:pt x="1446212" y="1771650"/>
                  </a:cubicBezTo>
                  <a:cubicBezTo>
                    <a:pt x="1446212" y="1776911"/>
                    <a:pt x="1441948" y="1781175"/>
                    <a:pt x="1436687" y="1781175"/>
                  </a:cubicBezTo>
                  <a:cubicBezTo>
                    <a:pt x="1431426" y="1781175"/>
                    <a:pt x="1427162" y="1776911"/>
                    <a:pt x="1427162" y="1771650"/>
                  </a:cubicBezTo>
                  <a:cubicBezTo>
                    <a:pt x="1427162" y="1766389"/>
                    <a:pt x="1431426" y="1762125"/>
                    <a:pt x="1436687" y="1762125"/>
                  </a:cubicBezTo>
                  <a:close/>
                  <a:moveTo>
                    <a:pt x="1393824" y="1762125"/>
                  </a:moveTo>
                  <a:cubicBezTo>
                    <a:pt x="1399085" y="1762125"/>
                    <a:pt x="1403349" y="1766389"/>
                    <a:pt x="1403349" y="1771650"/>
                  </a:cubicBezTo>
                  <a:cubicBezTo>
                    <a:pt x="1403349" y="1776911"/>
                    <a:pt x="1399085" y="1781175"/>
                    <a:pt x="1393824" y="1781175"/>
                  </a:cubicBezTo>
                  <a:cubicBezTo>
                    <a:pt x="1388563" y="1781175"/>
                    <a:pt x="1384299" y="1776911"/>
                    <a:pt x="1384299" y="1771650"/>
                  </a:cubicBezTo>
                  <a:cubicBezTo>
                    <a:pt x="1384299" y="1766389"/>
                    <a:pt x="1388563" y="1762125"/>
                    <a:pt x="1393824" y="1762125"/>
                  </a:cubicBezTo>
                  <a:close/>
                  <a:moveTo>
                    <a:pt x="1350169" y="1762125"/>
                  </a:moveTo>
                  <a:cubicBezTo>
                    <a:pt x="1354992" y="1762125"/>
                    <a:pt x="1358901" y="1766389"/>
                    <a:pt x="1358901" y="1771650"/>
                  </a:cubicBezTo>
                  <a:cubicBezTo>
                    <a:pt x="1358901" y="1776911"/>
                    <a:pt x="1354992" y="1781175"/>
                    <a:pt x="1350169" y="1781175"/>
                  </a:cubicBezTo>
                  <a:cubicBezTo>
                    <a:pt x="1345346" y="1781175"/>
                    <a:pt x="1341437" y="1776911"/>
                    <a:pt x="1341437" y="1771650"/>
                  </a:cubicBezTo>
                  <a:cubicBezTo>
                    <a:pt x="1341437" y="1766389"/>
                    <a:pt x="1345346" y="1762125"/>
                    <a:pt x="1350169" y="1762125"/>
                  </a:cubicBezTo>
                  <a:close/>
                  <a:moveTo>
                    <a:pt x="1307306" y="1762125"/>
                  </a:moveTo>
                  <a:cubicBezTo>
                    <a:pt x="1312129" y="1762125"/>
                    <a:pt x="1316038" y="1766389"/>
                    <a:pt x="1316038" y="1771650"/>
                  </a:cubicBezTo>
                  <a:cubicBezTo>
                    <a:pt x="1316038" y="1776911"/>
                    <a:pt x="1312129" y="1781175"/>
                    <a:pt x="1307306" y="1781175"/>
                  </a:cubicBezTo>
                  <a:cubicBezTo>
                    <a:pt x="1302483" y="1781175"/>
                    <a:pt x="1298574" y="1776911"/>
                    <a:pt x="1298574" y="1771650"/>
                  </a:cubicBezTo>
                  <a:cubicBezTo>
                    <a:pt x="1298574" y="1766389"/>
                    <a:pt x="1302483" y="1762125"/>
                    <a:pt x="1307306" y="1762125"/>
                  </a:cubicBezTo>
                  <a:close/>
                  <a:moveTo>
                    <a:pt x="1263649" y="1762125"/>
                  </a:moveTo>
                  <a:cubicBezTo>
                    <a:pt x="1268910" y="1762125"/>
                    <a:pt x="1273174" y="1766389"/>
                    <a:pt x="1273174" y="1771650"/>
                  </a:cubicBezTo>
                  <a:cubicBezTo>
                    <a:pt x="1273174" y="1776911"/>
                    <a:pt x="1268910" y="1781175"/>
                    <a:pt x="1263649" y="1781175"/>
                  </a:cubicBezTo>
                  <a:cubicBezTo>
                    <a:pt x="1258388" y="1781175"/>
                    <a:pt x="1254124" y="1776911"/>
                    <a:pt x="1254124" y="1771650"/>
                  </a:cubicBezTo>
                  <a:cubicBezTo>
                    <a:pt x="1254124" y="1766389"/>
                    <a:pt x="1258388" y="1762125"/>
                    <a:pt x="1263649" y="1762125"/>
                  </a:cubicBezTo>
                  <a:close/>
                  <a:moveTo>
                    <a:pt x="1221581" y="1762125"/>
                  </a:moveTo>
                  <a:cubicBezTo>
                    <a:pt x="1226404" y="1762125"/>
                    <a:pt x="1230313" y="1766389"/>
                    <a:pt x="1230313" y="1771650"/>
                  </a:cubicBezTo>
                  <a:cubicBezTo>
                    <a:pt x="1230313" y="1776911"/>
                    <a:pt x="1226404" y="1781175"/>
                    <a:pt x="1221581" y="1781175"/>
                  </a:cubicBezTo>
                  <a:cubicBezTo>
                    <a:pt x="1216758" y="1781175"/>
                    <a:pt x="1212849" y="1776911"/>
                    <a:pt x="1212849" y="1771650"/>
                  </a:cubicBezTo>
                  <a:cubicBezTo>
                    <a:pt x="1212849" y="1766389"/>
                    <a:pt x="1216758" y="1762125"/>
                    <a:pt x="1221581" y="1762125"/>
                  </a:cubicBezTo>
                  <a:close/>
                  <a:moveTo>
                    <a:pt x="1177924" y="1762125"/>
                  </a:moveTo>
                  <a:cubicBezTo>
                    <a:pt x="1183185" y="1762125"/>
                    <a:pt x="1187449" y="1766389"/>
                    <a:pt x="1187449" y="1771650"/>
                  </a:cubicBezTo>
                  <a:cubicBezTo>
                    <a:pt x="1187449" y="1776911"/>
                    <a:pt x="1183185" y="1781175"/>
                    <a:pt x="1177924" y="1781175"/>
                  </a:cubicBezTo>
                  <a:cubicBezTo>
                    <a:pt x="1172663" y="1781175"/>
                    <a:pt x="1168399" y="1776911"/>
                    <a:pt x="1168399" y="1771650"/>
                  </a:cubicBezTo>
                  <a:cubicBezTo>
                    <a:pt x="1168399" y="1766389"/>
                    <a:pt x="1172663" y="1762125"/>
                    <a:pt x="1177924" y="1762125"/>
                  </a:cubicBezTo>
                  <a:close/>
                  <a:moveTo>
                    <a:pt x="1135062" y="1762125"/>
                  </a:moveTo>
                  <a:cubicBezTo>
                    <a:pt x="1140323" y="1762125"/>
                    <a:pt x="1144587" y="1766389"/>
                    <a:pt x="1144587" y="1771650"/>
                  </a:cubicBezTo>
                  <a:cubicBezTo>
                    <a:pt x="1144587" y="1776911"/>
                    <a:pt x="1140323" y="1781175"/>
                    <a:pt x="1135062" y="1781175"/>
                  </a:cubicBezTo>
                  <a:cubicBezTo>
                    <a:pt x="1129801" y="1781175"/>
                    <a:pt x="1125537" y="1776911"/>
                    <a:pt x="1125537" y="1771650"/>
                  </a:cubicBezTo>
                  <a:cubicBezTo>
                    <a:pt x="1125537" y="1766389"/>
                    <a:pt x="1129801" y="1762125"/>
                    <a:pt x="1135062" y="1762125"/>
                  </a:cubicBezTo>
                  <a:close/>
                  <a:moveTo>
                    <a:pt x="2230165" y="1719263"/>
                  </a:moveTo>
                  <a:cubicBezTo>
                    <a:pt x="2235608" y="1719263"/>
                    <a:pt x="2239962" y="1723618"/>
                    <a:pt x="2239962" y="1728516"/>
                  </a:cubicBezTo>
                  <a:cubicBezTo>
                    <a:pt x="2239962" y="1728516"/>
                    <a:pt x="2239962" y="1728516"/>
                    <a:pt x="2239962" y="1729060"/>
                  </a:cubicBezTo>
                  <a:cubicBezTo>
                    <a:pt x="2239418" y="1733959"/>
                    <a:pt x="2235608" y="1738313"/>
                    <a:pt x="2230165" y="1738313"/>
                  </a:cubicBezTo>
                  <a:cubicBezTo>
                    <a:pt x="2225266" y="1738313"/>
                    <a:pt x="2220912" y="1733959"/>
                    <a:pt x="2220912" y="1729060"/>
                  </a:cubicBezTo>
                  <a:cubicBezTo>
                    <a:pt x="2220912" y="1729060"/>
                    <a:pt x="2220912" y="1729060"/>
                    <a:pt x="2220912" y="1728516"/>
                  </a:cubicBezTo>
                  <a:cubicBezTo>
                    <a:pt x="2220912" y="1723618"/>
                    <a:pt x="2224722" y="1719263"/>
                    <a:pt x="2230165" y="1719263"/>
                  </a:cubicBezTo>
                  <a:close/>
                  <a:moveTo>
                    <a:pt x="2187302" y="1719263"/>
                  </a:moveTo>
                  <a:cubicBezTo>
                    <a:pt x="2192745" y="1719263"/>
                    <a:pt x="2197099" y="1723618"/>
                    <a:pt x="2197099" y="1728516"/>
                  </a:cubicBezTo>
                  <a:cubicBezTo>
                    <a:pt x="2197099" y="1728516"/>
                    <a:pt x="2197099" y="1728516"/>
                    <a:pt x="2197099" y="1729060"/>
                  </a:cubicBezTo>
                  <a:cubicBezTo>
                    <a:pt x="2196555" y="1733959"/>
                    <a:pt x="2192745" y="1738313"/>
                    <a:pt x="2187302" y="1738313"/>
                  </a:cubicBezTo>
                  <a:cubicBezTo>
                    <a:pt x="2182403" y="1738313"/>
                    <a:pt x="2178049" y="1733959"/>
                    <a:pt x="2178049" y="1729060"/>
                  </a:cubicBezTo>
                  <a:cubicBezTo>
                    <a:pt x="2178049" y="1729060"/>
                    <a:pt x="2178049" y="1729060"/>
                    <a:pt x="2178049" y="1728516"/>
                  </a:cubicBezTo>
                  <a:cubicBezTo>
                    <a:pt x="2178049" y="1723618"/>
                    <a:pt x="2182403" y="1719263"/>
                    <a:pt x="2187302" y="1719263"/>
                  </a:cubicBezTo>
                  <a:close/>
                  <a:moveTo>
                    <a:pt x="2144440" y="1719263"/>
                  </a:moveTo>
                  <a:cubicBezTo>
                    <a:pt x="2144440" y="1719263"/>
                    <a:pt x="2144440" y="1719263"/>
                    <a:pt x="2144984" y="1719263"/>
                  </a:cubicBezTo>
                  <a:cubicBezTo>
                    <a:pt x="2149883" y="1719263"/>
                    <a:pt x="2154237" y="1723618"/>
                    <a:pt x="2154237" y="1728516"/>
                  </a:cubicBezTo>
                  <a:cubicBezTo>
                    <a:pt x="2154237" y="1728516"/>
                    <a:pt x="2154237" y="1728516"/>
                    <a:pt x="2154237" y="1729060"/>
                  </a:cubicBezTo>
                  <a:cubicBezTo>
                    <a:pt x="2154237" y="1733959"/>
                    <a:pt x="2149883" y="1738313"/>
                    <a:pt x="2144984" y="1738313"/>
                  </a:cubicBezTo>
                  <a:cubicBezTo>
                    <a:pt x="2144984" y="1738313"/>
                    <a:pt x="2144984" y="1738313"/>
                    <a:pt x="2144440" y="1738313"/>
                  </a:cubicBezTo>
                  <a:cubicBezTo>
                    <a:pt x="2139541" y="1737769"/>
                    <a:pt x="2135187" y="1733959"/>
                    <a:pt x="2135187" y="1729060"/>
                  </a:cubicBezTo>
                  <a:cubicBezTo>
                    <a:pt x="2135187" y="1729060"/>
                    <a:pt x="2135187" y="1729060"/>
                    <a:pt x="2135187" y="1728516"/>
                  </a:cubicBezTo>
                  <a:cubicBezTo>
                    <a:pt x="2135187" y="1723618"/>
                    <a:pt x="2139541" y="1719263"/>
                    <a:pt x="2144440" y="1719263"/>
                  </a:cubicBezTo>
                  <a:close/>
                  <a:moveTo>
                    <a:pt x="2102122" y="1719263"/>
                  </a:moveTo>
                  <a:cubicBezTo>
                    <a:pt x="2107021" y="1719263"/>
                    <a:pt x="2111375" y="1723618"/>
                    <a:pt x="2111375" y="1728516"/>
                  </a:cubicBezTo>
                  <a:cubicBezTo>
                    <a:pt x="2111375" y="1728516"/>
                    <a:pt x="2111375" y="1728516"/>
                    <a:pt x="2111375" y="1729060"/>
                  </a:cubicBezTo>
                  <a:cubicBezTo>
                    <a:pt x="2111375" y="1733959"/>
                    <a:pt x="2107021" y="1738313"/>
                    <a:pt x="2102122" y="1738313"/>
                  </a:cubicBezTo>
                  <a:cubicBezTo>
                    <a:pt x="2096679" y="1738313"/>
                    <a:pt x="2092869" y="1733959"/>
                    <a:pt x="2092325" y="1729060"/>
                  </a:cubicBezTo>
                  <a:cubicBezTo>
                    <a:pt x="2092325" y="1729060"/>
                    <a:pt x="2092325" y="1729060"/>
                    <a:pt x="2092325" y="1728516"/>
                  </a:cubicBezTo>
                  <a:cubicBezTo>
                    <a:pt x="2092325" y="1723618"/>
                    <a:pt x="2096679" y="1719263"/>
                    <a:pt x="2102122" y="1719263"/>
                  </a:cubicBezTo>
                  <a:close/>
                  <a:moveTo>
                    <a:pt x="2059259" y="1719263"/>
                  </a:moveTo>
                  <a:cubicBezTo>
                    <a:pt x="2064702" y="1719263"/>
                    <a:pt x="2068512" y="1723618"/>
                    <a:pt x="2068512" y="1728516"/>
                  </a:cubicBezTo>
                  <a:cubicBezTo>
                    <a:pt x="2068512" y="1728516"/>
                    <a:pt x="2068512" y="1728516"/>
                    <a:pt x="2068512" y="1729060"/>
                  </a:cubicBezTo>
                  <a:cubicBezTo>
                    <a:pt x="2068512" y="1733959"/>
                    <a:pt x="2064158" y="1738313"/>
                    <a:pt x="2059259" y="1738313"/>
                  </a:cubicBezTo>
                  <a:cubicBezTo>
                    <a:pt x="2053816" y="1738313"/>
                    <a:pt x="2050006" y="1733959"/>
                    <a:pt x="2049462" y="1729060"/>
                  </a:cubicBezTo>
                  <a:cubicBezTo>
                    <a:pt x="2049462" y="1729060"/>
                    <a:pt x="2049462" y="1729060"/>
                    <a:pt x="2049462" y="1728516"/>
                  </a:cubicBezTo>
                  <a:cubicBezTo>
                    <a:pt x="2049462" y="1723618"/>
                    <a:pt x="2053816" y="1719263"/>
                    <a:pt x="2059259" y="1719263"/>
                  </a:cubicBezTo>
                  <a:close/>
                  <a:moveTo>
                    <a:pt x="2015853" y="1719263"/>
                  </a:moveTo>
                  <a:cubicBezTo>
                    <a:pt x="2021296" y="1719263"/>
                    <a:pt x="2025650" y="1723618"/>
                    <a:pt x="2025650" y="1728516"/>
                  </a:cubicBezTo>
                  <a:cubicBezTo>
                    <a:pt x="2025650" y="1728516"/>
                    <a:pt x="2025650" y="1728516"/>
                    <a:pt x="2025106" y="1729060"/>
                  </a:cubicBezTo>
                  <a:cubicBezTo>
                    <a:pt x="2025106" y="1733959"/>
                    <a:pt x="2020751" y="1738313"/>
                    <a:pt x="2015853" y="1738313"/>
                  </a:cubicBezTo>
                  <a:cubicBezTo>
                    <a:pt x="2010954" y="1738313"/>
                    <a:pt x="2006600" y="1733959"/>
                    <a:pt x="2006600" y="1729060"/>
                  </a:cubicBezTo>
                  <a:cubicBezTo>
                    <a:pt x="2006600" y="1729060"/>
                    <a:pt x="2006600" y="1729060"/>
                    <a:pt x="2006600" y="1728516"/>
                  </a:cubicBezTo>
                  <a:cubicBezTo>
                    <a:pt x="2006600" y="1723618"/>
                    <a:pt x="2010410" y="1719263"/>
                    <a:pt x="2015853" y="1719263"/>
                  </a:cubicBezTo>
                  <a:close/>
                  <a:moveTo>
                    <a:pt x="1972990" y="1719263"/>
                  </a:moveTo>
                  <a:cubicBezTo>
                    <a:pt x="1978433" y="1719263"/>
                    <a:pt x="1982787" y="1723618"/>
                    <a:pt x="1982787" y="1728516"/>
                  </a:cubicBezTo>
                  <a:cubicBezTo>
                    <a:pt x="1982787" y="1728516"/>
                    <a:pt x="1982787" y="1728516"/>
                    <a:pt x="1982787" y="1729060"/>
                  </a:cubicBezTo>
                  <a:cubicBezTo>
                    <a:pt x="1982243" y="1733959"/>
                    <a:pt x="1978433" y="1738313"/>
                    <a:pt x="1972990" y="1738313"/>
                  </a:cubicBezTo>
                  <a:cubicBezTo>
                    <a:pt x="1968091" y="1738313"/>
                    <a:pt x="1963737" y="1733959"/>
                    <a:pt x="1963737" y="1729060"/>
                  </a:cubicBezTo>
                  <a:cubicBezTo>
                    <a:pt x="1963737" y="1729060"/>
                    <a:pt x="1963737" y="1729060"/>
                    <a:pt x="1963737" y="1728516"/>
                  </a:cubicBezTo>
                  <a:cubicBezTo>
                    <a:pt x="1963737" y="1723618"/>
                    <a:pt x="1968091" y="1719263"/>
                    <a:pt x="1972990" y="1719263"/>
                  </a:cubicBezTo>
                  <a:close/>
                  <a:moveTo>
                    <a:pt x="1930128" y="1719263"/>
                  </a:moveTo>
                  <a:cubicBezTo>
                    <a:pt x="1935571" y="1719263"/>
                    <a:pt x="1939925" y="1723618"/>
                    <a:pt x="1939925" y="1728516"/>
                  </a:cubicBezTo>
                  <a:cubicBezTo>
                    <a:pt x="1939925" y="1728516"/>
                    <a:pt x="1939925" y="1728516"/>
                    <a:pt x="1939925" y="1729060"/>
                  </a:cubicBezTo>
                  <a:cubicBezTo>
                    <a:pt x="1939925" y="1733959"/>
                    <a:pt x="1935571" y="1738313"/>
                    <a:pt x="1930128" y="1738313"/>
                  </a:cubicBezTo>
                  <a:cubicBezTo>
                    <a:pt x="1925229" y="1738313"/>
                    <a:pt x="1920875" y="1733959"/>
                    <a:pt x="1920875" y="1729060"/>
                  </a:cubicBezTo>
                  <a:cubicBezTo>
                    <a:pt x="1920875" y="1729060"/>
                    <a:pt x="1920875" y="1729060"/>
                    <a:pt x="1920875" y="1728516"/>
                  </a:cubicBezTo>
                  <a:cubicBezTo>
                    <a:pt x="1920875" y="1723618"/>
                    <a:pt x="1925229" y="1719263"/>
                    <a:pt x="1930128" y="1719263"/>
                  </a:cubicBezTo>
                  <a:close/>
                  <a:moveTo>
                    <a:pt x="1886993" y="1719263"/>
                  </a:moveTo>
                  <a:cubicBezTo>
                    <a:pt x="1891483" y="1719263"/>
                    <a:pt x="1895475" y="1723618"/>
                    <a:pt x="1895475" y="1728516"/>
                  </a:cubicBezTo>
                  <a:cubicBezTo>
                    <a:pt x="1895475" y="1728516"/>
                    <a:pt x="1895475" y="1728516"/>
                    <a:pt x="1895475" y="1729060"/>
                  </a:cubicBezTo>
                  <a:cubicBezTo>
                    <a:pt x="1895475" y="1733959"/>
                    <a:pt x="1891483" y="1738313"/>
                    <a:pt x="1886993" y="1738313"/>
                  </a:cubicBezTo>
                  <a:cubicBezTo>
                    <a:pt x="1882004" y="1738313"/>
                    <a:pt x="1878511" y="1733959"/>
                    <a:pt x="1878012" y="1729060"/>
                  </a:cubicBezTo>
                  <a:cubicBezTo>
                    <a:pt x="1878012" y="1729060"/>
                    <a:pt x="1878012" y="1729060"/>
                    <a:pt x="1878012" y="1728516"/>
                  </a:cubicBezTo>
                  <a:cubicBezTo>
                    <a:pt x="1878012" y="1723618"/>
                    <a:pt x="1882004" y="1719263"/>
                    <a:pt x="1886993" y="1719263"/>
                  </a:cubicBezTo>
                  <a:close/>
                  <a:moveTo>
                    <a:pt x="1844131" y="1719263"/>
                  </a:moveTo>
                  <a:cubicBezTo>
                    <a:pt x="1848621" y="1719263"/>
                    <a:pt x="1852613" y="1723618"/>
                    <a:pt x="1852613" y="1728516"/>
                  </a:cubicBezTo>
                  <a:cubicBezTo>
                    <a:pt x="1852613" y="1728516"/>
                    <a:pt x="1852613" y="1728516"/>
                    <a:pt x="1852613" y="1729060"/>
                  </a:cubicBezTo>
                  <a:cubicBezTo>
                    <a:pt x="1852613" y="1733959"/>
                    <a:pt x="1848621" y="1738313"/>
                    <a:pt x="1844131" y="1738313"/>
                  </a:cubicBezTo>
                  <a:cubicBezTo>
                    <a:pt x="1839142" y="1738313"/>
                    <a:pt x="1835649" y="1733959"/>
                    <a:pt x="1835150" y="1729060"/>
                  </a:cubicBezTo>
                  <a:cubicBezTo>
                    <a:pt x="1835150" y="1729060"/>
                    <a:pt x="1835150" y="1729060"/>
                    <a:pt x="1835150" y="1728516"/>
                  </a:cubicBezTo>
                  <a:cubicBezTo>
                    <a:pt x="1835150" y="1723618"/>
                    <a:pt x="1839142" y="1719263"/>
                    <a:pt x="1844131" y="1719263"/>
                  </a:cubicBezTo>
                  <a:close/>
                  <a:moveTo>
                    <a:pt x="1800505" y="1719263"/>
                  </a:moveTo>
                  <a:cubicBezTo>
                    <a:pt x="1800505" y="1719263"/>
                    <a:pt x="1800505" y="1719263"/>
                    <a:pt x="1801018" y="1719263"/>
                  </a:cubicBezTo>
                  <a:cubicBezTo>
                    <a:pt x="1806155" y="1719263"/>
                    <a:pt x="1809750" y="1723618"/>
                    <a:pt x="1809750" y="1728516"/>
                  </a:cubicBezTo>
                  <a:cubicBezTo>
                    <a:pt x="1809750" y="1728516"/>
                    <a:pt x="1809750" y="1728516"/>
                    <a:pt x="1809750" y="1729060"/>
                  </a:cubicBezTo>
                  <a:cubicBezTo>
                    <a:pt x="1809750" y="1733959"/>
                    <a:pt x="1805641" y="1738313"/>
                    <a:pt x="1801018" y="1738313"/>
                  </a:cubicBezTo>
                  <a:cubicBezTo>
                    <a:pt x="1801018" y="1738313"/>
                    <a:pt x="1801018" y="1738313"/>
                    <a:pt x="1800505" y="1738313"/>
                  </a:cubicBezTo>
                  <a:cubicBezTo>
                    <a:pt x="1795882" y="1737769"/>
                    <a:pt x="1792287" y="1733959"/>
                    <a:pt x="1792287" y="1729060"/>
                  </a:cubicBezTo>
                  <a:cubicBezTo>
                    <a:pt x="1792287" y="1729060"/>
                    <a:pt x="1792287" y="1729060"/>
                    <a:pt x="1792287" y="1728516"/>
                  </a:cubicBezTo>
                  <a:cubicBezTo>
                    <a:pt x="1792287" y="1723618"/>
                    <a:pt x="1795882" y="1719263"/>
                    <a:pt x="1800505" y="1719263"/>
                  </a:cubicBezTo>
                  <a:close/>
                  <a:moveTo>
                    <a:pt x="1757906" y="1719263"/>
                  </a:moveTo>
                  <a:cubicBezTo>
                    <a:pt x="1762895" y="1719263"/>
                    <a:pt x="1766887" y="1723618"/>
                    <a:pt x="1766887" y="1728516"/>
                  </a:cubicBezTo>
                  <a:cubicBezTo>
                    <a:pt x="1766887" y="1728516"/>
                    <a:pt x="1766887" y="1728516"/>
                    <a:pt x="1766887" y="1729060"/>
                  </a:cubicBezTo>
                  <a:cubicBezTo>
                    <a:pt x="1766388" y="1733959"/>
                    <a:pt x="1762895" y="1738313"/>
                    <a:pt x="1757906" y="1738313"/>
                  </a:cubicBezTo>
                  <a:cubicBezTo>
                    <a:pt x="1753416" y="1738313"/>
                    <a:pt x="1749424" y="1733959"/>
                    <a:pt x="1749424" y="1729060"/>
                  </a:cubicBezTo>
                  <a:cubicBezTo>
                    <a:pt x="1749424" y="1729060"/>
                    <a:pt x="1749424" y="1729060"/>
                    <a:pt x="1749424" y="1728516"/>
                  </a:cubicBezTo>
                  <a:cubicBezTo>
                    <a:pt x="1749424" y="1723618"/>
                    <a:pt x="1753416" y="1719263"/>
                    <a:pt x="1757906" y="1719263"/>
                  </a:cubicBezTo>
                  <a:close/>
                  <a:moveTo>
                    <a:pt x="1714227" y="1719263"/>
                  </a:moveTo>
                  <a:cubicBezTo>
                    <a:pt x="1719670" y="1719263"/>
                    <a:pt x="1724024" y="1723618"/>
                    <a:pt x="1724024" y="1728516"/>
                  </a:cubicBezTo>
                  <a:cubicBezTo>
                    <a:pt x="1724024" y="1728516"/>
                    <a:pt x="1724024" y="1728516"/>
                    <a:pt x="1724024" y="1729060"/>
                  </a:cubicBezTo>
                  <a:cubicBezTo>
                    <a:pt x="1723480" y="1733959"/>
                    <a:pt x="1719670" y="1738313"/>
                    <a:pt x="1714227" y="1738313"/>
                  </a:cubicBezTo>
                  <a:cubicBezTo>
                    <a:pt x="1709328" y="1738313"/>
                    <a:pt x="1704974" y="1733959"/>
                    <a:pt x="1704974" y="1729060"/>
                  </a:cubicBezTo>
                  <a:cubicBezTo>
                    <a:pt x="1704974" y="1729060"/>
                    <a:pt x="1704974" y="1729060"/>
                    <a:pt x="1704974" y="1728516"/>
                  </a:cubicBezTo>
                  <a:cubicBezTo>
                    <a:pt x="1704974" y="1723618"/>
                    <a:pt x="1709328" y="1719263"/>
                    <a:pt x="1714227" y="1719263"/>
                  </a:cubicBezTo>
                  <a:close/>
                  <a:moveTo>
                    <a:pt x="1671909" y="1719263"/>
                  </a:moveTo>
                  <a:cubicBezTo>
                    <a:pt x="1676808" y="1719263"/>
                    <a:pt x="1681162" y="1723618"/>
                    <a:pt x="1681162" y="1728516"/>
                  </a:cubicBezTo>
                  <a:cubicBezTo>
                    <a:pt x="1681162" y="1728516"/>
                    <a:pt x="1681162" y="1728516"/>
                    <a:pt x="1681162" y="1729060"/>
                  </a:cubicBezTo>
                  <a:cubicBezTo>
                    <a:pt x="1681162" y="1733959"/>
                    <a:pt x="1676808" y="1738313"/>
                    <a:pt x="1671909" y="1738313"/>
                  </a:cubicBezTo>
                  <a:cubicBezTo>
                    <a:pt x="1666466" y="1738313"/>
                    <a:pt x="1662656" y="1733959"/>
                    <a:pt x="1662112" y="1729060"/>
                  </a:cubicBezTo>
                  <a:cubicBezTo>
                    <a:pt x="1662112" y="1729060"/>
                    <a:pt x="1662112" y="1729060"/>
                    <a:pt x="1662112" y="1728516"/>
                  </a:cubicBezTo>
                  <a:cubicBezTo>
                    <a:pt x="1662112" y="1723618"/>
                    <a:pt x="1666466" y="1719263"/>
                    <a:pt x="1671909" y="1719263"/>
                  </a:cubicBezTo>
                  <a:close/>
                  <a:moveTo>
                    <a:pt x="1629046" y="1719263"/>
                  </a:moveTo>
                  <a:cubicBezTo>
                    <a:pt x="1633945" y="1719263"/>
                    <a:pt x="1638299" y="1723618"/>
                    <a:pt x="1638299" y="1728516"/>
                  </a:cubicBezTo>
                  <a:cubicBezTo>
                    <a:pt x="1638299" y="1728516"/>
                    <a:pt x="1638299" y="1728516"/>
                    <a:pt x="1638299" y="1729060"/>
                  </a:cubicBezTo>
                  <a:cubicBezTo>
                    <a:pt x="1638299" y="1733959"/>
                    <a:pt x="1633945" y="1738313"/>
                    <a:pt x="1629046" y="1738313"/>
                  </a:cubicBezTo>
                  <a:cubicBezTo>
                    <a:pt x="1623603" y="1738313"/>
                    <a:pt x="1619793" y="1733959"/>
                    <a:pt x="1619249" y="1729060"/>
                  </a:cubicBezTo>
                  <a:cubicBezTo>
                    <a:pt x="1619249" y="1729060"/>
                    <a:pt x="1619249" y="1729060"/>
                    <a:pt x="1619249" y="1728516"/>
                  </a:cubicBezTo>
                  <a:cubicBezTo>
                    <a:pt x="1619249" y="1723618"/>
                    <a:pt x="1623603" y="1719263"/>
                    <a:pt x="1629046" y="1719263"/>
                  </a:cubicBezTo>
                  <a:close/>
                  <a:moveTo>
                    <a:pt x="1585912" y="1719263"/>
                  </a:moveTo>
                  <a:cubicBezTo>
                    <a:pt x="1591515" y="1719263"/>
                    <a:pt x="1595437" y="1723618"/>
                    <a:pt x="1595437" y="1728516"/>
                  </a:cubicBezTo>
                  <a:cubicBezTo>
                    <a:pt x="1595437" y="1728516"/>
                    <a:pt x="1595437" y="1728516"/>
                    <a:pt x="1595437" y="1729060"/>
                  </a:cubicBezTo>
                  <a:cubicBezTo>
                    <a:pt x="1595437" y="1733959"/>
                    <a:pt x="1590955" y="1738313"/>
                    <a:pt x="1585912" y="1738313"/>
                  </a:cubicBezTo>
                  <a:cubicBezTo>
                    <a:pt x="1580869" y="1738313"/>
                    <a:pt x="1576387" y="1733959"/>
                    <a:pt x="1576387" y="1729060"/>
                  </a:cubicBezTo>
                  <a:cubicBezTo>
                    <a:pt x="1576387" y="1729060"/>
                    <a:pt x="1576387" y="1729060"/>
                    <a:pt x="1576387" y="1728516"/>
                  </a:cubicBezTo>
                  <a:cubicBezTo>
                    <a:pt x="1576387" y="1723618"/>
                    <a:pt x="1580309" y="1719263"/>
                    <a:pt x="1585912" y="1719263"/>
                  </a:cubicBezTo>
                  <a:close/>
                  <a:moveTo>
                    <a:pt x="1542777" y="1719263"/>
                  </a:moveTo>
                  <a:cubicBezTo>
                    <a:pt x="1548220" y="1719263"/>
                    <a:pt x="1552574" y="1723618"/>
                    <a:pt x="1552574" y="1728516"/>
                  </a:cubicBezTo>
                  <a:cubicBezTo>
                    <a:pt x="1552574" y="1728516"/>
                    <a:pt x="1552574" y="1728516"/>
                    <a:pt x="1552574" y="1729060"/>
                  </a:cubicBezTo>
                  <a:cubicBezTo>
                    <a:pt x="1552030" y="1733959"/>
                    <a:pt x="1548220" y="1738313"/>
                    <a:pt x="1542777" y="1738313"/>
                  </a:cubicBezTo>
                  <a:cubicBezTo>
                    <a:pt x="1537878" y="1738313"/>
                    <a:pt x="1533524" y="1733959"/>
                    <a:pt x="1533524" y="1729060"/>
                  </a:cubicBezTo>
                  <a:cubicBezTo>
                    <a:pt x="1533524" y="1729060"/>
                    <a:pt x="1533524" y="1729060"/>
                    <a:pt x="1533524" y="1728516"/>
                  </a:cubicBezTo>
                  <a:cubicBezTo>
                    <a:pt x="1533524" y="1723618"/>
                    <a:pt x="1537878" y="1719263"/>
                    <a:pt x="1542777" y="1719263"/>
                  </a:cubicBezTo>
                  <a:close/>
                  <a:moveTo>
                    <a:pt x="1499915" y="1719263"/>
                  </a:moveTo>
                  <a:cubicBezTo>
                    <a:pt x="1505358" y="1719263"/>
                    <a:pt x="1509712" y="1723618"/>
                    <a:pt x="1509712" y="1728516"/>
                  </a:cubicBezTo>
                  <a:cubicBezTo>
                    <a:pt x="1509712" y="1728516"/>
                    <a:pt x="1509712" y="1728516"/>
                    <a:pt x="1509712" y="1729060"/>
                  </a:cubicBezTo>
                  <a:cubicBezTo>
                    <a:pt x="1509168" y="1733959"/>
                    <a:pt x="1505358" y="1738313"/>
                    <a:pt x="1499915" y="1738313"/>
                  </a:cubicBezTo>
                  <a:cubicBezTo>
                    <a:pt x="1495016" y="1738313"/>
                    <a:pt x="1490662" y="1733959"/>
                    <a:pt x="1490662" y="1729060"/>
                  </a:cubicBezTo>
                  <a:cubicBezTo>
                    <a:pt x="1490662" y="1729060"/>
                    <a:pt x="1490662" y="1729060"/>
                    <a:pt x="1490662" y="1728516"/>
                  </a:cubicBezTo>
                  <a:cubicBezTo>
                    <a:pt x="1490662" y="1723618"/>
                    <a:pt x="1495016" y="1719263"/>
                    <a:pt x="1499915" y="1719263"/>
                  </a:cubicBezTo>
                  <a:close/>
                  <a:moveTo>
                    <a:pt x="1457052" y="1719263"/>
                  </a:moveTo>
                  <a:cubicBezTo>
                    <a:pt x="1457052" y="1719263"/>
                    <a:pt x="1457052" y="1719263"/>
                    <a:pt x="1457596" y="1719263"/>
                  </a:cubicBezTo>
                  <a:cubicBezTo>
                    <a:pt x="1462495" y="1719263"/>
                    <a:pt x="1466849" y="1723618"/>
                    <a:pt x="1466849" y="1728516"/>
                  </a:cubicBezTo>
                  <a:cubicBezTo>
                    <a:pt x="1466849" y="1728516"/>
                    <a:pt x="1466849" y="1728516"/>
                    <a:pt x="1466849" y="1729060"/>
                  </a:cubicBezTo>
                  <a:cubicBezTo>
                    <a:pt x="1466849" y="1733959"/>
                    <a:pt x="1462495" y="1738313"/>
                    <a:pt x="1457596" y="1738313"/>
                  </a:cubicBezTo>
                  <a:cubicBezTo>
                    <a:pt x="1457596" y="1738313"/>
                    <a:pt x="1457596" y="1738313"/>
                    <a:pt x="1457052" y="1738313"/>
                  </a:cubicBezTo>
                  <a:cubicBezTo>
                    <a:pt x="1452153" y="1737769"/>
                    <a:pt x="1447799" y="1733959"/>
                    <a:pt x="1447799" y="1729060"/>
                  </a:cubicBezTo>
                  <a:cubicBezTo>
                    <a:pt x="1447799" y="1729060"/>
                    <a:pt x="1447799" y="1729060"/>
                    <a:pt x="1447799" y="1728516"/>
                  </a:cubicBezTo>
                  <a:cubicBezTo>
                    <a:pt x="1447799" y="1723618"/>
                    <a:pt x="1452153" y="1719263"/>
                    <a:pt x="1457052" y="1719263"/>
                  </a:cubicBezTo>
                  <a:close/>
                  <a:moveTo>
                    <a:pt x="1414734" y="1719263"/>
                  </a:moveTo>
                  <a:cubicBezTo>
                    <a:pt x="1419633" y="1719263"/>
                    <a:pt x="1423987" y="1723618"/>
                    <a:pt x="1423987" y="1728516"/>
                  </a:cubicBezTo>
                  <a:cubicBezTo>
                    <a:pt x="1423987" y="1728516"/>
                    <a:pt x="1423987" y="1728516"/>
                    <a:pt x="1423987" y="1729060"/>
                  </a:cubicBezTo>
                  <a:cubicBezTo>
                    <a:pt x="1423987" y="1733959"/>
                    <a:pt x="1419633" y="1738313"/>
                    <a:pt x="1414734" y="1738313"/>
                  </a:cubicBezTo>
                  <a:cubicBezTo>
                    <a:pt x="1409291" y="1738313"/>
                    <a:pt x="1405481" y="1733959"/>
                    <a:pt x="1404937" y="1729060"/>
                  </a:cubicBezTo>
                  <a:cubicBezTo>
                    <a:pt x="1404937" y="1729060"/>
                    <a:pt x="1404937" y="1729060"/>
                    <a:pt x="1404937" y="1728516"/>
                  </a:cubicBezTo>
                  <a:cubicBezTo>
                    <a:pt x="1404937" y="1723618"/>
                    <a:pt x="1409291" y="1719263"/>
                    <a:pt x="1414734" y="1719263"/>
                  </a:cubicBezTo>
                  <a:close/>
                  <a:moveTo>
                    <a:pt x="1371055" y="1719263"/>
                  </a:moveTo>
                  <a:cubicBezTo>
                    <a:pt x="1376044" y="1719263"/>
                    <a:pt x="1379537" y="1723618"/>
                    <a:pt x="1379537" y="1728516"/>
                  </a:cubicBezTo>
                  <a:cubicBezTo>
                    <a:pt x="1379537" y="1728516"/>
                    <a:pt x="1379537" y="1728516"/>
                    <a:pt x="1379537" y="1729060"/>
                  </a:cubicBezTo>
                  <a:cubicBezTo>
                    <a:pt x="1379537" y="1733959"/>
                    <a:pt x="1375545" y="1738313"/>
                    <a:pt x="1371055" y="1738313"/>
                  </a:cubicBezTo>
                  <a:cubicBezTo>
                    <a:pt x="1366564" y="1738313"/>
                    <a:pt x="1362573" y="1733959"/>
                    <a:pt x="1362573" y="1729060"/>
                  </a:cubicBezTo>
                  <a:cubicBezTo>
                    <a:pt x="1362573" y="1729060"/>
                    <a:pt x="1362573" y="1729060"/>
                    <a:pt x="1362074" y="1728516"/>
                  </a:cubicBezTo>
                  <a:cubicBezTo>
                    <a:pt x="1362074" y="1723618"/>
                    <a:pt x="1366066" y="1719263"/>
                    <a:pt x="1371055" y="1719263"/>
                  </a:cubicBezTo>
                  <a:close/>
                  <a:moveTo>
                    <a:pt x="1328465" y="1719263"/>
                  </a:moveTo>
                  <a:cubicBezTo>
                    <a:pt x="1333908" y="1719263"/>
                    <a:pt x="1338262" y="1723618"/>
                    <a:pt x="1338262" y="1728516"/>
                  </a:cubicBezTo>
                  <a:cubicBezTo>
                    <a:pt x="1338262" y="1728516"/>
                    <a:pt x="1338262" y="1728516"/>
                    <a:pt x="1338262" y="1729060"/>
                  </a:cubicBezTo>
                  <a:cubicBezTo>
                    <a:pt x="1337718" y="1733959"/>
                    <a:pt x="1333908" y="1738313"/>
                    <a:pt x="1328465" y="1738313"/>
                  </a:cubicBezTo>
                  <a:cubicBezTo>
                    <a:pt x="1323566" y="1738313"/>
                    <a:pt x="1319212" y="1733959"/>
                    <a:pt x="1319212" y="1729060"/>
                  </a:cubicBezTo>
                  <a:cubicBezTo>
                    <a:pt x="1319212" y="1729060"/>
                    <a:pt x="1319212" y="1729060"/>
                    <a:pt x="1319212" y="1728516"/>
                  </a:cubicBezTo>
                  <a:cubicBezTo>
                    <a:pt x="1319212" y="1723618"/>
                    <a:pt x="1323022" y="1719263"/>
                    <a:pt x="1328465" y="1719263"/>
                  </a:cubicBezTo>
                  <a:close/>
                  <a:moveTo>
                    <a:pt x="1284831" y="1719263"/>
                  </a:moveTo>
                  <a:cubicBezTo>
                    <a:pt x="1289820" y="1719263"/>
                    <a:pt x="1293812" y="1723618"/>
                    <a:pt x="1293812" y="1728516"/>
                  </a:cubicBezTo>
                  <a:cubicBezTo>
                    <a:pt x="1293812" y="1728516"/>
                    <a:pt x="1293812" y="1728516"/>
                    <a:pt x="1293812" y="1729060"/>
                  </a:cubicBezTo>
                  <a:cubicBezTo>
                    <a:pt x="1293313" y="1733959"/>
                    <a:pt x="1289820" y="1738313"/>
                    <a:pt x="1284831" y="1738313"/>
                  </a:cubicBezTo>
                  <a:cubicBezTo>
                    <a:pt x="1280341" y="1738313"/>
                    <a:pt x="1276349" y="1733959"/>
                    <a:pt x="1276349" y="1729060"/>
                  </a:cubicBezTo>
                  <a:cubicBezTo>
                    <a:pt x="1276349" y="1729060"/>
                    <a:pt x="1276349" y="1729060"/>
                    <a:pt x="1276349" y="1728516"/>
                  </a:cubicBezTo>
                  <a:cubicBezTo>
                    <a:pt x="1276349" y="1723618"/>
                    <a:pt x="1280341" y="1719263"/>
                    <a:pt x="1284831" y="1719263"/>
                  </a:cubicBezTo>
                  <a:close/>
                  <a:moveTo>
                    <a:pt x="1242468" y="1719263"/>
                  </a:moveTo>
                  <a:cubicBezTo>
                    <a:pt x="1246958" y="1719263"/>
                    <a:pt x="1250950" y="1723618"/>
                    <a:pt x="1250950" y="1728516"/>
                  </a:cubicBezTo>
                  <a:cubicBezTo>
                    <a:pt x="1250950" y="1728516"/>
                    <a:pt x="1250950" y="1728516"/>
                    <a:pt x="1250950" y="1729060"/>
                  </a:cubicBezTo>
                  <a:cubicBezTo>
                    <a:pt x="1250950" y="1733959"/>
                    <a:pt x="1246958" y="1738313"/>
                    <a:pt x="1242468" y="1738313"/>
                  </a:cubicBezTo>
                  <a:cubicBezTo>
                    <a:pt x="1237479" y="1738313"/>
                    <a:pt x="1233487" y="1733959"/>
                    <a:pt x="1233487" y="1729060"/>
                  </a:cubicBezTo>
                  <a:cubicBezTo>
                    <a:pt x="1233487" y="1729060"/>
                    <a:pt x="1233487" y="1729060"/>
                    <a:pt x="1233487" y="1728516"/>
                  </a:cubicBezTo>
                  <a:cubicBezTo>
                    <a:pt x="1233487" y="1723618"/>
                    <a:pt x="1237479" y="1719263"/>
                    <a:pt x="1242468" y="1719263"/>
                  </a:cubicBezTo>
                  <a:close/>
                  <a:moveTo>
                    <a:pt x="1198834" y="1719263"/>
                  </a:moveTo>
                  <a:cubicBezTo>
                    <a:pt x="1203733" y="1719263"/>
                    <a:pt x="1208087" y="1723618"/>
                    <a:pt x="1208087" y="1728516"/>
                  </a:cubicBezTo>
                  <a:cubicBezTo>
                    <a:pt x="1208087" y="1728516"/>
                    <a:pt x="1208087" y="1728516"/>
                    <a:pt x="1208087" y="1729060"/>
                  </a:cubicBezTo>
                  <a:cubicBezTo>
                    <a:pt x="1208087" y="1733959"/>
                    <a:pt x="1203733" y="1738313"/>
                    <a:pt x="1198834" y="1738313"/>
                  </a:cubicBezTo>
                  <a:cubicBezTo>
                    <a:pt x="1193391" y="1738313"/>
                    <a:pt x="1189581" y="1733959"/>
                    <a:pt x="1189037" y="1729060"/>
                  </a:cubicBezTo>
                  <a:cubicBezTo>
                    <a:pt x="1189037" y="1729060"/>
                    <a:pt x="1189037" y="1729060"/>
                    <a:pt x="1189037" y="1728516"/>
                  </a:cubicBezTo>
                  <a:cubicBezTo>
                    <a:pt x="1189037" y="1723618"/>
                    <a:pt x="1193391" y="1719263"/>
                    <a:pt x="1198834" y="1719263"/>
                  </a:cubicBezTo>
                  <a:close/>
                  <a:moveTo>
                    <a:pt x="1155971" y="1719263"/>
                  </a:moveTo>
                  <a:cubicBezTo>
                    <a:pt x="1161414" y="1719263"/>
                    <a:pt x="1165224" y="1723618"/>
                    <a:pt x="1165224" y="1728516"/>
                  </a:cubicBezTo>
                  <a:cubicBezTo>
                    <a:pt x="1165224" y="1728516"/>
                    <a:pt x="1165224" y="1728516"/>
                    <a:pt x="1165224" y="1729060"/>
                  </a:cubicBezTo>
                  <a:cubicBezTo>
                    <a:pt x="1165224" y="1733959"/>
                    <a:pt x="1160870" y="1738313"/>
                    <a:pt x="1155971" y="1738313"/>
                  </a:cubicBezTo>
                  <a:cubicBezTo>
                    <a:pt x="1150528" y="1738313"/>
                    <a:pt x="1146718" y="1733959"/>
                    <a:pt x="1146174" y="1729060"/>
                  </a:cubicBezTo>
                  <a:cubicBezTo>
                    <a:pt x="1146174" y="1729060"/>
                    <a:pt x="1146174" y="1729060"/>
                    <a:pt x="1146174" y="1728516"/>
                  </a:cubicBezTo>
                  <a:cubicBezTo>
                    <a:pt x="1146174" y="1723618"/>
                    <a:pt x="1150528" y="1719263"/>
                    <a:pt x="1155971" y="1719263"/>
                  </a:cubicBezTo>
                  <a:close/>
                  <a:moveTo>
                    <a:pt x="1112882" y="1719263"/>
                  </a:moveTo>
                  <a:cubicBezTo>
                    <a:pt x="1112882" y="1719263"/>
                    <a:pt x="1112882" y="1719263"/>
                    <a:pt x="1113381" y="1719263"/>
                  </a:cubicBezTo>
                  <a:cubicBezTo>
                    <a:pt x="1118370" y="1719263"/>
                    <a:pt x="1122362" y="1723618"/>
                    <a:pt x="1122362" y="1728516"/>
                  </a:cubicBezTo>
                  <a:cubicBezTo>
                    <a:pt x="1122362" y="1728516"/>
                    <a:pt x="1122362" y="1728516"/>
                    <a:pt x="1122362" y="1729060"/>
                  </a:cubicBezTo>
                  <a:cubicBezTo>
                    <a:pt x="1121863" y="1733959"/>
                    <a:pt x="1118370" y="1738313"/>
                    <a:pt x="1113381" y="1738313"/>
                  </a:cubicBezTo>
                  <a:cubicBezTo>
                    <a:pt x="1113381" y="1738313"/>
                    <a:pt x="1113381" y="1738313"/>
                    <a:pt x="1112882" y="1738313"/>
                  </a:cubicBezTo>
                  <a:cubicBezTo>
                    <a:pt x="1108392" y="1737769"/>
                    <a:pt x="1104899" y="1733959"/>
                    <a:pt x="1104899" y="1729060"/>
                  </a:cubicBezTo>
                  <a:cubicBezTo>
                    <a:pt x="1104899" y="1729060"/>
                    <a:pt x="1104899" y="1729060"/>
                    <a:pt x="1104899" y="1728516"/>
                  </a:cubicBezTo>
                  <a:cubicBezTo>
                    <a:pt x="1104899" y="1723618"/>
                    <a:pt x="1108392" y="1719263"/>
                    <a:pt x="1112882" y="1719263"/>
                  </a:cubicBezTo>
                  <a:close/>
                  <a:moveTo>
                    <a:pt x="1069703" y="1719263"/>
                  </a:moveTo>
                  <a:cubicBezTo>
                    <a:pt x="1075146" y="1719263"/>
                    <a:pt x="1079500" y="1723618"/>
                    <a:pt x="1079500" y="1728516"/>
                  </a:cubicBezTo>
                  <a:cubicBezTo>
                    <a:pt x="1079500" y="1728516"/>
                    <a:pt x="1079500" y="1728516"/>
                    <a:pt x="1079500" y="1729060"/>
                  </a:cubicBezTo>
                  <a:cubicBezTo>
                    <a:pt x="1078956" y="1733959"/>
                    <a:pt x="1075146" y="1738313"/>
                    <a:pt x="1069703" y="1738313"/>
                  </a:cubicBezTo>
                  <a:cubicBezTo>
                    <a:pt x="1064804" y="1738313"/>
                    <a:pt x="1060450" y="1733959"/>
                    <a:pt x="1060450" y="1729060"/>
                  </a:cubicBezTo>
                  <a:cubicBezTo>
                    <a:pt x="1060450" y="1729060"/>
                    <a:pt x="1060450" y="1729060"/>
                    <a:pt x="1060450" y="1728516"/>
                  </a:cubicBezTo>
                  <a:cubicBezTo>
                    <a:pt x="1060450" y="1723618"/>
                    <a:pt x="1064804" y="1719263"/>
                    <a:pt x="1069703" y="1719263"/>
                  </a:cubicBezTo>
                  <a:close/>
                  <a:moveTo>
                    <a:pt x="1026840" y="1719263"/>
                  </a:moveTo>
                  <a:cubicBezTo>
                    <a:pt x="1032283" y="1719263"/>
                    <a:pt x="1036637" y="1723618"/>
                    <a:pt x="1036637" y="1728516"/>
                  </a:cubicBezTo>
                  <a:cubicBezTo>
                    <a:pt x="1036637" y="1728516"/>
                    <a:pt x="1036637" y="1728516"/>
                    <a:pt x="1036637" y="1729060"/>
                  </a:cubicBezTo>
                  <a:cubicBezTo>
                    <a:pt x="1036637" y="1733959"/>
                    <a:pt x="1032283" y="1738313"/>
                    <a:pt x="1026840" y="1738313"/>
                  </a:cubicBezTo>
                  <a:cubicBezTo>
                    <a:pt x="1021941" y="1738313"/>
                    <a:pt x="1017587" y="1733959"/>
                    <a:pt x="1017587" y="1729060"/>
                  </a:cubicBezTo>
                  <a:cubicBezTo>
                    <a:pt x="1017587" y="1729060"/>
                    <a:pt x="1017587" y="1729060"/>
                    <a:pt x="1017587" y="1728516"/>
                  </a:cubicBezTo>
                  <a:cubicBezTo>
                    <a:pt x="1017587" y="1723618"/>
                    <a:pt x="1021941" y="1719263"/>
                    <a:pt x="1026840" y="1719263"/>
                  </a:cubicBezTo>
                  <a:close/>
                  <a:moveTo>
                    <a:pt x="984522" y="1719263"/>
                  </a:moveTo>
                  <a:cubicBezTo>
                    <a:pt x="989421" y="1719263"/>
                    <a:pt x="993775" y="1723618"/>
                    <a:pt x="993775" y="1728516"/>
                  </a:cubicBezTo>
                  <a:cubicBezTo>
                    <a:pt x="993775" y="1728516"/>
                    <a:pt x="993775" y="1728516"/>
                    <a:pt x="993775" y="1729060"/>
                  </a:cubicBezTo>
                  <a:cubicBezTo>
                    <a:pt x="993775" y="1733959"/>
                    <a:pt x="989421" y="1738313"/>
                    <a:pt x="984522" y="1738313"/>
                  </a:cubicBezTo>
                  <a:cubicBezTo>
                    <a:pt x="979079" y="1738313"/>
                    <a:pt x="975269" y="1733959"/>
                    <a:pt x="974725" y="1729060"/>
                  </a:cubicBezTo>
                  <a:cubicBezTo>
                    <a:pt x="974725" y="1729060"/>
                    <a:pt x="974725" y="1729060"/>
                    <a:pt x="974725" y="1728516"/>
                  </a:cubicBezTo>
                  <a:cubicBezTo>
                    <a:pt x="974725" y="1723618"/>
                    <a:pt x="979079" y="1719263"/>
                    <a:pt x="984522" y="1719263"/>
                  </a:cubicBezTo>
                  <a:close/>
                  <a:moveTo>
                    <a:pt x="941659" y="1719263"/>
                  </a:moveTo>
                  <a:cubicBezTo>
                    <a:pt x="946558" y="1719263"/>
                    <a:pt x="950912" y="1723618"/>
                    <a:pt x="950912" y="1728516"/>
                  </a:cubicBezTo>
                  <a:cubicBezTo>
                    <a:pt x="950912" y="1728516"/>
                    <a:pt x="950912" y="1728516"/>
                    <a:pt x="950912" y="1729060"/>
                  </a:cubicBezTo>
                  <a:cubicBezTo>
                    <a:pt x="950912" y="1733959"/>
                    <a:pt x="946558" y="1738313"/>
                    <a:pt x="941659" y="1738313"/>
                  </a:cubicBezTo>
                  <a:cubicBezTo>
                    <a:pt x="936216" y="1738313"/>
                    <a:pt x="932406" y="1733959"/>
                    <a:pt x="931862" y="1729060"/>
                  </a:cubicBezTo>
                  <a:cubicBezTo>
                    <a:pt x="931862" y="1729060"/>
                    <a:pt x="931862" y="1729060"/>
                    <a:pt x="931862" y="1728516"/>
                  </a:cubicBezTo>
                  <a:cubicBezTo>
                    <a:pt x="931862" y="1723618"/>
                    <a:pt x="936216" y="1719263"/>
                    <a:pt x="941659" y="1719263"/>
                  </a:cubicBezTo>
                  <a:close/>
                  <a:moveTo>
                    <a:pt x="898253" y="1719263"/>
                  </a:moveTo>
                  <a:cubicBezTo>
                    <a:pt x="903696" y="1719263"/>
                    <a:pt x="908050" y="1723618"/>
                    <a:pt x="908050" y="1728516"/>
                  </a:cubicBezTo>
                  <a:cubicBezTo>
                    <a:pt x="908050" y="1728516"/>
                    <a:pt x="908050" y="1728516"/>
                    <a:pt x="907506" y="1729060"/>
                  </a:cubicBezTo>
                  <a:cubicBezTo>
                    <a:pt x="907506" y="1733959"/>
                    <a:pt x="903151" y="1738313"/>
                    <a:pt x="898253" y="1738313"/>
                  </a:cubicBezTo>
                  <a:cubicBezTo>
                    <a:pt x="893354" y="1738313"/>
                    <a:pt x="889000" y="1733959"/>
                    <a:pt x="889000" y="1729060"/>
                  </a:cubicBezTo>
                  <a:cubicBezTo>
                    <a:pt x="889000" y="1729060"/>
                    <a:pt x="889000" y="1729060"/>
                    <a:pt x="889000" y="1728516"/>
                  </a:cubicBezTo>
                  <a:cubicBezTo>
                    <a:pt x="889000" y="1723618"/>
                    <a:pt x="892810" y="1719263"/>
                    <a:pt x="898253" y="1719263"/>
                  </a:cubicBezTo>
                  <a:close/>
                  <a:moveTo>
                    <a:pt x="855390" y="1719263"/>
                  </a:moveTo>
                  <a:cubicBezTo>
                    <a:pt x="860833" y="1719263"/>
                    <a:pt x="865187" y="1723618"/>
                    <a:pt x="865187" y="1728516"/>
                  </a:cubicBezTo>
                  <a:cubicBezTo>
                    <a:pt x="865187" y="1728516"/>
                    <a:pt x="865187" y="1728516"/>
                    <a:pt x="865187" y="1729060"/>
                  </a:cubicBezTo>
                  <a:cubicBezTo>
                    <a:pt x="864643" y="1733959"/>
                    <a:pt x="860833" y="1738313"/>
                    <a:pt x="855390" y="1738313"/>
                  </a:cubicBezTo>
                  <a:cubicBezTo>
                    <a:pt x="850491" y="1738313"/>
                    <a:pt x="846137" y="1733959"/>
                    <a:pt x="846137" y="1729060"/>
                  </a:cubicBezTo>
                  <a:cubicBezTo>
                    <a:pt x="846137" y="1729060"/>
                    <a:pt x="846137" y="1729060"/>
                    <a:pt x="846137" y="1728516"/>
                  </a:cubicBezTo>
                  <a:cubicBezTo>
                    <a:pt x="846137" y="1723618"/>
                    <a:pt x="850491" y="1719263"/>
                    <a:pt x="855390" y="1719263"/>
                  </a:cubicBezTo>
                  <a:close/>
                  <a:moveTo>
                    <a:pt x="812528" y="1719263"/>
                  </a:moveTo>
                  <a:cubicBezTo>
                    <a:pt x="817971" y="1719263"/>
                    <a:pt x="822325" y="1723618"/>
                    <a:pt x="822325" y="1728516"/>
                  </a:cubicBezTo>
                  <a:cubicBezTo>
                    <a:pt x="822325" y="1728516"/>
                    <a:pt x="822325" y="1728516"/>
                    <a:pt x="822325" y="1729060"/>
                  </a:cubicBezTo>
                  <a:cubicBezTo>
                    <a:pt x="822325" y="1733959"/>
                    <a:pt x="817971" y="1738313"/>
                    <a:pt x="812528" y="1738313"/>
                  </a:cubicBezTo>
                  <a:cubicBezTo>
                    <a:pt x="807629" y="1738313"/>
                    <a:pt x="803275" y="1733959"/>
                    <a:pt x="803275" y="1729060"/>
                  </a:cubicBezTo>
                  <a:cubicBezTo>
                    <a:pt x="803275" y="1729060"/>
                    <a:pt x="803275" y="1729060"/>
                    <a:pt x="803275" y="1728516"/>
                  </a:cubicBezTo>
                  <a:cubicBezTo>
                    <a:pt x="803275" y="1723618"/>
                    <a:pt x="807629" y="1719263"/>
                    <a:pt x="812528" y="1719263"/>
                  </a:cubicBezTo>
                  <a:close/>
                  <a:moveTo>
                    <a:pt x="769665" y="1719263"/>
                  </a:moveTo>
                  <a:cubicBezTo>
                    <a:pt x="769665" y="1719263"/>
                    <a:pt x="769665" y="1719263"/>
                    <a:pt x="770209" y="1719263"/>
                  </a:cubicBezTo>
                  <a:cubicBezTo>
                    <a:pt x="775108" y="1719263"/>
                    <a:pt x="779462" y="1723618"/>
                    <a:pt x="779462" y="1728516"/>
                  </a:cubicBezTo>
                  <a:cubicBezTo>
                    <a:pt x="779462" y="1728516"/>
                    <a:pt x="779462" y="1728516"/>
                    <a:pt x="779462" y="1729060"/>
                  </a:cubicBezTo>
                  <a:cubicBezTo>
                    <a:pt x="779462" y="1733959"/>
                    <a:pt x="775108" y="1738313"/>
                    <a:pt x="770209" y="1738313"/>
                  </a:cubicBezTo>
                  <a:cubicBezTo>
                    <a:pt x="770209" y="1738313"/>
                    <a:pt x="770209" y="1738313"/>
                    <a:pt x="769665" y="1738313"/>
                  </a:cubicBezTo>
                  <a:cubicBezTo>
                    <a:pt x="764766" y="1737769"/>
                    <a:pt x="760956" y="1733959"/>
                    <a:pt x="760412" y="1729060"/>
                  </a:cubicBezTo>
                  <a:lnTo>
                    <a:pt x="760412" y="1728516"/>
                  </a:lnTo>
                  <a:cubicBezTo>
                    <a:pt x="760412" y="1723618"/>
                    <a:pt x="764766" y="1719263"/>
                    <a:pt x="769665" y="1719263"/>
                  </a:cubicBezTo>
                  <a:close/>
                  <a:moveTo>
                    <a:pt x="726530" y="1719263"/>
                  </a:moveTo>
                  <a:cubicBezTo>
                    <a:pt x="731020" y="1719263"/>
                    <a:pt x="735012" y="1723618"/>
                    <a:pt x="735012" y="1728516"/>
                  </a:cubicBezTo>
                  <a:cubicBezTo>
                    <a:pt x="735012" y="1728516"/>
                    <a:pt x="735012" y="1728516"/>
                    <a:pt x="735012" y="1729060"/>
                  </a:cubicBezTo>
                  <a:cubicBezTo>
                    <a:pt x="735012" y="1733959"/>
                    <a:pt x="731020" y="1738313"/>
                    <a:pt x="726530" y="1738313"/>
                  </a:cubicBezTo>
                  <a:cubicBezTo>
                    <a:pt x="721541" y="1738313"/>
                    <a:pt x="718048" y="1733959"/>
                    <a:pt x="717549" y="1729060"/>
                  </a:cubicBezTo>
                  <a:cubicBezTo>
                    <a:pt x="717549" y="1729060"/>
                    <a:pt x="717549" y="1729060"/>
                    <a:pt x="717549" y="1728516"/>
                  </a:cubicBezTo>
                  <a:cubicBezTo>
                    <a:pt x="717549" y="1723618"/>
                    <a:pt x="721541" y="1719263"/>
                    <a:pt x="726530" y="1719263"/>
                  </a:cubicBezTo>
                  <a:close/>
                  <a:moveTo>
                    <a:pt x="683418" y="1719263"/>
                  </a:moveTo>
                  <a:cubicBezTo>
                    <a:pt x="688555" y="1719263"/>
                    <a:pt x="692150" y="1723618"/>
                    <a:pt x="692150" y="1728516"/>
                  </a:cubicBezTo>
                  <a:cubicBezTo>
                    <a:pt x="692150" y="1728516"/>
                    <a:pt x="692150" y="1728516"/>
                    <a:pt x="692150" y="1729060"/>
                  </a:cubicBezTo>
                  <a:cubicBezTo>
                    <a:pt x="692150" y="1733959"/>
                    <a:pt x="688041" y="1738313"/>
                    <a:pt x="683418" y="1738313"/>
                  </a:cubicBezTo>
                  <a:cubicBezTo>
                    <a:pt x="678796" y="1738313"/>
                    <a:pt x="674687" y="1733959"/>
                    <a:pt x="674687" y="1729060"/>
                  </a:cubicBezTo>
                  <a:cubicBezTo>
                    <a:pt x="674687" y="1729060"/>
                    <a:pt x="674687" y="1729060"/>
                    <a:pt x="674687" y="1728516"/>
                  </a:cubicBezTo>
                  <a:cubicBezTo>
                    <a:pt x="674687" y="1723618"/>
                    <a:pt x="678282" y="1719263"/>
                    <a:pt x="683418" y="1719263"/>
                  </a:cubicBezTo>
                  <a:close/>
                  <a:moveTo>
                    <a:pt x="640306" y="1719263"/>
                  </a:moveTo>
                  <a:cubicBezTo>
                    <a:pt x="645295" y="1719263"/>
                    <a:pt x="649287" y="1723618"/>
                    <a:pt x="649287" y="1728516"/>
                  </a:cubicBezTo>
                  <a:cubicBezTo>
                    <a:pt x="649287" y="1728516"/>
                    <a:pt x="649287" y="1728516"/>
                    <a:pt x="649287" y="1729060"/>
                  </a:cubicBezTo>
                  <a:cubicBezTo>
                    <a:pt x="648788" y="1733959"/>
                    <a:pt x="645295" y="1738313"/>
                    <a:pt x="640306" y="1738313"/>
                  </a:cubicBezTo>
                  <a:cubicBezTo>
                    <a:pt x="635816" y="1738313"/>
                    <a:pt x="631824" y="1733959"/>
                    <a:pt x="631824" y="1729060"/>
                  </a:cubicBezTo>
                  <a:cubicBezTo>
                    <a:pt x="631824" y="1729060"/>
                    <a:pt x="631824" y="1729060"/>
                    <a:pt x="631824" y="1728516"/>
                  </a:cubicBezTo>
                  <a:cubicBezTo>
                    <a:pt x="631824" y="1723618"/>
                    <a:pt x="635816" y="1719263"/>
                    <a:pt x="640306" y="1719263"/>
                  </a:cubicBezTo>
                  <a:close/>
                  <a:moveTo>
                    <a:pt x="597444" y="1719263"/>
                  </a:moveTo>
                  <a:cubicBezTo>
                    <a:pt x="602433" y="1719263"/>
                    <a:pt x="606425" y="1723618"/>
                    <a:pt x="606425" y="1728516"/>
                  </a:cubicBezTo>
                  <a:cubicBezTo>
                    <a:pt x="606425" y="1728516"/>
                    <a:pt x="606425" y="1728516"/>
                    <a:pt x="606425" y="1729060"/>
                  </a:cubicBezTo>
                  <a:cubicBezTo>
                    <a:pt x="605926" y="1733959"/>
                    <a:pt x="602433" y="1738313"/>
                    <a:pt x="597444" y="1738313"/>
                  </a:cubicBezTo>
                  <a:cubicBezTo>
                    <a:pt x="592954" y="1738313"/>
                    <a:pt x="588962" y="1733959"/>
                    <a:pt x="588962" y="1729060"/>
                  </a:cubicBezTo>
                  <a:cubicBezTo>
                    <a:pt x="588962" y="1729060"/>
                    <a:pt x="588962" y="1729060"/>
                    <a:pt x="588962" y="1728516"/>
                  </a:cubicBezTo>
                  <a:cubicBezTo>
                    <a:pt x="588962" y="1723618"/>
                    <a:pt x="592954" y="1719263"/>
                    <a:pt x="597444" y="1719263"/>
                  </a:cubicBezTo>
                  <a:close/>
                  <a:moveTo>
                    <a:pt x="554309" y="1719263"/>
                  </a:moveTo>
                  <a:cubicBezTo>
                    <a:pt x="559208" y="1719263"/>
                    <a:pt x="563562" y="1723618"/>
                    <a:pt x="563562" y="1728516"/>
                  </a:cubicBezTo>
                  <a:cubicBezTo>
                    <a:pt x="563562" y="1728516"/>
                    <a:pt x="563562" y="1728516"/>
                    <a:pt x="563562" y="1729060"/>
                  </a:cubicBezTo>
                  <a:cubicBezTo>
                    <a:pt x="563562" y="1733959"/>
                    <a:pt x="559208" y="1738313"/>
                    <a:pt x="554309" y="1738313"/>
                  </a:cubicBezTo>
                  <a:cubicBezTo>
                    <a:pt x="548866" y="1738313"/>
                    <a:pt x="545056" y="1733959"/>
                    <a:pt x="544512" y="1729060"/>
                  </a:cubicBezTo>
                  <a:cubicBezTo>
                    <a:pt x="544512" y="1729060"/>
                    <a:pt x="544512" y="1729060"/>
                    <a:pt x="544512" y="1728516"/>
                  </a:cubicBezTo>
                  <a:cubicBezTo>
                    <a:pt x="544512" y="1723618"/>
                    <a:pt x="548866" y="1719263"/>
                    <a:pt x="554309" y="1719263"/>
                  </a:cubicBezTo>
                  <a:close/>
                  <a:moveTo>
                    <a:pt x="511446" y="1719263"/>
                  </a:moveTo>
                  <a:cubicBezTo>
                    <a:pt x="516345" y="1719263"/>
                    <a:pt x="520699" y="1723618"/>
                    <a:pt x="520699" y="1728516"/>
                  </a:cubicBezTo>
                  <a:cubicBezTo>
                    <a:pt x="520699" y="1728516"/>
                    <a:pt x="520699" y="1728516"/>
                    <a:pt x="520699" y="1729060"/>
                  </a:cubicBezTo>
                  <a:cubicBezTo>
                    <a:pt x="520699" y="1733959"/>
                    <a:pt x="516345" y="1738313"/>
                    <a:pt x="511446" y="1738313"/>
                  </a:cubicBezTo>
                  <a:cubicBezTo>
                    <a:pt x="506003" y="1738313"/>
                    <a:pt x="502193" y="1733959"/>
                    <a:pt x="501649" y="1729060"/>
                  </a:cubicBezTo>
                  <a:cubicBezTo>
                    <a:pt x="501649" y="1729060"/>
                    <a:pt x="501649" y="1729060"/>
                    <a:pt x="501649" y="1728516"/>
                  </a:cubicBezTo>
                  <a:cubicBezTo>
                    <a:pt x="501649" y="1723618"/>
                    <a:pt x="506003" y="1719263"/>
                    <a:pt x="511446" y="1719263"/>
                  </a:cubicBezTo>
                  <a:close/>
                  <a:moveTo>
                    <a:pt x="468312" y="1719263"/>
                  </a:moveTo>
                  <a:cubicBezTo>
                    <a:pt x="473915" y="1719263"/>
                    <a:pt x="477837" y="1723618"/>
                    <a:pt x="477837" y="1728516"/>
                  </a:cubicBezTo>
                  <a:cubicBezTo>
                    <a:pt x="477837" y="1728516"/>
                    <a:pt x="477837" y="1728516"/>
                    <a:pt x="477837" y="1729060"/>
                  </a:cubicBezTo>
                  <a:cubicBezTo>
                    <a:pt x="477837" y="1733959"/>
                    <a:pt x="473355" y="1738313"/>
                    <a:pt x="468312" y="1738313"/>
                  </a:cubicBezTo>
                  <a:cubicBezTo>
                    <a:pt x="463269" y="1738313"/>
                    <a:pt x="458787" y="1733959"/>
                    <a:pt x="458787" y="1729060"/>
                  </a:cubicBezTo>
                  <a:cubicBezTo>
                    <a:pt x="458787" y="1729060"/>
                    <a:pt x="458787" y="1729060"/>
                    <a:pt x="458787" y="1728516"/>
                  </a:cubicBezTo>
                  <a:cubicBezTo>
                    <a:pt x="458787" y="1723618"/>
                    <a:pt x="462709" y="1719263"/>
                    <a:pt x="468312" y="1719263"/>
                  </a:cubicBezTo>
                  <a:close/>
                  <a:moveTo>
                    <a:pt x="425177" y="1719263"/>
                  </a:moveTo>
                  <a:cubicBezTo>
                    <a:pt x="430620" y="1719263"/>
                    <a:pt x="434974" y="1723643"/>
                    <a:pt x="434974" y="1728569"/>
                  </a:cubicBezTo>
                  <a:lnTo>
                    <a:pt x="434974" y="1729117"/>
                  </a:lnTo>
                  <a:cubicBezTo>
                    <a:pt x="434430" y="1731306"/>
                    <a:pt x="433885" y="1733496"/>
                    <a:pt x="432253" y="1735138"/>
                  </a:cubicBezTo>
                  <a:cubicBezTo>
                    <a:pt x="426810" y="1732401"/>
                    <a:pt x="421367" y="1729664"/>
                    <a:pt x="415924" y="1727474"/>
                  </a:cubicBezTo>
                  <a:cubicBezTo>
                    <a:pt x="416468" y="1723095"/>
                    <a:pt x="420278" y="1719263"/>
                    <a:pt x="425177" y="1719263"/>
                  </a:cubicBezTo>
                  <a:close/>
                  <a:moveTo>
                    <a:pt x="2124075" y="1676401"/>
                  </a:moveTo>
                  <a:cubicBezTo>
                    <a:pt x="2129336" y="1676401"/>
                    <a:pt x="2133600" y="1680665"/>
                    <a:pt x="2133600" y="1685926"/>
                  </a:cubicBezTo>
                  <a:cubicBezTo>
                    <a:pt x="2133600" y="1691187"/>
                    <a:pt x="2129336" y="1695451"/>
                    <a:pt x="2124075" y="1695451"/>
                  </a:cubicBezTo>
                  <a:cubicBezTo>
                    <a:pt x="2118814" y="1695451"/>
                    <a:pt x="2114550" y="1691187"/>
                    <a:pt x="2114550" y="1685926"/>
                  </a:cubicBezTo>
                  <a:cubicBezTo>
                    <a:pt x="2114550" y="1680665"/>
                    <a:pt x="2118814" y="1676401"/>
                    <a:pt x="2124075" y="1676401"/>
                  </a:cubicBezTo>
                  <a:close/>
                  <a:moveTo>
                    <a:pt x="2081212" y="1676401"/>
                  </a:moveTo>
                  <a:cubicBezTo>
                    <a:pt x="2086473" y="1676401"/>
                    <a:pt x="2090737" y="1680665"/>
                    <a:pt x="2090737" y="1685926"/>
                  </a:cubicBezTo>
                  <a:cubicBezTo>
                    <a:pt x="2090737" y="1691187"/>
                    <a:pt x="2086473" y="1695451"/>
                    <a:pt x="2081212" y="1695451"/>
                  </a:cubicBezTo>
                  <a:cubicBezTo>
                    <a:pt x="2075951" y="1695451"/>
                    <a:pt x="2071687" y="1691187"/>
                    <a:pt x="2071687" y="1685926"/>
                  </a:cubicBezTo>
                  <a:cubicBezTo>
                    <a:pt x="2071687" y="1680665"/>
                    <a:pt x="2075951" y="1676401"/>
                    <a:pt x="2081212" y="1676401"/>
                  </a:cubicBezTo>
                  <a:close/>
                  <a:moveTo>
                    <a:pt x="2038350" y="1676401"/>
                  </a:moveTo>
                  <a:cubicBezTo>
                    <a:pt x="2043611" y="1676401"/>
                    <a:pt x="2047875" y="1680665"/>
                    <a:pt x="2047875" y="1685926"/>
                  </a:cubicBezTo>
                  <a:cubicBezTo>
                    <a:pt x="2047875" y="1691187"/>
                    <a:pt x="2043611" y="1695451"/>
                    <a:pt x="2038350" y="1695451"/>
                  </a:cubicBezTo>
                  <a:cubicBezTo>
                    <a:pt x="2033089" y="1695451"/>
                    <a:pt x="2028825" y="1691187"/>
                    <a:pt x="2028825" y="1685926"/>
                  </a:cubicBezTo>
                  <a:cubicBezTo>
                    <a:pt x="2028825" y="1680665"/>
                    <a:pt x="2033089" y="1676401"/>
                    <a:pt x="2038350" y="1676401"/>
                  </a:cubicBezTo>
                  <a:close/>
                  <a:moveTo>
                    <a:pt x="1994694" y="1676401"/>
                  </a:moveTo>
                  <a:cubicBezTo>
                    <a:pt x="1999517" y="1676401"/>
                    <a:pt x="2003426" y="1680665"/>
                    <a:pt x="2003426" y="1685926"/>
                  </a:cubicBezTo>
                  <a:cubicBezTo>
                    <a:pt x="2003426" y="1691187"/>
                    <a:pt x="1999517" y="1695451"/>
                    <a:pt x="1994694" y="1695451"/>
                  </a:cubicBezTo>
                  <a:cubicBezTo>
                    <a:pt x="1989871" y="1695451"/>
                    <a:pt x="1985962" y="1691187"/>
                    <a:pt x="1985962" y="1685926"/>
                  </a:cubicBezTo>
                  <a:cubicBezTo>
                    <a:pt x="1985962" y="1680665"/>
                    <a:pt x="1989871" y="1676401"/>
                    <a:pt x="1994694" y="1676401"/>
                  </a:cubicBezTo>
                  <a:close/>
                  <a:moveTo>
                    <a:pt x="1951832" y="1676401"/>
                  </a:moveTo>
                  <a:cubicBezTo>
                    <a:pt x="1956655" y="1676401"/>
                    <a:pt x="1960564" y="1680665"/>
                    <a:pt x="1960564" y="1685926"/>
                  </a:cubicBezTo>
                  <a:cubicBezTo>
                    <a:pt x="1960564" y="1691187"/>
                    <a:pt x="1956655" y="1695451"/>
                    <a:pt x="1951832" y="1695451"/>
                  </a:cubicBezTo>
                  <a:cubicBezTo>
                    <a:pt x="1947009" y="1695451"/>
                    <a:pt x="1943100" y="1691187"/>
                    <a:pt x="1943100" y="1685926"/>
                  </a:cubicBezTo>
                  <a:cubicBezTo>
                    <a:pt x="1943100" y="1680665"/>
                    <a:pt x="1947009" y="1676401"/>
                    <a:pt x="1951832" y="1676401"/>
                  </a:cubicBezTo>
                  <a:close/>
                  <a:moveTo>
                    <a:pt x="1908969" y="1676401"/>
                  </a:moveTo>
                  <a:cubicBezTo>
                    <a:pt x="1913792" y="1676401"/>
                    <a:pt x="1917701" y="1680665"/>
                    <a:pt x="1917701" y="1685926"/>
                  </a:cubicBezTo>
                  <a:cubicBezTo>
                    <a:pt x="1917701" y="1691187"/>
                    <a:pt x="1913792" y="1695451"/>
                    <a:pt x="1908969" y="1695451"/>
                  </a:cubicBezTo>
                  <a:cubicBezTo>
                    <a:pt x="1904146" y="1695451"/>
                    <a:pt x="1900237" y="1691187"/>
                    <a:pt x="1900237" y="1685926"/>
                  </a:cubicBezTo>
                  <a:cubicBezTo>
                    <a:pt x="1900237" y="1680665"/>
                    <a:pt x="1904146" y="1676401"/>
                    <a:pt x="1908969" y="1676401"/>
                  </a:cubicBezTo>
                  <a:close/>
                  <a:moveTo>
                    <a:pt x="1866107" y="1676401"/>
                  </a:moveTo>
                  <a:cubicBezTo>
                    <a:pt x="1870930" y="1676401"/>
                    <a:pt x="1874839" y="1680665"/>
                    <a:pt x="1874839" y="1685926"/>
                  </a:cubicBezTo>
                  <a:cubicBezTo>
                    <a:pt x="1874839" y="1691187"/>
                    <a:pt x="1870930" y="1695451"/>
                    <a:pt x="1866107" y="1695451"/>
                  </a:cubicBezTo>
                  <a:cubicBezTo>
                    <a:pt x="1861284" y="1695451"/>
                    <a:pt x="1857375" y="1691187"/>
                    <a:pt x="1857375" y="1685926"/>
                  </a:cubicBezTo>
                  <a:cubicBezTo>
                    <a:pt x="1857375" y="1680665"/>
                    <a:pt x="1861284" y="1676401"/>
                    <a:pt x="1866107" y="1676401"/>
                  </a:cubicBezTo>
                  <a:close/>
                  <a:moveTo>
                    <a:pt x="1822450" y="1676401"/>
                  </a:moveTo>
                  <a:cubicBezTo>
                    <a:pt x="1827711" y="1676401"/>
                    <a:pt x="1831975" y="1680665"/>
                    <a:pt x="1831975" y="1685926"/>
                  </a:cubicBezTo>
                  <a:cubicBezTo>
                    <a:pt x="1831975" y="1691187"/>
                    <a:pt x="1827711" y="1695451"/>
                    <a:pt x="1822450" y="1695451"/>
                  </a:cubicBezTo>
                  <a:cubicBezTo>
                    <a:pt x="1817189" y="1695451"/>
                    <a:pt x="1812925" y="1691187"/>
                    <a:pt x="1812925" y="1685926"/>
                  </a:cubicBezTo>
                  <a:cubicBezTo>
                    <a:pt x="1812925" y="1680665"/>
                    <a:pt x="1817189" y="1676401"/>
                    <a:pt x="1822450" y="1676401"/>
                  </a:cubicBezTo>
                  <a:close/>
                  <a:moveTo>
                    <a:pt x="1779587" y="1676401"/>
                  </a:moveTo>
                  <a:cubicBezTo>
                    <a:pt x="1784848" y="1676401"/>
                    <a:pt x="1789112" y="1680665"/>
                    <a:pt x="1789112" y="1685926"/>
                  </a:cubicBezTo>
                  <a:cubicBezTo>
                    <a:pt x="1789112" y="1691187"/>
                    <a:pt x="1784848" y="1695451"/>
                    <a:pt x="1779587" y="1695451"/>
                  </a:cubicBezTo>
                  <a:cubicBezTo>
                    <a:pt x="1774326" y="1695451"/>
                    <a:pt x="1770062" y="1691187"/>
                    <a:pt x="1770062" y="1685926"/>
                  </a:cubicBezTo>
                  <a:cubicBezTo>
                    <a:pt x="1770062" y="1680665"/>
                    <a:pt x="1774326" y="1676401"/>
                    <a:pt x="1779587" y="1676401"/>
                  </a:cubicBezTo>
                  <a:close/>
                  <a:moveTo>
                    <a:pt x="1736724" y="1676401"/>
                  </a:moveTo>
                  <a:cubicBezTo>
                    <a:pt x="1741985" y="1676401"/>
                    <a:pt x="1746249" y="1680665"/>
                    <a:pt x="1746249" y="1685926"/>
                  </a:cubicBezTo>
                  <a:cubicBezTo>
                    <a:pt x="1746249" y="1691187"/>
                    <a:pt x="1741985" y="1695451"/>
                    <a:pt x="1736724" y="1695451"/>
                  </a:cubicBezTo>
                  <a:cubicBezTo>
                    <a:pt x="1731463" y="1695451"/>
                    <a:pt x="1727199" y="1691187"/>
                    <a:pt x="1727199" y="1685926"/>
                  </a:cubicBezTo>
                  <a:cubicBezTo>
                    <a:pt x="1727199" y="1680665"/>
                    <a:pt x="1731463" y="1676401"/>
                    <a:pt x="1736724" y="1676401"/>
                  </a:cubicBezTo>
                  <a:close/>
                  <a:moveTo>
                    <a:pt x="1693862" y="1676401"/>
                  </a:moveTo>
                  <a:cubicBezTo>
                    <a:pt x="1699123" y="1676401"/>
                    <a:pt x="1703387" y="1680665"/>
                    <a:pt x="1703387" y="1685926"/>
                  </a:cubicBezTo>
                  <a:cubicBezTo>
                    <a:pt x="1703387" y="1691187"/>
                    <a:pt x="1699123" y="1695451"/>
                    <a:pt x="1693862" y="1695451"/>
                  </a:cubicBezTo>
                  <a:cubicBezTo>
                    <a:pt x="1688601" y="1695451"/>
                    <a:pt x="1684337" y="1691187"/>
                    <a:pt x="1684337" y="1685926"/>
                  </a:cubicBezTo>
                  <a:cubicBezTo>
                    <a:pt x="1684337" y="1680665"/>
                    <a:pt x="1688601" y="1676401"/>
                    <a:pt x="1693862" y="1676401"/>
                  </a:cubicBezTo>
                  <a:close/>
                  <a:moveTo>
                    <a:pt x="1650999" y="1676401"/>
                  </a:moveTo>
                  <a:cubicBezTo>
                    <a:pt x="1656260" y="1676401"/>
                    <a:pt x="1660524" y="1680665"/>
                    <a:pt x="1660524" y="1685926"/>
                  </a:cubicBezTo>
                  <a:cubicBezTo>
                    <a:pt x="1660524" y="1691187"/>
                    <a:pt x="1656260" y="1695451"/>
                    <a:pt x="1650999" y="1695451"/>
                  </a:cubicBezTo>
                  <a:cubicBezTo>
                    <a:pt x="1645738" y="1695451"/>
                    <a:pt x="1641474" y="1691187"/>
                    <a:pt x="1641474" y="1685926"/>
                  </a:cubicBezTo>
                  <a:cubicBezTo>
                    <a:pt x="1641474" y="1680665"/>
                    <a:pt x="1645738" y="1676401"/>
                    <a:pt x="1650999" y="1676401"/>
                  </a:cubicBezTo>
                  <a:close/>
                  <a:moveTo>
                    <a:pt x="1608137" y="1676401"/>
                  </a:moveTo>
                  <a:cubicBezTo>
                    <a:pt x="1613398" y="1676401"/>
                    <a:pt x="1617662" y="1680665"/>
                    <a:pt x="1617662" y="1685926"/>
                  </a:cubicBezTo>
                  <a:cubicBezTo>
                    <a:pt x="1617662" y="1691187"/>
                    <a:pt x="1613398" y="1695451"/>
                    <a:pt x="1608137" y="1695451"/>
                  </a:cubicBezTo>
                  <a:cubicBezTo>
                    <a:pt x="1602876" y="1695451"/>
                    <a:pt x="1598612" y="1691187"/>
                    <a:pt x="1598612" y="1685926"/>
                  </a:cubicBezTo>
                  <a:cubicBezTo>
                    <a:pt x="1598612" y="1680665"/>
                    <a:pt x="1602876" y="1676401"/>
                    <a:pt x="1608137" y="1676401"/>
                  </a:cubicBezTo>
                  <a:close/>
                  <a:moveTo>
                    <a:pt x="1565274" y="1676401"/>
                  </a:moveTo>
                  <a:cubicBezTo>
                    <a:pt x="1570535" y="1676401"/>
                    <a:pt x="1574799" y="1680665"/>
                    <a:pt x="1574799" y="1685926"/>
                  </a:cubicBezTo>
                  <a:cubicBezTo>
                    <a:pt x="1574799" y="1691187"/>
                    <a:pt x="1570535" y="1695451"/>
                    <a:pt x="1565274" y="1695451"/>
                  </a:cubicBezTo>
                  <a:cubicBezTo>
                    <a:pt x="1560013" y="1695451"/>
                    <a:pt x="1555749" y="1691187"/>
                    <a:pt x="1555749" y="1685926"/>
                  </a:cubicBezTo>
                  <a:cubicBezTo>
                    <a:pt x="1555749" y="1680665"/>
                    <a:pt x="1560013" y="1676401"/>
                    <a:pt x="1565274" y="1676401"/>
                  </a:cubicBezTo>
                  <a:close/>
                  <a:moveTo>
                    <a:pt x="1522412" y="1676401"/>
                  </a:moveTo>
                  <a:cubicBezTo>
                    <a:pt x="1527673" y="1676401"/>
                    <a:pt x="1531937" y="1680665"/>
                    <a:pt x="1531937" y="1685926"/>
                  </a:cubicBezTo>
                  <a:cubicBezTo>
                    <a:pt x="1531937" y="1691187"/>
                    <a:pt x="1527673" y="1695451"/>
                    <a:pt x="1522412" y="1695451"/>
                  </a:cubicBezTo>
                  <a:cubicBezTo>
                    <a:pt x="1517151" y="1695451"/>
                    <a:pt x="1512887" y="1691187"/>
                    <a:pt x="1512887" y="1685926"/>
                  </a:cubicBezTo>
                  <a:cubicBezTo>
                    <a:pt x="1512887" y="1680665"/>
                    <a:pt x="1517151" y="1676401"/>
                    <a:pt x="1522412" y="1676401"/>
                  </a:cubicBezTo>
                  <a:close/>
                  <a:moveTo>
                    <a:pt x="1478756" y="1676401"/>
                  </a:moveTo>
                  <a:cubicBezTo>
                    <a:pt x="1483579" y="1676401"/>
                    <a:pt x="1487488" y="1680665"/>
                    <a:pt x="1487488" y="1685926"/>
                  </a:cubicBezTo>
                  <a:cubicBezTo>
                    <a:pt x="1487488" y="1691187"/>
                    <a:pt x="1483579" y="1695451"/>
                    <a:pt x="1478756" y="1695451"/>
                  </a:cubicBezTo>
                  <a:cubicBezTo>
                    <a:pt x="1473933" y="1695451"/>
                    <a:pt x="1470024" y="1691187"/>
                    <a:pt x="1470024" y="1685926"/>
                  </a:cubicBezTo>
                  <a:cubicBezTo>
                    <a:pt x="1470024" y="1680665"/>
                    <a:pt x="1473933" y="1676401"/>
                    <a:pt x="1478756" y="1676401"/>
                  </a:cubicBezTo>
                  <a:close/>
                  <a:moveTo>
                    <a:pt x="1092200" y="1676401"/>
                  </a:moveTo>
                  <a:cubicBezTo>
                    <a:pt x="1097461" y="1676401"/>
                    <a:pt x="1101725" y="1680665"/>
                    <a:pt x="1101725" y="1685926"/>
                  </a:cubicBezTo>
                  <a:cubicBezTo>
                    <a:pt x="1101725" y="1691187"/>
                    <a:pt x="1097461" y="1695451"/>
                    <a:pt x="1092200" y="1695451"/>
                  </a:cubicBezTo>
                  <a:cubicBezTo>
                    <a:pt x="1086939" y="1695451"/>
                    <a:pt x="1082675" y="1691187"/>
                    <a:pt x="1082675" y="1685926"/>
                  </a:cubicBezTo>
                  <a:cubicBezTo>
                    <a:pt x="1082675" y="1680665"/>
                    <a:pt x="1086939" y="1676401"/>
                    <a:pt x="1092200" y="1676401"/>
                  </a:cubicBezTo>
                  <a:close/>
                  <a:moveTo>
                    <a:pt x="1049337" y="1676401"/>
                  </a:moveTo>
                  <a:cubicBezTo>
                    <a:pt x="1054598" y="1676401"/>
                    <a:pt x="1058862" y="1680665"/>
                    <a:pt x="1058862" y="1685926"/>
                  </a:cubicBezTo>
                  <a:cubicBezTo>
                    <a:pt x="1058862" y="1691187"/>
                    <a:pt x="1054598" y="1695451"/>
                    <a:pt x="1049337" y="1695451"/>
                  </a:cubicBezTo>
                  <a:cubicBezTo>
                    <a:pt x="1044076" y="1695451"/>
                    <a:pt x="1039812" y="1691187"/>
                    <a:pt x="1039812" y="1685926"/>
                  </a:cubicBezTo>
                  <a:cubicBezTo>
                    <a:pt x="1039812" y="1680665"/>
                    <a:pt x="1044076" y="1676401"/>
                    <a:pt x="1049337" y="1676401"/>
                  </a:cubicBezTo>
                  <a:close/>
                  <a:moveTo>
                    <a:pt x="1006475" y="1676401"/>
                  </a:moveTo>
                  <a:cubicBezTo>
                    <a:pt x="1011736" y="1676401"/>
                    <a:pt x="1016000" y="1680665"/>
                    <a:pt x="1016000" y="1685926"/>
                  </a:cubicBezTo>
                  <a:cubicBezTo>
                    <a:pt x="1016000" y="1691187"/>
                    <a:pt x="1011736" y="1695451"/>
                    <a:pt x="1006475" y="1695451"/>
                  </a:cubicBezTo>
                  <a:cubicBezTo>
                    <a:pt x="1001214" y="1695451"/>
                    <a:pt x="996950" y="1691187"/>
                    <a:pt x="996950" y="1685926"/>
                  </a:cubicBezTo>
                  <a:cubicBezTo>
                    <a:pt x="996950" y="1680665"/>
                    <a:pt x="1001214" y="1676401"/>
                    <a:pt x="1006475" y="1676401"/>
                  </a:cubicBezTo>
                  <a:close/>
                  <a:moveTo>
                    <a:pt x="963612" y="1676401"/>
                  </a:moveTo>
                  <a:cubicBezTo>
                    <a:pt x="968873" y="1676401"/>
                    <a:pt x="973137" y="1680665"/>
                    <a:pt x="973137" y="1685926"/>
                  </a:cubicBezTo>
                  <a:cubicBezTo>
                    <a:pt x="973137" y="1691187"/>
                    <a:pt x="968873" y="1695451"/>
                    <a:pt x="963612" y="1695451"/>
                  </a:cubicBezTo>
                  <a:cubicBezTo>
                    <a:pt x="958351" y="1695451"/>
                    <a:pt x="954087" y="1691187"/>
                    <a:pt x="954087" y="1685926"/>
                  </a:cubicBezTo>
                  <a:cubicBezTo>
                    <a:pt x="954087" y="1680665"/>
                    <a:pt x="958351" y="1676401"/>
                    <a:pt x="963612" y="1676401"/>
                  </a:cubicBezTo>
                  <a:close/>
                  <a:moveTo>
                    <a:pt x="920750" y="1676401"/>
                  </a:moveTo>
                  <a:cubicBezTo>
                    <a:pt x="926011" y="1676401"/>
                    <a:pt x="930275" y="1680665"/>
                    <a:pt x="930275" y="1685926"/>
                  </a:cubicBezTo>
                  <a:cubicBezTo>
                    <a:pt x="930275" y="1691187"/>
                    <a:pt x="926011" y="1695451"/>
                    <a:pt x="920750" y="1695451"/>
                  </a:cubicBezTo>
                  <a:cubicBezTo>
                    <a:pt x="915489" y="1695451"/>
                    <a:pt x="911225" y="1691187"/>
                    <a:pt x="911225" y="1685926"/>
                  </a:cubicBezTo>
                  <a:cubicBezTo>
                    <a:pt x="911225" y="1680665"/>
                    <a:pt x="915489" y="1676401"/>
                    <a:pt x="920750" y="1676401"/>
                  </a:cubicBezTo>
                  <a:close/>
                  <a:moveTo>
                    <a:pt x="877887" y="1676401"/>
                  </a:moveTo>
                  <a:cubicBezTo>
                    <a:pt x="883148" y="1676401"/>
                    <a:pt x="887412" y="1680665"/>
                    <a:pt x="887412" y="1685926"/>
                  </a:cubicBezTo>
                  <a:cubicBezTo>
                    <a:pt x="887412" y="1691187"/>
                    <a:pt x="883148" y="1695451"/>
                    <a:pt x="877887" y="1695451"/>
                  </a:cubicBezTo>
                  <a:cubicBezTo>
                    <a:pt x="872626" y="1695451"/>
                    <a:pt x="868362" y="1691187"/>
                    <a:pt x="868362" y="1685926"/>
                  </a:cubicBezTo>
                  <a:cubicBezTo>
                    <a:pt x="868362" y="1680665"/>
                    <a:pt x="872626" y="1676401"/>
                    <a:pt x="877887" y="1676401"/>
                  </a:cubicBezTo>
                  <a:close/>
                  <a:moveTo>
                    <a:pt x="834232" y="1676401"/>
                  </a:moveTo>
                  <a:cubicBezTo>
                    <a:pt x="839055" y="1676401"/>
                    <a:pt x="842964" y="1680665"/>
                    <a:pt x="842964" y="1685926"/>
                  </a:cubicBezTo>
                  <a:cubicBezTo>
                    <a:pt x="842964" y="1691187"/>
                    <a:pt x="839055" y="1695451"/>
                    <a:pt x="834232" y="1695451"/>
                  </a:cubicBezTo>
                  <a:cubicBezTo>
                    <a:pt x="829409" y="1695451"/>
                    <a:pt x="825500" y="1691187"/>
                    <a:pt x="825500" y="1685926"/>
                  </a:cubicBezTo>
                  <a:cubicBezTo>
                    <a:pt x="825500" y="1680665"/>
                    <a:pt x="829409" y="1676401"/>
                    <a:pt x="834232" y="1676401"/>
                  </a:cubicBezTo>
                  <a:close/>
                  <a:moveTo>
                    <a:pt x="791369" y="1676401"/>
                  </a:moveTo>
                  <a:cubicBezTo>
                    <a:pt x="796192" y="1676401"/>
                    <a:pt x="800101" y="1680665"/>
                    <a:pt x="800101" y="1685926"/>
                  </a:cubicBezTo>
                  <a:cubicBezTo>
                    <a:pt x="800101" y="1691187"/>
                    <a:pt x="796192" y="1695451"/>
                    <a:pt x="791369" y="1695451"/>
                  </a:cubicBezTo>
                  <a:cubicBezTo>
                    <a:pt x="786546" y="1695451"/>
                    <a:pt x="782637" y="1691187"/>
                    <a:pt x="782637" y="1685926"/>
                  </a:cubicBezTo>
                  <a:cubicBezTo>
                    <a:pt x="782637" y="1680665"/>
                    <a:pt x="786546" y="1676401"/>
                    <a:pt x="791369" y="1676401"/>
                  </a:cubicBezTo>
                  <a:close/>
                  <a:moveTo>
                    <a:pt x="748506" y="1676401"/>
                  </a:moveTo>
                  <a:cubicBezTo>
                    <a:pt x="753329" y="1676401"/>
                    <a:pt x="757238" y="1680665"/>
                    <a:pt x="757238" y="1685926"/>
                  </a:cubicBezTo>
                  <a:cubicBezTo>
                    <a:pt x="757238" y="1691187"/>
                    <a:pt x="753329" y="1695451"/>
                    <a:pt x="748506" y="1695451"/>
                  </a:cubicBezTo>
                  <a:cubicBezTo>
                    <a:pt x="743683" y="1695451"/>
                    <a:pt x="739774" y="1691187"/>
                    <a:pt x="739774" y="1685926"/>
                  </a:cubicBezTo>
                  <a:cubicBezTo>
                    <a:pt x="739774" y="1680665"/>
                    <a:pt x="743683" y="1676401"/>
                    <a:pt x="748506" y="1676401"/>
                  </a:cubicBezTo>
                  <a:close/>
                  <a:moveTo>
                    <a:pt x="705644" y="1676401"/>
                  </a:moveTo>
                  <a:cubicBezTo>
                    <a:pt x="710467" y="1676401"/>
                    <a:pt x="714376" y="1680665"/>
                    <a:pt x="714376" y="1685926"/>
                  </a:cubicBezTo>
                  <a:cubicBezTo>
                    <a:pt x="714376" y="1691187"/>
                    <a:pt x="710467" y="1695451"/>
                    <a:pt x="705644" y="1695451"/>
                  </a:cubicBezTo>
                  <a:cubicBezTo>
                    <a:pt x="700821" y="1695451"/>
                    <a:pt x="696912" y="1691187"/>
                    <a:pt x="696912" y="1685926"/>
                  </a:cubicBezTo>
                  <a:cubicBezTo>
                    <a:pt x="696912" y="1680665"/>
                    <a:pt x="700821" y="1676401"/>
                    <a:pt x="705644" y="1676401"/>
                  </a:cubicBezTo>
                  <a:close/>
                  <a:moveTo>
                    <a:pt x="661987" y="1676401"/>
                  </a:moveTo>
                  <a:cubicBezTo>
                    <a:pt x="667248" y="1676401"/>
                    <a:pt x="671512" y="1680665"/>
                    <a:pt x="671512" y="1685926"/>
                  </a:cubicBezTo>
                  <a:cubicBezTo>
                    <a:pt x="671512" y="1691187"/>
                    <a:pt x="667248" y="1695451"/>
                    <a:pt x="661987" y="1695451"/>
                  </a:cubicBezTo>
                  <a:cubicBezTo>
                    <a:pt x="656726" y="1695451"/>
                    <a:pt x="652462" y="1691187"/>
                    <a:pt x="652462" y="1685926"/>
                  </a:cubicBezTo>
                  <a:cubicBezTo>
                    <a:pt x="652462" y="1680665"/>
                    <a:pt x="656726" y="1676401"/>
                    <a:pt x="661987" y="1676401"/>
                  </a:cubicBezTo>
                  <a:close/>
                  <a:moveTo>
                    <a:pt x="619124" y="1676401"/>
                  </a:moveTo>
                  <a:cubicBezTo>
                    <a:pt x="624385" y="1676401"/>
                    <a:pt x="628649" y="1680665"/>
                    <a:pt x="628649" y="1685926"/>
                  </a:cubicBezTo>
                  <a:cubicBezTo>
                    <a:pt x="628649" y="1691187"/>
                    <a:pt x="624385" y="1695451"/>
                    <a:pt x="619124" y="1695451"/>
                  </a:cubicBezTo>
                  <a:cubicBezTo>
                    <a:pt x="613863" y="1695451"/>
                    <a:pt x="609599" y="1691187"/>
                    <a:pt x="609599" y="1685926"/>
                  </a:cubicBezTo>
                  <a:cubicBezTo>
                    <a:pt x="609599" y="1680665"/>
                    <a:pt x="613863" y="1676401"/>
                    <a:pt x="619124" y="1676401"/>
                  </a:cubicBezTo>
                  <a:close/>
                  <a:moveTo>
                    <a:pt x="577056" y="1676401"/>
                  </a:moveTo>
                  <a:cubicBezTo>
                    <a:pt x="581879" y="1676401"/>
                    <a:pt x="585788" y="1680665"/>
                    <a:pt x="585788" y="1685926"/>
                  </a:cubicBezTo>
                  <a:cubicBezTo>
                    <a:pt x="585788" y="1691187"/>
                    <a:pt x="581879" y="1695451"/>
                    <a:pt x="577056" y="1695451"/>
                  </a:cubicBezTo>
                  <a:cubicBezTo>
                    <a:pt x="572233" y="1695451"/>
                    <a:pt x="568324" y="1691187"/>
                    <a:pt x="568324" y="1685926"/>
                  </a:cubicBezTo>
                  <a:cubicBezTo>
                    <a:pt x="568324" y="1680665"/>
                    <a:pt x="572233" y="1676401"/>
                    <a:pt x="577056" y="1676401"/>
                  </a:cubicBezTo>
                  <a:close/>
                  <a:moveTo>
                    <a:pt x="533399" y="1676401"/>
                  </a:moveTo>
                  <a:cubicBezTo>
                    <a:pt x="538660" y="1676401"/>
                    <a:pt x="542924" y="1680665"/>
                    <a:pt x="542924" y="1685926"/>
                  </a:cubicBezTo>
                  <a:cubicBezTo>
                    <a:pt x="542924" y="1691187"/>
                    <a:pt x="538660" y="1695451"/>
                    <a:pt x="533399" y="1695451"/>
                  </a:cubicBezTo>
                  <a:cubicBezTo>
                    <a:pt x="528138" y="1695451"/>
                    <a:pt x="523874" y="1691187"/>
                    <a:pt x="523874" y="1685926"/>
                  </a:cubicBezTo>
                  <a:cubicBezTo>
                    <a:pt x="523874" y="1680665"/>
                    <a:pt x="528138" y="1676401"/>
                    <a:pt x="533399" y="1676401"/>
                  </a:cubicBezTo>
                  <a:close/>
                  <a:moveTo>
                    <a:pt x="490537" y="1676401"/>
                  </a:moveTo>
                  <a:cubicBezTo>
                    <a:pt x="495798" y="1676401"/>
                    <a:pt x="500062" y="1680665"/>
                    <a:pt x="500062" y="1685926"/>
                  </a:cubicBezTo>
                  <a:cubicBezTo>
                    <a:pt x="500062" y="1691187"/>
                    <a:pt x="495798" y="1695451"/>
                    <a:pt x="490537" y="1695451"/>
                  </a:cubicBezTo>
                  <a:cubicBezTo>
                    <a:pt x="485276" y="1695451"/>
                    <a:pt x="481012" y="1691187"/>
                    <a:pt x="481012" y="1685926"/>
                  </a:cubicBezTo>
                  <a:cubicBezTo>
                    <a:pt x="481012" y="1680665"/>
                    <a:pt x="485276" y="1676401"/>
                    <a:pt x="490537" y="1676401"/>
                  </a:cubicBezTo>
                  <a:close/>
                  <a:moveTo>
                    <a:pt x="447674" y="1676401"/>
                  </a:moveTo>
                  <a:cubicBezTo>
                    <a:pt x="452935" y="1676401"/>
                    <a:pt x="457199" y="1680665"/>
                    <a:pt x="457199" y="1685926"/>
                  </a:cubicBezTo>
                  <a:cubicBezTo>
                    <a:pt x="457199" y="1691187"/>
                    <a:pt x="452935" y="1695451"/>
                    <a:pt x="447674" y="1695451"/>
                  </a:cubicBezTo>
                  <a:cubicBezTo>
                    <a:pt x="442413" y="1695451"/>
                    <a:pt x="438149" y="1691187"/>
                    <a:pt x="438149" y="1685926"/>
                  </a:cubicBezTo>
                  <a:cubicBezTo>
                    <a:pt x="438149" y="1680665"/>
                    <a:pt x="442413" y="1676401"/>
                    <a:pt x="447674" y="1676401"/>
                  </a:cubicBezTo>
                  <a:close/>
                  <a:moveTo>
                    <a:pt x="2252443" y="1676400"/>
                  </a:moveTo>
                  <a:cubicBezTo>
                    <a:pt x="2255180" y="1676400"/>
                    <a:pt x="2257370" y="1677489"/>
                    <a:pt x="2259012" y="1679122"/>
                  </a:cubicBezTo>
                  <a:cubicBezTo>
                    <a:pt x="2257917" y="1684565"/>
                    <a:pt x="2256275" y="1690007"/>
                    <a:pt x="2255180" y="1694906"/>
                  </a:cubicBezTo>
                  <a:cubicBezTo>
                    <a:pt x="2254085" y="1695450"/>
                    <a:pt x="2253538" y="1695450"/>
                    <a:pt x="2252443" y="1695450"/>
                  </a:cubicBezTo>
                  <a:cubicBezTo>
                    <a:pt x="2247516" y="1695450"/>
                    <a:pt x="2243137" y="1691096"/>
                    <a:pt x="2243137" y="1686197"/>
                  </a:cubicBezTo>
                  <a:cubicBezTo>
                    <a:pt x="2243137" y="1680755"/>
                    <a:pt x="2247516" y="1676400"/>
                    <a:pt x="2252443" y="1676400"/>
                  </a:cubicBezTo>
                  <a:close/>
                  <a:moveTo>
                    <a:pt x="2209799" y="1676400"/>
                  </a:moveTo>
                  <a:cubicBezTo>
                    <a:pt x="2215060" y="1676400"/>
                    <a:pt x="2219324" y="1680664"/>
                    <a:pt x="2219324" y="1685925"/>
                  </a:cubicBezTo>
                  <a:cubicBezTo>
                    <a:pt x="2219324" y="1691186"/>
                    <a:pt x="2215060" y="1695450"/>
                    <a:pt x="2209799" y="1695450"/>
                  </a:cubicBezTo>
                  <a:cubicBezTo>
                    <a:pt x="2204538" y="1695450"/>
                    <a:pt x="2200274" y="1691186"/>
                    <a:pt x="2200274" y="1685925"/>
                  </a:cubicBezTo>
                  <a:cubicBezTo>
                    <a:pt x="2200274" y="1680664"/>
                    <a:pt x="2204538" y="1676400"/>
                    <a:pt x="2209799" y="1676400"/>
                  </a:cubicBezTo>
                  <a:close/>
                  <a:moveTo>
                    <a:pt x="2166937" y="1676400"/>
                  </a:moveTo>
                  <a:cubicBezTo>
                    <a:pt x="2172198" y="1676400"/>
                    <a:pt x="2176462" y="1680664"/>
                    <a:pt x="2176462" y="1685925"/>
                  </a:cubicBezTo>
                  <a:cubicBezTo>
                    <a:pt x="2176462" y="1691186"/>
                    <a:pt x="2172198" y="1695450"/>
                    <a:pt x="2166937" y="1695450"/>
                  </a:cubicBezTo>
                  <a:cubicBezTo>
                    <a:pt x="2161676" y="1695450"/>
                    <a:pt x="2157412" y="1691186"/>
                    <a:pt x="2157412" y="1685925"/>
                  </a:cubicBezTo>
                  <a:cubicBezTo>
                    <a:pt x="2157412" y="1680664"/>
                    <a:pt x="2161676" y="1676400"/>
                    <a:pt x="2166937" y="1676400"/>
                  </a:cubicBezTo>
                  <a:close/>
                  <a:moveTo>
                    <a:pt x="1436687" y="1676400"/>
                  </a:moveTo>
                  <a:cubicBezTo>
                    <a:pt x="1441948" y="1676400"/>
                    <a:pt x="1446212" y="1680664"/>
                    <a:pt x="1446212" y="1685925"/>
                  </a:cubicBezTo>
                  <a:cubicBezTo>
                    <a:pt x="1446212" y="1691186"/>
                    <a:pt x="1441948" y="1695450"/>
                    <a:pt x="1436687" y="1695450"/>
                  </a:cubicBezTo>
                  <a:cubicBezTo>
                    <a:pt x="1431426" y="1695450"/>
                    <a:pt x="1427162" y="1691186"/>
                    <a:pt x="1427162" y="1685925"/>
                  </a:cubicBezTo>
                  <a:cubicBezTo>
                    <a:pt x="1427162" y="1680664"/>
                    <a:pt x="1431426" y="1676400"/>
                    <a:pt x="1436687" y="1676400"/>
                  </a:cubicBezTo>
                  <a:close/>
                  <a:moveTo>
                    <a:pt x="1393824" y="1676400"/>
                  </a:moveTo>
                  <a:cubicBezTo>
                    <a:pt x="1399085" y="1676400"/>
                    <a:pt x="1403349" y="1680664"/>
                    <a:pt x="1403349" y="1685925"/>
                  </a:cubicBezTo>
                  <a:cubicBezTo>
                    <a:pt x="1403349" y="1691186"/>
                    <a:pt x="1399085" y="1695450"/>
                    <a:pt x="1393824" y="1695450"/>
                  </a:cubicBezTo>
                  <a:cubicBezTo>
                    <a:pt x="1388563" y="1695450"/>
                    <a:pt x="1384299" y="1691186"/>
                    <a:pt x="1384299" y="1685925"/>
                  </a:cubicBezTo>
                  <a:cubicBezTo>
                    <a:pt x="1384299" y="1680664"/>
                    <a:pt x="1388563" y="1676400"/>
                    <a:pt x="1393824" y="1676400"/>
                  </a:cubicBezTo>
                  <a:close/>
                  <a:moveTo>
                    <a:pt x="1350169" y="1676400"/>
                  </a:moveTo>
                  <a:cubicBezTo>
                    <a:pt x="1354992" y="1676400"/>
                    <a:pt x="1358901" y="1680664"/>
                    <a:pt x="1358901" y="1685925"/>
                  </a:cubicBezTo>
                  <a:cubicBezTo>
                    <a:pt x="1358901" y="1691186"/>
                    <a:pt x="1354992" y="1695450"/>
                    <a:pt x="1350169" y="1695450"/>
                  </a:cubicBezTo>
                  <a:cubicBezTo>
                    <a:pt x="1345346" y="1695450"/>
                    <a:pt x="1341437" y="1691186"/>
                    <a:pt x="1341437" y="1685925"/>
                  </a:cubicBezTo>
                  <a:cubicBezTo>
                    <a:pt x="1341437" y="1680664"/>
                    <a:pt x="1345346" y="1676400"/>
                    <a:pt x="1350169" y="1676400"/>
                  </a:cubicBezTo>
                  <a:close/>
                  <a:moveTo>
                    <a:pt x="1307306" y="1676400"/>
                  </a:moveTo>
                  <a:cubicBezTo>
                    <a:pt x="1312129" y="1676400"/>
                    <a:pt x="1316038" y="1680664"/>
                    <a:pt x="1316038" y="1685925"/>
                  </a:cubicBezTo>
                  <a:cubicBezTo>
                    <a:pt x="1316038" y="1691186"/>
                    <a:pt x="1312129" y="1695450"/>
                    <a:pt x="1307306" y="1695450"/>
                  </a:cubicBezTo>
                  <a:cubicBezTo>
                    <a:pt x="1302483" y="1695450"/>
                    <a:pt x="1298574" y="1691186"/>
                    <a:pt x="1298574" y="1685925"/>
                  </a:cubicBezTo>
                  <a:cubicBezTo>
                    <a:pt x="1298574" y="1680664"/>
                    <a:pt x="1302483" y="1676400"/>
                    <a:pt x="1307306" y="1676400"/>
                  </a:cubicBezTo>
                  <a:close/>
                  <a:moveTo>
                    <a:pt x="1263649" y="1676400"/>
                  </a:moveTo>
                  <a:cubicBezTo>
                    <a:pt x="1268910" y="1676400"/>
                    <a:pt x="1273174" y="1680664"/>
                    <a:pt x="1273174" y="1685925"/>
                  </a:cubicBezTo>
                  <a:cubicBezTo>
                    <a:pt x="1273174" y="1691186"/>
                    <a:pt x="1268910" y="1695450"/>
                    <a:pt x="1263649" y="1695450"/>
                  </a:cubicBezTo>
                  <a:cubicBezTo>
                    <a:pt x="1258388" y="1695450"/>
                    <a:pt x="1254124" y="1691186"/>
                    <a:pt x="1254124" y="1685925"/>
                  </a:cubicBezTo>
                  <a:cubicBezTo>
                    <a:pt x="1254124" y="1680664"/>
                    <a:pt x="1258388" y="1676400"/>
                    <a:pt x="1263649" y="1676400"/>
                  </a:cubicBezTo>
                  <a:close/>
                  <a:moveTo>
                    <a:pt x="1221581" y="1676400"/>
                  </a:moveTo>
                  <a:cubicBezTo>
                    <a:pt x="1226404" y="1676400"/>
                    <a:pt x="1230313" y="1680664"/>
                    <a:pt x="1230313" y="1685925"/>
                  </a:cubicBezTo>
                  <a:cubicBezTo>
                    <a:pt x="1230313" y="1691186"/>
                    <a:pt x="1226404" y="1695450"/>
                    <a:pt x="1221581" y="1695450"/>
                  </a:cubicBezTo>
                  <a:cubicBezTo>
                    <a:pt x="1216758" y="1695450"/>
                    <a:pt x="1212849" y="1691186"/>
                    <a:pt x="1212849" y="1685925"/>
                  </a:cubicBezTo>
                  <a:cubicBezTo>
                    <a:pt x="1212849" y="1680664"/>
                    <a:pt x="1216758" y="1676400"/>
                    <a:pt x="1221581" y="1676400"/>
                  </a:cubicBezTo>
                  <a:close/>
                  <a:moveTo>
                    <a:pt x="1177924" y="1676400"/>
                  </a:moveTo>
                  <a:cubicBezTo>
                    <a:pt x="1183185" y="1676400"/>
                    <a:pt x="1187449" y="1680664"/>
                    <a:pt x="1187449" y="1685925"/>
                  </a:cubicBezTo>
                  <a:cubicBezTo>
                    <a:pt x="1187449" y="1691186"/>
                    <a:pt x="1183185" y="1695450"/>
                    <a:pt x="1177924" y="1695450"/>
                  </a:cubicBezTo>
                  <a:cubicBezTo>
                    <a:pt x="1172663" y="1695450"/>
                    <a:pt x="1168399" y="1691186"/>
                    <a:pt x="1168399" y="1685925"/>
                  </a:cubicBezTo>
                  <a:cubicBezTo>
                    <a:pt x="1168399" y="1680664"/>
                    <a:pt x="1172663" y="1676400"/>
                    <a:pt x="1177924" y="1676400"/>
                  </a:cubicBezTo>
                  <a:close/>
                  <a:moveTo>
                    <a:pt x="1135062" y="1676400"/>
                  </a:moveTo>
                  <a:cubicBezTo>
                    <a:pt x="1140323" y="1676400"/>
                    <a:pt x="1144587" y="1680664"/>
                    <a:pt x="1144587" y="1685925"/>
                  </a:cubicBezTo>
                  <a:cubicBezTo>
                    <a:pt x="1144587" y="1691186"/>
                    <a:pt x="1140323" y="1695450"/>
                    <a:pt x="1135062" y="1695450"/>
                  </a:cubicBezTo>
                  <a:cubicBezTo>
                    <a:pt x="1129801" y="1695450"/>
                    <a:pt x="1125537" y="1691186"/>
                    <a:pt x="1125537" y="1685925"/>
                  </a:cubicBezTo>
                  <a:cubicBezTo>
                    <a:pt x="1125537" y="1680664"/>
                    <a:pt x="1129801" y="1676400"/>
                    <a:pt x="1135062" y="1676400"/>
                  </a:cubicBezTo>
                  <a:close/>
                  <a:moveTo>
                    <a:pt x="404812" y="1676400"/>
                  </a:moveTo>
                  <a:cubicBezTo>
                    <a:pt x="410073" y="1676400"/>
                    <a:pt x="414337" y="1680664"/>
                    <a:pt x="414337" y="1685925"/>
                  </a:cubicBezTo>
                  <a:cubicBezTo>
                    <a:pt x="414337" y="1691186"/>
                    <a:pt x="410073" y="1695450"/>
                    <a:pt x="404812" y="1695450"/>
                  </a:cubicBezTo>
                  <a:cubicBezTo>
                    <a:pt x="399551" y="1695450"/>
                    <a:pt x="395287" y="1691186"/>
                    <a:pt x="395287" y="1685925"/>
                  </a:cubicBezTo>
                  <a:cubicBezTo>
                    <a:pt x="395287" y="1680664"/>
                    <a:pt x="399551" y="1676400"/>
                    <a:pt x="404812" y="1676400"/>
                  </a:cubicBezTo>
                  <a:close/>
                  <a:moveTo>
                    <a:pt x="361950" y="1676400"/>
                  </a:moveTo>
                  <a:cubicBezTo>
                    <a:pt x="367211" y="1676400"/>
                    <a:pt x="371475" y="1680664"/>
                    <a:pt x="371475" y="1685925"/>
                  </a:cubicBezTo>
                  <a:cubicBezTo>
                    <a:pt x="371475" y="1691186"/>
                    <a:pt x="367211" y="1695450"/>
                    <a:pt x="361950" y="1695450"/>
                  </a:cubicBezTo>
                  <a:cubicBezTo>
                    <a:pt x="356689" y="1695450"/>
                    <a:pt x="352425" y="1691186"/>
                    <a:pt x="352425" y="1685925"/>
                  </a:cubicBezTo>
                  <a:cubicBezTo>
                    <a:pt x="352425" y="1680664"/>
                    <a:pt x="356689" y="1676400"/>
                    <a:pt x="361950" y="1676400"/>
                  </a:cubicBezTo>
                  <a:close/>
                  <a:moveTo>
                    <a:pt x="318389" y="1676400"/>
                  </a:moveTo>
                  <a:cubicBezTo>
                    <a:pt x="322961" y="1676400"/>
                    <a:pt x="327025" y="1679873"/>
                    <a:pt x="327025" y="1684338"/>
                  </a:cubicBezTo>
                  <a:cubicBezTo>
                    <a:pt x="324993" y="1682850"/>
                    <a:pt x="322453" y="1681858"/>
                    <a:pt x="319913" y="1680369"/>
                  </a:cubicBezTo>
                  <a:cubicBezTo>
                    <a:pt x="317881" y="1679377"/>
                    <a:pt x="315849" y="1678385"/>
                    <a:pt x="314325" y="1677392"/>
                  </a:cubicBezTo>
                  <a:cubicBezTo>
                    <a:pt x="315341" y="1676896"/>
                    <a:pt x="316865" y="1676400"/>
                    <a:pt x="318389" y="1676400"/>
                  </a:cubicBezTo>
                  <a:close/>
                  <a:moveTo>
                    <a:pt x="2271712" y="1633538"/>
                  </a:moveTo>
                  <a:cubicBezTo>
                    <a:pt x="2270011" y="1638465"/>
                    <a:pt x="2268877" y="1643939"/>
                    <a:pt x="2267176" y="1649413"/>
                  </a:cubicBezTo>
                  <a:cubicBezTo>
                    <a:pt x="2264908" y="1647771"/>
                    <a:pt x="2263774" y="1645581"/>
                    <a:pt x="2263774" y="1642844"/>
                  </a:cubicBezTo>
                  <a:cubicBezTo>
                    <a:pt x="2263774" y="1637918"/>
                    <a:pt x="2267176" y="1634086"/>
                    <a:pt x="2271712" y="1633538"/>
                  </a:cubicBezTo>
                  <a:close/>
                  <a:moveTo>
                    <a:pt x="2230437" y="1633538"/>
                  </a:moveTo>
                  <a:cubicBezTo>
                    <a:pt x="2235698" y="1633538"/>
                    <a:pt x="2239962" y="1637802"/>
                    <a:pt x="2239962" y="1643063"/>
                  </a:cubicBezTo>
                  <a:cubicBezTo>
                    <a:pt x="2239962" y="1648324"/>
                    <a:pt x="2235698" y="1652588"/>
                    <a:pt x="2230437" y="1652588"/>
                  </a:cubicBezTo>
                  <a:cubicBezTo>
                    <a:pt x="2225176" y="1652588"/>
                    <a:pt x="2220912" y="1648324"/>
                    <a:pt x="2220912" y="1643063"/>
                  </a:cubicBezTo>
                  <a:cubicBezTo>
                    <a:pt x="2220912" y="1637802"/>
                    <a:pt x="2225176" y="1633538"/>
                    <a:pt x="2230437" y="1633538"/>
                  </a:cubicBezTo>
                  <a:close/>
                  <a:moveTo>
                    <a:pt x="2187574" y="1633538"/>
                  </a:moveTo>
                  <a:cubicBezTo>
                    <a:pt x="2192835" y="1633538"/>
                    <a:pt x="2197099" y="1637802"/>
                    <a:pt x="2197099" y="1643063"/>
                  </a:cubicBezTo>
                  <a:cubicBezTo>
                    <a:pt x="2197099" y="1648324"/>
                    <a:pt x="2192835" y="1652588"/>
                    <a:pt x="2187574" y="1652588"/>
                  </a:cubicBezTo>
                  <a:cubicBezTo>
                    <a:pt x="2182313" y="1652588"/>
                    <a:pt x="2178049" y="1648324"/>
                    <a:pt x="2178049" y="1643063"/>
                  </a:cubicBezTo>
                  <a:cubicBezTo>
                    <a:pt x="2178049" y="1637802"/>
                    <a:pt x="2182313" y="1633538"/>
                    <a:pt x="2187574" y="1633538"/>
                  </a:cubicBezTo>
                  <a:close/>
                  <a:moveTo>
                    <a:pt x="2144440" y="1633538"/>
                  </a:moveTo>
                  <a:cubicBezTo>
                    <a:pt x="2144440" y="1633538"/>
                    <a:pt x="2144440" y="1633538"/>
                    <a:pt x="2144984" y="1633538"/>
                  </a:cubicBezTo>
                  <a:cubicBezTo>
                    <a:pt x="2149883" y="1633538"/>
                    <a:pt x="2154237" y="1637893"/>
                    <a:pt x="2154237" y="1643335"/>
                  </a:cubicBezTo>
                  <a:cubicBezTo>
                    <a:pt x="2154237" y="1648234"/>
                    <a:pt x="2149883" y="1652588"/>
                    <a:pt x="2144984" y="1652588"/>
                  </a:cubicBezTo>
                  <a:cubicBezTo>
                    <a:pt x="2144984" y="1652588"/>
                    <a:pt x="2144984" y="1652588"/>
                    <a:pt x="2144440" y="1652588"/>
                  </a:cubicBezTo>
                  <a:cubicBezTo>
                    <a:pt x="2139541" y="1652588"/>
                    <a:pt x="2135187" y="1648234"/>
                    <a:pt x="2135187" y="1643335"/>
                  </a:cubicBezTo>
                  <a:cubicBezTo>
                    <a:pt x="2135187" y="1637893"/>
                    <a:pt x="2139541" y="1634083"/>
                    <a:pt x="2144440" y="1633538"/>
                  </a:cubicBezTo>
                  <a:close/>
                  <a:moveTo>
                    <a:pt x="2101850" y="1633538"/>
                  </a:moveTo>
                  <a:cubicBezTo>
                    <a:pt x="2107111" y="1633538"/>
                    <a:pt x="2111375" y="1637802"/>
                    <a:pt x="2111375" y="1643063"/>
                  </a:cubicBezTo>
                  <a:cubicBezTo>
                    <a:pt x="2111375" y="1648324"/>
                    <a:pt x="2107111" y="1652588"/>
                    <a:pt x="2101850" y="1652588"/>
                  </a:cubicBezTo>
                  <a:cubicBezTo>
                    <a:pt x="2096589" y="1652588"/>
                    <a:pt x="2092325" y="1648324"/>
                    <a:pt x="2092325" y="1643063"/>
                  </a:cubicBezTo>
                  <a:cubicBezTo>
                    <a:pt x="2092325" y="1637802"/>
                    <a:pt x="2096589" y="1633538"/>
                    <a:pt x="2101850" y="1633538"/>
                  </a:cubicBezTo>
                  <a:close/>
                  <a:moveTo>
                    <a:pt x="2058987" y="1633538"/>
                  </a:moveTo>
                  <a:cubicBezTo>
                    <a:pt x="2064248" y="1633538"/>
                    <a:pt x="2068512" y="1637802"/>
                    <a:pt x="2068512" y="1643063"/>
                  </a:cubicBezTo>
                  <a:cubicBezTo>
                    <a:pt x="2068512" y="1648324"/>
                    <a:pt x="2064248" y="1652588"/>
                    <a:pt x="2058987" y="1652588"/>
                  </a:cubicBezTo>
                  <a:cubicBezTo>
                    <a:pt x="2053726" y="1652588"/>
                    <a:pt x="2049462" y="1648324"/>
                    <a:pt x="2049462" y="1643063"/>
                  </a:cubicBezTo>
                  <a:cubicBezTo>
                    <a:pt x="2049462" y="1637802"/>
                    <a:pt x="2053726" y="1633538"/>
                    <a:pt x="2058987" y="1633538"/>
                  </a:cubicBezTo>
                  <a:close/>
                  <a:moveTo>
                    <a:pt x="2016125" y="1633538"/>
                  </a:moveTo>
                  <a:cubicBezTo>
                    <a:pt x="2021386" y="1633538"/>
                    <a:pt x="2025650" y="1637802"/>
                    <a:pt x="2025650" y="1643063"/>
                  </a:cubicBezTo>
                  <a:cubicBezTo>
                    <a:pt x="2025650" y="1648324"/>
                    <a:pt x="2021386" y="1652588"/>
                    <a:pt x="2016125" y="1652588"/>
                  </a:cubicBezTo>
                  <a:cubicBezTo>
                    <a:pt x="2010864" y="1652588"/>
                    <a:pt x="2006600" y="1648324"/>
                    <a:pt x="2006600" y="1643063"/>
                  </a:cubicBezTo>
                  <a:cubicBezTo>
                    <a:pt x="2006600" y="1637802"/>
                    <a:pt x="2010864" y="1633538"/>
                    <a:pt x="2016125" y="1633538"/>
                  </a:cubicBezTo>
                  <a:close/>
                  <a:moveTo>
                    <a:pt x="1973262" y="1633538"/>
                  </a:moveTo>
                  <a:cubicBezTo>
                    <a:pt x="1978523" y="1633538"/>
                    <a:pt x="1982787" y="1637802"/>
                    <a:pt x="1982787" y="1643063"/>
                  </a:cubicBezTo>
                  <a:cubicBezTo>
                    <a:pt x="1982787" y="1648324"/>
                    <a:pt x="1978523" y="1652588"/>
                    <a:pt x="1973262" y="1652588"/>
                  </a:cubicBezTo>
                  <a:cubicBezTo>
                    <a:pt x="1968001" y="1652588"/>
                    <a:pt x="1963737" y="1648324"/>
                    <a:pt x="1963737" y="1643063"/>
                  </a:cubicBezTo>
                  <a:cubicBezTo>
                    <a:pt x="1963737" y="1637802"/>
                    <a:pt x="1968001" y="1633538"/>
                    <a:pt x="1973262" y="1633538"/>
                  </a:cubicBezTo>
                  <a:close/>
                  <a:moveTo>
                    <a:pt x="1930400" y="1633538"/>
                  </a:moveTo>
                  <a:cubicBezTo>
                    <a:pt x="1935661" y="1633538"/>
                    <a:pt x="1939925" y="1637802"/>
                    <a:pt x="1939925" y="1643063"/>
                  </a:cubicBezTo>
                  <a:cubicBezTo>
                    <a:pt x="1939925" y="1648324"/>
                    <a:pt x="1935661" y="1652588"/>
                    <a:pt x="1930400" y="1652588"/>
                  </a:cubicBezTo>
                  <a:cubicBezTo>
                    <a:pt x="1925139" y="1652588"/>
                    <a:pt x="1920875" y="1648324"/>
                    <a:pt x="1920875" y="1643063"/>
                  </a:cubicBezTo>
                  <a:cubicBezTo>
                    <a:pt x="1920875" y="1637802"/>
                    <a:pt x="1925139" y="1633538"/>
                    <a:pt x="1930400" y="1633538"/>
                  </a:cubicBezTo>
                  <a:close/>
                  <a:moveTo>
                    <a:pt x="1886744" y="1633538"/>
                  </a:moveTo>
                  <a:cubicBezTo>
                    <a:pt x="1891567" y="1633538"/>
                    <a:pt x="1895476" y="1637802"/>
                    <a:pt x="1895476" y="1643063"/>
                  </a:cubicBezTo>
                  <a:cubicBezTo>
                    <a:pt x="1895476" y="1648324"/>
                    <a:pt x="1891567" y="1652588"/>
                    <a:pt x="1886744" y="1652588"/>
                  </a:cubicBezTo>
                  <a:cubicBezTo>
                    <a:pt x="1881921" y="1652588"/>
                    <a:pt x="1878012" y="1648324"/>
                    <a:pt x="1878012" y="1643063"/>
                  </a:cubicBezTo>
                  <a:cubicBezTo>
                    <a:pt x="1878012" y="1637802"/>
                    <a:pt x="1881921" y="1633538"/>
                    <a:pt x="1886744" y="1633538"/>
                  </a:cubicBezTo>
                  <a:close/>
                  <a:moveTo>
                    <a:pt x="1843882" y="1633538"/>
                  </a:moveTo>
                  <a:cubicBezTo>
                    <a:pt x="1848705" y="1633538"/>
                    <a:pt x="1852614" y="1637802"/>
                    <a:pt x="1852614" y="1643063"/>
                  </a:cubicBezTo>
                  <a:cubicBezTo>
                    <a:pt x="1852614" y="1648324"/>
                    <a:pt x="1848705" y="1652588"/>
                    <a:pt x="1843882" y="1652588"/>
                  </a:cubicBezTo>
                  <a:cubicBezTo>
                    <a:pt x="1839059" y="1652588"/>
                    <a:pt x="1835150" y="1648324"/>
                    <a:pt x="1835150" y="1643063"/>
                  </a:cubicBezTo>
                  <a:cubicBezTo>
                    <a:pt x="1835150" y="1637802"/>
                    <a:pt x="1839059" y="1633538"/>
                    <a:pt x="1843882" y="1633538"/>
                  </a:cubicBezTo>
                  <a:close/>
                  <a:moveTo>
                    <a:pt x="1800505" y="1633538"/>
                  </a:moveTo>
                  <a:cubicBezTo>
                    <a:pt x="1800505" y="1633538"/>
                    <a:pt x="1800505" y="1633538"/>
                    <a:pt x="1801018" y="1633538"/>
                  </a:cubicBezTo>
                  <a:cubicBezTo>
                    <a:pt x="1806155" y="1633538"/>
                    <a:pt x="1809750" y="1637893"/>
                    <a:pt x="1809750" y="1643335"/>
                  </a:cubicBezTo>
                  <a:cubicBezTo>
                    <a:pt x="1809750" y="1648234"/>
                    <a:pt x="1806155" y="1652588"/>
                    <a:pt x="1801018" y="1652588"/>
                  </a:cubicBezTo>
                  <a:cubicBezTo>
                    <a:pt x="1801018" y="1652588"/>
                    <a:pt x="1801018" y="1652588"/>
                    <a:pt x="1800505" y="1652588"/>
                  </a:cubicBezTo>
                  <a:cubicBezTo>
                    <a:pt x="1795882" y="1652588"/>
                    <a:pt x="1792287" y="1648234"/>
                    <a:pt x="1792287" y="1643335"/>
                  </a:cubicBezTo>
                  <a:cubicBezTo>
                    <a:pt x="1792287" y="1637893"/>
                    <a:pt x="1795882" y="1634083"/>
                    <a:pt x="1800505" y="1633538"/>
                  </a:cubicBezTo>
                  <a:close/>
                  <a:moveTo>
                    <a:pt x="1758156" y="1633538"/>
                  </a:moveTo>
                  <a:cubicBezTo>
                    <a:pt x="1762979" y="1633538"/>
                    <a:pt x="1766888" y="1637802"/>
                    <a:pt x="1766888" y="1643063"/>
                  </a:cubicBezTo>
                  <a:cubicBezTo>
                    <a:pt x="1766888" y="1648324"/>
                    <a:pt x="1762979" y="1652588"/>
                    <a:pt x="1758156" y="1652588"/>
                  </a:cubicBezTo>
                  <a:cubicBezTo>
                    <a:pt x="1753333" y="1652588"/>
                    <a:pt x="1749424" y="1648324"/>
                    <a:pt x="1749424" y="1643063"/>
                  </a:cubicBezTo>
                  <a:cubicBezTo>
                    <a:pt x="1749424" y="1637802"/>
                    <a:pt x="1753333" y="1633538"/>
                    <a:pt x="1758156" y="1633538"/>
                  </a:cubicBezTo>
                  <a:close/>
                  <a:moveTo>
                    <a:pt x="1714499" y="1633538"/>
                  </a:moveTo>
                  <a:cubicBezTo>
                    <a:pt x="1719760" y="1633538"/>
                    <a:pt x="1724024" y="1637802"/>
                    <a:pt x="1724024" y="1643063"/>
                  </a:cubicBezTo>
                  <a:cubicBezTo>
                    <a:pt x="1724024" y="1648324"/>
                    <a:pt x="1719760" y="1652588"/>
                    <a:pt x="1714499" y="1652588"/>
                  </a:cubicBezTo>
                  <a:cubicBezTo>
                    <a:pt x="1709238" y="1652588"/>
                    <a:pt x="1704974" y="1648324"/>
                    <a:pt x="1704974" y="1643063"/>
                  </a:cubicBezTo>
                  <a:cubicBezTo>
                    <a:pt x="1704974" y="1637802"/>
                    <a:pt x="1709238" y="1633538"/>
                    <a:pt x="1714499" y="1633538"/>
                  </a:cubicBezTo>
                  <a:close/>
                  <a:moveTo>
                    <a:pt x="1671637" y="1633538"/>
                  </a:moveTo>
                  <a:cubicBezTo>
                    <a:pt x="1676898" y="1633538"/>
                    <a:pt x="1681162" y="1637802"/>
                    <a:pt x="1681162" y="1643063"/>
                  </a:cubicBezTo>
                  <a:cubicBezTo>
                    <a:pt x="1681162" y="1648324"/>
                    <a:pt x="1676898" y="1652588"/>
                    <a:pt x="1671637" y="1652588"/>
                  </a:cubicBezTo>
                  <a:cubicBezTo>
                    <a:pt x="1666376" y="1652588"/>
                    <a:pt x="1662112" y="1648324"/>
                    <a:pt x="1662112" y="1643063"/>
                  </a:cubicBezTo>
                  <a:cubicBezTo>
                    <a:pt x="1662112" y="1637802"/>
                    <a:pt x="1666376" y="1633538"/>
                    <a:pt x="1671637" y="1633538"/>
                  </a:cubicBezTo>
                  <a:close/>
                  <a:moveTo>
                    <a:pt x="1628774" y="1633538"/>
                  </a:moveTo>
                  <a:cubicBezTo>
                    <a:pt x="1634035" y="1633538"/>
                    <a:pt x="1638299" y="1637802"/>
                    <a:pt x="1638299" y="1643063"/>
                  </a:cubicBezTo>
                  <a:cubicBezTo>
                    <a:pt x="1638299" y="1648324"/>
                    <a:pt x="1634035" y="1652588"/>
                    <a:pt x="1628774" y="1652588"/>
                  </a:cubicBezTo>
                  <a:cubicBezTo>
                    <a:pt x="1623513" y="1652588"/>
                    <a:pt x="1619249" y="1648324"/>
                    <a:pt x="1619249" y="1643063"/>
                  </a:cubicBezTo>
                  <a:cubicBezTo>
                    <a:pt x="1619249" y="1637802"/>
                    <a:pt x="1623513" y="1633538"/>
                    <a:pt x="1628774" y="1633538"/>
                  </a:cubicBezTo>
                  <a:close/>
                  <a:moveTo>
                    <a:pt x="1585912" y="1633538"/>
                  </a:moveTo>
                  <a:cubicBezTo>
                    <a:pt x="1591173" y="1633538"/>
                    <a:pt x="1595437" y="1637802"/>
                    <a:pt x="1595437" y="1643063"/>
                  </a:cubicBezTo>
                  <a:cubicBezTo>
                    <a:pt x="1595437" y="1648324"/>
                    <a:pt x="1591173" y="1652588"/>
                    <a:pt x="1585912" y="1652588"/>
                  </a:cubicBezTo>
                  <a:cubicBezTo>
                    <a:pt x="1580651" y="1652588"/>
                    <a:pt x="1576387" y="1648324"/>
                    <a:pt x="1576387" y="1643063"/>
                  </a:cubicBezTo>
                  <a:cubicBezTo>
                    <a:pt x="1576387" y="1637802"/>
                    <a:pt x="1580651" y="1633538"/>
                    <a:pt x="1585912" y="1633538"/>
                  </a:cubicBezTo>
                  <a:close/>
                  <a:moveTo>
                    <a:pt x="1543049" y="1633538"/>
                  </a:moveTo>
                  <a:cubicBezTo>
                    <a:pt x="1548310" y="1633538"/>
                    <a:pt x="1552574" y="1637802"/>
                    <a:pt x="1552574" y="1643063"/>
                  </a:cubicBezTo>
                  <a:cubicBezTo>
                    <a:pt x="1552574" y="1648324"/>
                    <a:pt x="1548310" y="1652588"/>
                    <a:pt x="1543049" y="1652588"/>
                  </a:cubicBezTo>
                  <a:cubicBezTo>
                    <a:pt x="1537788" y="1652588"/>
                    <a:pt x="1533524" y="1648324"/>
                    <a:pt x="1533524" y="1643063"/>
                  </a:cubicBezTo>
                  <a:cubicBezTo>
                    <a:pt x="1533524" y="1637802"/>
                    <a:pt x="1537788" y="1633538"/>
                    <a:pt x="1543049" y="1633538"/>
                  </a:cubicBezTo>
                  <a:close/>
                  <a:moveTo>
                    <a:pt x="1500187" y="1633538"/>
                  </a:moveTo>
                  <a:cubicBezTo>
                    <a:pt x="1505448" y="1633538"/>
                    <a:pt x="1509712" y="1637802"/>
                    <a:pt x="1509712" y="1643063"/>
                  </a:cubicBezTo>
                  <a:cubicBezTo>
                    <a:pt x="1509712" y="1648324"/>
                    <a:pt x="1505448" y="1652588"/>
                    <a:pt x="1500187" y="1652588"/>
                  </a:cubicBezTo>
                  <a:cubicBezTo>
                    <a:pt x="1494926" y="1652588"/>
                    <a:pt x="1490662" y="1648324"/>
                    <a:pt x="1490662" y="1643063"/>
                  </a:cubicBezTo>
                  <a:cubicBezTo>
                    <a:pt x="1490662" y="1637802"/>
                    <a:pt x="1494926" y="1633538"/>
                    <a:pt x="1500187" y="1633538"/>
                  </a:cubicBezTo>
                  <a:close/>
                  <a:moveTo>
                    <a:pt x="1457052" y="1633538"/>
                  </a:moveTo>
                  <a:cubicBezTo>
                    <a:pt x="1457052" y="1633538"/>
                    <a:pt x="1457052" y="1633538"/>
                    <a:pt x="1457596" y="1633538"/>
                  </a:cubicBezTo>
                  <a:cubicBezTo>
                    <a:pt x="1462495" y="1633538"/>
                    <a:pt x="1466849" y="1637893"/>
                    <a:pt x="1466849" y="1643335"/>
                  </a:cubicBezTo>
                  <a:cubicBezTo>
                    <a:pt x="1466849" y="1648234"/>
                    <a:pt x="1462495" y="1652588"/>
                    <a:pt x="1457596" y="1652588"/>
                  </a:cubicBezTo>
                  <a:cubicBezTo>
                    <a:pt x="1457596" y="1652588"/>
                    <a:pt x="1457596" y="1652588"/>
                    <a:pt x="1457052" y="1652588"/>
                  </a:cubicBezTo>
                  <a:cubicBezTo>
                    <a:pt x="1452153" y="1652588"/>
                    <a:pt x="1447799" y="1648234"/>
                    <a:pt x="1447799" y="1643335"/>
                  </a:cubicBezTo>
                  <a:cubicBezTo>
                    <a:pt x="1447799" y="1637893"/>
                    <a:pt x="1452153" y="1634083"/>
                    <a:pt x="1457052" y="1633538"/>
                  </a:cubicBezTo>
                  <a:close/>
                  <a:moveTo>
                    <a:pt x="1414462" y="1633538"/>
                  </a:moveTo>
                  <a:cubicBezTo>
                    <a:pt x="1419723" y="1633538"/>
                    <a:pt x="1423987" y="1637802"/>
                    <a:pt x="1423987" y="1643063"/>
                  </a:cubicBezTo>
                  <a:cubicBezTo>
                    <a:pt x="1423987" y="1648324"/>
                    <a:pt x="1419723" y="1652588"/>
                    <a:pt x="1414462" y="1652588"/>
                  </a:cubicBezTo>
                  <a:cubicBezTo>
                    <a:pt x="1409201" y="1652588"/>
                    <a:pt x="1404937" y="1648324"/>
                    <a:pt x="1404937" y="1643063"/>
                  </a:cubicBezTo>
                  <a:cubicBezTo>
                    <a:pt x="1404937" y="1637802"/>
                    <a:pt x="1409201" y="1633538"/>
                    <a:pt x="1414462" y="1633538"/>
                  </a:cubicBezTo>
                  <a:close/>
                  <a:moveTo>
                    <a:pt x="1370806" y="1633538"/>
                  </a:moveTo>
                  <a:cubicBezTo>
                    <a:pt x="1375629" y="1633538"/>
                    <a:pt x="1379538" y="1637802"/>
                    <a:pt x="1379538" y="1643063"/>
                  </a:cubicBezTo>
                  <a:cubicBezTo>
                    <a:pt x="1379538" y="1648324"/>
                    <a:pt x="1375629" y="1652588"/>
                    <a:pt x="1370806" y="1652588"/>
                  </a:cubicBezTo>
                  <a:cubicBezTo>
                    <a:pt x="1365983" y="1652588"/>
                    <a:pt x="1362074" y="1648324"/>
                    <a:pt x="1362074" y="1643063"/>
                  </a:cubicBezTo>
                  <a:cubicBezTo>
                    <a:pt x="1362074" y="1637802"/>
                    <a:pt x="1365983" y="1633538"/>
                    <a:pt x="1370806" y="1633538"/>
                  </a:cubicBezTo>
                  <a:close/>
                  <a:moveTo>
                    <a:pt x="1328737" y="1633538"/>
                  </a:moveTo>
                  <a:cubicBezTo>
                    <a:pt x="1333998" y="1633538"/>
                    <a:pt x="1338262" y="1637802"/>
                    <a:pt x="1338262" y="1643063"/>
                  </a:cubicBezTo>
                  <a:cubicBezTo>
                    <a:pt x="1338262" y="1648324"/>
                    <a:pt x="1333998" y="1652588"/>
                    <a:pt x="1328737" y="1652588"/>
                  </a:cubicBezTo>
                  <a:cubicBezTo>
                    <a:pt x="1323476" y="1652588"/>
                    <a:pt x="1319212" y="1648324"/>
                    <a:pt x="1319212" y="1643063"/>
                  </a:cubicBezTo>
                  <a:cubicBezTo>
                    <a:pt x="1319212" y="1637802"/>
                    <a:pt x="1323476" y="1633538"/>
                    <a:pt x="1328737" y="1633538"/>
                  </a:cubicBezTo>
                  <a:close/>
                  <a:moveTo>
                    <a:pt x="1285081" y="1633538"/>
                  </a:moveTo>
                  <a:cubicBezTo>
                    <a:pt x="1289904" y="1633538"/>
                    <a:pt x="1293813" y="1637802"/>
                    <a:pt x="1293813" y="1643063"/>
                  </a:cubicBezTo>
                  <a:cubicBezTo>
                    <a:pt x="1293813" y="1648324"/>
                    <a:pt x="1289904" y="1652588"/>
                    <a:pt x="1285081" y="1652588"/>
                  </a:cubicBezTo>
                  <a:cubicBezTo>
                    <a:pt x="1280258" y="1652588"/>
                    <a:pt x="1276349" y="1648324"/>
                    <a:pt x="1276349" y="1643063"/>
                  </a:cubicBezTo>
                  <a:cubicBezTo>
                    <a:pt x="1276349" y="1637802"/>
                    <a:pt x="1280258" y="1633538"/>
                    <a:pt x="1285081" y="1633538"/>
                  </a:cubicBezTo>
                  <a:close/>
                  <a:moveTo>
                    <a:pt x="1242219" y="1633538"/>
                  </a:moveTo>
                  <a:cubicBezTo>
                    <a:pt x="1247042" y="1633538"/>
                    <a:pt x="1250951" y="1637802"/>
                    <a:pt x="1250951" y="1643063"/>
                  </a:cubicBezTo>
                  <a:cubicBezTo>
                    <a:pt x="1250951" y="1648324"/>
                    <a:pt x="1247042" y="1652588"/>
                    <a:pt x="1242219" y="1652588"/>
                  </a:cubicBezTo>
                  <a:cubicBezTo>
                    <a:pt x="1237396" y="1652588"/>
                    <a:pt x="1233487" y="1648324"/>
                    <a:pt x="1233487" y="1643063"/>
                  </a:cubicBezTo>
                  <a:cubicBezTo>
                    <a:pt x="1233487" y="1637802"/>
                    <a:pt x="1237396" y="1633538"/>
                    <a:pt x="1242219" y="1633538"/>
                  </a:cubicBezTo>
                  <a:close/>
                  <a:moveTo>
                    <a:pt x="1198562" y="1633538"/>
                  </a:moveTo>
                  <a:cubicBezTo>
                    <a:pt x="1203823" y="1633538"/>
                    <a:pt x="1208087" y="1637802"/>
                    <a:pt x="1208087" y="1643063"/>
                  </a:cubicBezTo>
                  <a:cubicBezTo>
                    <a:pt x="1208087" y="1648324"/>
                    <a:pt x="1203823" y="1652588"/>
                    <a:pt x="1198562" y="1652588"/>
                  </a:cubicBezTo>
                  <a:cubicBezTo>
                    <a:pt x="1193301" y="1652588"/>
                    <a:pt x="1189037" y="1648324"/>
                    <a:pt x="1189037" y="1643063"/>
                  </a:cubicBezTo>
                  <a:cubicBezTo>
                    <a:pt x="1189037" y="1637802"/>
                    <a:pt x="1193301" y="1633538"/>
                    <a:pt x="1198562" y="1633538"/>
                  </a:cubicBezTo>
                  <a:close/>
                  <a:moveTo>
                    <a:pt x="1155699" y="1633538"/>
                  </a:moveTo>
                  <a:cubicBezTo>
                    <a:pt x="1160960" y="1633538"/>
                    <a:pt x="1165224" y="1637802"/>
                    <a:pt x="1165224" y="1643063"/>
                  </a:cubicBezTo>
                  <a:cubicBezTo>
                    <a:pt x="1165224" y="1648324"/>
                    <a:pt x="1160960" y="1652588"/>
                    <a:pt x="1155699" y="1652588"/>
                  </a:cubicBezTo>
                  <a:cubicBezTo>
                    <a:pt x="1150438" y="1652588"/>
                    <a:pt x="1146174" y="1648324"/>
                    <a:pt x="1146174" y="1643063"/>
                  </a:cubicBezTo>
                  <a:cubicBezTo>
                    <a:pt x="1146174" y="1637802"/>
                    <a:pt x="1150438" y="1633538"/>
                    <a:pt x="1155699" y="1633538"/>
                  </a:cubicBezTo>
                  <a:close/>
                  <a:moveTo>
                    <a:pt x="1112882" y="1633538"/>
                  </a:moveTo>
                  <a:cubicBezTo>
                    <a:pt x="1112882" y="1633538"/>
                    <a:pt x="1112882" y="1633538"/>
                    <a:pt x="1113381" y="1633538"/>
                  </a:cubicBezTo>
                  <a:cubicBezTo>
                    <a:pt x="1118370" y="1633538"/>
                    <a:pt x="1122362" y="1637893"/>
                    <a:pt x="1122362" y="1643335"/>
                  </a:cubicBezTo>
                  <a:cubicBezTo>
                    <a:pt x="1122362" y="1648234"/>
                    <a:pt x="1118370" y="1652588"/>
                    <a:pt x="1113381" y="1652588"/>
                  </a:cubicBezTo>
                  <a:cubicBezTo>
                    <a:pt x="1113381" y="1652588"/>
                    <a:pt x="1113381" y="1652588"/>
                    <a:pt x="1112882" y="1652588"/>
                  </a:cubicBezTo>
                  <a:cubicBezTo>
                    <a:pt x="1108392" y="1652588"/>
                    <a:pt x="1104899" y="1648234"/>
                    <a:pt x="1104899" y="1643335"/>
                  </a:cubicBezTo>
                  <a:cubicBezTo>
                    <a:pt x="1104899" y="1637893"/>
                    <a:pt x="1108392" y="1634083"/>
                    <a:pt x="1112882" y="1633538"/>
                  </a:cubicBezTo>
                  <a:close/>
                  <a:moveTo>
                    <a:pt x="1069975" y="1633538"/>
                  </a:moveTo>
                  <a:cubicBezTo>
                    <a:pt x="1075236" y="1633538"/>
                    <a:pt x="1079500" y="1637802"/>
                    <a:pt x="1079500" y="1643063"/>
                  </a:cubicBezTo>
                  <a:cubicBezTo>
                    <a:pt x="1079500" y="1648324"/>
                    <a:pt x="1075236" y="1652588"/>
                    <a:pt x="1069975" y="1652588"/>
                  </a:cubicBezTo>
                  <a:cubicBezTo>
                    <a:pt x="1064714" y="1652588"/>
                    <a:pt x="1060450" y="1648324"/>
                    <a:pt x="1060450" y="1643063"/>
                  </a:cubicBezTo>
                  <a:cubicBezTo>
                    <a:pt x="1060450" y="1637802"/>
                    <a:pt x="1064714" y="1633538"/>
                    <a:pt x="1069975" y="1633538"/>
                  </a:cubicBezTo>
                  <a:close/>
                  <a:moveTo>
                    <a:pt x="1027112" y="1633538"/>
                  </a:moveTo>
                  <a:cubicBezTo>
                    <a:pt x="1032373" y="1633538"/>
                    <a:pt x="1036637" y="1637802"/>
                    <a:pt x="1036637" y="1643063"/>
                  </a:cubicBezTo>
                  <a:cubicBezTo>
                    <a:pt x="1036637" y="1648324"/>
                    <a:pt x="1032373" y="1652588"/>
                    <a:pt x="1027112" y="1652588"/>
                  </a:cubicBezTo>
                  <a:cubicBezTo>
                    <a:pt x="1021851" y="1652588"/>
                    <a:pt x="1017587" y="1648324"/>
                    <a:pt x="1017587" y="1643063"/>
                  </a:cubicBezTo>
                  <a:cubicBezTo>
                    <a:pt x="1017587" y="1637802"/>
                    <a:pt x="1021851" y="1633538"/>
                    <a:pt x="1027112" y="1633538"/>
                  </a:cubicBezTo>
                  <a:close/>
                  <a:moveTo>
                    <a:pt x="984250" y="1633538"/>
                  </a:moveTo>
                  <a:cubicBezTo>
                    <a:pt x="989511" y="1633538"/>
                    <a:pt x="993775" y="1637802"/>
                    <a:pt x="993775" y="1643063"/>
                  </a:cubicBezTo>
                  <a:cubicBezTo>
                    <a:pt x="993775" y="1648324"/>
                    <a:pt x="989511" y="1652588"/>
                    <a:pt x="984250" y="1652588"/>
                  </a:cubicBezTo>
                  <a:cubicBezTo>
                    <a:pt x="978989" y="1652588"/>
                    <a:pt x="974725" y="1648324"/>
                    <a:pt x="974725" y="1643063"/>
                  </a:cubicBezTo>
                  <a:cubicBezTo>
                    <a:pt x="974725" y="1637802"/>
                    <a:pt x="978989" y="1633538"/>
                    <a:pt x="984250" y="1633538"/>
                  </a:cubicBezTo>
                  <a:close/>
                  <a:moveTo>
                    <a:pt x="941387" y="1633538"/>
                  </a:moveTo>
                  <a:cubicBezTo>
                    <a:pt x="946648" y="1633538"/>
                    <a:pt x="950912" y="1637802"/>
                    <a:pt x="950912" y="1643063"/>
                  </a:cubicBezTo>
                  <a:cubicBezTo>
                    <a:pt x="950912" y="1648324"/>
                    <a:pt x="946648" y="1652588"/>
                    <a:pt x="941387" y="1652588"/>
                  </a:cubicBezTo>
                  <a:cubicBezTo>
                    <a:pt x="936126" y="1652588"/>
                    <a:pt x="931862" y="1648324"/>
                    <a:pt x="931862" y="1643063"/>
                  </a:cubicBezTo>
                  <a:cubicBezTo>
                    <a:pt x="931862" y="1637802"/>
                    <a:pt x="936126" y="1633538"/>
                    <a:pt x="941387" y="1633538"/>
                  </a:cubicBezTo>
                  <a:close/>
                  <a:moveTo>
                    <a:pt x="898525" y="1633538"/>
                  </a:moveTo>
                  <a:cubicBezTo>
                    <a:pt x="903786" y="1633538"/>
                    <a:pt x="908050" y="1637802"/>
                    <a:pt x="908050" y="1643063"/>
                  </a:cubicBezTo>
                  <a:cubicBezTo>
                    <a:pt x="908050" y="1648324"/>
                    <a:pt x="903786" y="1652588"/>
                    <a:pt x="898525" y="1652588"/>
                  </a:cubicBezTo>
                  <a:cubicBezTo>
                    <a:pt x="893264" y="1652588"/>
                    <a:pt x="889000" y="1648324"/>
                    <a:pt x="889000" y="1643063"/>
                  </a:cubicBezTo>
                  <a:cubicBezTo>
                    <a:pt x="889000" y="1637802"/>
                    <a:pt x="893264" y="1633538"/>
                    <a:pt x="898525" y="1633538"/>
                  </a:cubicBezTo>
                  <a:close/>
                  <a:moveTo>
                    <a:pt x="855662" y="1633538"/>
                  </a:moveTo>
                  <a:cubicBezTo>
                    <a:pt x="860923" y="1633538"/>
                    <a:pt x="865187" y="1637802"/>
                    <a:pt x="865187" y="1643063"/>
                  </a:cubicBezTo>
                  <a:cubicBezTo>
                    <a:pt x="865187" y="1648324"/>
                    <a:pt x="860923" y="1652588"/>
                    <a:pt x="855662" y="1652588"/>
                  </a:cubicBezTo>
                  <a:cubicBezTo>
                    <a:pt x="850401" y="1652588"/>
                    <a:pt x="846137" y="1648324"/>
                    <a:pt x="846137" y="1643063"/>
                  </a:cubicBezTo>
                  <a:cubicBezTo>
                    <a:pt x="846137" y="1637802"/>
                    <a:pt x="850401" y="1633538"/>
                    <a:pt x="855662" y="1633538"/>
                  </a:cubicBezTo>
                  <a:close/>
                  <a:moveTo>
                    <a:pt x="812800" y="1633538"/>
                  </a:moveTo>
                  <a:cubicBezTo>
                    <a:pt x="818061" y="1633538"/>
                    <a:pt x="822325" y="1637802"/>
                    <a:pt x="822325" y="1643063"/>
                  </a:cubicBezTo>
                  <a:cubicBezTo>
                    <a:pt x="822325" y="1648324"/>
                    <a:pt x="818061" y="1652588"/>
                    <a:pt x="812800" y="1652588"/>
                  </a:cubicBezTo>
                  <a:cubicBezTo>
                    <a:pt x="807539" y="1652588"/>
                    <a:pt x="803275" y="1648324"/>
                    <a:pt x="803275" y="1643063"/>
                  </a:cubicBezTo>
                  <a:cubicBezTo>
                    <a:pt x="803275" y="1637802"/>
                    <a:pt x="807539" y="1633538"/>
                    <a:pt x="812800" y="1633538"/>
                  </a:cubicBezTo>
                  <a:close/>
                  <a:moveTo>
                    <a:pt x="769665" y="1633538"/>
                  </a:moveTo>
                  <a:cubicBezTo>
                    <a:pt x="769665" y="1633538"/>
                    <a:pt x="769665" y="1633538"/>
                    <a:pt x="770209" y="1633538"/>
                  </a:cubicBezTo>
                  <a:cubicBezTo>
                    <a:pt x="775108" y="1633538"/>
                    <a:pt x="779462" y="1637893"/>
                    <a:pt x="779462" y="1643335"/>
                  </a:cubicBezTo>
                  <a:cubicBezTo>
                    <a:pt x="779462" y="1648234"/>
                    <a:pt x="775108" y="1652588"/>
                    <a:pt x="770209" y="1652588"/>
                  </a:cubicBezTo>
                  <a:cubicBezTo>
                    <a:pt x="770209" y="1652588"/>
                    <a:pt x="770209" y="1652588"/>
                    <a:pt x="769665" y="1652588"/>
                  </a:cubicBezTo>
                  <a:cubicBezTo>
                    <a:pt x="764766" y="1652588"/>
                    <a:pt x="760412" y="1648234"/>
                    <a:pt x="760412" y="1643335"/>
                  </a:cubicBezTo>
                  <a:cubicBezTo>
                    <a:pt x="760412" y="1637893"/>
                    <a:pt x="764766" y="1634083"/>
                    <a:pt x="769665" y="1633538"/>
                  </a:cubicBezTo>
                  <a:close/>
                  <a:moveTo>
                    <a:pt x="726281" y="1633538"/>
                  </a:moveTo>
                  <a:cubicBezTo>
                    <a:pt x="731104" y="1633538"/>
                    <a:pt x="735013" y="1637802"/>
                    <a:pt x="735013" y="1643063"/>
                  </a:cubicBezTo>
                  <a:cubicBezTo>
                    <a:pt x="735013" y="1648324"/>
                    <a:pt x="731104" y="1652588"/>
                    <a:pt x="726281" y="1652588"/>
                  </a:cubicBezTo>
                  <a:cubicBezTo>
                    <a:pt x="721458" y="1652588"/>
                    <a:pt x="717549" y="1648324"/>
                    <a:pt x="717549" y="1643063"/>
                  </a:cubicBezTo>
                  <a:cubicBezTo>
                    <a:pt x="717549" y="1637802"/>
                    <a:pt x="721458" y="1633538"/>
                    <a:pt x="726281" y="1633538"/>
                  </a:cubicBezTo>
                  <a:close/>
                  <a:moveTo>
                    <a:pt x="683419" y="1633538"/>
                  </a:moveTo>
                  <a:cubicBezTo>
                    <a:pt x="688242" y="1633538"/>
                    <a:pt x="692151" y="1637802"/>
                    <a:pt x="692151" y="1643063"/>
                  </a:cubicBezTo>
                  <a:cubicBezTo>
                    <a:pt x="692151" y="1648324"/>
                    <a:pt x="688242" y="1652588"/>
                    <a:pt x="683419" y="1652588"/>
                  </a:cubicBezTo>
                  <a:cubicBezTo>
                    <a:pt x="678596" y="1652588"/>
                    <a:pt x="674687" y="1648324"/>
                    <a:pt x="674687" y="1643063"/>
                  </a:cubicBezTo>
                  <a:cubicBezTo>
                    <a:pt x="674687" y="1637802"/>
                    <a:pt x="678596" y="1633538"/>
                    <a:pt x="683419" y="1633538"/>
                  </a:cubicBezTo>
                  <a:close/>
                  <a:moveTo>
                    <a:pt x="640556" y="1633538"/>
                  </a:moveTo>
                  <a:cubicBezTo>
                    <a:pt x="645379" y="1633538"/>
                    <a:pt x="649288" y="1637802"/>
                    <a:pt x="649288" y="1643063"/>
                  </a:cubicBezTo>
                  <a:cubicBezTo>
                    <a:pt x="649288" y="1648324"/>
                    <a:pt x="645379" y="1652588"/>
                    <a:pt x="640556" y="1652588"/>
                  </a:cubicBezTo>
                  <a:cubicBezTo>
                    <a:pt x="635733" y="1652588"/>
                    <a:pt x="631824" y="1648324"/>
                    <a:pt x="631824" y="1643063"/>
                  </a:cubicBezTo>
                  <a:cubicBezTo>
                    <a:pt x="631824" y="1637802"/>
                    <a:pt x="635733" y="1633538"/>
                    <a:pt x="640556" y="1633538"/>
                  </a:cubicBezTo>
                  <a:close/>
                  <a:moveTo>
                    <a:pt x="597694" y="1633538"/>
                  </a:moveTo>
                  <a:cubicBezTo>
                    <a:pt x="602517" y="1633538"/>
                    <a:pt x="606426" y="1637802"/>
                    <a:pt x="606426" y="1643063"/>
                  </a:cubicBezTo>
                  <a:cubicBezTo>
                    <a:pt x="606426" y="1648324"/>
                    <a:pt x="602517" y="1652588"/>
                    <a:pt x="597694" y="1652588"/>
                  </a:cubicBezTo>
                  <a:cubicBezTo>
                    <a:pt x="592871" y="1652588"/>
                    <a:pt x="588962" y="1648324"/>
                    <a:pt x="588962" y="1643063"/>
                  </a:cubicBezTo>
                  <a:cubicBezTo>
                    <a:pt x="588962" y="1637802"/>
                    <a:pt x="592871" y="1633538"/>
                    <a:pt x="597694" y="1633538"/>
                  </a:cubicBezTo>
                  <a:close/>
                  <a:moveTo>
                    <a:pt x="554037" y="1633538"/>
                  </a:moveTo>
                  <a:cubicBezTo>
                    <a:pt x="559298" y="1633538"/>
                    <a:pt x="563562" y="1637802"/>
                    <a:pt x="563562" y="1643063"/>
                  </a:cubicBezTo>
                  <a:cubicBezTo>
                    <a:pt x="563562" y="1648324"/>
                    <a:pt x="559298" y="1652588"/>
                    <a:pt x="554037" y="1652588"/>
                  </a:cubicBezTo>
                  <a:cubicBezTo>
                    <a:pt x="548776" y="1652588"/>
                    <a:pt x="544512" y="1648324"/>
                    <a:pt x="544512" y="1643063"/>
                  </a:cubicBezTo>
                  <a:cubicBezTo>
                    <a:pt x="544512" y="1637802"/>
                    <a:pt x="548776" y="1633538"/>
                    <a:pt x="554037" y="1633538"/>
                  </a:cubicBezTo>
                  <a:close/>
                  <a:moveTo>
                    <a:pt x="511174" y="1633538"/>
                  </a:moveTo>
                  <a:cubicBezTo>
                    <a:pt x="516435" y="1633538"/>
                    <a:pt x="520699" y="1637802"/>
                    <a:pt x="520699" y="1643063"/>
                  </a:cubicBezTo>
                  <a:cubicBezTo>
                    <a:pt x="520699" y="1648324"/>
                    <a:pt x="516435" y="1652588"/>
                    <a:pt x="511174" y="1652588"/>
                  </a:cubicBezTo>
                  <a:cubicBezTo>
                    <a:pt x="505913" y="1652588"/>
                    <a:pt x="501649" y="1648324"/>
                    <a:pt x="501649" y="1643063"/>
                  </a:cubicBezTo>
                  <a:cubicBezTo>
                    <a:pt x="501649" y="1637802"/>
                    <a:pt x="505913" y="1633538"/>
                    <a:pt x="511174" y="1633538"/>
                  </a:cubicBezTo>
                  <a:close/>
                  <a:moveTo>
                    <a:pt x="468312" y="1633538"/>
                  </a:moveTo>
                  <a:cubicBezTo>
                    <a:pt x="473573" y="1633538"/>
                    <a:pt x="477837" y="1637802"/>
                    <a:pt x="477837" y="1643063"/>
                  </a:cubicBezTo>
                  <a:cubicBezTo>
                    <a:pt x="477837" y="1648324"/>
                    <a:pt x="473573" y="1652588"/>
                    <a:pt x="468312" y="1652588"/>
                  </a:cubicBezTo>
                  <a:cubicBezTo>
                    <a:pt x="463051" y="1652588"/>
                    <a:pt x="458787" y="1648324"/>
                    <a:pt x="458787" y="1643063"/>
                  </a:cubicBezTo>
                  <a:cubicBezTo>
                    <a:pt x="458787" y="1637802"/>
                    <a:pt x="463051" y="1633538"/>
                    <a:pt x="468312" y="1633538"/>
                  </a:cubicBezTo>
                  <a:close/>
                  <a:moveTo>
                    <a:pt x="425177" y="1633538"/>
                  </a:moveTo>
                  <a:cubicBezTo>
                    <a:pt x="430620" y="1633538"/>
                    <a:pt x="434974" y="1637893"/>
                    <a:pt x="434974" y="1643335"/>
                  </a:cubicBezTo>
                  <a:cubicBezTo>
                    <a:pt x="434974" y="1648234"/>
                    <a:pt x="430620" y="1652588"/>
                    <a:pt x="425177" y="1652588"/>
                  </a:cubicBezTo>
                  <a:cubicBezTo>
                    <a:pt x="419734" y="1652588"/>
                    <a:pt x="415924" y="1648234"/>
                    <a:pt x="415924" y="1643335"/>
                  </a:cubicBezTo>
                  <a:cubicBezTo>
                    <a:pt x="415924" y="1637893"/>
                    <a:pt x="419734" y="1634083"/>
                    <a:pt x="425177" y="1633538"/>
                  </a:cubicBezTo>
                  <a:close/>
                  <a:moveTo>
                    <a:pt x="382587" y="1633538"/>
                  </a:moveTo>
                  <a:cubicBezTo>
                    <a:pt x="387848" y="1633538"/>
                    <a:pt x="392112" y="1637802"/>
                    <a:pt x="392112" y="1643063"/>
                  </a:cubicBezTo>
                  <a:cubicBezTo>
                    <a:pt x="392112" y="1648324"/>
                    <a:pt x="387848" y="1652588"/>
                    <a:pt x="382587" y="1652588"/>
                  </a:cubicBezTo>
                  <a:cubicBezTo>
                    <a:pt x="377326" y="1652588"/>
                    <a:pt x="373062" y="1648324"/>
                    <a:pt x="373062" y="1643063"/>
                  </a:cubicBezTo>
                  <a:cubicBezTo>
                    <a:pt x="373062" y="1637802"/>
                    <a:pt x="377326" y="1633538"/>
                    <a:pt x="382587" y="1633538"/>
                  </a:cubicBezTo>
                  <a:close/>
                  <a:moveTo>
                    <a:pt x="339725" y="1633538"/>
                  </a:moveTo>
                  <a:cubicBezTo>
                    <a:pt x="344986" y="1633538"/>
                    <a:pt x="349250" y="1637802"/>
                    <a:pt x="349250" y="1643063"/>
                  </a:cubicBezTo>
                  <a:cubicBezTo>
                    <a:pt x="349250" y="1648324"/>
                    <a:pt x="344986" y="1652588"/>
                    <a:pt x="339725" y="1652588"/>
                  </a:cubicBezTo>
                  <a:cubicBezTo>
                    <a:pt x="334464" y="1652588"/>
                    <a:pt x="330200" y="1648324"/>
                    <a:pt x="330200" y="1643063"/>
                  </a:cubicBezTo>
                  <a:cubicBezTo>
                    <a:pt x="330200" y="1637802"/>
                    <a:pt x="334464" y="1633538"/>
                    <a:pt x="339725" y="1633538"/>
                  </a:cubicBezTo>
                  <a:close/>
                  <a:moveTo>
                    <a:pt x="296862" y="1633538"/>
                  </a:moveTo>
                  <a:cubicBezTo>
                    <a:pt x="302123" y="1633538"/>
                    <a:pt x="306387" y="1637802"/>
                    <a:pt x="306387" y="1643063"/>
                  </a:cubicBezTo>
                  <a:cubicBezTo>
                    <a:pt x="306387" y="1648324"/>
                    <a:pt x="302123" y="1652588"/>
                    <a:pt x="296862" y="1652588"/>
                  </a:cubicBezTo>
                  <a:cubicBezTo>
                    <a:pt x="291601" y="1652588"/>
                    <a:pt x="287337" y="1648324"/>
                    <a:pt x="287337" y="1643063"/>
                  </a:cubicBezTo>
                  <a:cubicBezTo>
                    <a:pt x="287337" y="1637802"/>
                    <a:pt x="291601" y="1633538"/>
                    <a:pt x="296862" y="1633538"/>
                  </a:cubicBezTo>
                  <a:close/>
                  <a:moveTo>
                    <a:pt x="254219" y="1633538"/>
                  </a:moveTo>
                  <a:cubicBezTo>
                    <a:pt x="259693" y="1633538"/>
                    <a:pt x="263525" y="1637772"/>
                    <a:pt x="263525" y="1643063"/>
                  </a:cubicBezTo>
                  <a:cubicBezTo>
                    <a:pt x="263525" y="1644122"/>
                    <a:pt x="263525" y="1645180"/>
                    <a:pt x="262978" y="1646238"/>
                  </a:cubicBezTo>
                  <a:cubicBezTo>
                    <a:pt x="258051" y="1643063"/>
                    <a:pt x="252577" y="1639359"/>
                    <a:pt x="247650" y="1636184"/>
                  </a:cubicBezTo>
                  <a:cubicBezTo>
                    <a:pt x="249292" y="1634597"/>
                    <a:pt x="251482" y="1633538"/>
                    <a:pt x="254219" y="1633538"/>
                  </a:cubicBezTo>
                  <a:close/>
                  <a:moveTo>
                    <a:pt x="2124075" y="1590676"/>
                  </a:moveTo>
                  <a:cubicBezTo>
                    <a:pt x="2129336" y="1590676"/>
                    <a:pt x="2133600" y="1594585"/>
                    <a:pt x="2133600" y="1599408"/>
                  </a:cubicBezTo>
                  <a:cubicBezTo>
                    <a:pt x="2133600" y="1604231"/>
                    <a:pt x="2129336" y="1608140"/>
                    <a:pt x="2124075" y="1608140"/>
                  </a:cubicBezTo>
                  <a:cubicBezTo>
                    <a:pt x="2118814" y="1608140"/>
                    <a:pt x="2114550" y="1604231"/>
                    <a:pt x="2114550" y="1599408"/>
                  </a:cubicBezTo>
                  <a:cubicBezTo>
                    <a:pt x="2114550" y="1594585"/>
                    <a:pt x="2118814" y="1590676"/>
                    <a:pt x="2124075" y="1590676"/>
                  </a:cubicBezTo>
                  <a:close/>
                  <a:moveTo>
                    <a:pt x="2081212" y="1590676"/>
                  </a:moveTo>
                  <a:cubicBezTo>
                    <a:pt x="2086473" y="1590676"/>
                    <a:pt x="2090737" y="1594585"/>
                    <a:pt x="2090737" y="1599408"/>
                  </a:cubicBezTo>
                  <a:cubicBezTo>
                    <a:pt x="2090737" y="1604231"/>
                    <a:pt x="2086473" y="1608140"/>
                    <a:pt x="2081212" y="1608140"/>
                  </a:cubicBezTo>
                  <a:cubicBezTo>
                    <a:pt x="2075951" y="1608140"/>
                    <a:pt x="2071687" y="1604231"/>
                    <a:pt x="2071687" y="1599408"/>
                  </a:cubicBezTo>
                  <a:cubicBezTo>
                    <a:pt x="2071687" y="1594585"/>
                    <a:pt x="2075951" y="1590676"/>
                    <a:pt x="2081212" y="1590676"/>
                  </a:cubicBezTo>
                  <a:close/>
                  <a:moveTo>
                    <a:pt x="2038350" y="1590676"/>
                  </a:moveTo>
                  <a:cubicBezTo>
                    <a:pt x="2043611" y="1590676"/>
                    <a:pt x="2047875" y="1594585"/>
                    <a:pt x="2047875" y="1599408"/>
                  </a:cubicBezTo>
                  <a:cubicBezTo>
                    <a:pt x="2047875" y="1604231"/>
                    <a:pt x="2043611" y="1608140"/>
                    <a:pt x="2038350" y="1608140"/>
                  </a:cubicBezTo>
                  <a:cubicBezTo>
                    <a:pt x="2033089" y="1608140"/>
                    <a:pt x="2028825" y="1604231"/>
                    <a:pt x="2028825" y="1599408"/>
                  </a:cubicBezTo>
                  <a:cubicBezTo>
                    <a:pt x="2028825" y="1594585"/>
                    <a:pt x="2033089" y="1590676"/>
                    <a:pt x="2038350" y="1590676"/>
                  </a:cubicBezTo>
                  <a:close/>
                  <a:moveTo>
                    <a:pt x="1994694" y="1590676"/>
                  </a:moveTo>
                  <a:cubicBezTo>
                    <a:pt x="1999517" y="1590676"/>
                    <a:pt x="2003426" y="1594585"/>
                    <a:pt x="2003426" y="1599408"/>
                  </a:cubicBezTo>
                  <a:cubicBezTo>
                    <a:pt x="2003426" y="1604231"/>
                    <a:pt x="1999517" y="1608140"/>
                    <a:pt x="1994694" y="1608140"/>
                  </a:cubicBezTo>
                  <a:cubicBezTo>
                    <a:pt x="1989871" y="1608140"/>
                    <a:pt x="1985962" y="1604231"/>
                    <a:pt x="1985962" y="1599408"/>
                  </a:cubicBezTo>
                  <a:cubicBezTo>
                    <a:pt x="1985962" y="1594585"/>
                    <a:pt x="1989871" y="1590676"/>
                    <a:pt x="1994694" y="1590676"/>
                  </a:cubicBezTo>
                  <a:close/>
                  <a:moveTo>
                    <a:pt x="1951832" y="1590676"/>
                  </a:moveTo>
                  <a:cubicBezTo>
                    <a:pt x="1956655" y="1590676"/>
                    <a:pt x="1960564" y="1594585"/>
                    <a:pt x="1960564" y="1599408"/>
                  </a:cubicBezTo>
                  <a:cubicBezTo>
                    <a:pt x="1960564" y="1604231"/>
                    <a:pt x="1956655" y="1608140"/>
                    <a:pt x="1951832" y="1608140"/>
                  </a:cubicBezTo>
                  <a:cubicBezTo>
                    <a:pt x="1947009" y="1608140"/>
                    <a:pt x="1943100" y="1604231"/>
                    <a:pt x="1943100" y="1599408"/>
                  </a:cubicBezTo>
                  <a:cubicBezTo>
                    <a:pt x="1943100" y="1594585"/>
                    <a:pt x="1947009" y="1590676"/>
                    <a:pt x="1951832" y="1590676"/>
                  </a:cubicBezTo>
                  <a:close/>
                  <a:moveTo>
                    <a:pt x="1908969" y="1590676"/>
                  </a:moveTo>
                  <a:cubicBezTo>
                    <a:pt x="1913792" y="1590676"/>
                    <a:pt x="1917701" y="1594585"/>
                    <a:pt x="1917701" y="1599408"/>
                  </a:cubicBezTo>
                  <a:cubicBezTo>
                    <a:pt x="1917701" y="1604231"/>
                    <a:pt x="1913792" y="1608140"/>
                    <a:pt x="1908969" y="1608140"/>
                  </a:cubicBezTo>
                  <a:cubicBezTo>
                    <a:pt x="1904146" y="1608140"/>
                    <a:pt x="1900237" y="1604231"/>
                    <a:pt x="1900237" y="1599408"/>
                  </a:cubicBezTo>
                  <a:cubicBezTo>
                    <a:pt x="1900237" y="1594585"/>
                    <a:pt x="1904146" y="1590676"/>
                    <a:pt x="1908969" y="1590676"/>
                  </a:cubicBezTo>
                  <a:close/>
                  <a:moveTo>
                    <a:pt x="1866107" y="1590676"/>
                  </a:moveTo>
                  <a:cubicBezTo>
                    <a:pt x="1870930" y="1590676"/>
                    <a:pt x="1874839" y="1594585"/>
                    <a:pt x="1874839" y="1599408"/>
                  </a:cubicBezTo>
                  <a:cubicBezTo>
                    <a:pt x="1874839" y="1604231"/>
                    <a:pt x="1870930" y="1608140"/>
                    <a:pt x="1866107" y="1608140"/>
                  </a:cubicBezTo>
                  <a:cubicBezTo>
                    <a:pt x="1861284" y="1608140"/>
                    <a:pt x="1857375" y="1604231"/>
                    <a:pt x="1857375" y="1599408"/>
                  </a:cubicBezTo>
                  <a:cubicBezTo>
                    <a:pt x="1857375" y="1594585"/>
                    <a:pt x="1861284" y="1590676"/>
                    <a:pt x="1866107" y="1590676"/>
                  </a:cubicBezTo>
                  <a:close/>
                  <a:moveTo>
                    <a:pt x="1822450" y="1590676"/>
                  </a:moveTo>
                  <a:cubicBezTo>
                    <a:pt x="1827711" y="1590676"/>
                    <a:pt x="1831975" y="1594585"/>
                    <a:pt x="1831975" y="1599408"/>
                  </a:cubicBezTo>
                  <a:cubicBezTo>
                    <a:pt x="1831975" y="1604231"/>
                    <a:pt x="1827711" y="1608140"/>
                    <a:pt x="1822450" y="1608140"/>
                  </a:cubicBezTo>
                  <a:cubicBezTo>
                    <a:pt x="1817189" y="1608140"/>
                    <a:pt x="1812925" y="1604231"/>
                    <a:pt x="1812925" y="1599408"/>
                  </a:cubicBezTo>
                  <a:cubicBezTo>
                    <a:pt x="1812925" y="1594585"/>
                    <a:pt x="1817189" y="1590676"/>
                    <a:pt x="1822450" y="1590676"/>
                  </a:cubicBezTo>
                  <a:close/>
                  <a:moveTo>
                    <a:pt x="1779587" y="1590676"/>
                  </a:moveTo>
                  <a:cubicBezTo>
                    <a:pt x="1784848" y="1590676"/>
                    <a:pt x="1789112" y="1594585"/>
                    <a:pt x="1789112" y="1599408"/>
                  </a:cubicBezTo>
                  <a:cubicBezTo>
                    <a:pt x="1789112" y="1604231"/>
                    <a:pt x="1784848" y="1608140"/>
                    <a:pt x="1779587" y="1608140"/>
                  </a:cubicBezTo>
                  <a:cubicBezTo>
                    <a:pt x="1774326" y="1608140"/>
                    <a:pt x="1770062" y="1604231"/>
                    <a:pt x="1770062" y="1599408"/>
                  </a:cubicBezTo>
                  <a:cubicBezTo>
                    <a:pt x="1770062" y="1594585"/>
                    <a:pt x="1774326" y="1590676"/>
                    <a:pt x="1779587" y="1590676"/>
                  </a:cubicBezTo>
                  <a:close/>
                  <a:moveTo>
                    <a:pt x="1736724" y="1590676"/>
                  </a:moveTo>
                  <a:cubicBezTo>
                    <a:pt x="1741985" y="1590676"/>
                    <a:pt x="1746249" y="1594585"/>
                    <a:pt x="1746249" y="1599408"/>
                  </a:cubicBezTo>
                  <a:cubicBezTo>
                    <a:pt x="1746249" y="1604231"/>
                    <a:pt x="1741985" y="1608140"/>
                    <a:pt x="1736724" y="1608140"/>
                  </a:cubicBezTo>
                  <a:cubicBezTo>
                    <a:pt x="1731463" y="1608140"/>
                    <a:pt x="1727199" y="1604231"/>
                    <a:pt x="1727199" y="1599408"/>
                  </a:cubicBezTo>
                  <a:cubicBezTo>
                    <a:pt x="1727199" y="1594585"/>
                    <a:pt x="1731463" y="1590676"/>
                    <a:pt x="1736724" y="1590676"/>
                  </a:cubicBezTo>
                  <a:close/>
                  <a:moveTo>
                    <a:pt x="1693862" y="1590676"/>
                  </a:moveTo>
                  <a:cubicBezTo>
                    <a:pt x="1699123" y="1590676"/>
                    <a:pt x="1703387" y="1594585"/>
                    <a:pt x="1703387" y="1599408"/>
                  </a:cubicBezTo>
                  <a:cubicBezTo>
                    <a:pt x="1703387" y="1604231"/>
                    <a:pt x="1699123" y="1608140"/>
                    <a:pt x="1693862" y="1608140"/>
                  </a:cubicBezTo>
                  <a:cubicBezTo>
                    <a:pt x="1688601" y="1608140"/>
                    <a:pt x="1684337" y="1604231"/>
                    <a:pt x="1684337" y="1599408"/>
                  </a:cubicBezTo>
                  <a:cubicBezTo>
                    <a:pt x="1684337" y="1594585"/>
                    <a:pt x="1688601" y="1590676"/>
                    <a:pt x="1693862" y="1590676"/>
                  </a:cubicBezTo>
                  <a:close/>
                  <a:moveTo>
                    <a:pt x="1650999" y="1590676"/>
                  </a:moveTo>
                  <a:cubicBezTo>
                    <a:pt x="1656260" y="1590676"/>
                    <a:pt x="1660524" y="1594585"/>
                    <a:pt x="1660524" y="1599408"/>
                  </a:cubicBezTo>
                  <a:cubicBezTo>
                    <a:pt x="1660524" y="1604231"/>
                    <a:pt x="1656260" y="1608140"/>
                    <a:pt x="1650999" y="1608140"/>
                  </a:cubicBezTo>
                  <a:cubicBezTo>
                    <a:pt x="1645738" y="1608140"/>
                    <a:pt x="1641474" y="1604231"/>
                    <a:pt x="1641474" y="1599408"/>
                  </a:cubicBezTo>
                  <a:cubicBezTo>
                    <a:pt x="1641474" y="1594585"/>
                    <a:pt x="1645738" y="1590676"/>
                    <a:pt x="1650999" y="1590676"/>
                  </a:cubicBezTo>
                  <a:close/>
                  <a:moveTo>
                    <a:pt x="1608137" y="1590676"/>
                  </a:moveTo>
                  <a:cubicBezTo>
                    <a:pt x="1613398" y="1590676"/>
                    <a:pt x="1617662" y="1594585"/>
                    <a:pt x="1617662" y="1599408"/>
                  </a:cubicBezTo>
                  <a:cubicBezTo>
                    <a:pt x="1617662" y="1604231"/>
                    <a:pt x="1613398" y="1608140"/>
                    <a:pt x="1608137" y="1608140"/>
                  </a:cubicBezTo>
                  <a:cubicBezTo>
                    <a:pt x="1602876" y="1608140"/>
                    <a:pt x="1598612" y="1604231"/>
                    <a:pt x="1598612" y="1599408"/>
                  </a:cubicBezTo>
                  <a:cubicBezTo>
                    <a:pt x="1598612" y="1594585"/>
                    <a:pt x="1602876" y="1590676"/>
                    <a:pt x="1608137" y="1590676"/>
                  </a:cubicBezTo>
                  <a:close/>
                  <a:moveTo>
                    <a:pt x="1565274" y="1590676"/>
                  </a:moveTo>
                  <a:cubicBezTo>
                    <a:pt x="1570535" y="1590676"/>
                    <a:pt x="1574799" y="1594585"/>
                    <a:pt x="1574799" y="1599408"/>
                  </a:cubicBezTo>
                  <a:cubicBezTo>
                    <a:pt x="1574799" y="1604231"/>
                    <a:pt x="1570535" y="1608140"/>
                    <a:pt x="1565274" y="1608140"/>
                  </a:cubicBezTo>
                  <a:cubicBezTo>
                    <a:pt x="1560013" y="1608140"/>
                    <a:pt x="1555749" y="1604231"/>
                    <a:pt x="1555749" y="1599408"/>
                  </a:cubicBezTo>
                  <a:cubicBezTo>
                    <a:pt x="1555749" y="1594585"/>
                    <a:pt x="1560013" y="1590676"/>
                    <a:pt x="1565274" y="1590676"/>
                  </a:cubicBezTo>
                  <a:close/>
                  <a:moveTo>
                    <a:pt x="1522412" y="1590676"/>
                  </a:moveTo>
                  <a:cubicBezTo>
                    <a:pt x="1527673" y="1590676"/>
                    <a:pt x="1531937" y="1594585"/>
                    <a:pt x="1531937" y="1599408"/>
                  </a:cubicBezTo>
                  <a:cubicBezTo>
                    <a:pt x="1531937" y="1604231"/>
                    <a:pt x="1527673" y="1608140"/>
                    <a:pt x="1522412" y="1608140"/>
                  </a:cubicBezTo>
                  <a:cubicBezTo>
                    <a:pt x="1517151" y="1608140"/>
                    <a:pt x="1512887" y="1604231"/>
                    <a:pt x="1512887" y="1599408"/>
                  </a:cubicBezTo>
                  <a:cubicBezTo>
                    <a:pt x="1512887" y="1594585"/>
                    <a:pt x="1517151" y="1590676"/>
                    <a:pt x="1522412" y="1590676"/>
                  </a:cubicBezTo>
                  <a:close/>
                  <a:moveTo>
                    <a:pt x="1478756" y="1590676"/>
                  </a:moveTo>
                  <a:cubicBezTo>
                    <a:pt x="1483579" y="1590676"/>
                    <a:pt x="1487488" y="1594585"/>
                    <a:pt x="1487488" y="1599408"/>
                  </a:cubicBezTo>
                  <a:cubicBezTo>
                    <a:pt x="1487488" y="1604231"/>
                    <a:pt x="1483579" y="1608140"/>
                    <a:pt x="1478756" y="1608140"/>
                  </a:cubicBezTo>
                  <a:cubicBezTo>
                    <a:pt x="1473933" y="1608140"/>
                    <a:pt x="1470024" y="1604231"/>
                    <a:pt x="1470024" y="1599408"/>
                  </a:cubicBezTo>
                  <a:cubicBezTo>
                    <a:pt x="1470024" y="1594585"/>
                    <a:pt x="1473933" y="1590676"/>
                    <a:pt x="1478756" y="1590676"/>
                  </a:cubicBezTo>
                  <a:close/>
                  <a:moveTo>
                    <a:pt x="1092200" y="1590676"/>
                  </a:moveTo>
                  <a:cubicBezTo>
                    <a:pt x="1097461" y="1590676"/>
                    <a:pt x="1101725" y="1594585"/>
                    <a:pt x="1101725" y="1599408"/>
                  </a:cubicBezTo>
                  <a:cubicBezTo>
                    <a:pt x="1101725" y="1604231"/>
                    <a:pt x="1097461" y="1608140"/>
                    <a:pt x="1092200" y="1608140"/>
                  </a:cubicBezTo>
                  <a:cubicBezTo>
                    <a:pt x="1086939" y="1608140"/>
                    <a:pt x="1082675" y="1604231"/>
                    <a:pt x="1082675" y="1599408"/>
                  </a:cubicBezTo>
                  <a:cubicBezTo>
                    <a:pt x="1082675" y="1594585"/>
                    <a:pt x="1086939" y="1590676"/>
                    <a:pt x="1092200" y="1590676"/>
                  </a:cubicBezTo>
                  <a:close/>
                  <a:moveTo>
                    <a:pt x="1049337" y="1590676"/>
                  </a:moveTo>
                  <a:cubicBezTo>
                    <a:pt x="1054598" y="1590676"/>
                    <a:pt x="1058862" y="1594585"/>
                    <a:pt x="1058862" y="1599408"/>
                  </a:cubicBezTo>
                  <a:cubicBezTo>
                    <a:pt x="1058862" y="1604231"/>
                    <a:pt x="1054598" y="1608140"/>
                    <a:pt x="1049337" y="1608140"/>
                  </a:cubicBezTo>
                  <a:cubicBezTo>
                    <a:pt x="1044076" y="1608140"/>
                    <a:pt x="1039812" y="1604231"/>
                    <a:pt x="1039812" y="1599408"/>
                  </a:cubicBezTo>
                  <a:cubicBezTo>
                    <a:pt x="1039812" y="1594585"/>
                    <a:pt x="1044076" y="1590676"/>
                    <a:pt x="1049337" y="1590676"/>
                  </a:cubicBezTo>
                  <a:close/>
                  <a:moveTo>
                    <a:pt x="1006475" y="1590676"/>
                  </a:moveTo>
                  <a:cubicBezTo>
                    <a:pt x="1011736" y="1590676"/>
                    <a:pt x="1016000" y="1594585"/>
                    <a:pt x="1016000" y="1599408"/>
                  </a:cubicBezTo>
                  <a:cubicBezTo>
                    <a:pt x="1016000" y="1604231"/>
                    <a:pt x="1011736" y="1608140"/>
                    <a:pt x="1006475" y="1608140"/>
                  </a:cubicBezTo>
                  <a:cubicBezTo>
                    <a:pt x="1001214" y="1608140"/>
                    <a:pt x="996950" y="1604231"/>
                    <a:pt x="996950" y="1599408"/>
                  </a:cubicBezTo>
                  <a:cubicBezTo>
                    <a:pt x="996950" y="1594585"/>
                    <a:pt x="1001214" y="1590676"/>
                    <a:pt x="1006475" y="1590676"/>
                  </a:cubicBezTo>
                  <a:close/>
                  <a:moveTo>
                    <a:pt x="963612" y="1590676"/>
                  </a:moveTo>
                  <a:cubicBezTo>
                    <a:pt x="968873" y="1590676"/>
                    <a:pt x="973137" y="1594585"/>
                    <a:pt x="973137" y="1599408"/>
                  </a:cubicBezTo>
                  <a:cubicBezTo>
                    <a:pt x="973137" y="1604231"/>
                    <a:pt x="968873" y="1608140"/>
                    <a:pt x="963612" y="1608140"/>
                  </a:cubicBezTo>
                  <a:cubicBezTo>
                    <a:pt x="958351" y="1608140"/>
                    <a:pt x="954087" y="1604231"/>
                    <a:pt x="954087" y="1599408"/>
                  </a:cubicBezTo>
                  <a:cubicBezTo>
                    <a:pt x="954087" y="1594585"/>
                    <a:pt x="958351" y="1590676"/>
                    <a:pt x="963612" y="1590676"/>
                  </a:cubicBezTo>
                  <a:close/>
                  <a:moveTo>
                    <a:pt x="920750" y="1590676"/>
                  </a:moveTo>
                  <a:cubicBezTo>
                    <a:pt x="926011" y="1590676"/>
                    <a:pt x="930275" y="1594585"/>
                    <a:pt x="930275" y="1599408"/>
                  </a:cubicBezTo>
                  <a:cubicBezTo>
                    <a:pt x="930275" y="1604231"/>
                    <a:pt x="926011" y="1608140"/>
                    <a:pt x="920750" y="1608140"/>
                  </a:cubicBezTo>
                  <a:cubicBezTo>
                    <a:pt x="915489" y="1608140"/>
                    <a:pt x="911225" y="1604231"/>
                    <a:pt x="911225" y="1599408"/>
                  </a:cubicBezTo>
                  <a:cubicBezTo>
                    <a:pt x="911225" y="1594585"/>
                    <a:pt x="915489" y="1590676"/>
                    <a:pt x="920750" y="1590676"/>
                  </a:cubicBezTo>
                  <a:close/>
                  <a:moveTo>
                    <a:pt x="877887" y="1590676"/>
                  </a:moveTo>
                  <a:cubicBezTo>
                    <a:pt x="883148" y="1590676"/>
                    <a:pt x="887412" y="1594585"/>
                    <a:pt x="887412" y="1599408"/>
                  </a:cubicBezTo>
                  <a:cubicBezTo>
                    <a:pt x="887412" y="1604231"/>
                    <a:pt x="883148" y="1608140"/>
                    <a:pt x="877887" y="1608140"/>
                  </a:cubicBezTo>
                  <a:cubicBezTo>
                    <a:pt x="872626" y="1608140"/>
                    <a:pt x="868362" y="1604231"/>
                    <a:pt x="868362" y="1599408"/>
                  </a:cubicBezTo>
                  <a:cubicBezTo>
                    <a:pt x="868362" y="1594585"/>
                    <a:pt x="872626" y="1590676"/>
                    <a:pt x="877887" y="1590676"/>
                  </a:cubicBezTo>
                  <a:close/>
                  <a:moveTo>
                    <a:pt x="834232" y="1590676"/>
                  </a:moveTo>
                  <a:cubicBezTo>
                    <a:pt x="839055" y="1590676"/>
                    <a:pt x="842964" y="1594585"/>
                    <a:pt x="842964" y="1599408"/>
                  </a:cubicBezTo>
                  <a:cubicBezTo>
                    <a:pt x="842964" y="1604231"/>
                    <a:pt x="839055" y="1608140"/>
                    <a:pt x="834232" y="1608140"/>
                  </a:cubicBezTo>
                  <a:cubicBezTo>
                    <a:pt x="829409" y="1608140"/>
                    <a:pt x="825500" y="1604231"/>
                    <a:pt x="825500" y="1599408"/>
                  </a:cubicBezTo>
                  <a:cubicBezTo>
                    <a:pt x="825500" y="1594585"/>
                    <a:pt x="829409" y="1590676"/>
                    <a:pt x="834232" y="1590676"/>
                  </a:cubicBezTo>
                  <a:close/>
                  <a:moveTo>
                    <a:pt x="791369" y="1590676"/>
                  </a:moveTo>
                  <a:cubicBezTo>
                    <a:pt x="796192" y="1590676"/>
                    <a:pt x="800101" y="1594585"/>
                    <a:pt x="800101" y="1599408"/>
                  </a:cubicBezTo>
                  <a:cubicBezTo>
                    <a:pt x="800101" y="1604231"/>
                    <a:pt x="796192" y="1608140"/>
                    <a:pt x="791369" y="1608140"/>
                  </a:cubicBezTo>
                  <a:cubicBezTo>
                    <a:pt x="786546" y="1608140"/>
                    <a:pt x="782637" y="1604231"/>
                    <a:pt x="782637" y="1599408"/>
                  </a:cubicBezTo>
                  <a:cubicBezTo>
                    <a:pt x="782637" y="1594585"/>
                    <a:pt x="786546" y="1590676"/>
                    <a:pt x="791369" y="1590676"/>
                  </a:cubicBezTo>
                  <a:close/>
                  <a:moveTo>
                    <a:pt x="748506" y="1590676"/>
                  </a:moveTo>
                  <a:cubicBezTo>
                    <a:pt x="753329" y="1590676"/>
                    <a:pt x="757238" y="1594585"/>
                    <a:pt x="757238" y="1599408"/>
                  </a:cubicBezTo>
                  <a:cubicBezTo>
                    <a:pt x="757238" y="1604231"/>
                    <a:pt x="753329" y="1608140"/>
                    <a:pt x="748506" y="1608140"/>
                  </a:cubicBezTo>
                  <a:cubicBezTo>
                    <a:pt x="743683" y="1608140"/>
                    <a:pt x="739774" y="1604231"/>
                    <a:pt x="739774" y="1599408"/>
                  </a:cubicBezTo>
                  <a:cubicBezTo>
                    <a:pt x="739774" y="1594585"/>
                    <a:pt x="743683" y="1590676"/>
                    <a:pt x="748506" y="1590676"/>
                  </a:cubicBezTo>
                  <a:close/>
                  <a:moveTo>
                    <a:pt x="705644" y="1590676"/>
                  </a:moveTo>
                  <a:cubicBezTo>
                    <a:pt x="710467" y="1590676"/>
                    <a:pt x="714376" y="1594585"/>
                    <a:pt x="714376" y="1599408"/>
                  </a:cubicBezTo>
                  <a:cubicBezTo>
                    <a:pt x="714376" y="1604231"/>
                    <a:pt x="710467" y="1608140"/>
                    <a:pt x="705644" y="1608140"/>
                  </a:cubicBezTo>
                  <a:cubicBezTo>
                    <a:pt x="700821" y="1608140"/>
                    <a:pt x="696912" y="1604231"/>
                    <a:pt x="696912" y="1599408"/>
                  </a:cubicBezTo>
                  <a:cubicBezTo>
                    <a:pt x="696912" y="1594585"/>
                    <a:pt x="700821" y="1590676"/>
                    <a:pt x="705644" y="1590676"/>
                  </a:cubicBezTo>
                  <a:close/>
                  <a:moveTo>
                    <a:pt x="661987" y="1590676"/>
                  </a:moveTo>
                  <a:cubicBezTo>
                    <a:pt x="667248" y="1590676"/>
                    <a:pt x="671512" y="1594585"/>
                    <a:pt x="671512" y="1599408"/>
                  </a:cubicBezTo>
                  <a:cubicBezTo>
                    <a:pt x="671512" y="1604231"/>
                    <a:pt x="667248" y="1608140"/>
                    <a:pt x="661987" y="1608140"/>
                  </a:cubicBezTo>
                  <a:cubicBezTo>
                    <a:pt x="656726" y="1608140"/>
                    <a:pt x="652462" y="1604231"/>
                    <a:pt x="652462" y="1599408"/>
                  </a:cubicBezTo>
                  <a:cubicBezTo>
                    <a:pt x="652462" y="1594585"/>
                    <a:pt x="656726" y="1590676"/>
                    <a:pt x="661987" y="1590676"/>
                  </a:cubicBezTo>
                  <a:close/>
                  <a:moveTo>
                    <a:pt x="619124" y="1590676"/>
                  </a:moveTo>
                  <a:cubicBezTo>
                    <a:pt x="624385" y="1590676"/>
                    <a:pt x="628649" y="1594585"/>
                    <a:pt x="628649" y="1599408"/>
                  </a:cubicBezTo>
                  <a:cubicBezTo>
                    <a:pt x="628649" y="1604231"/>
                    <a:pt x="624385" y="1608140"/>
                    <a:pt x="619124" y="1608140"/>
                  </a:cubicBezTo>
                  <a:cubicBezTo>
                    <a:pt x="613863" y="1608140"/>
                    <a:pt x="609599" y="1604231"/>
                    <a:pt x="609599" y="1599408"/>
                  </a:cubicBezTo>
                  <a:cubicBezTo>
                    <a:pt x="609599" y="1594585"/>
                    <a:pt x="613863" y="1590676"/>
                    <a:pt x="619124" y="1590676"/>
                  </a:cubicBezTo>
                  <a:close/>
                  <a:moveTo>
                    <a:pt x="577056" y="1590676"/>
                  </a:moveTo>
                  <a:cubicBezTo>
                    <a:pt x="581879" y="1590676"/>
                    <a:pt x="585788" y="1594585"/>
                    <a:pt x="585788" y="1599408"/>
                  </a:cubicBezTo>
                  <a:cubicBezTo>
                    <a:pt x="585788" y="1604231"/>
                    <a:pt x="581879" y="1608140"/>
                    <a:pt x="577056" y="1608140"/>
                  </a:cubicBezTo>
                  <a:cubicBezTo>
                    <a:pt x="572233" y="1608140"/>
                    <a:pt x="568324" y="1604231"/>
                    <a:pt x="568324" y="1599408"/>
                  </a:cubicBezTo>
                  <a:cubicBezTo>
                    <a:pt x="568324" y="1594585"/>
                    <a:pt x="572233" y="1590676"/>
                    <a:pt x="577056" y="1590676"/>
                  </a:cubicBezTo>
                  <a:close/>
                  <a:moveTo>
                    <a:pt x="533399" y="1590676"/>
                  </a:moveTo>
                  <a:cubicBezTo>
                    <a:pt x="538660" y="1590676"/>
                    <a:pt x="542924" y="1594585"/>
                    <a:pt x="542924" y="1599408"/>
                  </a:cubicBezTo>
                  <a:cubicBezTo>
                    <a:pt x="542924" y="1604231"/>
                    <a:pt x="538660" y="1608140"/>
                    <a:pt x="533399" y="1608140"/>
                  </a:cubicBezTo>
                  <a:cubicBezTo>
                    <a:pt x="528138" y="1608140"/>
                    <a:pt x="523874" y="1604231"/>
                    <a:pt x="523874" y="1599408"/>
                  </a:cubicBezTo>
                  <a:cubicBezTo>
                    <a:pt x="523874" y="1594585"/>
                    <a:pt x="528138" y="1590676"/>
                    <a:pt x="533399" y="1590676"/>
                  </a:cubicBezTo>
                  <a:close/>
                  <a:moveTo>
                    <a:pt x="490537" y="1590676"/>
                  </a:moveTo>
                  <a:cubicBezTo>
                    <a:pt x="495798" y="1590676"/>
                    <a:pt x="500062" y="1594585"/>
                    <a:pt x="500062" y="1599408"/>
                  </a:cubicBezTo>
                  <a:cubicBezTo>
                    <a:pt x="500062" y="1604231"/>
                    <a:pt x="495798" y="1608140"/>
                    <a:pt x="490537" y="1608140"/>
                  </a:cubicBezTo>
                  <a:cubicBezTo>
                    <a:pt x="485276" y="1608140"/>
                    <a:pt x="481012" y="1604231"/>
                    <a:pt x="481012" y="1599408"/>
                  </a:cubicBezTo>
                  <a:cubicBezTo>
                    <a:pt x="481012" y="1594585"/>
                    <a:pt x="485276" y="1590676"/>
                    <a:pt x="490537" y="1590676"/>
                  </a:cubicBezTo>
                  <a:close/>
                  <a:moveTo>
                    <a:pt x="447674" y="1590676"/>
                  </a:moveTo>
                  <a:cubicBezTo>
                    <a:pt x="452935" y="1590676"/>
                    <a:pt x="457199" y="1594585"/>
                    <a:pt x="457199" y="1599408"/>
                  </a:cubicBezTo>
                  <a:cubicBezTo>
                    <a:pt x="457199" y="1604231"/>
                    <a:pt x="452935" y="1608140"/>
                    <a:pt x="447674" y="1608140"/>
                  </a:cubicBezTo>
                  <a:cubicBezTo>
                    <a:pt x="442413" y="1608140"/>
                    <a:pt x="438149" y="1604231"/>
                    <a:pt x="438149" y="1599408"/>
                  </a:cubicBezTo>
                  <a:cubicBezTo>
                    <a:pt x="438149" y="1594585"/>
                    <a:pt x="442413" y="1590676"/>
                    <a:pt x="447674" y="1590676"/>
                  </a:cubicBezTo>
                  <a:close/>
                  <a:moveTo>
                    <a:pt x="2252662" y="1590675"/>
                  </a:moveTo>
                  <a:cubicBezTo>
                    <a:pt x="2257923" y="1590675"/>
                    <a:pt x="2262187" y="1594584"/>
                    <a:pt x="2262187" y="1599407"/>
                  </a:cubicBezTo>
                  <a:cubicBezTo>
                    <a:pt x="2262187" y="1604230"/>
                    <a:pt x="2257923" y="1608139"/>
                    <a:pt x="2252662" y="1608139"/>
                  </a:cubicBezTo>
                  <a:cubicBezTo>
                    <a:pt x="2247401" y="1608139"/>
                    <a:pt x="2243137" y="1604230"/>
                    <a:pt x="2243137" y="1599407"/>
                  </a:cubicBezTo>
                  <a:cubicBezTo>
                    <a:pt x="2243137" y="1594584"/>
                    <a:pt x="2247401" y="1590675"/>
                    <a:pt x="2252662" y="1590675"/>
                  </a:cubicBezTo>
                  <a:close/>
                  <a:moveTo>
                    <a:pt x="2209799" y="1590675"/>
                  </a:moveTo>
                  <a:cubicBezTo>
                    <a:pt x="2215060" y="1590675"/>
                    <a:pt x="2219324" y="1594584"/>
                    <a:pt x="2219324" y="1599407"/>
                  </a:cubicBezTo>
                  <a:cubicBezTo>
                    <a:pt x="2219324" y="1604230"/>
                    <a:pt x="2215060" y="1608139"/>
                    <a:pt x="2209799" y="1608139"/>
                  </a:cubicBezTo>
                  <a:cubicBezTo>
                    <a:pt x="2204538" y="1608139"/>
                    <a:pt x="2200274" y="1604230"/>
                    <a:pt x="2200274" y="1599407"/>
                  </a:cubicBezTo>
                  <a:cubicBezTo>
                    <a:pt x="2200274" y="1594584"/>
                    <a:pt x="2204538" y="1590675"/>
                    <a:pt x="2209799" y="1590675"/>
                  </a:cubicBezTo>
                  <a:close/>
                  <a:moveTo>
                    <a:pt x="2166937" y="1590675"/>
                  </a:moveTo>
                  <a:cubicBezTo>
                    <a:pt x="2172198" y="1590675"/>
                    <a:pt x="2176462" y="1594584"/>
                    <a:pt x="2176462" y="1599407"/>
                  </a:cubicBezTo>
                  <a:cubicBezTo>
                    <a:pt x="2176462" y="1604230"/>
                    <a:pt x="2172198" y="1608139"/>
                    <a:pt x="2166937" y="1608139"/>
                  </a:cubicBezTo>
                  <a:cubicBezTo>
                    <a:pt x="2161676" y="1608139"/>
                    <a:pt x="2157412" y="1604230"/>
                    <a:pt x="2157412" y="1599407"/>
                  </a:cubicBezTo>
                  <a:cubicBezTo>
                    <a:pt x="2157412" y="1594584"/>
                    <a:pt x="2161676" y="1590675"/>
                    <a:pt x="2166937" y="1590675"/>
                  </a:cubicBezTo>
                  <a:close/>
                  <a:moveTo>
                    <a:pt x="1436687" y="1590675"/>
                  </a:moveTo>
                  <a:cubicBezTo>
                    <a:pt x="1441948" y="1590675"/>
                    <a:pt x="1446212" y="1594584"/>
                    <a:pt x="1446212" y="1599407"/>
                  </a:cubicBezTo>
                  <a:cubicBezTo>
                    <a:pt x="1446212" y="1604230"/>
                    <a:pt x="1441948" y="1608139"/>
                    <a:pt x="1436687" y="1608139"/>
                  </a:cubicBezTo>
                  <a:cubicBezTo>
                    <a:pt x="1431426" y="1608139"/>
                    <a:pt x="1427162" y="1604230"/>
                    <a:pt x="1427162" y="1599407"/>
                  </a:cubicBezTo>
                  <a:cubicBezTo>
                    <a:pt x="1427162" y="1594584"/>
                    <a:pt x="1431426" y="1590675"/>
                    <a:pt x="1436687" y="1590675"/>
                  </a:cubicBezTo>
                  <a:close/>
                  <a:moveTo>
                    <a:pt x="1393824" y="1590675"/>
                  </a:moveTo>
                  <a:cubicBezTo>
                    <a:pt x="1399085" y="1590675"/>
                    <a:pt x="1403349" y="1594584"/>
                    <a:pt x="1403349" y="1599407"/>
                  </a:cubicBezTo>
                  <a:cubicBezTo>
                    <a:pt x="1403349" y="1604230"/>
                    <a:pt x="1399085" y="1608139"/>
                    <a:pt x="1393824" y="1608139"/>
                  </a:cubicBezTo>
                  <a:cubicBezTo>
                    <a:pt x="1388563" y="1608139"/>
                    <a:pt x="1384299" y="1604230"/>
                    <a:pt x="1384299" y="1599407"/>
                  </a:cubicBezTo>
                  <a:cubicBezTo>
                    <a:pt x="1384299" y="1594584"/>
                    <a:pt x="1388563" y="1590675"/>
                    <a:pt x="1393824" y="1590675"/>
                  </a:cubicBezTo>
                  <a:close/>
                  <a:moveTo>
                    <a:pt x="1350169" y="1590675"/>
                  </a:moveTo>
                  <a:cubicBezTo>
                    <a:pt x="1354992" y="1590675"/>
                    <a:pt x="1358901" y="1594584"/>
                    <a:pt x="1358901" y="1599407"/>
                  </a:cubicBezTo>
                  <a:cubicBezTo>
                    <a:pt x="1358901" y="1604230"/>
                    <a:pt x="1354992" y="1608139"/>
                    <a:pt x="1350169" y="1608139"/>
                  </a:cubicBezTo>
                  <a:cubicBezTo>
                    <a:pt x="1345346" y="1608139"/>
                    <a:pt x="1341437" y="1604230"/>
                    <a:pt x="1341437" y="1599407"/>
                  </a:cubicBezTo>
                  <a:cubicBezTo>
                    <a:pt x="1341437" y="1594584"/>
                    <a:pt x="1345346" y="1590675"/>
                    <a:pt x="1350169" y="1590675"/>
                  </a:cubicBezTo>
                  <a:close/>
                  <a:moveTo>
                    <a:pt x="1307306" y="1590675"/>
                  </a:moveTo>
                  <a:cubicBezTo>
                    <a:pt x="1312129" y="1590675"/>
                    <a:pt x="1316038" y="1594584"/>
                    <a:pt x="1316038" y="1599407"/>
                  </a:cubicBezTo>
                  <a:cubicBezTo>
                    <a:pt x="1316038" y="1604230"/>
                    <a:pt x="1312129" y="1608139"/>
                    <a:pt x="1307306" y="1608139"/>
                  </a:cubicBezTo>
                  <a:cubicBezTo>
                    <a:pt x="1302483" y="1608139"/>
                    <a:pt x="1298574" y="1604230"/>
                    <a:pt x="1298574" y="1599407"/>
                  </a:cubicBezTo>
                  <a:cubicBezTo>
                    <a:pt x="1298574" y="1594584"/>
                    <a:pt x="1302483" y="1590675"/>
                    <a:pt x="1307306" y="1590675"/>
                  </a:cubicBezTo>
                  <a:close/>
                  <a:moveTo>
                    <a:pt x="1263649" y="1590675"/>
                  </a:moveTo>
                  <a:cubicBezTo>
                    <a:pt x="1268910" y="1590675"/>
                    <a:pt x="1273174" y="1594584"/>
                    <a:pt x="1273174" y="1599407"/>
                  </a:cubicBezTo>
                  <a:cubicBezTo>
                    <a:pt x="1273174" y="1604230"/>
                    <a:pt x="1268910" y="1608139"/>
                    <a:pt x="1263649" y="1608139"/>
                  </a:cubicBezTo>
                  <a:cubicBezTo>
                    <a:pt x="1258388" y="1608139"/>
                    <a:pt x="1254124" y="1604230"/>
                    <a:pt x="1254124" y="1599407"/>
                  </a:cubicBezTo>
                  <a:cubicBezTo>
                    <a:pt x="1254124" y="1594584"/>
                    <a:pt x="1258388" y="1590675"/>
                    <a:pt x="1263649" y="1590675"/>
                  </a:cubicBezTo>
                  <a:close/>
                  <a:moveTo>
                    <a:pt x="1221581" y="1590675"/>
                  </a:moveTo>
                  <a:cubicBezTo>
                    <a:pt x="1226404" y="1590675"/>
                    <a:pt x="1230313" y="1594584"/>
                    <a:pt x="1230313" y="1599407"/>
                  </a:cubicBezTo>
                  <a:cubicBezTo>
                    <a:pt x="1230313" y="1604230"/>
                    <a:pt x="1226404" y="1608139"/>
                    <a:pt x="1221581" y="1608139"/>
                  </a:cubicBezTo>
                  <a:cubicBezTo>
                    <a:pt x="1216758" y="1608139"/>
                    <a:pt x="1212849" y="1604230"/>
                    <a:pt x="1212849" y="1599407"/>
                  </a:cubicBezTo>
                  <a:cubicBezTo>
                    <a:pt x="1212849" y="1594584"/>
                    <a:pt x="1216758" y="1590675"/>
                    <a:pt x="1221581" y="1590675"/>
                  </a:cubicBezTo>
                  <a:close/>
                  <a:moveTo>
                    <a:pt x="1177924" y="1590675"/>
                  </a:moveTo>
                  <a:cubicBezTo>
                    <a:pt x="1183185" y="1590675"/>
                    <a:pt x="1187449" y="1594584"/>
                    <a:pt x="1187449" y="1599407"/>
                  </a:cubicBezTo>
                  <a:cubicBezTo>
                    <a:pt x="1187449" y="1604230"/>
                    <a:pt x="1183185" y="1608139"/>
                    <a:pt x="1177924" y="1608139"/>
                  </a:cubicBezTo>
                  <a:cubicBezTo>
                    <a:pt x="1172663" y="1608139"/>
                    <a:pt x="1168399" y="1604230"/>
                    <a:pt x="1168399" y="1599407"/>
                  </a:cubicBezTo>
                  <a:cubicBezTo>
                    <a:pt x="1168399" y="1594584"/>
                    <a:pt x="1172663" y="1590675"/>
                    <a:pt x="1177924" y="1590675"/>
                  </a:cubicBezTo>
                  <a:close/>
                  <a:moveTo>
                    <a:pt x="1135062" y="1590675"/>
                  </a:moveTo>
                  <a:cubicBezTo>
                    <a:pt x="1140323" y="1590675"/>
                    <a:pt x="1144587" y="1594584"/>
                    <a:pt x="1144587" y="1599407"/>
                  </a:cubicBezTo>
                  <a:cubicBezTo>
                    <a:pt x="1144587" y="1604230"/>
                    <a:pt x="1140323" y="1608139"/>
                    <a:pt x="1135062" y="1608139"/>
                  </a:cubicBezTo>
                  <a:cubicBezTo>
                    <a:pt x="1129801" y="1608139"/>
                    <a:pt x="1125537" y="1604230"/>
                    <a:pt x="1125537" y="1599407"/>
                  </a:cubicBezTo>
                  <a:cubicBezTo>
                    <a:pt x="1125537" y="1594584"/>
                    <a:pt x="1129801" y="1590675"/>
                    <a:pt x="1135062" y="1590675"/>
                  </a:cubicBezTo>
                  <a:close/>
                  <a:moveTo>
                    <a:pt x="404812" y="1590675"/>
                  </a:moveTo>
                  <a:cubicBezTo>
                    <a:pt x="410073" y="1590675"/>
                    <a:pt x="414337" y="1594584"/>
                    <a:pt x="414337" y="1599407"/>
                  </a:cubicBezTo>
                  <a:cubicBezTo>
                    <a:pt x="414337" y="1604230"/>
                    <a:pt x="410073" y="1608139"/>
                    <a:pt x="404812" y="1608139"/>
                  </a:cubicBezTo>
                  <a:cubicBezTo>
                    <a:pt x="399551" y="1608139"/>
                    <a:pt x="395287" y="1604230"/>
                    <a:pt x="395287" y="1599407"/>
                  </a:cubicBezTo>
                  <a:cubicBezTo>
                    <a:pt x="395287" y="1594584"/>
                    <a:pt x="399551" y="1590675"/>
                    <a:pt x="404812" y="1590675"/>
                  </a:cubicBezTo>
                  <a:close/>
                  <a:moveTo>
                    <a:pt x="361950" y="1590675"/>
                  </a:moveTo>
                  <a:cubicBezTo>
                    <a:pt x="367211" y="1590675"/>
                    <a:pt x="371475" y="1594584"/>
                    <a:pt x="371475" y="1599407"/>
                  </a:cubicBezTo>
                  <a:cubicBezTo>
                    <a:pt x="371475" y="1604230"/>
                    <a:pt x="367211" y="1608139"/>
                    <a:pt x="361950" y="1608139"/>
                  </a:cubicBezTo>
                  <a:cubicBezTo>
                    <a:pt x="356689" y="1608139"/>
                    <a:pt x="352425" y="1604230"/>
                    <a:pt x="352425" y="1599407"/>
                  </a:cubicBezTo>
                  <a:cubicBezTo>
                    <a:pt x="352425" y="1594584"/>
                    <a:pt x="356689" y="1590675"/>
                    <a:pt x="361950" y="1590675"/>
                  </a:cubicBezTo>
                  <a:close/>
                  <a:moveTo>
                    <a:pt x="319087" y="1590675"/>
                  </a:moveTo>
                  <a:cubicBezTo>
                    <a:pt x="324348" y="1590675"/>
                    <a:pt x="328612" y="1594584"/>
                    <a:pt x="328612" y="1599407"/>
                  </a:cubicBezTo>
                  <a:cubicBezTo>
                    <a:pt x="328612" y="1604230"/>
                    <a:pt x="324348" y="1608139"/>
                    <a:pt x="319087" y="1608139"/>
                  </a:cubicBezTo>
                  <a:cubicBezTo>
                    <a:pt x="313826" y="1608139"/>
                    <a:pt x="309562" y="1604230"/>
                    <a:pt x="309562" y="1599407"/>
                  </a:cubicBezTo>
                  <a:cubicBezTo>
                    <a:pt x="309562" y="1594584"/>
                    <a:pt x="313826" y="1590675"/>
                    <a:pt x="319087" y="1590675"/>
                  </a:cubicBezTo>
                  <a:close/>
                  <a:moveTo>
                    <a:pt x="276225" y="1590675"/>
                  </a:moveTo>
                  <a:cubicBezTo>
                    <a:pt x="281486" y="1590675"/>
                    <a:pt x="285750" y="1594584"/>
                    <a:pt x="285750" y="1599407"/>
                  </a:cubicBezTo>
                  <a:cubicBezTo>
                    <a:pt x="285750" y="1604230"/>
                    <a:pt x="281486" y="1608139"/>
                    <a:pt x="276225" y="1608139"/>
                  </a:cubicBezTo>
                  <a:cubicBezTo>
                    <a:pt x="270964" y="1608139"/>
                    <a:pt x="266700" y="1604230"/>
                    <a:pt x="266700" y="1599407"/>
                  </a:cubicBezTo>
                  <a:cubicBezTo>
                    <a:pt x="266700" y="1594584"/>
                    <a:pt x="270964" y="1590675"/>
                    <a:pt x="276225" y="1590675"/>
                  </a:cubicBezTo>
                  <a:close/>
                  <a:moveTo>
                    <a:pt x="232569" y="1590675"/>
                  </a:moveTo>
                  <a:cubicBezTo>
                    <a:pt x="237392" y="1590675"/>
                    <a:pt x="241301" y="1594584"/>
                    <a:pt x="241301" y="1599407"/>
                  </a:cubicBezTo>
                  <a:cubicBezTo>
                    <a:pt x="241301" y="1604230"/>
                    <a:pt x="237392" y="1608139"/>
                    <a:pt x="232569" y="1608139"/>
                  </a:cubicBezTo>
                  <a:cubicBezTo>
                    <a:pt x="227746" y="1608139"/>
                    <a:pt x="223837" y="1604230"/>
                    <a:pt x="223837" y="1599407"/>
                  </a:cubicBezTo>
                  <a:cubicBezTo>
                    <a:pt x="223837" y="1594584"/>
                    <a:pt x="227746" y="1590675"/>
                    <a:pt x="232569" y="1590675"/>
                  </a:cubicBezTo>
                  <a:close/>
                  <a:moveTo>
                    <a:pt x="2273299" y="1547813"/>
                  </a:moveTo>
                  <a:cubicBezTo>
                    <a:pt x="2278560" y="1547813"/>
                    <a:pt x="2282824" y="1552077"/>
                    <a:pt x="2282824" y="1557338"/>
                  </a:cubicBezTo>
                  <a:cubicBezTo>
                    <a:pt x="2282824" y="1562599"/>
                    <a:pt x="2278560" y="1566863"/>
                    <a:pt x="2273299" y="1566863"/>
                  </a:cubicBezTo>
                  <a:cubicBezTo>
                    <a:pt x="2268038" y="1566863"/>
                    <a:pt x="2263774" y="1562599"/>
                    <a:pt x="2263774" y="1557338"/>
                  </a:cubicBezTo>
                  <a:cubicBezTo>
                    <a:pt x="2263774" y="1552077"/>
                    <a:pt x="2268038" y="1547813"/>
                    <a:pt x="2273299" y="1547813"/>
                  </a:cubicBezTo>
                  <a:close/>
                  <a:moveTo>
                    <a:pt x="2230437" y="1547813"/>
                  </a:moveTo>
                  <a:cubicBezTo>
                    <a:pt x="2235698" y="1547813"/>
                    <a:pt x="2239962" y="1552077"/>
                    <a:pt x="2239962" y="1557338"/>
                  </a:cubicBezTo>
                  <a:cubicBezTo>
                    <a:pt x="2239962" y="1562599"/>
                    <a:pt x="2235698" y="1566863"/>
                    <a:pt x="2230437" y="1566863"/>
                  </a:cubicBezTo>
                  <a:cubicBezTo>
                    <a:pt x="2225176" y="1566863"/>
                    <a:pt x="2220912" y="1562599"/>
                    <a:pt x="2220912" y="1557338"/>
                  </a:cubicBezTo>
                  <a:cubicBezTo>
                    <a:pt x="2220912" y="1552077"/>
                    <a:pt x="2225176" y="1547813"/>
                    <a:pt x="2230437" y="1547813"/>
                  </a:cubicBezTo>
                  <a:close/>
                  <a:moveTo>
                    <a:pt x="2187574" y="1547813"/>
                  </a:moveTo>
                  <a:cubicBezTo>
                    <a:pt x="2192835" y="1547813"/>
                    <a:pt x="2197099" y="1552077"/>
                    <a:pt x="2197099" y="1557338"/>
                  </a:cubicBezTo>
                  <a:cubicBezTo>
                    <a:pt x="2197099" y="1562599"/>
                    <a:pt x="2192835" y="1566863"/>
                    <a:pt x="2187574" y="1566863"/>
                  </a:cubicBezTo>
                  <a:cubicBezTo>
                    <a:pt x="2182313" y="1566863"/>
                    <a:pt x="2178049" y="1562599"/>
                    <a:pt x="2178049" y="1557338"/>
                  </a:cubicBezTo>
                  <a:cubicBezTo>
                    <a:pt x="2178049" y="1552077"/>
                    <a:pt x="2182313" y="1547813"/>
                    <a:pt x="2187574" y="1547813"/>
                  </a:cubicBezTo>
                  <a:close/>
                  <a:moveTo>
                    <a:pt x="2144440" y="1547813"/>
                  </a:moveTo>
                  <a:cubicBezTo>
                    <a:pt x="2144440" y="1547813"/>
                    <a:pt x="2144440" y="1547813"/>
                    <a:pt x="2144984" y="1547813"/>
                  </a:cubicBezTo>
                  <a:cubicBezTo>
                    <a:pt x="2149883" y="1547813"/>
                    <a:pt x="2154237" y="1551623"/>
                    <a:pt x="2154237" y="1557066"/>
                  </a:cubicBezTo>
                  <a:cubicBezTo>
                    <a:pt x="2154237" y="1562509"/>
                    <a:pt x="2149883" y="1566863"/>
                    <a:pt x="2144984" y="1566863"/>
                  </a:cubicBezTo>
                  <a:cubicBezTo>
                    <a:pt x="2144984" y="1566863"/>
                    <a:pt x="2144984" y="1566863"/>
                    <a:pt x="2144440" y="1566863"/>
                  </a:cubicBezTo>
                  <a:cubicBezTo>
                    <a:pt x="2139541" y="1566319"/>
                    <a:pt x="2135187" y="1562509"/>
                    <a:pt x="2135187" y="1557066"/>
                  </a:cubicBezTo>
                  <a:cubicBezTo>
                    <a:pt x="2135187" y="1552168"/>
                    <a:pt x="2139541" y="1547813"/>
                    <a:pt x="2144440" y="1547813"/>
                  </a:cubicBezTo>
                  <a:close/>
                  <a:moveTo>
                    <a:pt x="2101850" y="1547813"/>
                  </a:moveTo>
                  <a:cubicBezTo>
                    <a:pt x="2107111" y="1547813"/>
                    <a:pt x="2111375" y="1552077"/>
                    <a:pt x="2111375" y="1557338"/>
                  </a:cubicBezTo>
                  <a:cubicBezTo>
                    <a:pt x="2111375" y="1562599"/>
                    <a:pt x="2107111" y="1566863"/>
                    <a:pt x="2101850" y="1566863"/>
                  </a:cubicBezTo>
                  <a:cubicBezTo>
                    <a:pt x="2096589" y="1566863"/>
                    <a:pt x="2092325" y="1562599"/>
                    <a:pt x="2092325" y="1557338"/>
                  </a:cubicBezTo>
                  <a:cubicBezTo>
                    <a:pt x="2092325" y="1552077"/>
                    <a:pt x="2096589" y="1547813"/>
                    <a:pt x="2101850" y="1547813"/>
                  </a:cubicBezTo>
                  <a:close/>
                  <a:moveTo>
                    <a:pt x="2058987" y="1547813"/>
                  </a:moveTo>
                  <a:cubicBezTo>
                    <a:pt x="2064248" y="1547813"/>
                    <a:pt x="2068512" y="1552077"/>
                    <a:pt x="2068512" y="1557338"/>
                  </a:cubicBezTo>
                  <a:cubicBezTo>
                    <a:pt x="2068512" y="1562599"/>
                    <a:pt x="2064248" y="1566863"/>
                    <a:pt x="2058987" y="1566863"/>
                  </a:cubicBezTo>
                  <a:cubicBezTo>
                    <a:pt x="2053726" y="1566863"/>
                    <a:pt x="2049462" y="1562599"/>
                    <a:pt x="2049462" y="1557338"/>
                  </a:cubicBezTo>
                  <a:cubicBezTo>
                    <a:pt x="2049462" y="1552077"/>
                    <a:pt x="2053726" y="1547813"/>
                    <a:pt x="2058987" y="1547813"/>
                  </a:cubicBezTo>
                  <a:close/>
                  <a:moveTo>
                    <a:pt x="2016125" y="1547813"/>
                  </a:moveTo>
                  <a:cubicBezTo>
                    <a:pt x="2021386" y="1547813"/>
                    <a:pt x="2025650" y="1552077"/>
                    <a:pt x="2025650" y="1557338"/>
                  </a:cubicBezTo>
                  <a:cubicBezTo>
                    <a:pt x="2025650" y="1562599"/>
                    <a:pt x="2021386" y="1566863"/>
                    <a:pt x="2016125" y="1566863"/>
                  </a:cubicBezTo>
                  <a:cubicBezTo>
                    <a:pt x="2010864" y="1566863"/>
                    <a:pt x="2006600" y="1562599"/>
                    <a:pt x="2006600" y="1557338"/>
                  </a:cubicBezTo>
                  <a:cubicBezTo>
                    <a:pt x="2006600" y="1552077"/>
                    <a:pt x="2010864" y="1547813"/>
                    <a:pt x="2016125" y="1547813"/>
                  </a:cubicBezTo>
                  <a:close/>
                  <a:moveTo>
                    <a:pt x="1973262" y="1547813"/>
                  </a:moveTo>
                  <a:cubicBezTo>
                    <a:pt x="1978523" y="1547813"/>
                    <a:pt x="1982787" y="1552077"/>
                    <a:pt x="1982787" y="1557338"/>
                  </a:cubicBezTo>
                  <a:cubicBezTo>
                    <a:pt x="1982787" y="1562599"/>
                    <a:pt x="1978523" y="1566863"/>
                    <a:pt x="1973262" y="1566863"/>
                  </a:cubicBezTo>
                  <a:cubicBezTo>
                    <a:pt x="1968001" y="1566863"/>
                    <a:pt x="1963737" y="1562599"/>
                    <a:pt x="1963737" y="1557338"/>
                  </a:cubicBezTo>
                  <a:cubicBezTo>
                    <a:pt x="1963737" y="1552077"/>
                    <a:pt x="1968001" y="1547813"/>
                    <a:pt x="1973262" y="1547813"/>
                  </a:cubicBezTo>
                  <a:close/>
                  <a:moveTo>
                    <a:pt x="1930400" y="1547813"/>
                  </a:moveTo>
                  <a:cubicBezTo>
                    <a:pt x="1935661" y="1547813"/>
                    <a:pt x="1939925" y="1552077"/>
                    <a:pt x="1939925" y="1557338"/>
                  </a:cubicBezTo>
                  <a:cubicBezTo>
                    <a:pt x="1939925" y="1562599"/>
                    <a:pt x="1935661" y="1566863"/>
                    <a:pt x="1930400" y="1566863"/>
                  </a:cubicBezTo>
                  <a:cubicBezTo>
                    <a:pt x="1925139" y="1566863"/>
                    <a:pt x="1920875" y="1562599"/>
                    <a:pt x="1920875" y="1557338"/>
                  </a:cubicBezTo>
                  <a:cubicBezTo>
                    <a:pt x="1920875" y="1552077"/>
                    <a:pt x="1925139" y="1547813"/>
                    <a:pt x="1930400" y="1547813"/>
                  </a:cubicBezTo>
                  <a:close/>
                  <a:moveTo>
                    <a:pt x="1886744" y="1547813"/>
                  </a:moveTo>
                  <a:cubicBezTo>
                    <a:pt x="1891567" y="1547813"/>
                    <a:pt x="1895476" y="1552077"/>
                    <a:pt x="1895476" y="1557338"/>
                  </a:cubicBezTo>
                  <a:cubicBezTo>
                    <a:pt x="1895476" y="1562599"/>
                    <a:pt x="1891567" y="1566863"/>
                    <a:pt x="1886744" y="1566863"/>
                  </a:cubicBezTo>
                  <a:cubicBezTo>
                    <a:pt x="1881921" y="1566863"/>
                    <a:pt x="1878012" y="1562599"/>
                    <a:pt x="1878012" y="1557338"/>
                  </a:cubicBezTo>
                  <a:cubicBezTo>
                    <a:pt x="1878012" y="1552077"/>
                    <a:pt x="1881921" y="1547813"/>
                    <a:pt x="1886744" y="1547813"/>
                  </a:cubicBezTo>
                  <a:close/>
                  <a:moveTo>
                    <a:pt x="1843882" y="1547813"/>
                  </a:moveTo>
                  <a:cubicBezTo>
                    <a:pt x="1848705" y="1547813"/>
                    <a:pt x="1852614" y="1552077"/>
                    <a:pt x="1852614" y="1557338"/>
                  </a:cubicBezTo>
                  <a:cubicBezTo>
                    <a:pt x="1852614" y="1562599"/>
                    <a:pt x="1848705" y="1566863"/>
                    <a:pt x="1843882" y="1566863"/>
                  </a:cubicBezTo>
                  <a:cubicBezTo>
                    <a:pt x="1839059" y="1566863"/>
                    <a:pt x="1835150" y="1562599"/>
                    <a:pt x="1835150" y="1557338"/>
                  </a:cubicBezTo>
                  <a:cubicBezTo>
                    <a:pt x="1835150" y="1552077"/>
                    <a:pt x="1839059" y="1547813"/>
                    <a:pt x="1843882" y="1547813"/>
                  </a:cubicBezTo>
                  <a:close/>
                  <a:moveTo>
                    <a:pt x="1800505" y="1547813"/>
                  </a:moveTo>
                  <a:cubicBezTo>
                    <a:pt x="1800505" y="1547813"/>
                    <a:pt x="1800505" y="1547813"/>
                    <a:pt x="1801018" y="1547813"/>
                  </a:cubicBezTo>
                  <a:cubicBezTo>
                    <a:pt x="1806155" y="1547813"/>
                    <a:pt x="1809750" y="1551623"/>
                    <a:pt x="1809750" y="1557066"/>
                  </a:cubicBezTo>
                  <a:cubicBezTo>
                    <a:pt x="1809750" y="1562509"/>
                    <a:pt x="1806155" y="1566863"/>
                    <a:pt x="1801018" y="1566863"/>
                  </a:cubicBezTo>
                  <a:cubicBezTo>
                    <a:pt x="1801018" y="1566863"/>
                    <a:pt x="1801018" y="1566863"/>
                    <a:pt x="1800505" y="1566863"/>
                  </a:cubicBezTo>
                  <a:cubicBezTo>
                    <a:pt x="1795882" y="1566319"/>
                    <a:pt x="1792287" y="1562509"/>
                    <a:pt x="1792287" y="1557066"/>
                  </a:cubicBezTo>
                  <a:cubicBezTo>
                    <a:pt x="1792287" y="1552168"/>
                    <a:pt x="1795882" y="1547813"/>
                    <a:pt x="1800505" y="1547813"/>
                  </a:cubicBezTo>
                  <a:close/>
                  <a:moveTo>
                    <a:pt x="1758156" y="1547813"/>
                  </a:moveTo>
                  <a:cubicBezTo>
                    <a:pt x="1762979" y="1547813"/>
                    <a:pt x="1766888" y="1552077"/>
                    <a:pt x="1766888" y="1557338"/>
                  </a:cubicBezTo>
                  <a:cubicBezTo>
                    <a:pt x="1766888" y="1562599"/>
                    <a:pt x="1762979" y="1566863"/>
                    <a:pt x="1758156" y="1566863"/>
                  </a:cubicBezTo>
                  <a:cubicBezTo>
                    <a:pt x="1753333" y="1566863"/>
                    <a:pt x="1749424" y="1562599"/>
                    <a:pt x="1749424" y="1557338"/>
                  </a:cubicBezTo>
                  <a:cubicBezTo>
                    <a:pt x="1749424" y="1552077"/>
                    <a:pt x="1753333" y="1547813"/>
                    <a:pt x="1758156" y="1547813"/>
                  </a:cubicBezTo>
                  <a:close/>
                  <a:moveTo>
                    <a:pt x="1714499" y="1547813"/>
                  </a:moveTo>
                  <a:cubicBezTo>
                    <a:pt x="1719760" y="1547813"/>
                    <a:pt x="1724024" y="1552077"/>
                    <a:pt x="1724024" y="1557338"/>
                  </a:cubicBezTo>
                  <a:cubicBezTo>
                    <a:pt x="1724024" y="1562599"/>
                    <a:pt x="1719760" y="1566863"/>
                    <a:pt x="1714499" y="1566863"/>
                  </a:cubicBezTo>
                  <a:cubicBezTo>
                    <a:pt x="1709238" y="1566863"/>
                    <a:pt x="1704974" y="1562599"/>
                    <a:pt x="1704974" y="1557338"/>
                  </a:cubicBezTo>
                  <a:cubicBezTo>
                    <a:pt x="1704974" y="1552077"/>
                    <a:pt x="1709238" y="1547813"/>
                    <a:pt x="1714499" y="1547813"/>
                  </a:cubicBezTo>
                  <a:close/>
                  <a:moveTo>
                    <a:pt x="1671637" y="1547813"/>
                  </a:moveTo>
                  <a:cubicBezTo>
                    <a:pt x="1676898" y="1547813"/>
                    <a:pt x="1681162" y="1552077"/>
                    <a:pt x="1681162" y="1557338"/>
                  </a:cubicBezTo>
                  <a:cubicBezTo>
                    <a:pt x="1681162" y="1562599"/>
                    <a:pt x="1676898" y="1566863"/>
                    <a:pt x="1671637" y="1566863"/>
                  </a:cubicBezTo>
                  <a:cubicBezTo>
                    <a:pt x="1666376" y="1566863"/>
                    <a:pt x="1662112" y="1562599"/>
                    <a:pt x="1662112" y="1557338"/>
                  </a:cubicBezTo>
                  <a:cubicBezTo>
                    <a:pt x="1662112" y="1552077"/>
                    <a:pt x="1666376" y="1547813"/>
                    <a:pt x="1671637" y="1547813"/>
                  </a:cubicBezTo>
                  <a:close/>
                  <a:moveTo>
                    <a:pt x="1628774" y="1547813"/>
                  </a:moveTo>
                  <a:cubicBezTo>
                    <a:pt x="1634035" y="1547813"/>
                    <a:pt x="1638299" y="1552077"/>
                    <a:pt x="1638299" y="1557338"/>
                  </a:cubicBezTo>
                  <a:cubicBezTo>
                    <a:pt x="1638299" y="1562599"/>
                    <a:pt x="1634035" y="1566863"/>
                    <a:pt x="1628774" y="1566863"/>
                  </a:cubicBezTo>
                  <a:cubicBezTo>
                    <a:pt x="1623513" y="1566863"/>
                    <a:pt x="1619249" y="1562599"/>
                    <a:pt x="1619249" y="1557338"/>
                  </a:cubicBezTo>
                  <a:cubicBezTo>
                    <a:pt x="1619249" y="1552077"/>
                    <a:pt x="1623513" y="1547813"/>
                    <a:pt x="1628774" y="1547813"/>
                  </a:cubicBezTo>
                  <a:close/>
                  <a:moveTo>
                    <a:pt x="1585912" y="1547813"/>
                  </a:moveTo>
                  <a:cubicBezTo>
                    <a:pt x="1591173" y="1547813"/>
                    <a:pt x="1595437" y="1552077"/>
                    <a:pt x="1595437" y="1557338"/>
                  </a:cubicBezTo>
                  <a:cubicBezTo>
                    <a:pt x="1595437" y="1562599"/>
                    <a:pt x="1591173" y="1566863"/>
                    <a:pt x="1585912" y="1566863"/>
                  </a:cubicBezTo>
                  <a:cubicBezTo>
                    <a:pt x="1580651" y="1566863"/>
                    <a:pt x="1576387" y="1562599"/>
                    <a:pt x="1576387" y="1557338"/>
                  </a:cubicBezTo>
                  <a:cubicBezTo>
                    <a:pt x="1576387" y="1552077"/>
                    <a:pt x="1580651" y="1547813"/>
                    <a:pt x="1585912" y="1547813"/>
                  </a:cubicBezTo>
                  <a:close/>
                  <a:moveTo>
                    <a:pt x="1543049" y="1547813"/>
                  </a:moveTo>
                  <a:cubicBezTo>
                    <a:pt x="1548310" y="1547813"/>
                    <a:pt x="1552574" y="1552077"/>
                    <a:pt x="1552574" y="1557338"/>
                  </a:cubicBezTo>
                  <a:cubicBezTo>
                    <a:pt x="1552574" y="1562599"/>
                    <a:pt x="1548310" y="1566863"/>
                    <a:pt x="1543049" y="1566863"/>
                  </a:cubicBezTo>
                  <a:cubicBezTo>
                    <a:pt x="1537788" y="1566863"/>
                    <a:pt x="1533524" y="1562599"/>
                    <a:pt x="1533524" y="1557338"/>
                  </a:cubicBezTo>
                  <a:cubicBezTo>
                    <a:pt x="1533524" y="1552077"/>
                    <a:pt x="1537788" y="1547813"/>
                    <a:pt x="1543049" y="1547813"/>
                  </a:cubicBezTo>
                  <a:close/>
                  <a:moveTo>
                    <a:pt x="1500187" y="1547813"/>
                  </a:moveTo>
                  <a:cubicBezTo>
                    <a:pt x="1505448" y="1547813"/>
                    <a:pt x="1509712" y="1552077"/>
                    <a:pt x="1509712" y="1557338"/>
                  </a:cubicBezTo>
                  <a:cubicBezTo>
                    <a:pt x="1509712" y="1562599"/>
                    <a:pt x="1505448" y="1566863"/>
                    <a:pt x="1500187" y="1566863"/>
                  </a:cubicBezTo>
                  <a:cubicBezTo>
                    <a:pt x="1494926" y="1566863"/>
                    <a:pt x="1490662" y="1562599"/>
                    <a:pt x="1490662" y="1557338"/>
                  </a:cubicBezTo>
                  <a:cubicBezTo>
                    <a:pt x="1490662" y="1552077"/>
                    <a:pt x="1494926" y="1547813"/>
                    <a:pt x="1500187" y="1547813"/>
                  </a:cubicBezTo>
                  <a:close/>
                  <a:moveTo>
                    <a:pt x="1457052" y="1547813"/>
                  </a:moveTo>
                  <a:cubicBezTo>
                    <a:pt x="1457052" y="1547813"/>
                    <a:pt x="1457052" y="1547813"/>
                    <a:pt x="1457596" y="1547813"/>
                  </a:cubicBezTo>
                  <a:cubicBezTo>
                    <a:pt x="1462495" y="1547813"/>
                    <a:pt x="1466849" y="1551623"/>
                    <a:pt x="1466849" y="1557066"/>
                  </a:cubicBezTo>
                  <a:cubicBezTo>
                    <a:pt x="1466849" y="1562509"/>
                    <a:pt x="1462495" y="1566863"/>
                    <a:pt x="1457596" y="1566863"/>
                  </a:cubicBezTo>
                  <a:cubicBezTo>
                    <a:pt x="1457596" y="1566863"/>
                    <a:pt x="1457596" y="1566863"/>
                    <a:pt x="1457052" y="1566863"/>
                  </a:cubicBezTo>
                  <a:cubicBezTo>
                    <a:pt x="1452153" y="1566319"/>
                    <a:pt x="1447799" y="1562509"/>
                    <a:pt x="1447799" y="1557066"/>
                  </a:cubicBezTo>
                  <a:cubicBezTo>
                    <a:pt x="1447799" y="1552168"/>
                    <a:pt x="1452153" y="1547813"/>
                    <a:pt x="1457052" y="1547813"/>
                  </a:cubicBezTo>
                  <a:close/>
                  <a:moveTo>
                    <a:pt x="1414462" y="1547813"/>
                  </a:moveTo>
                  <a:cubicBezTo>
                    <a:pt x="1419723" y="1547813"/>
                    <a:pt x="1423987" y="1552077"/>
                    <a:pt x="1423987" y="1557338"/>
                  </a:cubicBezTo>
                  <a:cubicBezTo>
                    <a:pt x="1423987" y="1562599"/>
                    <a:pt x="1419723" y="1566863"/>
                    <a:pt x="1414462" y="1566863"/>
                  </a:cubicBezTo>
                  <a:cubicBezTo>
                    <a:pt x="1409201" y="1566863"/>
                    <a:pt x="1404937" y="1562599"/>
                    <a:pt x="1404937" y="1557338"/>
                  </a:cubicBezTo>
                  <a:cubicBezTo>
                    <a:pt x="1404937" y="1552077"/>
                    <a:pt x="1409201" y="1547813"/>
                    <a:pt x="1414462" y="1547813"/>
                  </a:cubicBezTo>
                  <a:close/>
                  <a:moveTo>
                    <a:pt x="1370806" y="1547813"/>
                  </a:moveTo>
                  <a:cubicBezTo>
                    <a:pt x="1375629" y="1547813"/>
                    <a:pt x="1379538" y="1552077"/>
                    <a:pt x="1379538" y="1557338"/>
                  </a:cubicBezTo>
                  <a:cubicBezTo>
                    <a:pt x="1379538" y="1562599"/>
                    <a:pt x="1375629" y="1566863"/>
                    <a:pt x="1370806" y="1566863"/>
                  </a:cubicBezTo>
                  <a:cubicBezTo>
                    <a:pt x="1365983" y="1566863"/>
                    <a:pt x="1362074" y="1562599"/>
                    <a:pt x="1362074" y="1557338"/>
                  </a:cubicBezTo>
                  <a:cubicBezTo>
                    <a:pt x="1362074" y="1552077"/>
                    <a:pt x="1365983" y="1547813"/>
                    <a:pt x="1370806" y="1547813"/>
                  </a:cubicBezTo>
                  <a:close/>
                  <a:moveTo>
                    <a:pt x="1328737" y="1547813"/>
                  </a:moveTo>
                  <a:cubicBezTo>
                    <a:pt x="1333998" y="1547813"/>
                    <a:pt x="1338262" y="1552077"/>
                    <a:pt x="1338262" y="1557338"/>
                  </a:cubicBezTo>
                  <a:cubicBezTo>
                    <a:pt x="1338262" y="1562599"/>
                    <a:pt x="1333998" y="1566863"/>
                    <a:pt x="1328737" y="1566863"/>
                  </a:cubicBezTo>
                  <a:cubicBezTo>
                    <a:pt x="1323476" y="1566863"/>
                    <a:pt x="1319212" y="1562599"/>
                    <a:pt x="1319212" y="1557338"/>
                  </a:cubicBezTo>
                  <a:cubicBezTo>
                    <a:pt x="1319212" y="1552077"/>
                    <a:pt x="1323476" y="1547813"/>
                    <a:pt x="1328737" y="1547813"/>
                  </a:cubicBezTo>
                  <a:close/>
                  <a:moveTo>
                    <a:pt x="1285081" y="1547813"/>
                  </a:moveTo>
                  <a:cubicBezTo>
                    <a:pt x="1289904" y="1547813"/>
                    <a:pt x="1293813" y="1552077"/>
                    <a:pt x="1293813" y="1557338"/>
                  </a:cubicBezTo>
                  <a:cubicBezTo>
                    <a:pt x="1293813" y="1562599"/>
                    <a:pt x="1289904" y="1566863"/>
                    <a:pt x="1285081" y="1566863"/>
                  </a:cubicBezTo>
                  <a:cubicBezTo>
                    <a:pt x="1280258" y="1566863"/>
                    <a:pt x="1276349" y="1562599"/>
                    <a:pt x="1276349" y="1557338"/>
                  </a:cubicBezTo>
                  <a:cubicBezTo>
                    <a:pt x="1276349" y="1552077"/>
                    <a:pt x="1280258" y="1547813"/>
                    <a:pt x="1285081" y="1547813"/>
                  </a:cubicBezTo>
                  <a:close/>
                  <a:moveTo>
                    <a:pt x="1242219" y="1547813"/>
                  </a:moveTo>
                  <a:cubicBezTo>
                    <a:pt x="1247042" y="1547813"/>
                    <a:pt x="1250951" y="1552077"/>
                    <a:pt x="1250951" y="1557338"/>
                  </a:cubicBezTo>
                  <a:cubicBezTo>
                    <a:pt x="1250951" y="1562599"/>
                    <a:pt x="1247042" y="1566863"/>
                    <a:pt x="1242219" y="1566863"/>
                  </a:cubicBezTo>
                  <a:cubicBezTo>
                    <a:pt x="1237396" y="1566863"/>
                    <a:pt x="1233487" y="1562599"/>
                    <a:pt x="1233487" y="1557338"/>
                  </a:cubicBezTo>
                  <a:cubicBezTo>
                    <a:pt x="1233487" y="1552077"/>
                    <a:pt x="1237396" y="1547813"/>
                    <a:pt x="1242219" y="1547813"/>
                  </a:cubicBezTo>
                  <a:close/>
                  <a:moveTo>
                    <a:pt x="1198562" y="1547813"/>
                  </a:moveTo>
                  <a:cubicBezTo>
                    <a:pt x="1203823" y="1547813"/>
                    <a:pt x="1208087" y="1552077"/>
                    <a:pt x="1208087" y="1557338"/>
                  </a:cubicBezTo>
                  <a:cubicBezTo>
                    <a:pt x="1208087" y="1562599"/>
                    <a:pt x="1203823" y="1566863"/>
                    <a:pt x="1198562" y="1566863"/>
                  </a:cubicBezTo>
                  <a:cubicBezTo>
                    <a:pt x="1193301" y="1566863"/>
                    <a:pt x="1189037" y="1562599"/>
                    <a:pt x="1189037" y="1557338"/>
                  </a:cubicBezTo>
                  <a:cubicBezTo>
                    <a:pt x="1189037" y="1552077"/>
                    <a:pt x="1193301" y="1547813"/>
                    <a:pt x="1198562" y="1547813"/>
                  </a:cubicBezTo>
                  <a:close/>
                  <a:moveTo>
                    <a:pt x="1155699" y="1547813"/>
                  </a:moveTo>
                  <a:cubicBezTo>
                    <a:pt x="1160960" y="1547813"/>
                    <a:pt x="1165224" y="1552077"/>
                    <a:pt x="1165224" y="1557338"/>
                  </a:cubicBezTo>
                  <a:cubicBezTo>
                    <a:pt x="1165224" y="1562599"/>
                    <a:pt x="1160960" y="1566863"/>
                    <a:pt x="1155699" y="1566863"/>
                  </a:cubicBezTo>
                  <a:cubicBezTo>
                    <a:pt x="1150438" y="1566863"/>
                    <a:pt x="1146174" y="1562599"/>
                    <a:pt x="1146174" y="1557338"/>
                  </a:cubicBezTo>
                  <a:cubicBezTo>
                    <a:pt x="1146174" y="1552077"/>
                    <a:pt x="1150438" y="1547813"/>
                    <a:pt x="1155699" y="1547813"/>
                  </a:cubicBezTo>
                  <a:close/>
                  <a:moveTo>
                    <a:pt x="1112882" y="1547813"/>
                  </a:moveTo>
                  <a:cubicBezTo>
                    <a:pt x="1112882" y="1547813"/>
                    <a:pt x="1112882" y="1547813"/>
                    <a:pt x="1113381" y="1547813"/>
                  </a:cubicBezTo>
                  <a:cubicBezTo>
                    <a:pt x="1118370" y="1547813"/>
                    <a:pt x="1122362" y="1551623"/>
                    <a:pt x="1122362" y="1557066"/>
                  </a:cubicBezTo>
                  <a:cubicBezTo>
                    <a:pt x="1122362" y="1562509"/>
                    <a:pt x="1118370" y="1566863"/>
                    <a:pt x="1113381" y="1566863"/>
                  </a:cubicBezTo>
                  <a:cubicBezTo>
                    <a:pt x="1113381" y="1566863"/>
                    <a:pt x="1113381" y="1566863"/>
                    <a:pt x="1112882" y="1566863"/>
                  </a:cubicBezTo>
                  <a:cubicBezTo>
                    <a:pt x="1108392" y="1566319"/>
                    <a:pt x="1104899" y="1562509"/>
                    <a:pt x="1104899" y="1557066"/>
                  </a:cubicBezTo>
                  <a:cubicBezTo>
                    <a:pt x="1104899" y="1552168"/>
                    <a:pt x="1108392" y="1547813"/>
                    <a:pt x="1112882" y="1547813"/>
                  </a:cubicBezTo>
                  <a:close/>
                  <a:moveTo>
                    <a:pt x="1069975" y="1547813"/>
                  </a:moveTo>
                  <a:cubicBezTo>
                    <a:pt x="1075236" y="1547813"/>
                    <a:pt x="1079500" y="1552077"/>
                    <a:pt x="1079500" y="1557338"/>
                  </a:cubicBezTo>
                  <a:cubicBezTo>
                    <a:pt x="1079500" y="1562599"/>
                    <a:pt x="1075236" y="1566863"/>
                    <a:pt x="1069975" y="1566863"/>
                  </a:cubicBezTo>
                  <a:cubicBezTo>
                    <a:pt x="1064714" y="1566863"/>
                    <a:pt x="1060450" y="1562599"/>
                    <a:pt x="1060450" y="1557338"/>
                  </a:cubicBezTo>
                  <a:cubicBezTo>
                    <a:pt x="1060450" y="1552077"/>
                    <a:pt x="1064714" y="1547813"/>
                    <a:pt x="1069975" y="1547813"/>
                  </a:cubicBezTo>
                  <a:close/>
                  <a:moveTo>
                    <a:pt x="1027112" y="1547813"/>
                  </a:moveTo>
                  <a:cubicBezTo>
                    <a:pt x="1032373" y="1547813"/>
                    <a:pt x="1036637" y="1552077"/>
                    <a:pt x="1036637" y="1557338"/>
                  </a:cubicBezTo>
                  <a:cubicBezTo>
                    <a:pt x="1036637" y="1562599"/>
                    <a:pt x="1032373" y="1566863"/>
                    <a:pt x="1027112" y="1566863"/>
                  </a:cubicBezTo>
                  <a:cubicBezTo>
                    <a:pt x="1021851" y="1566863"/>
                    <a:pt x="1017587" y="1562599"/>
                    <a:pt x="1017587" y="1557338"/>
                  </a:cubicBezTo>
                  <a:cubicBezTo>
                    <a:pt x="1017587" y="1552077"/>
                    <a:pt x="1021851" y="1547813"/>
                    <a:pt x="1027112" y="1547813"/>
                  </a:cubicBezTo>
                  <a:close/>
                  <a:moveTo>
                    <a:pt x="984250" y="1547813"/>
                  </a:moveTo>
                  <a:cubicBezTo>
                    <a:pt x="989511" y="1547813"/>
                    <a:pt x="993775" y="1552077"/>
                    <a:pt x="993775" y="1557338"/>
                  </a:cubicBezTo>
                  <a:cubicBezTo>
                    <a:pt x="993775" y="1562599"/>
                    <a:pt x="989511" y="1566863"/>
                    <a:pt x="984250" y="1566863"/>
                  </a:cubicBezTo>
                  <a:cubicBezTo>
                    <a:pt x="978989" y="1566863"/>
                    <a:pt x="974725" y="1562599"/>
                    <a:pt x="974725" y="1557338"/>
                  </a:cubicBezTo>
                  <a:cubicBezTo>
                    <a:pt x="974725" y="1552077"/>
                    <a:pt x="978989" y="1547813"/>
                    <a:pt x="984250" y="1547813"/>
                  </a:cubicBezTo>
                  <a:close/>
                  <a:moveTo>
                    <a:pt x="941387" y="1547813"/>
                  </a:moveTo>
                  <a:cubicBezTo>
                    <a:pt x="946648" y="1547813"/>
                    <a:pt x="950912" y="1552077"/>
                    <a:pt x="950912" y="1557338"/>
                  </a:cubicBezTo>
                  <a:cubicBezTo>
                    <a:pt x="950912" y="1562599"/>
                    <a:pt x="946648" y="1566863"/>
                    <a:pt x="941387" y="1566863"/>
                  </a:cubicBezTo>
                  <a:cubicBezTo>
                    <a:pt x="936126" y="1566863"/>
                    <a:pt x="931862" y="1562599"/>
                    <a:pt x="931862" y="1557338"/>
                  </a:cubicBezTo>
                  <a:cubicBezTo>
                    <a:pt x="931862" y="1552077"/>
                    <a:pt x="936126" y="1547813"/>
                    <a:pt x="941387" y="1547813"/>
                  </a:cubicBezTo>
                  <a:close/>
                  <a:moveTo>
                    <a:pt x="898525" y="1547813"/>
                  </a:moveTo>
                  <a:cubicBezTo>
                    <a:pt x="903786" y="1547813"/>
                    <a:pt x="908050" y="1552077"/>
                    <a:pt x="908050" y="1557338"/>
                  </a:cubicBezTo>
                  <a:cubicBezTo>
                    <a:pt x="908050" y="1562599"/>
                    <a:pt x="903786" y="1566863"/>
                    <a:pt x="898525" y="1566863"/>
                  </a:cubicBezTo>
                  <a:cubicBezTo>
                    <a:pt x="893264" y="1566863"/>
                    <a:pt x="889000" y="1562599"/>
                    <a:pt x="889000" y="1557338"/>
                  </a:cubicBezTo>
                  <a:cubicBezTo>
                    <a:pt x="889000" y="1552077"/>
                    <a:pt x="893264" y="1547813"/>
                    <a:pt x="898525" y="1547813"/>
                  </a:cubicBezTo>
                  <a:close/>
                  <a:moveTo>
                    <a:pt x="855662" y="1547813"/>
                  </a:moveTo>
                  <a:cubicBezTo>
                    <a:pt x="860923" y="1547813"/>
                    <a:pt x="865187" y="1552077"/>
                    <a:pt x="865187" y="1557338"/>
                  </a:cubicBezTo>
                  <a:cubicBezTo>
                    <a:pt x="865187" y="1562599"/>
                    <a:pt x="860923" y="1566863"/>
                    <a:pt x="855662" y="1566863"/>
                  </a:cubicBezTo>
                  <a:cubicBezTo>
                    <a:pt x="850401" y="1566863"/>
                    <a:pt x="846137" y="1562599"/>
                    <a:pt x="846137" y="1557338"/>
                  </a:cubicBezTo>
                  <a:cubicBezTo>
                    <a:pt x="846137" y="1552077"/>
                    <a:pt x="850401" y="1547813"/>
                    <a:pt x="855662" y="1547813"/>
                  </a:cubicBezTo>
                  <a:close/>
                  <a:moveTo>
                    <a:pt x="812800" y="1547813"/>
                  </a:moveTo>
                  <a:cubicBezTo>
                    <a:pt x="818061" y="1547813"/>
                    <a:pt x="822325" y="1552077"/>
                    <a:pt x="822325" y="1557338"/>
                  </a:cubicBezTo>
                  <a:cubicBezTo>
                    <a:pt x="822325" y="1562599"/>
                    <a:pt x="818061" y="1566863"/>
                    <a:pt x="812800" y="1566863"/>
                  </a:cubicBezTo>
                  <a:cubicBezTo>
                    <a:pt x="807539" y="1566863"/>
                    <a:pt x="803275" y="1562599"/>
                    <a:pt x="803275" y="1557338"/>
                  </a:cubicBezTo>
                  <a:cubicBezTo>
                    <a:pt x="803275" y="1552077"/>
                    <a:pt x="807539" y="1547813"/>
                    <a:pt x="812800" y="1547813"/>
                  </a:cubicBezTo>
                  <a:close/>
                  <a:moveTo>
                    <a:pt x="769665" y="1547813"/>
                  </a:moveTo>
                  <a:cubicBezTo>
                    <a:pt x="769665" y="1547813"/>
                    <a:pt x="769665" y="1547813"/>
                    <a:pt x="770209" y="1547813"/>
                  </a:cubicBezTo>
                  <a:cubicBezTo>
                    <a:pt x="775108" y="1547813"/>
                    <a:pt x="779462" y="1551623"/>
                    <a:pt x="779462" y="1557066"/>
                  </a:cubicBezTo>
                  <a:cubicBezTo>
                    <a:pt x="779462" y="1562509"/>
                    <a:pt x="775108" y="1566863"/>
                    <a:pt x="770209" y="1566863"/>
                  </a:cubicBezTo>
                  <a:cubicBezTo>
                    <a:pt x="770209" y="1566863"/>
                    <a:pt x="770209" y="1566863"/>
                    <a:pt x="769665" y="1566863"/>
                  </a:cubicBezTo>
                  <a:cubicBezTo>
                    <a:pt x="764766" y="1566319"/>
                    <a:pt x="760412" y="1562509"/>
                    <a:pt x="760412" y="1557066"/>
                  </a:cubicBezTo>
                  <a:cubicBezTo>
                    <a:pt x="760412" y="1552168"/>
                    <a:pt x="764766" y="1547813"/>
                    <a:pt x="769665" y="1547813"/>
                  </a:cubicBezTo>
                  <a:close/>
                  <a:moveTo>
                    <a:pt x="726281" y="1547813"/>
                  </a:moveTo>
                  <a:cubicBezTo>
                    <a:pt x="731104" y="1547813"/>
                    <a:pt x="735013" y="1552077"/>
                    <a:pt x="735013" y="1557338"/>
                  </a:cubicBezTo>
                  <a:cubicBezTo>
                    <a:pt x="735013" y="1562599"/>
                    <a:pt x="731104" y="1566863"/>
                    <a:pt x="726281" y="1566863"/>
                  </a:cubicBezTo>
                  <a:cubicBezTo>
                    <a:pt x="721458" y="1566863"/>
                    <a:pt x="717549" y="1562599"/>
                    <a:pt x="717549" y="1557338"/>
                  </a:cubicBezTo>
                  <a:cubicBezTo>
                    <a:pt x="717549" y="1552077"/>
                    <a:pt x="721458" y="1547813"/>
                    <a:pt x="726281" y="1547813"/>
                  </a:cubicBezTo>
                  <a:close/>
                  <a:moveTo>
                    <a:pt x="683419" y="1547813"/>
                  </a:moveTo>
                  <a:cubicBezTo>
                    <a:pt x="688242" y="1547813"/>
                    <a:pt x="692151" y="1552077"/>
                    <a:pt x="692151" y="1557338"/>
                  </a:cubicBezTo>
                  <a:cubicBezTo>
                    <a:pt x="692151" y="1562599"/>
                    <a:pt x="688242" y="1566863"/>
                    <a:pt x="683419" y="1566863"/>
                  </a:cubicBezTo>
                  <a:cubicBezTo>
                    <a:pt x="678596" y="1566863"/>
                    <a:pt x="674687" y="1562599"/>
                    <a:pt x="674687" y="1557338"/>
                  </a:cubicBezTo>
                  <a:cubicBezTo>
                    <a:pt x="674687" y="1552077"/>
                    <a:pt x="678596" y="1547813"/>
                    <a:pt x="683419" y="1547813"/>
                  </a:cubicBezTo>
                  <a:close/>
                  <a:moveTo>
                    <a:pt x="640556" y="1547813"/>
                  </a:moveTo>
                  <a:cubicBezTo>
                    <a:pt x="645379" y="1547813"/>
                    <a:pt x="649288" y="1552077"/>
                    <a:pt x="649288" y="1557338"/>
                  </a:cubicBezTo>
                  <a:cubicBezTo>
                    <a:pt x="649288" y="1562599"/>
                    <a:pt x="645379" y="1566863"/>
                    <a:pt x="640556" y="1566863"/>
                  </a:cubicBezTo>
                  <a:cubicBezTo>
                    <a:pt x="635733" y="1566863"/>
                    <a:pt x="631824" y="1562599"/>
                    <a:pt x="631824" y="1557338"/>
                  </a:cubicBezTo>
                  <a:cubicBezTo>
                    <a:pt x="631824" y="1552077"/>
                    <a:pt x="635733" y="1547813"/>
                    <a:pt x="640556" y="1547813"/>
                  </a:cubicBezTo>
                  <a:close/>
                  <a:moveTo>
                    <a:pt x="597694" y="1547813"/>
                  </a:moveTo>
                  <a:cubicBezTo>
                    <a:pt x="602517" y="1547813"/>
                    <a:pt x="606426" y="1552077"/>
                    <a:pt x="606426" y="1557338"/>
                  </a:cubicBezTo>
                  <a:cubicBezTo>
                    <a:pt x="606426" y="1562599"/>
                    <a:pt x="602517" y="1566863"/>
                    <a:pt x="597694" y="1566863"/>
                  </a:cubicBezTo>
                  <a:cubicBezTo>
                    <a:pt x="592871" y="1566863"/>
                    <a:pt x="588962" y="1562599"/>
                    <a:pt x="588962" y="1557338"/>
                  </a:cubicBezTo>
                  <a:cubicBezTo>
                    <a:pt x="588962" y="1552077"/>
                    <a:pt x="592871" y="1547813"/>
                    <a:pt x="597694" y="1547813"/>
                  </a:cubicBezTo>
                  <a:close/>
                  <a:moveTo>
                    <a:pt x="554037" y="1547813"/>
                  </a:moveTo>
                  <a:cubicBezTo>
                    <a:pt x="559298" y="1547813"/>
                    <a:pt x="563562" y="1552077"/>
                    <a:pt x="563562" y="1557338"/>
                  </a:cubicBezTo>
                  <a:cubicBezTo>
                    <a:pt x="563562" y="1562599"/>
                    <a:pt x="559298" y="1566863"/>
                    <a:pt x="554037" y="1566863"/>
                  </a:cubicBezTo>
                  <a:cubicBezTo>
                    <a:pt x="548776" y="1566863"/>
                    <a:pt x="544512" y="1562599"/>
                    <a:pt x="544512" y="1557338"/>
                  </a:cubicBezTo>
                  <a:cubicBezTo>
                    <a:pt x="544512" y="1552077"/>
                    <a:pt x="548776" y="1547813"/>
                    <a:pt x="554037" y="1547813"/>
                  </a:cubicBezTo>
                  <a:close/>
                  <a:moveTo>
                    <a:pt x="511174" y="1547813"/>
                  </a:moveTo>
                  <a:cubicBezTo>
                    <a:pt x="516435" y="1547813"/>
                    <a:pt x="520699" y="1552077"/>
                    <a:pt x="520699" y="1557338"/>
                  </a:cubicBezTo>
                  <a:cubicBezTo>
                    <a:pt x="520699" y="1562599"/>
                    <a:pt x="516435" y="1566863"/>
                    <a:pt x="511174" y="1566863"/>
                  </a:cubicBezTo>
                  <a:cubicBezTo>
                    <a:pt x="505913" y="1566863"/>
                    <a:pt x="501649" y="1562599"/>
                    <a:pt x="501649" y="1557338"/>
                  </a:cubicBezTo>
                  <a:cubicBezTo>
                    <a:pt x="501649" y="1552077"/>
                    <a:pt x="505913" y="1547813"/>
                    <a:pt x="511174" y="1547813"/>
                  </a:cubicBezTo>
                  <a:close/>
                  <a:moveTo>
                    <a:pt x="468312" y="1547813"/>
                  </a:moveTo>
                  <a:cubicBezTo>
                    <a:pt x="473573" y="1547813"/>
                    <a:pt x="477837" y="1552077"/>
                    <a:pt x="477837" y="1557338"/>
                  </a:cubicBezTo>
                  <a:cubicBezTo>
                    <a:pt x="477837" y="1562599"/>
                    <a:pt x="473573" y="1566863"/>
                    <a:pt x="468312" y="1566863"/>
                  </a:cubicBezTo>
                  <a:cubicBezTo>
                    <a:pt x="463051" y="1566863"/>
                    <a:pt x="458787" y="1562599"/>
                    <a:pt x="458787" y="1557338"/>
                  </a:cubicBezTo>
                  <a:cubicBezTo>
                    <a:pt x="458787" y="1552077"/>
                    <a:pt x="463051" y="1547813"/>
                    <a:pt x="468312" y="1547813"/>
                  </a:cubicBezTo>
                  <a:close/>
                  <a:moveTo>
                    <a:pt x="425177" y="1547813"/>
                  </a:moveTo>
                  <a:cubicBezTo>
                    <a:pt x="430620" y="1547813"/>
                    <a:pt x="434974" y="1551623"/>
                    <a:pt x="434974" y="1557066"/>
                  </a:cubicBezTo>
                  <a:cubicBezTo>
                    <a:pt x="434974" y="1562509"/>
                    <a:pt x="430620" y="1566863"/>
                    <a:pt x="425177" y="1566863"/>
                  </a:cubicBezTo>
                  <a:cubicBezTo>
                    <a:pt x="419734" y="1566319"/>
                    <a:pt x="415924" y="1562509"/>
                    <a:pt x="415924" y="1557066"/>
                  </a:cubicBezTo>
                  <a:cubicBezTo>
                    <a:pt x="415924" y="1552168"/>
                    <a:pt x="419734" y="1547813"/>
                    <a:pt x="425177" y="1547813"/>
                  </a:cubicBezTo>
                  <a:close/>
                  <a:moveTo>
                    <a:pt x="382587" y="1547813"/>
                  </a:moveTo>
                  <a:cubicBezTo>
                    <a:pt x="387848" y="1547813"/>
                    <a:pt x="392112" y="1552077"/>
                    <a:pt x="392112" y="1557338"/>
                  </a:cubicBezTo>
                  <a:cubicBezTo>
                    <a:pt x="392112" y="1562599"/>
                    <a:pt x="387848" y="1566863"/>
                    <a:pt x="382587" y="1566863"/>
                  </a:cubicBezTo>
                  <a:cubicBezTo>
                    <a:pt x="377326" y="1566863"/>
                    <a:pt x="373062" y="1562599"/>
                    <a:pt x="373062" y="1557338"/>
                  </a:cubicBezTo>
                  <a:cubicBezTo>
                    <a:pt x="373062" y="1552077"/>
                    <a:pt x="377326" y="1547813"/>
                    <a:pt x="382587" y="1547813"/>
                  </a:cubicBezTo>
                  <a:close/>
                  <a:moveTo>
                    <a:pt x="339725" y="1547813"/>
                  </a:moveTo>
                  <a:cubicBezTo>
                    <a:pt x="344986" y="1547813"/>
                    <a:pt x="349250" y="1552077"/>
                    <a:pt x="349250" y="1557338"/>
                  </a:cubicBezTo>
                  <a:cubicBezTo>
                    <a:pt x="349250" y="1562599"/>
                    <a:pt x="344986" y="1566863"/>
                    <a:pt x="339725" y="1566863"/>
                  </a:cubicBezTo>
                  <a:cubicBezTo>
                    <a:pt x="334464" y="1566863"/>
                    <a:pt x="330200" y="1562599"/>
                    <a:pt x="330200" y="1557338"/>
                  </a:cubicBezTo>
                  <a:cubicBezTo>
                    <a:pt x="330200" y="1552077"/>
                    <a:pt x="334464" y="1547813"/>
                    <a:pt x="339725" y="1547813"/>
                  </a:cubicBezTo>
                  <a:close/>
                  <a:moveTo>
                    <a:pt x="296862" y="1547813"/>
                  </a:moveTo>
                  <a:cubicBezTo>
                    <a:pt x="302123" y="1547813"/>
                    <a:pt x="306387" y="1552077"/>
                    <a:pt x="306387" y="1557338"/>
                  </a:cubicBezTo>
                  <a:cubicBezTo>
                    <a:pt x="306387" y="1562599"/>
                    <a:pt x="302123" y="1566863"/>
                    <a:pt x="296862" y="1566863"/>
                  </a:cubicBezTo>
                  <a:cubicBezTo>
                    <a:pt x="291601" y="1566863"/>
                    <a:pt x="287337" y="1562599"/>
                    <a:pt x="287337" y="1557338"/>
                  </a:cubicBezTo>
                  <a:cubicBezTo>
                    <a:pt x="287337" y="1552077"/>
                    <a:pt x="291601" y="1547813"/>
                    <a:pt x="296862" y="1547813"/>
                  </a:cubicBezTo>
                  <a:close/>
                  <a:moveTo>
                    <a:pt x="254000" y="1547813"/>
                  </a:moveTo>
                  <a:cubicBezTo>
                    <a:pt x="259261" y="1547813"/>
                    <a:pt x="263525" y="1552077"/>
                    <a:pt x="263525" y="1557338"/>
                  </a:cubicBezTo>
                  <a:cubicBezTo>
                    <a:pt x="263525" y="1562599"/>
                    <a:pt x="259261" y="1566863"/>
                    <a:pt x="254000" y="1566863"/>
                  </a:cubicBezTo>
                  <a:cubicBezTo>
                    <a:pt x="248739" y="1566863"/>
                    <a:pt x="244475" y="1562599"/>
                    <a:pt x="244475" y="1557338"/>
                  </a:cubicBezTo>
                  <a:cubicBezTo>
                    <a:pt x="244475" y="1552077"/>
                    <a:pt x="248739" y="1547813"/>
                    <a:pt x="254000" y="1547813"/>
                  </a:cubicBezTo>
                  <a:close/>
                  <a:moveTo>
                    <a:pt x="211137" y="1547813"/>
                  </a:moveTo>
                  <a:cubicBezTo>
                    <a:pt x="216398" y="1547813"/>
                    <a:pt x="220662" y="1552077"/>
                    <a:pt x="220662" y="1557338"/>
                  </a:cubicBezTo>
                  <a:cubicBezTo>
                    <a:pt x="220662" y="1562599"/>
                    <a:pt x="216398" y="1566863"/>
                    <a:pt x="211137" y="1566863"/>
                  </a:cubicBezTo>
                  <a:cubicBezTo>
                    <a:pt x="205876" y="1566863"/>
                    <a:pt x="201612" y="1562599"/>
                    <a:pt x="201612" y="1557338"/>
                  </a:cubicBezTo>
                  <a:cubicBezTo>
                    <a:pt x="201612" y="1552077"/>
                    <a:pt x="205876" y="1547813"/>
                    <a:pt x="211137" y="1547813"/>
                  </a:cubicBezTo>
                  <a:close/>
                  <a:moveTo>
                    <a:pt x="168003" y="1547813"/>
                  </a:moveTo>
                  <a:cubicBezTo>
                    <a:pt x="173446" y="1547813"/>
                    <a:pt x="177800" y="1551623"/>
                    <a:pt x="177800" y="1557066"/>
                  </a:cubicBezTo>
                  <a:cubicBezTo>
                    <a:pt x="177800" y="1562509"/>
                    <a:pt x="173446" y="1566863"/>
                    <a:pt x="168003" y="1566863"/>
                  </a:cubicBezTo>
                  <a:cubicBezTo>
                    <a:pt x="166914" y="1566863"/>
                    <a:pt x="165281" y="1566319"/>
                    <a:pt x="164193" y="1565775"/>
                  </a:cubicBezTo>
                  <a:cubicBezTo>
                    <a:pt x="162560" y="1564142"/>
                    <a:pt x="160927" y="1562509"/>
                    <a:pt x="159839" y="1561420"/>
                  </a:cubicBezTo>
                  <a:cubicBezTo>
                    <a:pt x="159294" y="1559788"/>
                    <a:pt x="158750" y="1558699"/>
                    <a:pt x="158750" y="1557066"/>
                  </a:cubicBezTo>
                  <a:cubicBezTo>
                    <a:pt x="158750" y="1551623"/>
                    <a:pt x="163104" y="1547813"/>
                    <a:pt x="168003" y="1547813"/>
                  </a:cubicBezTo>
                  <a:close/>
                  <a:moveTo>
                    <a:pt x="2124075" y="1504951"/>
                  </a:moveTo>
                  <a:cubicBezTo>
                    <a:pt x="2129336" y="1504951"/>
                    <a:pt x="2133600" y="1508860"/>
                    <a:pt x="2133600" y="1513683"/>
                  </a:cubicBezTo>
                  <a:cubicBezTo>
                    <a:pt x="2133600" y="1518506"/>
                    <a:pt x="2129336" y="1522415"/>
                    <a:pt x="2124075" y="1522415"/>
                  </a:cubicBezTo>
                  <a:cubicBezTo>
                    <a:pt x="2118814" y="1522415"/>
                    <a:pt x="2114550" y="1518506"/>
                    <a:pt x="2114550" y="1513683"/>
                  </a:cubicBezTo>
                  <a:cubicBezTo>
                    <a:pt x="2114550" y="1508860"/>
                    <a:pt x="2118814" y="1504951"/>
                    <a:pt x="2124075" y="1504951"/>
                  </a:cubicBezTo>
                  <a:close/>
                  <a:moveTo>
                    <a:pt x="2081212" y="1504951"/>
                  </a:moveTo>
                  <a:cubicBezTo>
                    <a:pt x="2086473" y="1504951"/>
                    <a:pt x="2090737" y="1508860"/>
                    <a:pt x="2090737" y="1513683"/>
                  </a:cubicBezTo>
                  <a:cubicBezTo>
                    <a:pt x="2090737" y="1518506"/>
                    <a:pt x="2086473" y="1522415"/>
                    <a:pt x="2081212" y="1522415"/>
                  </a:cubicBezTo>
                  <a:cubicBezTo>
                    <a:pt x="2075951" y="1522415"/>
                    <a:pt x="2071687" y="1518506"/>
                    <a:pt x="2071687" y="1513683"/>
                  </a:cubicBezTo>
                  <a:cubicBezTo>
                    <a:pt x="2071687" y="1508860"/>
                    <a:pt x="2075951" y="1504951"/>
                    <a:pt x="2081212" y="1504951"/>
                  </a:cubicBezTo>
                  <a:close/>
                  <a:moveTo>
                    <a:pt x="2038350" y="1504951"/>
                  </a:moveTo>
                  <a:cubicBezTo>
                    <a:pt x="2043611" y="1504951"/>
                    <a:pt x="2047875" y="1508860"/>
                    <a:pt x="2047875" y="1513683"/>
                  </a:cubicBezTo>
                  <a:cubicBezTo>
                    <a:pt x="2047875" y="1518506"/>
                    <a:pt x="2043611" y="1522415"/>
                    <a:pt x="2038350" y="1522415"/>
                  </a:cubicBezTo>
                  <a:cubicBezTo>
                    <a:pt x="2033089" y="1522415"/>
                    <a:pt x="2028825" y="1518506"/>
                    <a:pt x="2028825" y="1513683"/>
                  </a:cubicBezTo>
                  <a:cubicBezTo>
                    <a:pt x="2028825" y="1508860"/>
                    <a:pt x="2033089" y="1504951"/>
                    <a:pt x="2038350" y="1504951"/>
                  </a:cubicBezTo>
                  <a:close/>
                  <a:moveTo>
                    <a:pt x="1994694" y="1504951"/>
                  </a:moveTo>
                  <a:cubicBezTo>
                    <a:pt x="1999517" y="1504951"/>
                    <a:pt x="2003426" y="1508860"/>
                    <a:pt x="2003426" y="1513683"/>
                  </a:cubicBezTo>
                  <a:cubicBezTo>
                    <a:pt x="2003426" y="1518506"/>
                    <a:pt x="1999517" y="1522415"/>
                    <a:pt x="1994694" y="1522415"/>
                  </a:cubicBezTo>
                  <a:cubicBezTo>
                    <a:pt x="1989871" y="1522415"/>
                    <a:pt x="1985962" y="1518506"/>
                    <a:pt x="1985962" y="1513683"/>
                  </a:cubicBezTo>
                  <a:cubicBezTo>
                    <a:pt x="1985962" y="1508860"/>
                    <a:pt x="1989871" y="1504951"/>
                    <a:pt x="1994694" y="1504951"/>
                  </a:cubicBezTo>
                  <a:close/>
                  <a:moveTo>
                    <a:pt x="1951832" y="1504951"/>
                  </a:moveTo>
                  <a:cubicBezTo>
                    <a:pt x="1956655" y="1504951"/>
                    <a:pt x="1960564" y="1508860"/>
                    <a:pt x="1960564" y="1513683"/>
                  </a:cubicBezTo>
                  <a:cubicBezTo>
                    <a:pt x="1960564" y="1518506"/>
                    <a:pt x="1956655" y="1522415"/>
                    <a:pt x="1951832" y="1522415"/>
                  </a:cubicBezTo>
                  <a:cubicBezTo>
                    <a:pt x="1947009" y="1522415"/>
                    <a:pt x="1943100" y="1518506"/>
                    <a:pt x="1943100" y="1513683"/>
                  </a:cubicBezTo>
                  <a:cubicBezTo>
                    <a:pt x="1943100" y="1508860"/>
                    <a:pt x="1947009" y="1504951"/>
                    <a:pt x="1951832" y="1504951"/>
                  </a:cubicBezTo>
                  <a:close/>
                  <a:moveTo>
                    <a:pt x="1908969" y="1504951"/>
                  </a:moveTo>
                  <a:cubicBezTo>
                    <a:pt x="1913792" y="1504951"/>
                    <a:pt x="1917701" y="1508860"/>
                    <a:pt x="1917701" y="1513683"/>
                  </a:cubicBezTo>
                  <a:cubicBezTo>
                    <a:pt x="1917701" y="1518506"/>
                    <a:pt x="1913792" y="1522415"/>
                    <a:pt x="1908969" y="1522415"/>
                  </a:cubicBezTo>
                  <a:cubicBezTo>
                    <a:pt x="1904146" y="1522415"/>
                    <a:pt x="1900237" y="1518506"/>
                    <a:pt x="1900237" y="1513683"/>
                  </a:cubicBezTo>
                  <a:cubicBezTo>
                    <a:pt x="1900237" y="1508860"/>
                    <a:pt x="1904146" y="1504951"/>
                    <a:pt x="1908969" y="1504951"/>
                  </a:cubicBezTo>
                  <a:close/>
                  <a:moveTo>
                    <a:pt x="1866107" y="1504951"/>
                  </a:moveTo>
                  <a:cubicBezTo>
                    <a:pt x="1870930" y="1504951"/>
                    <a:pt x="1874839" y="1508860"/>
                    <a:pt x="1874839" y="1513683"/>
                  </a:cubicBezTo>
                  <a:cubicBezTo>
                    <a:pt x="1874839" y="1518506"/>
                    <a:pt x="1870930" y="1522415"/>
                    <a:pt x="1866107" y="1522415"/>
                  </a:cubicBezTo>
                  <a:cubicBezTo>
                    <a:pt x="1861284" y="1522415"/>
                    <a:pt x="1857375" y="1518506"/>
                    <a:pt x="1857375" y="1513683"/>
                  </a:cubicBezTo>
                  <a:cubicBezTo>
                    <a:pt x="1857375" y="1508860"/>
                    <a:pt x="1861284" y="1504951"/>
                    <a:pt x="1866107" y="1504951"/>
                  </a:cubicBezTo>
                  <a:close/>
                  <a:moveTo>
                    <a:pt x="1822450" y="1504951"/>
                  </a:moveTo>
                  <a:cubicBezTo>
                    <a:pt x="1827711" y="1504951"/>
                    <a:pt x="1831975" y="1508860"/>
                    <a:pt x="1831975" y="1513683"/>
                  </a:cubicBezTo>
                  <a:cubicBezTo>
                    <a:pt x="1831975" y="1518506"/>
                    <a:pt x="1827711" y="1522415"/>
                    <a:pt x="1822450" y="1522415"/>
                  </a:cubicBezTo>
                  <a:cubicBezTo>
                    <a:pt x="1817189" y="1522415"/>
                    <a:pt x="1812925" y="1518506"/>
                    <a:pt x="1812925" y="1513683"/>
                  </a:cubicBezTo>
                  <a:cubicBezTo>
                    <a:pt x="1812925" y="1508860"/>
                    <a:pt x="1817189" y="1504951"/>
                    <a:pt x="1822450" y="1504951"/>
                  </a:cubicBezTo>
                  <a:close/>
                  <a:moveTo>
                    <a:pt x="1779587" y="1504951"/>
                  </a:moveTo>
                  <a:cubicBezTo>
                    <a:pt x="1784848" y="1504951"/>
                    <a:pt x="1789112" y="1508860"/>
                    <a:pt x="1789112" y="1513683"/>
                  </a:cubicBezTo>
                  <a:cubicBezTo>
                    <a:pt x="1789112" y="1518506"/>
                    <a:pt x="1784848" y="1522415"/>
                    <a:pt x="1779587" y="1522415"/>
                  </a:cubicBezTo>
                  <a:cubicBezTo>
                    <a:pt x="1774326" y="1522415"/>
                    <a:pt x="1770062" y="1518506"/>
                    <a:pt x="1770062" y="1513683"/>
                  </a:cubicBezTo>
                  <a:cubicBezTo>
                    <a:pt x="1770062" y="1508860"/>
                    <a:pt x="1774326" y="1504951"/>
                    <a:pt x="1779587" y="1504951"/>
                  </a:cubicBezTo>
                  <a:close/>
                  <a:moveTo>
                    <a:pt x="1736724" y="1504951"/>
                  </a:moveTo>
                  <a:cubicBezTo>
                    <a:pt x="1741985" y="1504951"/>
                    <a:pt x="1746249" y="1508860"/>
                    <a:pt x="1746249" y="1513683"/>
                  </a:cubicBezTo>
                  <a:cubicBezTo>
                    <a:pt x="1746249" y="1518506"/>
                    <a:pt x="1741985" y="1522415"/>
                    <a:pt x="1736724" y="1522415"/>
                  </a:cubicBezTo>
                  <a:cubicBezTo>
                    <a:pt x="1731463" y="1522415"/>
                    <a:pt x="1727199" y="1518506"/>
                    <a:pt x="1727199" y="1513683"/>
                  </a:cubicBezTo>
                  <a:cubicBezTo>
                    <a:pt x="1727199" y="1508860"/>
                    <a:pt x="1731463" y="1504951"/>
                    <a:pt x="1736724" y="1504951"/>
                  </a:cubicBezTo>
                  <a:close/>
                  <a:moveTo>
                    <a:pt x="1693862" y="1504951"/>
                  </a:moveTo>
                  <a:cubicBezTo>
                    <a:pt x="1699123" y="1504951"/>
                    <a:pt x="1703387" y="1508860"/>
                    <a:pt x="1703387" y="1513683"/>
                  </a:cubicBezTo>
                  <a:cubicBezTo>
                    <a:pt x="1703387" y="1518506"/>
                    <a:pt x="1699123" y="1522415"/>
                    <a:pt x="1693862" y="1522415"/>
                  </a:cubicBezTo>
                  <a:cubicBezTo>
                    <a:pt x="1688601" y="1522415"/>
                    <a:pt x="1684337" y="1518506"/>
                    <a:pt x="1684337" y="1513683"/>
                  </a:cubicBezTo>
                  <a:cubicBezTo>
                    <a:pt x="1684337" y="1508860"/>
                    <a:pt x="1688601" y="1504951"/>
                    <a:pt x="1693862" y="1504951"/>
                  </a:cubicBezTo>
                  <a:close/>
                  <a:moveTo>
                    <a:pt x="1650999" y="1504951"/>
                  </a:moveTo>
                  <a:cubicBezTo>
                    <a:pt x="1656260" y="1504951"/>
                    <a:pt x="1660524" y="1508860"/>
                    <a:pt x="1660524" y="1513683"/>
                  </a:cubicBezTo>
                  <a:cubicBezTo>
                    <a:pt x="1660524" y="1518506"/>
                    <a:pt x="1656260" y="1522415"/>
                    <a:pt x="1650999" y="1522415"/>
                  </a:cubicBezTo>
                  <a:cubicBezTo>
                    <a:pt x="1645738" y="1522415"/>
                    <a:pt x="1641474" y="1518506"/>
                    <a:pt x="1641474" y="1513683"/>
                  </a:cubicBezTo>
                  <a:cubicBezTo>
                    <a:pt x="1641474" y="1508860"/>
                    <a:pt x="1645738" y="1504951"/>
                    <a:pt x="1650999" y="1504951"/>
                  </a:cubicBezTo>
                  <a:close/>
                  <a:moveTo>
                    <a:pt x="1608137" y="1504951"/>
                  </a:moveTo>
                  <a:cubicBezTo>
                    <a:pt x="1613398" y="1504951"/>
                    <a:pt x="1617662" y="1508860"/>
                    <a:pt x="1617662" y="1513683"/>
                  </a:cubicBezTo>
                  <a:cubicBezTo>
                    <a:pt x="1617662" y="1518506"/>
                    <a:pt x="1613398" y="1522415"/>
                    <a:pt x="1608137" y="1522415"/>
                  </a:cubicBezTo>
                  <a:cubicBezTo>
                    <a:pt x="1602876" y="1522415"/>
                    <a:pt x="1598612" y="1518506"/>
                    <a:pt x="1598612" y="1513683"/>
                  </a:cubicBezTo>
                  <a:cubicBezTo>
                    <a:pt x="1598612" y="1508860"/>
                    <a:pt x="1602876" y="1504951"/>
                    <a:pt x="1608137" y="1504951"/>
                  </a:cubicBezTo>
                  <a:close/>
                  <a:moveTo>
                    <a:pt x="1565274" y="1504951"/>
                  </a:moveTo>
                  <a:cubicBezTo>
                    <a:pt x="1570535" y="1504951"/>
                    <a:pt x="1574799" y="1508860"/>
                    <a:pt x="1574799" y="1513683"/>
                  </a:cubicBezTo>
                  <a:cubicBezTo>
                    <a:pt x="1574799" y="1518506"/>
                    <a:pt x="1570535" y="1522415"/>
                    <a:pt x="1565274" y="1522415"/>
                  </a:cubicBezTo>
                  <a:cubicBezTo>
                    <a:pt x="1560013" y="1522415"/>
                    <a:pt x="1555749" y="1518506"/>
                    <a:pt x="1555749" y="1513683"/>
                  </a:cubicBezTo>
                  <a:cubicBezTo>
                    <a:pt x="1555749" y="1508860"/>
                    <a:pt x="1560013" y="1504951"/>
                    <a:pt x="1565274" y="1504951"/>
                  </a:cubicBezTo>
                  <a:close/>
                  <a:moveTo>
                    <a:pt x="1522412" y="1504951"/>
                  </a:moveTo>
                  <a:cubicBezTo>
                    <a:pt x="1527673" y="1504951"/>
                    <a:pt x="1531937" y="1508860"/>
                    <a:pt x="1531937" y="1513683"/>
                  </a:cubicBezTo>
                  <a:cubicBezTo>
                    <a:pt x="1531937" y="1518506"/>
                    <a:pt x="1527673" y="1522415"/>
                    <a:pt x="1522412" y="1522415"/>
                  </a:cubicBezTo>
                  <a:cubicBezTo>
                    <a:pt x="1517151" y="1522415"/>
                    <a:pt x="1512887" y="1518506"/>
                    <a:pt x="1512887" y="1513683"/>
                  </a:cubicBezTo>
                  <a:cubicBezTo>
                    <a:pt x="1512887" y="1508860"/>
                    <a:pt x="1517151" y="1504951"/>
                    <a:pt x="1522412" y="1504951"/>
                  </a:cubicBezTo>
                  <a:close/>
                  <a:moveTo>
                    <a:pt x="1478756" y="1504951"/>
                  </a:moveTo>
                  <a:cubicBezTo>
                    <a:pt x="1483579" y="1504951"/>
                    <a:pt x="1487488" y="1508860"/>
                    <a:pt x="1487488" y="1513683"/>
                  </a:cubicBezTo>
                  <a:cubicBezTo>
                    <a:pt x="1487488" y="1518506"/>
                    <a:pt x="1483579" y="1522415"/>
                    <a:pt x="1478756" y="1522415"/>
                  </a:cubicBezTo>
                  <a:cubicBezTo>
                    <a:pt x="1473933" y="1522415"/>
                    <a:pt x="1470024" y="1518506"/>
                    <a:pt x="1470024" y="1513683"/>
                  </a:cubicBezTo>
                  <a:cubicBezTo>
                    <a:pt x="1470024" y="1508860"/>
                    <a:pt x="1473933" y="1504951"/>
                    <a:pt x="1478756" y="1504951"/>
                  </a:cubicBezTo>
                  <a:close/>
                  <a:moveTo>
                    <a:pt x="1092200" y="1504951"/>
                  </a:moveTo>
                  <a:cubicBezTo>
                    <a:pt x="1097461" y="1504951"/>
                    <a:pt x="1101725" y="1508860"/>
                    <a:pt x="1101725" y="1513683"/>
                  </a:cubicBezTo>
                  <a:cubicBezTo>
                    <a:pt x="1101725" y="1518506"/>
                    <a:pt x="1097461" y="1522415"/>
                    <a:pt x="1092200" y="1522415"/>
                  </a:cubicBezTo>
                  <a:cubicBezTo>
                    <a:pt x="1086939" y="1522415"/>
                    <a:pt x="1082675" y="1518506"/>
                    <a:pt x="1082675" y="1513683"/>
                  </a:cubicBezTo>
                  <a:cubicBezTo>
                    <a:pt x="1082675" y="1508860"/>
                    <a:pt x="1086939" y="1504951"/>
                    <a:pt x="1092200" y="1504951"/>
                  </a:cubicBezTo>
                  <a:close/>
                  <a:moveTo>
                    <a:pt x="1049337" y="1504951"/>
                  </a:moveTo>
                  <a:cubicBezTo>
                    <a:pt x="1054598" y="1504951"/>
                    <a:pt x="1058862" y="1508860"/>
                    <a:pt x="1058862" y="1513683"/>
                  </a:cubicBezTo>
                  <a:cubicBezTo>
                    <a:pt x="1058862" y="1518506"/>
                    <a:pt x="1054598" y="1522415"/>
                    <a:pt x="1049337" y="1522415"/>
                  </a:cubicBezTo>
                  <a:cubicBezTo>
                    <a:pt x="1044076" y="1522415"/>
                    <a:pt x="1039812" y="1518506"/>
                    <a:pt x="1039812" y="1513683"/>
                  </a:cubicBezTo>
                  <a:cubicBezTo>
                    <a:pt x="1039812" y="1508860"/>
                    <a:pt x="1044076" y="1504951"/>
                    <a:pt x="1049337" y="1504951"/>
                  </a:cubicBezTo>
                  <a:close/>
                  <a:moveTo>
                    <a:pt x="1006475" y="1504951"/>
                  </a:moveTo>
                  <a:cubicBezTo>
                    <a:pt x="1011736" y="1504951"/>
                    <a:pt x="1016000" y="1508860"/>
                    <a:pt x="1016000" y="1513683"/>
                  </a:cubicBezTo>
                  <a:cubicBezTo>
                    <a:pt x="1016000" y="1518506"/>
                    <a:pt x="1011736" y="1522415"/>
                    <a:pt x="1006475" y="1522415"/>
                  </a:cubicBezTo>
                  <a:cubicBezTo>
                    <a:pt x="1001214" y="1522415"/>
                    <a:pt x="996950" y="1518506"/>
                    <a:pt x="996950" y="1513683"/>
                  </a:cubicBezTo>
                  <a:cubicBezTo>
                    <a:pt x="996950" y="1508860"/>
                    <a:pt x="1001214" y="1504951"/>
                    <a:pt x="1006475" y="1504951"/>
                  </a:cubicBezTo>
                  <a:close/>
                  <a:moveTo>
                    <a:pt x="963612" y="1504951"/>
                  </a:moveTo>
                  <a:cubicBezTo>
                    <a:pt x="968873" y="1504951"/>
                    <a:pt x="973137" y="1508860"/>
                    <a:pt x="973137" y="1513683"/>
                  </a:cubicBezTo>
                  <a:cubicBezTo>
                    <a:pt x="973137" y="1518506"/>
                    <a:pt x="968873" y="1522415"/>
                    <a:pt x="963612" y="1522415"/>
                  </a:cubicBezTo>
                  <a:cubicBezTo>
                    <a:pt x="958351" y="1522415"/>
                    <a:pt x="954087" y="1518506"/>
                    <a:pt x="954087" y="1513683"/>
                  </a:cubicBezTo>
                  <a:cubicBezTo>
                    <a:pt x="954087" y="1508860"/>
                    <a:pt x="958351" y="1504951"/>
                    <a:pt x="963612" y="1504951"/>
                  </a:cubicBezTo>
                  <a:close/>
                  <a:moveTo>
                    <a:pt x="920750" y="1504951"/>
                  </a:moveTo>
                  <a:cubicBezTo>
                    <a:pt x="926011" y="1504951"/>
                    <a:pt x="930275" y="1508860"/>
                    <a:pt x="930275" y="1513683"/>
                  </a:cubicBezTo>
                  <a:cubicBezTo>
                    <a:pt x="930275" y="1518506"/>
                    <a:pt x="926011" y="1522415"/>
                    <a:pt x="920750" y="1522415"/>
                  </a:cubicBezTo>
                  <a:cubicBezTo>
                    <a:pt x="915489" y="1522415"/>
                    <a:pt x="911225" y="1518506"/>
                    <a:pt x="911225" y="1513683"/>
                  </a:cubicBezTo>
                  <a:cubicBezTo>
                    <a:pt x="911225" y="1508860"/>
                    <a:pt x="915489" y="1504951"/>
                    <a:pt x="920750" y="1504951"/>
                  </a:cubicBezTo>
                  <a:close/>
                  <a:moveTo>
                    <a:pt x="877887" y="1504951"/>
                  </a:moveTo>
                  <a:cubicBezTo>
                    <a:pt x="883148" y="1504951"/>
                    <a:pt x="887412" y="1508860"/>
                    <a:pt x="887412" y="1513683"/>
                  </a:cubicBezTo>
                  <a:cubicBezTo>
                    <a:pt x="887412" y="1518506"/>
                    <a:pt x="883148" y="1522415"/>
                    <a:pt x="877887" y="1522415"/>
                  </a:cubicBezTo>
                  <a:cubicBezTo>
                    <a:pt x="872626" y="1522415"/>
                    <a:pt x="868362" y="1518506"/>
                    <a:pt x="868362" y="1513683"/>
                  </a:cubicBezTo>
                  <a:cubicBezTo>
                    <a:pt x="868362" y="1508860"/>
                    <a:pt x="872626" y="1504951"/>
                    <a:pt x="877887" y="1504951"/>
                  </a:cubicBezTo>
                  <a:close/>
                  <a:moveTo>
                    <a:pt x="834232" y="1504951"/>
                  </a:moveTo>
                  <a:cubicBezTo>
                    <a:pt x="839055" y="1504951"/>
                    <a:pt x="842964" y="1508860"/>
                    <a:pt x="842964" y="1513683"/>
                  </a:cubicBezTo>
                  <a:cubicBezTo>
                    <a:pt x="842964" y="1518506"/>
                    <a:pt x="839055" y="1522415"/>
                    <a:pt x="834232" y="1522415"/>
                  </a:cubicBezTo>
                  <a:cubicBezTo>
                    <a:pt x="829409" y="1522415"/>
                    <a:pt x="825500" y="1518506"/>
                    <a:pt x="825500" y="1513683"/>
                  </a:cubicBezTo>
                  <a:cubicBezTo>
                    <a:pt x="825500" y="1508860"/>
                    <a:pt x="829409" y="1504951"/>
                    <a:pt x="834232" y="1504951"/>
                  </a:cubicBezTo>
                  <a:close/>
                  <a:moveTo>
                    <a:pt x="791369" y="1504951"/>
                  </a:moveTo>
                  <a:cubicBezTo>
                    <a:pt x="796192" y="1504951"/>
                    <a:pt x="800101" y="1508860"/>
                    <a:pt x="800101" y="1513683"/>
                  </a:cubicBezTo>
                  <a:cubicBezTo>
                    <a:pt x="800101" y="1518506"/>
                    <a:pt x="796192" y="1522415"/>
                    <a:pt x="791369" y="1522415"/>
                  </a:cubicBezTo>
                  <a:cubicBezTo>
                    <a:pt x="786546" y="1522415"/>
                    <a:pt x="782637" y="1518506"/>
                    <a:pt x="782637" y="1513683"/>
                  </a:cubicBezTo>
                  <a:cubicBezTo>
                    <a:pt x="782637" y="1508860"/>
                    <a:pt x="786546" y="1504951"/>
                    <a:pt x="791369" y="1504951"/>
                  </a:cubicBezTo>
                  <a:close/>
                  <a:moveTo>
                    <a:pt x="748506" y="1504951"/>
                  </a:moveTo>
                  <a:cubicBezTo>
                    <a:pt x="753329" y="1504951"/>
                    <a:pt x="757238" y="1508860"/>
                    <a:pt x="757238" y="1513683"/>
                  </a:cubicBezTo>
                  <a:cubicBezTo>
                    <a:pt x="757238" y="1518506"/>
                    <a:pt x="753329" y="1522415"/>
                    <a:pt x="748506" y="1522415"/>
                  </a:cubicBezTo>
                  <a:cubicBezTo>
                    <a:pt x="743683" y="1522415"/>
                    <a:pt x="739774" y="1518506"/>
                    <a:pt x="739774" y="1513683"/>
                  </a:cubicBezTo>
                  <a:cubicBezTo>
                    <a:pt x="739774" y="1508860"/>
                    <a:pt x="743683" y="1504951"/>
                    <a:pt x="748506" y="1504951"/>
                  </a:cubicBezTo>
                  <a:close/>
                  <a:moveTo>
                    <a:pt x="705644" y="1504951"/>
                  </a:moveTo>
                  <a:cubicBezTo>
                    <a:pt x="710467" y="1504951"/>
                    <a:pt x="714376" y="1508860"/>
                    <a:pt x="714376" y="1513683"/>
                  </a:cubicBezTo>
                  <a:cubicBezTo>
                    <a:pt x="714376" y="1518506"/>
                    <a:pt x="710467" y="1522415"/>
                    <a:pt x="705644" y="1522415"/>
                  </a:cubicBezTo>
                  <a:cubicBezTo>
                    <a:pt x="700821" y="1522415"/>
                    <a:pt x="696912" y="1518506"/>
                    <a:pt x="696912" y="1513683"/>
                  </a:cubicBezTo>
                  <a:cubicBezTo>
                    <a:pt x="696912" y="1508860"/>
                    <a:pt x="700821" y="1504951"/>
                    <a:pt x="705644" y="1504951"/>
                  </a:cubicBezTo>
                  <a:close/>
                  <a:moveTo>
                    <a:pt x="661987" y="1504951"/>
                  </a:moveTo>
                  <a:cubicBezTo>
                    <a:pt x="667248" y="1504951"/>
                    <a:pt x="671512" y="1508860"/>
                    <a:pt x="671512" y="1513683"/>
                  </a:cubicBezTo>
                  <a:cubicBezTo>
                    <a:pt x="671512" y="1518506"/>
                    <a:pt x="667248" y="1522415"/>
                    <a:pt x="661987" y="1522415"/>
                  </a:cubicBezTo>
                  <a:cubicBezTo>
                    <a:pt x="656726" y="1522415"/>
                    <a:pt x="652462" y="1518506"/>
                    <a:pt x="652462" y="1513683"/>
                  </a:cubicBezTo>
                  <a:cubicBezTo>
                    <a:pt x="652462" y="1508860"/>
                    <a:pt x="656726" y="1504951"/>
                    <a:pt x="661987" y="1504951"/>
                  </a:cubicBezTo>
                  <a:close/>
                  <a:moveTo>
                    <a:pt x="619124" y="1504951"/>
                  </a:moveTo>
                  <a:cubicBezTo>
                    <a:pt x="624385" y="1504951"/>
                    <a:pt x="628649" y="1508860"/>
                    <a:pt x="628649" y="1513683"/>
                  </a:cubicBezTo>
                  <a:cubicBezTo>
                    <a:pt x="628649" y="1518506"/>
                    <a:pt x="624385" y="1522415"/>
                    <a:pt x="619124" y="1522415"/>
                  </a:cubicBezTo>
                  <a:cubicBezTo>
                    <a:pt x="613863" y="1522415"/>
                    <a:pt x="609599" y="1518506"/>
                    <a:pt x="609599" y="1513683"/>
                  </a:cubicBezTo>
                  <a:cubicBezTo>
                    <a:pt x="609599" y="1508860"/>
                    <a:pt x="613863" y="1504951"/>
                    <a:pt x="619124" y="1504951"/>
                  </a:cubicBezTo>
                  <a:close/>
                  <a:moveTo>
                    <a:pt x="577056" y="1504951"/>
                  </a:moveTo>
                  <a:cubicBezTo>
                    <a:pt x="581879" y="1504951"/>
                    <a:pt x="585788" y="1508860"/>
                    <a:pt x="585788" y="1513683"/>
                  </a:cubicBezTo>
                  <a:cubicBezTo>
                    <a:pt x="585788" y="1518506"/>
                    <a:pt x="581879" y="1522415"/>
                    <a:pt x="577056" y="1522415"/>
                  </a:cubicBezTo>
                  <a:cubicBezTo>
                    <a:pt x="572233" y="1522415"/>
                    <a:pt x="568324" y="1518506"/>
                    <a:pt x="568324" y="1513683"/>
                  </a:cubicBezTo>
                  <a:cubicBezTo>
                    <a:pt x="568324" y="1508860"/>
                    <a:pt x="572233" y="1504951"/>
                    <a:pt x="577056" y="1504951"/>
                  </a:cubicBezTo>
                  <a:close/>
                  <a:moveTo>
                    <a:pt x="533399" y="1504951"/>
                  </a:moveTo>
                  <a:cubicBezTo>
                    <a:pt x="538660" y="1504951"/>
                    <a:pt x="542924" y="1508860"/>
                    <a:pt x="542924" y="1513683"/>
                  </a:cubicBezTo>
                  <a:cubicBezTo>
                    <a:pt x="542924" y="1518506"/>
                    <a:pt x="538660" y="1522415"/>
                    <a:pt x="533399" y="1522415"/>
                  </a:cubicBezTo>
                  <a:cubicBezTo>
                    <a:pt x="528138" y="1522415"/>
                    <a:pt x="523874" y="1518506"/>
                    <a:pt x="523874" y="1513683"/>
                  </a:cubicBezTo>
                  <a:cubicBezTo>
                    <a:pt x="523874" y="1508860"/>
                    <a:pt x="528138" y="1504951"/>
                    <a:pt x="533399" y="1504951"/>
                  </a:cubicBezTo>
                  <a:close/>
                  <a:moveTo>
                    <a:pt x="490537" y="1504951"/>
                  </a:moveTo>
                  <a:cubicBezTo>
                    <a:pt x="495798" y="1504951"/>
                    <a:pt x="500062" y="1508860"/>
                    <a:pt x="500062" y="1513683"/>
                  </a:cubicBezTo>
                  <a:cubicBezTo>
                    <a:pt x="500062" y="1518506"/>
                    <a:pt x="495798" y="1522415"/>
                    <a:pt x="490537" y="1522415"/>
                  </a:cubicBezTo>
                  <a:cubicBezTo>
                    <a:pt x="485276" y="1522415"/>
                    <a:pt x="481012" y="1518506"/>
                    <a:pt x="481012" y="1513683"/>
                  </a:cubicBezTo>
                  <a:cubicBezTo>
                    <a:pt x="481012" y="1508860"/>
                    <a:pt x="485276" y="1504951"/>
                    <a:pt x="490537" y="1504951"/>
                  </a:cubicBezTo>
                  <a:close/>
                  <a:moveTo>
                    <a:pt x="447674" y="1504951"/>
                  </a:moveTo>
                  <a:cubicBezTo>
                    <a:pt x="452935" y="1504951"/>
                    <a:pt x="457199" y="1508860"/>
                    <a:pt x="457199" y="1513683"/>
                  </a:cubicBezTo>
                  <a:cubicBezTo>
                    <a:pt x="457199" y="1518506"/>
                    <a:pt x="452935" y="1522415"/>
                    <a:pt x="447674" y="1522415"/>
                  </a:cubicBezTo>
                  <a:cubicBezTo>
                    <a:pt x="442413" y="1522415"/>
                    <a:pt x="438149" y="1518506"/>
                    <a:pt x="438149" y="1513683"/>
                  </a:cubicBezTo>
                  <a:cubicBezTo>
                    <a:pt x="438149" y="1508860"/>
                    <a:pt x="442413" y="1504951"/>
                    <a:pt x="447674" y="1504951"/>
                  </a:cubicBezTo>
                  <a:close/>
                  <a:moveTo>
                    <a:pt x="2295524" y="1504950"/>
                  </a:moveTo>
                  <a:cubicBezTo>
                    <a:pt x="2300785" y="1504950"/>
                    <a:pt x="2305049" y="1508859"/>
                    <a:pt x="2305049" y="1513682"/>
                  </a:cubicBezTo>
                  <a:cubicBezTo>
                    <a:pt x="2305049" y="1518505"/>
                    <a:pt x="2300785" y="1522414"/>
                    <a:pt x="2295524" y="1522414"/>
                  </a:cubicBezTo>
                  <a:cubicBezTo>
                    <a:pt x="2290263" y="1522414"/>
                    <a:pt x="2285999" y="1518505"/>
                    <a:pt x="2285999" y="1513682"/>
                  </a:cubicBezTo>
                  <a:cubicBezTo>
                    <a:pt x="2285999" y="1508859"/>
                    <a:pt x="2290263" y="1504950"/>
                    <a:pt x="2295524" y="1504950"/>
                  </a:cubicBezTo>
                  <a:close/>
                  <a:moveTo>
                    <a:pt x="2252662" y="1504950"/>
                  </a:moveTo>
                  <a:cubicBezTo>
                    <a:pt x="2257923" y="1504950"/>
                    <a:pt x="2262187" y="1508859"/>
                    <a:pt x="2262187" y="1513682"/>
                  </a:cubicBezTo>
                  <a:cubicBezTo>
                    <a:pt x="2262187" y="1518505"/>
                    <a:pt x="2257923" y="1522414"/>
                    <a:pt x="2252662" y="1522414"/>
                  </a:cubicBezTo>
                  <a:cubicBezTo>
                    <a:pt x="2247401" y="1522414"/>
                    <a:pt x="2243137" y="1518505"/>
                    <a:pt x="2243137" y="1513682"/>
                  </a:cubicBezTo>
                  <a:cubicBezTo>
                    <a:pt x="2243137" y="1508859"/>
                    <a:pt x="2247401" y="1504950"/>
                    <a:pt x="2252662" y="1504950"/>
                  </a:cubicBezTo>
                  <a:close/>
                  <a:moveTo>
                    <a:pt x="2209799" y="1504950"/>
                  </a:moveTo>
                  <a:cubicBezTo>
                    <a:pt x="2215060" y="1504950"/>
                    <a:pt x="2219324" y="1508859"/>
                    <a:pt x="2219324" y="1513682"/>
                  </a:cubicBezTo>
                  <a:cubicBezTo>
                    <a:pt x="2219324" y="1518505"/>
                    <a:pt x="2215060" y="1522414"/>
                    <a:pt x="2209799" y="1522414"/>
                  </a:cubicBezTo>
                  <a:cubicBezTo>
                    <a:pt x="2204538" y="1522414"/>
                    <a:pt x="2200274" y="1518505"/>
                    <a:pt x="2200274" y="1513682"/>
                  </a:cubicBezTo>
                  <a:cubicBezTo>
                    <a:pt x="2200274" y="1508859"/>
                    <a:pt x="2204538" y="1504950"/>
                    <a:pt x="2209799" y="1504950"/>
                  </a:cubicBezTo>
                  <a:close/>
                  <a:moveTo>
                    <a:pt x="2166937" y="1504950"/>
                  </a:moveTo>
                  <a:cubicBezTo>
                    <a:pt x="2172198" y="1504950"/>
                    <a:pt x="2176462" y="1508859"/>
                    <a:pt x="2176462" y="1513682"/>
                  </a:cubicBezTo>
                  <a:cubicBezTo>
                    <a:pt x="2176462" y="1518505"/>
                    <a:pt x="2172198" y="1522414"/>
                    <a:pt x="2166937" y="1522414"/>
                  </a:cubicBezTo>
                  <a:cubicBezTo>
                    <a:pt x="2161676" y="1522414"/>
                    <a:pt x="2157412" y="1518505"/>
                    <a:pt x="2157412" y="1513682"/>
                  </a:cubicBezTo>
                  <a:cubicBezTo>
                    <a:pt x="2157412" y="1508859"/>
                    <a:pt x="2161676" y="1504950"/>
                    <a:pt x="2166937" y="1504950"/>
                  </a:cubicBezTo>
                  <a:close/>
                  <a:moveTo>
                    <a:pt x="1436687" y="1504950"/>
                  </a:moveTo>
                  <a:cubicBezTo>
                    <a:pt x="1441948" y="1504950"/>
                    <a:pt x="1446212" y="1508859"/>
                    <a:pt x="1446212" y="1513682"/>
                  </a:cubicBezTo>
                  <a:cubicBezTo>
                    <a:pt x="1446212" y="1518505"/>
                    <a:pt x="1441948" y="1522414"/>
                    <a:pt x="1436687" y="1522414"/>
                  </a:cubicBezTo>
                  <a:cubicBezTo>
                    <a:pt x="1431426" y="1522414"/>
                    <a:pt x="1427162" y="1518505"/>
                    <a:pt x="1427162" y="1513682"/>
                  </a:cubicBezTo>
                  <a:cubicBezTo>
                    <a:pt x="1427162" y="1508859"/>
                    <a:pt x="1431426" y="1504950"/>
                    <a:pt x="1436687" y="1504950"/>
                  </a:cubicBezTo>
                  <a:close/>
                  <a:moveTo>
                    <a:pt x="1393824" y="1504950"/>
                  </a:moveTo>
                  <a:cubicBezTo>
                    <a:pt x="1399085" y="1504950"/>
                    <a:pt x="1403349" y="1508859"/>
                    <a:pt x="1403349" y="1513682"/>
                  </a:cubicBezTo>
                  <a:cubicBezTo>
                    <a:pt x="1403349" y="1518505"/>
                    <a:pt x="1399085" y="1522414"/>
                    <a:pt x="1393824" y="1522414"/>
                  </a:cubicBezTo>
                  <a:cubicBezTo>
                    <a:pt x="1388563" y="1522414"/>
                    <a:pt x="1384299" y="1518505"/>
                    <a:pt x="1384299" y="1513682"/>
                  </a:cubicBezTo>
                  <a:cubicBezTo>
                    <a:pt x="1384299" y="1508859"/>
                    <a:pt x="1388563" y="1504950"/>
                    <a:pt x="1393824" y="1504950"/>
                  </a:cubicBezTo>
                  <a:close/>
                  <a:moveTo>
                    <a:pt x="1350169" y="1504950"/>
                  </a:moveTo>
                  <a:cubicBezTo>
                    <a:pt x="1354992" y="1504950"/>
                    <a:pt x="1358901" y="1508859"/>
                    <a:pt x="1358901" y="1513682"/>
                  </a:cubicBezTo>
                  <a:cubicBezTo>
                    <a:pt x="1358901" y="1518505"/>
                    <a:pt x="1354992" y="1522414"/>
                    <a:pt x="1350169" y="1522414"/>
                  </a:cubicBezTo>
                  <a:cubicBezTo>
                    <a:pt x="1345346" y="1522414"/>
                    <a:pt x="1341437" y="1518505"/>
                    <a:pt x="1341437" y="1513682"/>
                  </a:cubicBezTo>
                  <a:cubicBezTo>
                    <a:pt x="1341437" y="1508859"/>
                    <a:pt x="1345346" y="1504950"/>
                    <a:pt x="1350169" y="1504950"/>
                  </a:cubicBezTo>
                  <a:close/>
                  <a:moveTo>
                    <a:pt x="1307306" y="1504950"/>
                  </a:moveTo>
                  <a:cubicBezTo>
                    <a:pt x="1312129" y="1504950"/>
                    <a:pt x="1316038" y="1508859"/>
                    <a:pt x="1316038" y="1513682"/>
                  </a:cubicBezTo>
                  <a:cubicBezTo>
                    <a:pt x="1316038" y="1518505"/>
                    <a:pt x="1312129" y="1522414"/>
                    <a:pt x="1307306" y="1522414"/>
                  </a:cubicBezTo>
                  <a:cubicBezTo>
                    <a:pt x="1302483" y="1522414"/>
                    <a:pt x="1298574" y="1518505"/>
                    <a:pt x="1298574" y="1513682"/>
                  </a:cubicBezTo>
                  <a:cubicBezTo>
                    <a:pt x="1298574" y="1508859"/>
                    <a:pt x="1302483" y="1504950"/>
                    <a:pt x="1307306" y="1504950"/>
                  </a:cubicBezTo>
                  <a:close/>
                  <a:moveTo>
                    <a:pt x="1263649" y="1504950"/>
                  </a:moveTo>
                  <a:cubicBezTo>
                    <a:pt x="1268910" y="1504950"/>
                    <a:pt x="1273174" y="1508859"/>
                    <a:pt x="1273174" y="1513682"/>
                  </a:cubicBezTo>
                  <a:cubicBezTo>
                    <a:pt x="1273174" y="1518505"/>
                    <a:pt x="1268910" y="1522414"/>
                    <a:pt x="1263649" y="1522414"/>
                  </a:cubicBezTo>
                  <a:cubicBezTo>
                    <a:pt x="1258388" y="1522414"/>
                    <a:pt x="1254124" y="1518505"/>
                    <a:pt x="1254124" y="1513682"/>
                  </a:cubicBezTo>
                  <a:cubicBezTo>
                    <a:pt x="1254124" y="1508859"/>
                    <a:pt x="1258388" y="1504950"/>
                    <a:pt x="1263649" y="1504950"/>
                  </a:cubicBezTo>
                  <a:close/>
                  <a:moveTo>
                    <a:pt x="1221581" y="1504950"/>
                  </a:moveTo>
                  <a:cubicBezTo>
                    <a:pt x="1226404" y="1504950"/>
                    <a:pt x="1230313" y="1508859"/>
                    <a:pt x="1230313" y="1513682"/>
                  </a:cubicBezTo>
                  <a:cubicBezTo>
                    <a:pt x="1230313" y="1518505"/>
                    <a:pt x="1226404" y="1522414"/>
                    <a:pt x="1221581" y="1522414"/>
                  </a:cubicBezTo>
                  <a:cubicBezTo>
                    <a:pt x="1216758" y="1522414"/>
                    <a:pt x="1212849" y="1518505"/>
                    <a:pt x="1212849" y="1513682"/>
                  </a:cubicBezTo>
                  <a:cubicBezTo>
                    <a:pt x="1212849" y="1508859"/>
                    <a:pt x="1216758" y="1504950"/>
                    <a:pt x="1221581" y="1504950"/>
                  </a:cubicBezTo>
                  <a:close/>
                  <a:moveTo>
                    <a:pt x="1177924" y="1504950"/>
                  </a:moveTo>
                  <a:cubicBezTo>
                    <a:pt x="1183185" y="1504950"/>
                    <a:pt x="1187449" y="1508859"/>
                    <a:pt x="1187449" y="1513682"/>
                  </a:cubicBezTo>
                  <a:cubicBezTo>
                    <a:pt x="1187449" y="1518505"/>
                    <a:pt x="1183185" y="1522414"/>
                    <a:pt x="1177924" y="1522414"/>
                  </a:cubicBezTo>
                  <a:cubicBezTo>
                    <a:pt x="1172663" y="1522414"/>
                    <a:pt x="1168399" y="1518505"/>
                    <a:pt x="1168399" y="1513682"/>
                  </a:cubicBezTo>
                  <a:cubicBezTo>
                    <a:pt x="1168399" y="1508859"/>
                    <a:pt x="1172663" y="1504950"/>
                    <a:pt x="1177924" y="1504950"/>
                  </a:cubicBezTo>
                  <a:close/>
                  <a:moveTo>
                    <a:pt x="1135062" y="1504950"/>
                  </a:moveTo>
                  <a:cubicBezTo>
                    <a:pt x="1140323" y="1504950"/>
                    <a:pt x="1144587" y="1508859"/>
                    <a:pt x="1144587" y="1513682"/>
                  </a:cubicBezTo>
                  <a:cubicBezTo>
                    <a:pt x="1144587" y="1518505"/>
                    <a:pt x="1140323" y="1522414"/>
                    <a:pt x="1135062" y="1522414"/>
                  </a:cubicBezTo>
                  <a:cubicBezTo>
                    <a:pt x="1129801" y="1522414"/>
                    <a:pt x="1125537" y="1518505"/>
                    <a:pt x="1125537" y="1513682"/>
                  </a:cubicBezTo>
                  <a:cubicBezTo>
                    <a:pt x="1125537" y="1508859"/>
                    <a:pt x="1129801" y="1504950"/>
                    <a:pt x="1135062" y="1504950"/>
                  </a:cubicBezTo>
                  <a:close/>
                  <a:moveTo>
                    <a:pt x="404812" y="1504950"/>
                  </a:moveTo>
                  <a:cubicBezTo>
                    <a:pt x="410073" y="1504950"/>
                    <a:pt x="414337" y="1508859"/>
                    <a:pt x="414337" y="1513682"/>
                  </a:cubicBezTo>
                  <a:cubicBezTo>
                    <a:pt x="414337" y="1518505"/>
                    <a:pt x="410073" y="1522414"/>
                    <a:pt x="404812" y="1522414"/>
                  </a:cubicBezTo>
                  <a:cubicBezTo>
                    <a:pt x="399551" y="1522414"/>
                    <a:pt x="395287" y="1518505"/>
                    <a:pt x="395287" y="1513682"/>
                  </a:cubicBezTo>
                  <a:cubicBezTo>
                    <a:pt x="395287" y="1508859"/>
                    <a:pt x="399551" y="1504950"/>
                    <a:pt x="404812" y="1504950"/>
                  </a:cubicBezTo>
                  <a:close/>
                  <a:moveTo>
                    <a:pt x="361950" y="1504950"/>
                  </a:moveTo>
                  <a:cubicBezTo>
                    <a:pt x="367211" y="1504950"/>
                    <a:pt x="371475" y="1508859"/>
                    <a:pt x="371475" y="1513682"/>
                  </a:cubicBezTo>
                  <a:cubicBezTo>
                    <a:pt x="371475" y="1518505"/>
                    <a:pt x="367211" y="1522414"/>
                    <a:pt x="361950" y="1522414"/>
                  </a:cubicBezTo>
                  <a:cubicBezTo>
                    <a:pt x="356689" y="1522414"/>
                    <a:pt x="352425" y="1518505"/>
                    <a:pt x="352425" y="1513682"/>
                  </a:cubicBezTo>
                  <a:cubicBezTo>
                    <a:pt x="352425" y="1508859"/>
                    <a:pt x="356689" y="1504950"/>
                    <a:pt x="361950" y="1504950"/>
                  </a:cubicBezTo>
                  <a:close/>
                  <a:moveTo>
                    <a:pt x="319087" y="1504950"/>
                  </a:moveTo>
                  <a:cubicBezTo>
                    <a:pt x="324348" y="1504950"/>
                    <a:pt x="328612" y="1508859"/>
                    <a:pt x="328612" y="1513682"/>
                  </a:cubicBezTo>
                  <a:cubicBezTo>
                    <a:pt x="328612" y="1518505"/>
                    <a:pt x="324348" y="1522414"/>
                    <a:pt x="319087" y="1522414"/>
                  </a:cubicBezTo>
                  <a:cubicBezTo>
                    <a:pt x="313826" y="1522414"/>
                    <a:pt x="309562" y="1518505"/>
                    <a:pt x="309562" y="1513682"/>
                  </a:cubicBezTo>
                  <a:cubicBezTo>
                    <a:pt x="309562" y="1508859"/>
                    <a:pt x="313826" y="1504950"/>
                    <a:pt x="319087" y="1504950"/>
                  </a:cubicBezTo>
                  <a:close/>
                  <a:moveTo>
                    <a:pt x="276225" y="1504950"/>
                  </a:moveTo>
                  <a:cubicBezTo>
                    <a:pt x="281486" y="1504950"/>
                    <a:pt x="285750" y="1508859"/>
                    <a:pt x="285750" y="1513682"/>
                  </a:cubicBezTo>
                  <a:cubicBezTo>
                    <a:pt x="285750" y="1518505"/>
                    <a:pt x="281486" y="1522414"/>
                    <a:pt x="276225" y="1522414"/>
                  </a:cubicBezTo>
                  <a:cubicBezTo>
                    <a:pt x="270964" y="1522414"/>
                    <a:pt x="266700" y="1518505"/>
                    <a:pt x="266700" y="1513682"/>
                  </a:cubicBezTo>
                  <a:cubicBezTo>
                    <a:pt x="266700" y="1508859"/>
                    <a:pt x="270964" y="1504950"/>
                    <a:pt x="276225" y="1504950"/>
                  </a:cubicBezTo>
                  <a:close/>
                  <a:moveTo>
                    <a:pt x="232569" y="1504950"/>
                  </a:moveTo>
                  <a:cubicBezTo>
                    <a:pt x="237392" y="1504950"/>
                    <a:pt x="241301" y="1508859"/>
                    <a:pt x="241301" y="1513682"/>
                  </a:cubicBezTo>
                  <a:cubicBezTo>
                    <a:pt x="241301" y="1518505"/>
                    <a:pt x="237392" y="1522414"/>
                    <a:pt x="232569" y="1522414"/>
                  </a:cubicBezTo>
                  <a:cubicBezTo>
                    <a:pt x="227746" y="1522414"/>
                    <a:pt x="223837" y="1518505"/>
                    <a:pt x="223837" y="1513682"/>
                  </a:cubicBezTo>
                  <a:cubicBezTo>
                    <a:pt x="223837" y="1508859"/>
                    <a:pt x="227746" y="1504950"/>
                    <a:pt x="232569" y="1504950"/>
                  </a:cubicBezTo>
                  <a:close/>
                  <a:moveTo>
                    <a:pt x="189707" y="1504950"/>
                  </a:moveTo>
                  <a:cubicBezTo>
                    <a:pt x="194530" y="1504950"/>
                    <a:pt x="198439" y="1508859"/>
                    <a:pt x="198439" y="1513682"/>
                  </a:cubicBezTo>
                  <a:cubicBezTo>
                    <a:pt x="198439" y="1518505"/>
                    <a:pt x="194530" y="1522414"/>
                    <a:pt x="189707" y="1522414"/>
                  </a:cubicBezTo>
                  <a:cubicBezTo>
                    <a:pt x="184884" y="1522414"/>
                    <a:pt x="180975" y="1518505"/>
                    <a:pt x="180975" y="1513682"/>
                  </a:cubicBezTo>
                  <a:cubicBezTo>
                    <a:pt x="180975" y="1508859"/>
                    <a:pt x="184884" y="1504950"/>
                    <a:pt x="189707" y="1504950"/>
                  </a:cubicBezTo>
                  <a:close/>
                  <a:moveTo>
                    <a:pt x="146050" y="1504950"/>
                  </a:moveTo>
                  <a:cubicBezTo>
                    <a:pt x="151311" y="1504950"/>
                    <a:pt x="155575" y="1508859"/>
                    <a:pt x="155575" y="1513682"/>
                  </a:cubicBezTo>
                  <a:cubicBezTo>
                    <a:pt x="155575" y="1518505"/>
                    <a:pt x="151311" y="1522414"/>
                    <a:pt x="146050" y="1522414"/>
                  </a:cubicBezTo>
                  <a:cubicBezTo>
                    <a:pt x="140789" y="1522414"/>
                    <a:pt x="136525" y="1518505"/>
                    <a:pt x="136525" y="1513682"/>
                  </a:cubicBezTo>
                  <a:cubicBezTo>
                    <a:pt x="136525" y="1508859"/>
                    <a:pt x="140789" y="1504950"/>
                    <a:pt x="146050" y="1504950"/>
                  </a:cubicBezTo>
                  <a:close/>
                  <a:moveTo>
                    <a:pt x="2316162" y="1462088"/>
                  </a:moveTo>
                  <a:cubicBezTo>
                    <a:pt x="2321423" y="1462088"/>
                    <a:pt x="2325687" y="1465997"/>
                    <a:pt x="2325687" y="1470820"/>
                  </a:cubicBezTo>
                  <a:cubicBezTo>
                    <a:pt x="2325687" y="1475643"/>
                    <a:pt x="2321423" y="1479552"/>
                    <a:pt x="2316162" y="1479552"/>
                  </a:cubicBezTo>
                  <a:cubicBezTo>
                    <a:pt x="2310901" y="1479552"/>
                    <a:pt x="2306637" y="1475643"/>
                    <a:pt x="2306637" y="1470820"/>
                  </a:cubicBezTo>
                  <a:cubicBezTo>
                    <a:pt x="2306637" y="1465997"/>
                    <a:pt x="2310901" y="1462088"/>
                    <a:pt x="2316162" y="1462088"/>
                  </a:cubicBezTo>
                  <a:close/>
                  <a:moveTo>
                    <a:pt x="2273299" y="1462088"/>
                  </a:moveTo>
                  <a:cubicBezTo>
                    <a:pt x="2278560" y="1462088"/>
                    <a:pt x="2282824" y="1465997"/>
                    <a:pt x="2282824" y="1470820"/>
                  </a:cubicBezTo>
                  <a:cubicBezTo>
                    <a:pt x="2282824" y="1475643"/>
                    <a:pt x="2278560" y="1479552"/>
                    <a:pt x="2273299" y="1479552"/>
                  </a:cubicBezTo>
                  <a:cubicBezTo>
                    <a:pt x="2268038" y="1479552"/>
                    <a:pt x="2263774" y="1475643"/>
                    <a:pt x="2263774" y="1470820"/>
                  </a:cubicBezTo>
                  <a:cubicBezTo>
                    <a:pt x="2263774" y="1465997"/>
                    <a:pt x="2268038" y="1462088"/>
                    <a:pt x="2273299" y="1462088"/>
                  </a:cubicBezTo>
                  <a:close/>
                  <a:moveTo>
                    <a:pt x="2230437" y="1462088"/>
                  </a:moveTo>
                  <a:cubicBezTo>
                    <a:pt x="2235698" y="1462088"/>
                    <a:pt x="2239962" y="1465997"/>
                    <a:pt x="2239962" y="1470820"/>
                  </a:cubicBezTo>
                  <a:cubicBezTo>
                    <a:pt x="2239962" y="1475643"/>
                    <a:pt x="2235698" y="1479552"/>
                    <a:pt x="2230437" y="1479552"/>
                  </a:cubicBezTo>
                  <a:cubicBezTo>
                    <a:pt x="2225176" y="1479552"/>
                    <a:pt x="2220912" y="1475643"/>
                    <a:pt x="2220912" y="1470820"/>
                  </a:cubicBezTo>
                  <a:cubicBezTo>
                    <a:pt x="2220912" y="1465997"/>
                    <a:pt x="2225176" y="1462088"/>
                    <a:pt x="2230437" y="1462088"/>
                  </a:cubicBezTo>
                  <a:close/>
                  <a:moveTo>
                    <a:pt x="2187574" y="1462088"/>
                  </a:moveTo>
                  <a:cubicBezTo>
                    <a:pt x="2192835" y="1462088"/>
                    <a:pt x="2197099" y="1465997"/>
                    <a:pt x="2197099" y="1470820"/>
                  </a:cubicBezTo>
                  <a:cubicBezTo>
                    <a:pt x="2197099" y="1475643"/>
                    <a:pt x="2192835" y="1479552"/>
                    <a:pt x="2187574" y="1479552"/>
                  </a:cubicBezTo>
                  <a:cubicBezTo>
                    <a:pt x="2182313" y="1479552"/>
                    <a:pt x="2178049" y="1475643"/>
                    <a:pt x="2178049" y="1470820"/>
                  </a:cubicBezTo>
                  <a:cubicBezTo>
                    <a:pt x="2178049" y="1465997"/>
                    <a:pt x="2182313" y="1462088"/>
                    <a:pt x="2187574" y="1462088"/>
                  </a:cubicBezTo>
                  <a:close/>
                  <a:moveTo>
                    <a:pt x="2144440" y="1462088"/>
                  </a:moveTo>
                  <a:cubicBezTo>
                    <a:pt x="2144440" y="1462088"/>
                    <a:pt x="2144440" y="1462088"/>
                    <a:pt x="2144984" y="1462088"/>
                  </a:cubicBezTo>
                  <a:cubicBezTo>
                    <a:pt x="2149883" y="1462088"/>
                    <a:pt x="2154237" y="1466080"/>
                    <a:pt x="2154237" y="1470570"/>
                  </a:cubicBezTo>
                  <a:cubicBezTo>
                    <a:pt x="2154237" y="1475560"/>
                    <a:pt x="2149883" y="1479551"/>
                    <a:pt x="2144984" y="1479551"/>
                  </a:cubicBezTo>
                  <a:cubicBezTo>
                    <a:pt x="2144984" y="1479551"/>
                    <a:pt x="2144984" y="1479551"/>
                    <a:pt x="2144440" y="1479551"/>
                  </a:cubicBezTo>
                  <a:cubicBezTo>
                    <a:pt x="2139541" y="1479551"/>
                    <a:pt x="2135187" y="1475560"/>
                    <a:pt x="2135187" y="1470570"/>
                  </a:cubicBezTo>
                  <a:cubicBezTo>
                    <a:pt x="2135187" y="1466080"/>
                    <a:pt x="2139541" y="1462088"/>
                    <a:pt x="2144440" y="1462088"/>
                  </a:cubicBezTo>
                  <a:close/>
                  <a:moveTo>
                    <a:pt x="2101850" y="1462088"/>
                  </a:moveTo>
                  <a:cubicBezTo>
                    <a:pt x="2107111" y="1462088"/>
                    <a:pt x="2111375" y="1465997"/>
                    <a:pt x="2111375" y="1470820"/>
                  </a:cubicBezTo>
                  <a:cubicBezTo>
                    <a:pt x="2111375" y="1475643"/>
                    <a:pt x="2107111" y="1479552"/>
                    <a:pt x="2101850" y="1479552"/>
                  </a:cubicBezTo>
                  <a:cubicBezTo>
                    <a:pt x="2096589" y="1479552"/>
                    <a:pt x="2092325" y="1475643"/>
                    <a:pt x="2092325" y="1470820"/>
                  </a:cubicBezTo>
                  <a:cubicBezTo>
                    <a:pt x="2092325" y="1465997"/>
                    <a:pt x="2096589" y="1462088"/>
                    <a:pt x="2101850" y="1462088"/>
                  </a:cubicBezTo>
                  <a:close/>
                  <a:moveTo>
                    <a:pt x="2058987" y="1462088"/>
                  </a:moveTo>
                  <a:cubicBezTo>
                    <a:pt x="2064248" y="1462088"/>
                    <a:pt x="2068512" y="1465997"/>
                    <a:pt x="2068512" y="1470820"/>
                  </a:cubicBezTo>
                  <a:cubicBezTo>
                    <a:pt x="2068512" y="1475643"/>
                    <a:pt x="2064248" y="1479552"/>
                    <a:pt x="2058987" y="1479552"/>
                  </a:cubicBezTo>
                  <a:cubicBezTo>
                    <a:pt x="2053726" y="1479552"/>
                    <a:pt x="2049462" y="1475643"/>
                    <a:pt x="2049462" y="1470820"/>
                  </a:cubicBezTo>
                  <a:cubicBezTo>
                    <a:pt x="2049462" y="1465997"/>
                    <a:pt x="2053726" y="1462088"/>
                    <a:pt x="2058987" y="1462088"/>
                  </a:cubicBezTo>
                  <a:close/>
                  <a:moveTo>
                    <a:pt x="2016125" y="1462088"/>
                  </a:moveTo>
                  <a:cubicBezTo>
                    <a:pt x="2021386" y="1462088"/>
                    <a:pt x="2025650" y="1465997"/>
                    <a:pt x="2025650" y="1470820"/>
                  </a:cubicBezTo>
                  <a:cubicBezTo>
                    <a:pt x="2025650" y="1475643"/>
                    <a:pt x="2021386" y="1479552"/>
                    <a:pt x="2016125" y="1479552"/>
                  </a:cubicBezTo>
                  <a:cubicBezTo>
                    <a:pt x="2010864" y="1479552"/>
                    <a:pt x="2006600" y="1475643"/>
                    <a:pt x="2006600" y="1470820"/>
                  </a:cubicBezTo>
                  <a:cubicBezTo>
                    <a:pt x="2006600" y="1465997"/>
                    <a:pt x="2010864" y="1462088"/>
                    <a:pt x="2016125" y="1462088"/>
                  </a:cubicBezTo>
                  <a:close/>
                  <a:moveTo>
                    <a:pt x="1973262" y="1462088"/>
                  </a:moveTo>
                  <a:cubicBezTo>
                    <a:pt x="1978523" y="1462088"/>
                    <a:pt x="1982787" y="1465997"/>
                    <a:pt x="1982787" y="1470820"/>
                  </a:cubicBezTo>
                  <a:cubicBezTo>
                    <a:pt x="1982787" y="1475643"/>
                    <a:pt x="1978523" y="1479552"/>
                    <a:pt x="1973262" y="1479552"/>
                  </a:cubicBezTo>
                  <a:cubicBezTo>
                    <a:pt x="1968001" y="1479552"/>
                    <a:pt x="1963737" y="1475643"/>
                    <a:pt x="1963737" y="1470820"/>
                  </a:cubicBezTo>
                  <a:cubicBezTo>
                    <a:pt x="1963737" y="1465997"/>
                    <a:pt x="1968001" y="1462088"/>
                    <a:pt x="1973262" y="1462088"/>
                  </a:cubicBezTo>
                  <a:close/>
                  <a:moveTo>
                    <a:pt x="1930400" y="1462088"/>
                  </a:moveTo>
                  <a:cubicBezTo>
                    <a:pt x="1935661" y="1462088"/>
                    <a:pt x="1939925" y="1465997"/>
                    <a:pt x="1939925" y="1470820"/>
                  </a:cubicBezTo>
                  <a:cubicBezTo>
                    <a:pt x="1939925" y="1475643"/>
                    <a:pt x="1935661" y="1479552"/>
                    <a:pt x="1930400" y="1479552"/>
                  </a:cubicBezTo>
                  <a:cubicBezTo>
                    <a:pt x="1925139" y="1479552"/>
                    <a:pt x="1920875" y="1475643"/>
                    <a:pt x="1920875" y="1470820"/>
                  </a:cubicBezTo>
                  <a:cubicBezTo>
                    <a:pt x="1920875" y="1465997"/>
                    <a:pt x="1925139" y="1462088"/>
                    <a:pt x="1930400" y="1462088"/>
                  </a:cubicBezTo>
                  <a:close/>
                  <a:moveTo>
                    <a:pt x="1886744" y="1462088"/>
                  </a:moveTo>
                  <a:cubicBezTo>
                    <a:pt x="1891567" y="1462088"/>
                    <a:pt x="1895476" y="1465997"/>
                    <a:pt x="1895476" y="1470820"/>
                  </a:cubicBezTo>
                  <a:cubicBezTo>
                    <a:pt x="1895476" y="1475643"/>
                    <a:pt x="1891567" y="1479552"/>
                    <a:pt x="1886744" y="1479552"/>
                  </a:cubicBezTo>
                  <a:cubicBezTo>
                    <a:pt x="1881921" y="1479552"/>
                    <a:pt x="1878012" y="1475643"/>
                    <a:pt x="1878012" y="1470820"/>
                  </a:cubicBezTo>
                  <a:cubicBezTo>
                    <a:pt x="1878012" y="1465997"/>
                    <a:pt x="1881921" y="1462088"/>
                    <a:pt x="1886744" y="1462088"/>
                  </a:cubicBezTo>
                  <a:close/>
                  <a:moveTo>
                    <a:pt x="1843882" y="1462088"/>
                  </a:moveTo>
                  <a:cubicBezTo>
                    <a:pt x="1848705" y="1462088"/>
                    <a:pt x="1852614" y="1465997"/>
                    <a:pt x="1852614" y="1470820"/>
                  </a:cubicBezTo>
                  <a:cubicBezTo>
                    <a:pt x="1852614" y="1475643"/>
                    <a:pt x="1848705" y="1479552"/>
                    <a:pt x="1843882" y="1479552"/>
                  </a:cubicBezTo>
                  <a:cubicBezTo>
                    <a:pt x="1839059" y="1479552"/>
                    <a:pt x="1835150" y="1475643"/>
                    <a:pt x="1835150" y="1470820"/>
                  </a:cubicBezTo>
                  <a:cubicBezTo>
                    <a:pt x="1835150" y="1465997"/>
                    <a:pt x="1839059" y="1462088"/>
                    <a:pt x="1843882" y="1462088"/>
                  </a:cubicBezTo>
                  <a:close/>
                  <a:moveTo>
                    <a:pt x="1800505" y="1462088"/>
                  </a:moveTo>
                  <a:cubicBezTo>
                    <a:pt x="1800505" y="1462088"/>
                    <a:pt x="1800505" y="1462088"/>
                    <a:pt x="1801018" y="1462088"/>
                  </a:cubicBezTo>
                  <a:cubicBezTo>
                    <a:pt x="1806155" y="1462088"/>
                    <a:pt x="1809750" y="1466080"/>
                    <a:pt x="1809750" y="1470570"/>
                  </a:cubicBezTo>
                  <a:cubicBezTo>
                    <a:pt x="1809750" y="1475560"/>
                    <a:pt x="1806155" y="1479551"/>
                    <a:pt x="1801018" y="1479551"/>
                  </a:cubicBezTo>
                  <a:cubicBezTo>
                    <a:pt x="1801018" y="1479551"/>
                    <a:pt x="1801018" y="1479551"/>
                    <a:pt x="1800505" y="1479551"/>
                  </a:cubicBezTo>
                  <a:cubicBezTo>
                    <a:pt x="1795882" y="1479551"/>
                    <a:pt x="1792287" y="1475560"/>
                    <a:pt x="1792287" y="1470570"/>
                  </a:cubicBezTo>
                  <a:cubicBezTo>
                    <a:pt x="1792287" y="1466080"/>
                    <a:pt x="1795882" y="1462088"/>
                    <a:pt x="1800505" y="1462088"/>
                  </a:cubicBezTo>
                  <a:close/>
                  <a:moveTo>
                    <a:pt x="1758156" y="1462088"/>
                  </a:moveTo>
                  <a:cubicBezTo>
                    <a:pt x="1762979" y="1462088"/>
                    <a:pt x="1766888" y="1465997"/>
                    <a:pt x="1766888" y="1470820"/>
                  </a:cubicBezTo>
                  <a:cubicBezTo>
                    <a:pt x="1766888" y="1475643"/>
                    <a:pt x="1762979" y="1479552"/>
                    <a:pt x="1758156" y="1479552"/>
                  </a:cubicBezTo>
                  <a:cubicBezTo>
                    <a:pt x="1753333" y="1479552"/>
                    <a:pt x="1749424" y="1475643"/>
                    <a:pt x="1749424" y="1470820"/>
                  </a:cubicBezTo>
                  <a:cubicBezTo>
                    <a:pt x="1749424" y="1465997"/>
                    <a:pt x="1753333" y="1462088"/>
                    <a:pt x="1758156" y="1462088"/>
                  </a:cubicBezTo>
                  <a:close/>
                  <a:moveTo>
                    <a:pt x="1714499" y="1462088"/>
                  </a:moveTo>
                  <a:cubicBezTo>
                    <a:pt x="1719760" y="1462088"/>
                    <a:pt x="1724024" y="1465997"/>
                    <a:pt x="1724024" y="1470820"/>
                  </a:cubicBezTo>
                  <a:cubicBezTo>
                    <a:pt x="1724024" y="1475643"/>
                    <a:pt x="1719760" y="1479552"/>
                    <a:pt x="1714499" y="1479552"/>
                  </a:cubicBezTo>
                  <a:cubicBezTo>
                    <a:pt x="1709238" y="1479552"/>
                    <a:pt x="1704974" y="1475643"/>
                    <a:pt x="1704974" y="1470820"/>
                  </a:cubicBezTo>
                  <a:cubicBezTo>
                    <a:pt x="1704974" y="1465997"/>
                    <a:pt x="1709238" y="1462088"/>
                    <a:pt x="1714499" y="1462088"/>
                  </a:cubicBezTo>
                  <a:close/>
                  <a:moveTo>
                    <a:pt x="1671637" y="1462088"/>
                  </a:moveTo>
                  <a:cubicBezTo>
                    <a:pt x="1676898" y="1462088"/>
                    <a:pt x="1681162" y="1465997"/>
                    <a:pt x="1681162" y="1470820"/>
                  </a:cubicBezTo>
                  <a:cubicBezTo>
                    <a:pt x="1681162" y="1475643"/>
                    <a:pt x="1676898" y="1479552"/>
                    <a:pt x="1671637" y="1479552"/>
                  </a:cubicBezTo>
                  <a:cubicBezTo>
                    <a:pt x="1666376" y="1479552"/>
                    <a:pt x="1662112" y="1475643"/>
                    <a:pt x="1662112" y="1470820"/>
                  </a:cubicBezTo>
                  <a:cubicBezTo>
                    <a:pt x="1662112" y="1465997"/>
                    <a:pt x="1666376" y="1462088"/>
                    <a:pt x="1671637" y="1462088"/>
                  </a:cubicBezTo>
                  <a:close/>
                  <a:moveTo>
                    <a:pt x="1628774" y="1462088"/>
                  </a:moveTo>
                  <a:cubicBezTo>
                    <a:pt x="1634035" y="1462088"/>
                    <a:pt x="1638299" y="1465997"/>
                    <a:pt x="1638299" y="1470820"/>
                  </a:cubicBezTo>
                  <a:cubicBezTo>
                    <a:pt x="1638299" y="1475643"/>
                    <a:pt x="1634035" y="1479552"/>
                    <a:pt x="1628774" y="1479552"/>
                  </a:cubicBezTo>
                  <a:cubicBezTo>
                    <a:pt x="1623513" y="1479552"/>
                    <a:pt x="1619249" y="1475643"/>
                    <a:pt x="1619249" y="1470820"/>
                  </a:cubicBezTo>
                  <a:cubicBezTo>
                    <a:pt x="1619249" y="1465997"/>
                    <a:pt x="1623513" y="1462088"/>
                    <a:pt x="1628774" y="1462088"/>
                  </a:cubicBezTo>
                  <a:close/>
                  <a:moveTo>
                    <a:pt x="1585912" y="1462088"/>
                  </a:moveTo>
                  <a:cubicBezTo>
                    <a:pt x="1591173" y="1462088"/>
                    <a:pt x="1595437" y="1465997"/>
                    <a:pt x="1595437" y="1470820"/>
                  </a:cubicBezTo>
                  <a:cubicBezTo>
                    <a:pt x="1595437" y="1475643"/>
                    <a:pt x="1591173" y="1479552"/>
                    <a:pt x="1585912" y="1479552"/>
                  </a:cubicBezTo>
                  <a:cubicBezTo>
                    <a:pt x="1580651" y="1479552"/>
                    <a:pt x="1576387" y="1475643"/>
                    <a:pt x="1576387" y="1470820"/>
                  </a:cubicBezTo>
                  <a:cubicBezTo>
                    <a:pt x="1576387" y="1465997"/>
                    <a:pt x="1580651" y="1462088"/>
                    <a:pt x="1585912" y="1462088"/>
                  </a:cubicBezTo>
                  <a:close/>
                  <a:moveTo>
                    <a:pt x="1543049" y="1462088"/>
                  </a:moveTo>
                  <a:cubicBezTo>
                    <a:pt x="1548310" y="1462088"/>
                    <a:pt x="1552574" y="1465997"/>
                    <a:pt x="1552574" y="1470820"/>
                  </a:cubicBezTo>
                  <a:cubicBezTo>
                    <a:pt x="1552574" y="1475643"/>
                    <a:pt x="1548310" y="1479552"/>
                    <a:pt x="1543049" y="1479552"/>
                  </a:cubicBezTo>
                  <a:cubicBezTo>
                    <a:pt x="1537788" y="1479552"/>
                    <a:pt x="1533524" y="1475643"/>
                    <a:pt x="1533524" y="1470820"/>
                  </a:cubicBezTo>
                  <a:cubicBezTo>
                    <a:pt x="1533524" y="1465997"/>
                    <a:pt x="1537788" y="1462088"/>
                    <a:pt x="1543049" y="1462088"/>
                  </a:cubicBezTo>
                  <a:close/>
                  <a:moveTo>
                    <a:pt x="1500187" y="1462088"/>
                  </a:moveTo>
                  <a:cubicBezTo>
                    <a:pt x="1505448" y="1462088"/>
                    <a:pt x="1509712" y="1465997"/>
                    <a:pt x="1509712" y="1470820"/>
                  </a:cubicBezTo>
                  <a:cubicBezTo>
                    <a:pt x="1509712" y="1475643"/>
                    <a:pt x="1505448" y="1479552"/>
                    <a:pt x="1500187" y="1479552"/>
                  </a:cubicBezTo>
                  <a:cubicBezTo>
                    <a:pt x="1494926" y="1479552"/>
                    <a:pt x="1490662" y="1475643"/>
                    <a:pt x="1490662" y="1470820"/>
                  </a:cubicBezTo>
                  <a:cubicBezTo>
                    <a:pt x="1490662" y="1465997"/>
                    <a:pt x="1494926" y="1462088"/>
                    <a:pt x="1500187" y="1462088"/>
                  </a:cubicBezTo>
                  <a:close/>
                  <a:moveTo>
                    <a:pt x="1457052" y="1462088"/>
                  </a:moveTo>
                  <a:cubicBezTo>
                    <a:pt x="1457052" y="1462088"/>
                    <a:pt x="1457052" y="1462088"/>
                    <a:pt x="1457596" y="1462088"/>
                  </a:cubicBezTo>
                  <a:cubicBezTo>
                    <a:pt x="1462495" y="1462088"/>
                    <a:pt x="1466849" y="1466080"/>
                    <a:pt x="1466849" y="1470570"/>
                  </a:cubicBezTo>
                  <a:cubicBezTo>
                    <a:pt x="1466849" y="1475560"/>
                    <a:pt x="1462495" y="1479551"/>
                    <a:pt x="1457596" y="1479551"/>
                  </a:cubicBezTo>
                  <a:cubicBezTo>
                    <a:pt x="1457596" y="1479551"/>
                    <a:pt x="1457596" y="1479551"/>
                    <a:pt x="1457052" y="1479551"/>
                  </a:cubicBezTo>
                  <a:cubicBezTo>
                    <a:pt x="1452153" y="1479551"/>
                    <a:pt x="1447799" y="1475560"/>
                    <a:pt x="1447799" y="1470570"/>
                  </a:cubicBezTo>
                  <a:cubicBezTo>
                    <a:pt x="1447799" y="1466080"/>
                    <a:pt x="1452153" y="1462088"/>
                    <a:pt x="1457052" y="1462088"/>
                  </a:cubicBezTo>
                  <a:close/>
                  <a:moveTo>
                    <a:pt x="1414462" y="1462088"/>
                  </a:moveTo>
                  <a:cubicBezTo>
                    <a:pt x="1419723" y="1462088"/>
                    <a:pt x="1423987" y="1465997"/>
                    <a:pt x="1423987" y="1470820"/>
                  </a:cubicBezTo>
                  <a:cubicBezTo>
                    <a:pt x="1423987" y="1475643"/>
                    <a:pt x="1419723" y="1479552"/>
                    <a:pt x="1414462" y="1479552"/>
                  </a:cubicBezTo>
                  <a:cubicBezTo>
                    <a:pt x="1409201" y="1479552"/>
                    <a:pt x="1404937" y="1475643"/>
                    <a:pt x="1404937" y="1470820"/>
                  </a:cubicBezTo>
                  <a:cubicBezTo>
                    <a:pt x="1404937" y="1465997"/>
                    <a:pt x="1409201" y="1462088"/>
                    <a:pt x="1414462" y="1462088"/>
                  </a:cubicBezTo>
                  <a:close/>
                  <a:moveTo>
                    <a:pt x="1370806" y="1462088"/>
                  </a:moveTo>
                  <a:cubicBezTo>
                    <a:pt x="1375629" y="1462088"/>
                    <a:pt x="1379538" y="1465997"/>
                    <a:pt x="1379538" y="1470820"/>
                  </a:cubicBezTo>
                  <a:cubicBezTo>
                    <a:pt x="1379538" y="1475643"/>
                    <a:pt x="1375629" y="1479552"/>
                    <a:pt x="1370806" y="1479552"/>
                  </a:cubicBezTo>
                  <a:cubicBezTo>
                    <a:pt x="1365983" y="1479552"/>
                    <a:pt x="1362074" y="1475643"/>
                    <a:pt x="1362074" y="1470820"/>
                  </a:cubicBezTo>
                  <a:cubicBezTo>
                    <a:pt x="1362074" y="1465997"/>
                    <a:pt x="1365983" y="1462088"/>
                    <a:pt x="1370806" y="1462088"/>
                  </a:cubicBezTo>
                  <a:close/>
                  <a:moveTo>
                    <a:pt x="1328737" y="1462088"/>
                  </a:moveTo>
                  <a:cubicBezTo>
                    <a:pt x="1333998" y="1462088"/>
                    <a:pt x="1338262" y="1465997"/>
                    <a:pt x="1338262" y="1470820"/>
                  </a:cubicBezTo>
                  <a:cubicBezTo>
                    <a:pt x="1338262" y="1475643"/>
                    <a:pt x="1333998" y="1479552"/>
                    <a:pt x="1328737" y="1479552"/>
                  </a:cubicBezTo>
                  <a:cubicBezTo>
                    <a:pt x="1323476" y="1479552"/>
                    <a:pt x="1319212" y="1475643"/>
                    <a:pt x="1319212" y="1470820"/>
                  </a:cubicBezTo>
                  <a:cubicBezTo>
                    <a:pt x="1319212" y="1465997"/>
                    <a:pt x="1323476" y="1462088"/>
                    <a:pt x="1328737" y="1462088"/>
                  </a:cubicBezTo>
                  <a:close/>
                  <a:moveTo>
                    <a:pt x="1285081" y="1462088"/>
                  </a:moveTo>
                  <a:cubicBezTo>
                    <a:pt x="1289904" y="1462088"/>
                    <a:pt x="1293813" y="1465997"/>
                    <a:pt x="1293813" y="1470820"/>
                  </a:cubicBezTo>
                  <a:cubicBezTo>
                    <a:pt x="1293813" y="1475643"/>
                    <a:pt x="1289904" y="1479552"/>
                    <a:pt x="1285081" y="1479552"/>
                  </a:cubicBezTo>
                  <a:cubicBezTo>
                    <a:pt x="1280258" y="1479552"/>
                    <a:pt x="1276349" y="1475643"/>
                    <a:pt x="1276349" y="1470820"/>
                  </a:cubicBezTo>
                  <a:cubicBezTo>
                    <a:pt x="1276349" y="1465997"/>
                    <a:pt x="1280258" y="1462088"/>
                    <a:pt x="1285081" y="1462088"/>
                  </a:cubicBezTo>
                  <a:close/>
                  <a:moveTo>
                    <a:pt x="1242219" y="1462088"/>
                  </a:moveTo>
                  <a:cubicBezTo>
                    <a:pt x="1247042" y="1462088"/>
                    <a:pt x="1250951" y="1465997"/>
                    <a:pt x="1250951" y="1470820"/>
                  </a:cubicBezTo>
                  <a:cubicBezTo>
                    <a:pt x="1250951" y="1475643"/>
                    <a:pt x="1247042" y="1479552"/>
                    <a:pt x="1242219" y="1479552"/>
                  </a:cubicBezTo>
                  <a:cubicBezTo>
                    <a:pt x="1237396" y="1479552"/>
                    <a:pt x="1233487" y="1475643"/>
                    <a:pt x="1233487" y="1470820"/>
                  </a:cubicBezTo>
                  <a:cubicBezTo>
                    <a:pt x="1233487" y="1465997"/>
                    <a:pt x="1237396" y="1462088"/>
                    <a:pt x="1242219" y="1462088"/>
                  </a:cubicBezTo>
                  <a:close/>
                  <a:moveTo>
                    <a:pt x="1198562" y="1462088"/>
                  </a:moveTo>
                  <a:cubicBezTo>
                    <a:pt x="1203823" y="1462088"/>
                    <a:pt x="1208087" y="1465997"/>
                    <a:pt x="1208087" y="1470820"/>
                  </a:cubicBezTo>
                  <a:cubicBezTo>
                    <a:pt x="1208087" y="1475643"/>
                    <a:pt x="1203823" y="1479552"/>
                    <a:pt x="1198562" y="1479552"/>
                  </a:cubicBezTo>
                  <a:cubicBezTo>
                    <a:pt x="1193301" y="1479552"/>
                    <a:pt x="1189037" y="1475643"/>
                    <a:pt x="1189037" y="1470820"/>
                  </a:cubicBezTo>
                  <a:cubicBezTo>
                    <a:pt x="1189037" y="1465997"/>
                    <a:pt x="1193301" y="1462088"/>
                    <a:pt x="1198562" y="1462088"/>
                  </a:cubicBezTo>
                  <a:close/>
                  <a:moveTo>
                    <a:pt x="1155699" y="1462088"/>
                  </a:moveTo>
                  <a:cubicBezTo>
                    <a:pt x="1160960" y="1462088"/>
                    <a:pt x="1165224" y="1465997"/>
                    <a:pt x="1165224" y="1470820"/>
                  </a:cubicBezTo>
                  <a:cubicBezTo>
                    <a:pt x="1165224" y="1475643"/>
                    <a:pt x="1160960" y="1479552"/>
                    <a:pt x="1155699" y="1479552"/>
                  </a:cubicBezTo>
                  <a:cubicBezTo>
                    <a:pt x="1150438" y="1479552"/>
                    <a:pt x="1146174" y="1475643"/>
                    <a:pt x="1146174" y="1470820"/>
                  </a:cubicBezTo>
                  <a:cubicBezTo>
                    <a:pt x="1146174" y="1465997"/>
                    <a:pt x="1150438" y="1462088"/>
                    <a:pt x="1155699" y="1462088"/>
                  </a:cubicBezTo>
                  <a:close/>
                  <a:moveTo>
                    <a:pt x="1112882" y="1462088"/>
                  </a:moveTo>
                  <a:cubicBezTo>
                    <a:pt x="1112882" y="1462088"/>
                    <a:pt x="1112882" y="1462088"/>
                    <a:pt x="1113381" y="1462088"/>
                  </a:cubicBezTo>
                  <a:cubicBezTo>
                    <a:pt x="1118370" y="1462088"/>
                    <a:pt x="1122362" y="1466080"/>
                    <a:pt x="1122362" y="1470570"/>
                  </a:cubicBezTo>
                  <a:cubicBezTo>
                    <a:pt x="1122362" y="1475560"/>
                    <a:pt x="1118370" y="1479551"/>
                    <a:pt x="1113381" y="1479551"/>
                  </a:cubicBezTo>
                  <a:cubicBezTo>
                    <a:pt x="1113381" y="1479551"/>
                    <a:pt x="1113381" y="1479551"/>
                    <a:pt x="1112882" y="1479551"/>
                  </a:cubicBezTo>
                  <a:cubicBezTo>
                    <a:pt x="1108392" y="1479551"/>
                    <a:pt x="1104899" y="1475560"/>
                    <a:pt x="1104899" y="1470570"/>
                  </a:cubicBezTo>
                  <a:cubicBezTo>
                    <a:pt x="1104899" y="1466080"/>
                    <a:pt x="1108392" y="1462088"/>
                    <a:pt x="1112882" y="1462088"/>
                  </a:cubicBezTo>
                  <a:close/>
                  <a:moveTo>
                    <a:pt x="1069975" y="1462088"/>
                  </a:moveTo>
                  <a:cubicBezTo>
                    <a:pt x="1075236" y="1462088"/>
                    <a:pt x="1079500" y="1465997"/>
                    <a:pt x="1079500" y="1470820"/>
                  </a:cubicBezTo>
                  <a:cubicBezTo>
                    <a:pt x="1079500" y="1475643"/>
                    <a:pt x="1075236" y="1479552"/>
                    <a:pt x="1069975" y="1479552"/>
                  </a:cubicBezTo>
                  <a:cubicBezTo>
                    <a:pt x="1064714" y="1479552"/>
                    <a:pt x="1060450" y="1475643"/>
                    <a:pt x="1060450" y="1470820"/>
                  </a:cubicBezTo>
                  <a:cubicBezTo>
                    <a:pt x="1060450" y="1465997"/>
                    <a:pt x="1064714" y="1462088"/>
                    <a:pt x="1069975" y="1462088"/>
                  </a:cubicBezTo>
                  <a:close/>
                  <a:moveTo>
                    <a:pt x="1027112" y="1462088"/>
                  </a:moveTo>
                  <a:cubicBezTo>
                    <a:pt x="1032373" y="1462088"/>
                    <a:pt x="1036637" y="1465997"/>
                    <a:pt x="1036637" y="1470820"/>
                  </a:cubicBezTo>
                  <a:cubicBezTo>
                    <a:pt x="1036637" y="1475643"/>
                    <a:pt x="1032373" y="1479552"/>
                    <a:pt x="1027112" y="1479552"/>
                  </a:cubicBezTo>
                  <a:cubicBezTo>
                    <a:pt x="1021851" y="1479552"/>
                    <a:pt x="1017587" y="1475643"/>
                    <a:pt x="1017587" y="1470820"/>
                  </a:cubicBezTo>
                  <a:cubicBezTo>
                    <a:pt x="1017587" y="1465997"/>
                    <a:pt x="1021851" y="1462088"/>
                    <a:pt x="1027112" y="1462088"/>
                  </a:cubicBezTo>
                  <a:close/>
                  <a:moveTo>
                    <a:pt x="984250" y="1462088"/>
                  </a:moveTo>
                  <a:cubicBezTo>
                    <a:pt x="989511" y="1462088"/>
                    <a:pt x="993775" y="1465997"/>
                    <a:pt x="993775" y="1470820"/>
                  </a:cubicBezTo>
                  <a:cubicBezTo>
                    <a:pt x="993775" y="1475643"/>
                    <a:pt x="989511" y="1479552"/>
                    <a:pt x="984250" y="1479552"/>
                  </a:cubicBezTo>
                  <a:cubicBezTo>
                    <a:pt x="978989" y="1479552"/>
                    <a:pt x="974725" y="1475643"/>
                    <a:pt x="974725" y="1470820"/>
                  </a:cubicBezTo>
                  <a:cubicBezTo>
                    <a:pt x="974725" y="1465997"/>
                    <a:pt x="978989" y="1462088"/>
                    <a:pt x="984250" y="1462088"/>
                  </a:cubicBezTo>
                  <a:close/>
                  <a:moveTo>
                    <a:pt x="941387" y="1462088"/>
                  </a:moveTo>
                  <a:cubicBezTo>
                    <a:pt x="946648" y="1462088"/>
                    <a:pt x="950912" y="1465997"/>
                    <a:pt x="950912" y="1470820"/>
                  </a:cubicBezTo>
                  <a:cubicBezTo>
                    <a:pt x="950912" y="1475643"/>
                    <a:pt x="946648" y="1479552"/>
                    <a:pt x="941387" y="1479552"/>
                  </a:cubicBezTo>
                  <a:cubicBezTo>
                    <a:pt x="936126" y="1479552"/>
                    <a:pt x="931862" y="1475643"/>
                    <a:pt x="931862" y="1470820"/>
                  </a:cubicBezTo>
                  <a:cubicBezTo>
                    <a:pt x="931862" y="1465997"/>
                    <a:pt x="936126" y="1462088"/>
                    <a:pt x="941387" y="1462088"/>
                  </a:cubicBezTo>
                  <a:close/>
                  <a:moveTo>
                    <a:pt x="898525" y="1462088"/>
                  </a:moveTo>
                  <a:cubicBezTo>
                    <a:pt x="903786" y="1462088"/>
                    <a:pt x="908050" y="1465997"/>
                    <a:pt x="908050" y="1470820"/>
                  </a:cubicBezTo>
                  <a:cubicBezTo>
                    <a:pt x="908050" y="1475643"/>
                    <a:pt x="903786" y="1479552"/>
                    <a:pt x="898525" y="1479552"/>
                  </a:cubicBezTo>
                  <a:cubicBezTo>
                    <a:pt x="893264" y="1479552"/>
                    <a:pt x="889000" y="1475643"/>
                    <a:pt x="889000" y="1470820"/>
                  </a:cubicBezTo>
                  <a:cubicBezTo>
                    <a:pt x="889000" y="1465997"/>
                    <a:pt x="893264" y="1462088"/>
                    <a:pt x="898525" y="1462088"/>
                  </a:cubicBezTo>
                  <a:close/>
                  <a:moveTo>
                    <a:pt x="855662" y="1462088"/>
                  </a:moveTo>
                  <a:cubicBezTo>
                    <a:pt x="860923" y="1462088"/>
                    <a:pt x="865187" y="1465997"/>
                    <a:pt x="865187" y="1470820"/>
                  </a:cubicBezTo>
                  <a:cubicBezTo>
                    <a:pt x="865187" y="1475643"/>
                    <a:pt x="860923" y="1479552"/>
                    <a:pt x="855662" y="1479552"/>
                  </a:cubicBezTo>
                  <a:cubicBezTo>
                    <a:pt x="850401" y="1479552"/>
                    <a:pt x="846137" y="1475643"/>
                    <a:pt x="846137" y="1470820"/>
                  </a:cubicBezTo>
                  <a:cubicBezTo>
                    <a:pt x="846137" y="1465997"/>
                    <a:pt x="850401" y="1462088"/>
                    <a:pt x="855662" y="1462088"/>
                  </a:cubicBezTo>
                  <a:close/>
                  <a:moveTo>
                    <a:pt x="812800" y="1462088"/>
                  </a:moveTo>
                  <a:cubicBezTo>
                    <a:pt x="818061" y="1462088"/>
                    <a:pt x="822325" y="1465997"/>
                    <a:pt x="822325" y="1470820"/>
                  </a:cubicBezTo>
                  <a:cubicBezTo>
                    <a:pt x="822325" y="1475643"/>
                    <a:pt x="818061" y="1479552"/>
                    <a:pt x="812800" y="1479552"/>
                  </a:cubicBezTo>
                  <a:cubicBezTo>
                    <a:pt x="807539" y="1479552"/>
                    <a:pt x="803275" y="1475643"/>
                    <a:pt x="803275" y="1470820"/>
                  </a:cubicBezTo>
                  <a:cubicBezTo>
                    <a:pt x="803275" y="1465997"/>
                    <a:pt x="807539" y="1462088"/>
                    <a:pt x="812800" y="1462088"/>
                  </a:cubicBezTo>
                  <a:close/>
                  <a:moveTo>
                    <a:pt x="769665" y="1462088"/>
                  </a:moveTo>
                  <a:cubicBezTo>
                    <a:pt x="769665" y="1462088"/>
                    <a:pt x="769665" y="1462088"/>
                    <a:pt x="770209" y="1462088"/>
                  </a:cubicBezTo>
                  <a:cubicBezTo>
                    <a:pt x="775108" y="1462088"/>
                    <a:pt x="779462" y="1466080"/>
                    <a:pt x="779462" y="1470570"/>
                  </a:cubicBezTo>
                  <a:cubicBezTo>
                    <a:pt x="779462" y="1475560"/>
                    <a:pt x="775108" y="1479551"/>
                    <a:pt x="770209" y="1479551"/>
                  </a:cubicBezTo>
                  <a:cubicBezTo>
                    <a:pt x="770209" y="1479551"/>
                    <a:pt x="770209" y="1479551"/>
                    <a:pt x="769665" y="1479551"/>
                  </a:cubicBezTo>
                  <a:cubicBezTo>
                    <a:pt x="764766" y="1479551"/>
                    <a:pt x="760412" y="1475560"/>
                    <a:pt x="760412" y="1470570"/>
                  </a:cubicBezTo>
                  <a:cubicBezTo>
                    <a:pt x="760412" y="1466080"/>
                    <a:pt x="764766" y="1462088"/>
                    <a:pt x="769665" y="1462088"/>
                  </a:cubicBezTo>
                  <a:close/>
                  <a:moveTo>
                    <a:pt x="726281" y="1462088"/>
                  </a:moveTo>
                  <a:cubicBezTo>
                    <a:pt x="731104" y="1462088"/>
                    <a:pt x="735013" y="1465997"/>
                    <a:pt x="735013" y="1470820"/>
                  </a:cubicBezTo>
                  <a:cubicBezTo>
                    <a:pt x="735013" y="1475643"/>
                    <a:pt x="731104" y="1479552"/>
                    <a:pt x="726281" y="1479552"/>
                  </a:cubicBezTo>
                  <a:cubicBezTo>
                    <a:pt x="721458" y="1479552"/>
                    <a:pt x="717549" y="1475643"/>
                    <a:pt x="717549" y="1470820"/>
                  </a:cubicBezTo>
                  <a:cubicBezTo>
                    <a:pt x="717549" y="1465997"/>
                    <a:pt x="721458" y="1462088"/>
                    <a:pt x="726281" y="1462088"/>
                  </a:cubicBezTo>
                  <a:close/>
                  <a:moveTo>
                    <a:pt x="683419" y="1462088"/>
                  </a:moveTo>
                  <a:cubicBezTo>
                    <a:pt x="688242" y="1462088"/>
                    <a:pt x="692151" y="1465997"/>
                    <a:pt x="692151" y="1470820"/>
                  </a:cubicBezTo>
                  <a:cubicBezTo>
                    <a:pt x="692151" y="1475643"/>
                    <a:pt x="688242" y="1479552"/>
                    <a:pt x="683419" y="1479552"/>
                  </a:cubicBezTo>
                  <a:cubicBezTo>
                    <a:pt x="678596" y="1479552"/>
                    <a:pt x="674687" y="1475643"/>
                    <a:pt x="674687" y="1470820"/>
                  </a:cubicBezTo>
                  <a:cubicBezTo>
                    <a:pt x="674687" y="1465997"/>
                    <a:pt x="678596" y="1462088"/>
                    <a:pt x="683419" y="1462088"/>
                  </a:cubicBezTo>
                  <a:close/>
                  <a:moveTo>
                    <a:pt x="640556" y="1462088"/>
                  </a:moveTo>
                  <a:cubicBezTo>
                    <a:pt x="645379" y="1462088"/>
                    <a:pt x="649288" y="1465997"/>
                    <a:pt x="649288" y="1470820"/>
                  </a:cubicBezTo>
                  <a:cubicBezTo>
                    <a:pt x="649288" y="1475643"/>
                    <a:pt x="645379" y="1479552"/>
                    <a:pt x="640556" y="1479552"/>
                  </a:cubicBezTo>
                  <a:cubicBezTo>
                    <a:pt x="635733" y="1479552"/>
                    <a:pt x="631824" y="1475643"/>
                    <a:pt x="631824" y="1470820"/>
                  </a:cubicBezTo>
                  <a:cubicBezTo>
                    <a:pt x="631824" y="1465997"/>
                    <a:pt x="635733" y="1462088"/>
                    <a:pt x="640556" y="1462088"/>
                  </a:cubicBezTo>
                  <a:close/>
                  <a:moveTo>
                    <a:pt x="597694" y="1462088"/>
                  </a:moveTo>
                  <a:cubicBezTo>
                    <a:pt x="602517" y="1462088"/>
                    <a:pt x="606426" y="1465997"/>
                    <a:pt x="606426" y="1470820"/>
                  </a:cubicBezTo>
                  <a:cubicBezTo>
                    <a:pt x="606426" y="1475643"/>
                    <a:pt x="602517" y="1479552"/>
                    <a:pt x="597694" y="1479552"/>
                  </a:cubicBezTo>
                  <a:cubicBezTo>
                    <a:pt x="592871" y="1479552"/>
                    <a:pt x="588962" y="1475643"/>
                    <a:pt x="588962" y="1470820"/>
                  </a:cubicBezTo>
                  <a:cubicBezTo>
                    <a:pt x="588962" y="1465997"/>
                    <a:pt x="592871" y="1462088"/>
                    <a:pt x="597694" y="1462088"/>
                  </a:cubicBezTo>
                  <a:close/>
                  <a:moveTo>
                    <a:pt x="554037" y="1462088"/>
                  </a:moveTo>
                  <a:cubicBezTo>
                    <a:pt x="559298" y="1462088"/>
                    <a:pt x="563562" y="1465997"/>
                    <a:pt x="563562" y="1470820"/>
                  </a:cubicBezTo>
                  <a:cubicBezTo>
                    <a:pt x="563562" y="1475643"/>
                    <a:pt x="559298" y="1479552"/>
                    <a:pt x="554037" y="1479552"/>
                  </a:cubicBezTo>
                  <a:cubicBezTo>
                    <a:pt x="548776" y="1479552"/>
                    <a:pt x="544512" y="1475643"/>
                    <a:pt x="544512" y="1470820"/>
                  </a:cubicBezTo>
                  <a:cubicBezTo>
                    <a:pt x="544512" y="1465997"/>
                    <a:pt x="548776" y="1462088"/>
                    <a:pt x="554037" y="1462088"/>
                  </a:cubicBezTo>
                  <a:close/>
                  <a:moveTo>
                    <a:pt x="511174" y="1462088"/>
                  </a:moveTo>
                  <a:cubicBezTo>
                    <a:pt x="516435" y="1462088"/>
                    <a:pt x="520699" y="1465997"/>
                    <a:pt x="520699" y="1470820"/>
                  </a:cubicBezTo>
                  <a:cubicBezTo>
                    <a:pt x="520699" y="1475643"/>
                    <a:pt x="516435" y="1479552"/>
                    <a:pt x="511174" y="1479552"/>
                  </a:cubicBezTo>
                  <a:cubicBezTo>
                    <a:pt x="505913" y="1479552"/>
                    <a:pt x="501649" y="1475643"/>
                    <a:pt x="501649" y="1470820"/>
                  </a:cubicBezTo>
                  <a:cubicBezTo>
                    <a:pt x="501649" y="1465997"/>
                    <a:pt x="505913" y="1462088"/>
                    <a:pt x="511174" y="1462088"/>
                  </a:cubicBezTo>
                  <a:close/>
                  <a:moveTo>
                    <a:pt x="468312" y="1462088"/>
                  </a:moveTo>
                  <a:cubicBezTo>
                    <a:pt x="473573" y="1462088"/>
                    <a:pt x="477837" y="1465997"/>
                    <a:pt x="477837" y="1470820"/>
                  </a:cubicBezTo>
                  <a:cubicBezTo>
                    <a:pt x="477837" y="1475643"/>
                    <a:pt x="473573" y="1479552"/>
                    <a:pt x="468312" y="1479552"/>
                  </a:cubicBezTo>
                  <a:cubicBezTo>
                    <a:pt x="463051" y="1479552"/>
                    <a:pt x="458787" y="1475643"/>
                    <a:pt x="458787" y="1470820"/>
                  </a:cubicBezTo>
                  <a:cubicBezTo>
                    <a:pt x="458787" y="1465997"/>
                    <a:pt x="463051" y="1462088"/>
                    <a:pt x="468312" y="1462088"/>
                  </a:cubicBezTo>
                  <a:close/>
                  <a:moveTo>
                    <a:pt x="425177" y="1462088"/>
                  </a:moveTo>
                  <a:cubicBezTo>
                    <a:pt x="430620" y="1462088"/>
                    <a:pt x="434974" y="1466080"/>
                    <a:pt x="434974" y="1470570"/>
                  </a:cubicBezTo>
                  <a:cubicBezTo>
                    <a:pt x="434974" y="1475560"/>
                    <a:pt x="430620" y="1479551"/>
                    <a:pt x="425177" y="1479551"/>
                  </a:cubicBezTo>
                  <a:cubicBezTo>
                    <a:pt x="419734" y="1479551"/>
                    <a:pt x="415924" y="1475560"/>
                    <a:pt x="415924" y="1470570"/>
                  </a:cubicBezTo>
                  <a:cubicBezTo>
                    <a:pt x="415924" y="1466080"/>
                    <a:pt x="419734" y="1462088"/>
                    <a:pt x="425177" y="1462088"/>
                  </a:cubicBezTo>
                  <a:close/>
                  <a:moveTo>
                    <a:pt x="382587" y="1462088"/>
                  </a:moveTo>
                  <a:cubicBezTo>
                    <a:pt x="387848" y="1462088"/>
                    <a:pt x="392112" y="1465997"/>
                    <a:pt x="392112" y="1470820"/>
                  </a:cubicBezTo>
                  <a:cubicBezTo>
                    <a:pt x="392112" y="1475643"/>
                    <a:pt x="387848" y="1479552"/>
                    <a:pt x="382587" y="1479552"/>
                  </a:cubicBezTo>
                  <a:cubicBezTo>
                    <a:pt x="377326" y="1479552"/>
                    <a:pt x="373062" y="1475643"/>
                    <a:pt x="373062" y="1470820"/>
                  </a:cubicBezTo>
                  <a:cubicBezTo>
                    <a:pt x="373062" y="1465997"/>
                    <a:pt x="377326" y="1462088"/>
                    <a:pt x="382587" y="1462088"/>
                  </a:cubicBezTo>
                  <a:close/>
                  <a:moveTo>
                    <a:pt x="339725" y="1462088"/>
                  </a:moveTo>
                  <a:cubicBezTo>
                    <a:pt x="344986" y="1462088"/>
                    <a:pt x="349250" y="1465997"/>
                    <a:pt x="349250" y="1470820"/>
                  </a:cubicBezTo>
                  <a:cubicBezTo>
                    <a:pt x="349250" y="1475643"/>
                    <a:pt x="344986" y="1479552"/>
                    <a:pt x="339725" y="1479552"/>
                  </a:cubicBezTo>
                  <a:cubicBezTo>
                    <a:pt x="334464" y="1479552"/>
                    <a:pt x="330200" y="1475643"/>
                    <a:pt x="330200" y="1470820"/>
                  </a:cubicBezTo>
                  <a:cubicBezTo>
                    <a:pt x="330200" y="1465997"/>
                    <a:pt x="334464" y="1462088"/>
                    <a:pt x="339725" y="1462088"/>
                  </a:cubicBezTo>
                  <a:close/>
                  <a:moveTo>
                    <a:pt x="296862" y="1462088"/>
                  </a:moveTo>
                  <a:cubicBezTo>
                    <a:pt x="302123" y="1462088"/>
                    <a:pt x="306387" y="1465997"/>
                    <a:pt x="306387" y="1470820"/>
                  </a:cubicBezTo>
                  <a:cubicBezTo>
                    <a:pt x="306387" y="1475643"/>
                    <a:pt x="302123" y="1479552"/>
                    <a:pt x="296862" y="1479552"/>
                  </a:cubicBezTo>
                  <a:cubicBezTo>
                    <a:pt x="291601" y="1479552"/>
                    <a:pt x="287337" y="1475643"/>
                    <a:pt x="287337" y="1470820"/>
                  </a:cubicBezTo>
                  <a:cubicBezTo>
                    <a:pt x="287337" y="1465997"/>
                    <a:pt x="291601" y="1462088"/>
                    <a:pt x="296862" y="1462088"/>
                  </a:cubicBezTo>
                  <a:close/>
                  <a:moveTo>
                    <a:pt x="254000" y="1462088"/>
                  </a:moveTo>
                  <a:cubicBezTo>
                    <a:pt x="259261" y="1462088"/>
                    <a:pt x="263525" y="1465997"/>
                    <a:pt x="263525" y="1470820"/>
                  </a:cubicBezTo>
                  <a:cubicBezTo>
                    <a:pt x="263525" y="1475643"/>
                    <a:pt x="259261" y="1479552"/>
                    <a:pt x="254000" y="1479552"/>
                  </a:cubicBezTo>
                  <a:cubicBezTo>
                    <a:pt x="248739" y="1479552"/>
                    <a:pt x="244475" y="1475643"/>
                    <a:pt x="244475" y="1470820"/>
                  </a:cubicBezTo>
                  <a:cubicBezTo>
                    <a:pt x="244475" y="1465997"/>
                    <a:pt x="248739" y="1462088"/>
                    <a:pt x="254000" y="1462088"/>
                  </a:cubicBezTo>
                  <a:close/>
                  <a:moveTo>
                    <a:pt x="211137" y="1462088"/>
                  </a:moveTo>
                  <a:cubicBezTo>
                    <a:pt x="216398" y="1462088"/>
                    <a:pt x="220662" y="1465997"/>
                    <a:pt x="220662" y="1470820"/>
                  </a:cubicBezTo>
                  <a:cubicBezTo>
                    <a:pt x="220662" y="1475643"/>
                    <a:pt x="216398" y="1479552"/>
                    <a:pt x="211137" y="1479552"/>
                  </a:cubicBezTo>
                  <a:cubicBezTo>
                    <a:pt x="205876" y="1479552"/>
                    <a:pt x="201612" y="1475643"/>
                    <a:pt x="201612" y="1470820"/>
                  </a:cubicBezTo>
                  <a:cubicBezTo>
                    <a:pt x="201612" y="1465997"/>
                    <a:pt x="205876" y="1462088"/>
                    <a:pt x="211137" y="1462088"/>
                  </a:cubicBezTo>
                  <a:close/>
                  <a:moveTo>
                    <a:pt x="168275" y="1462088"/>
                  </a:moveTo>
                  <a:cubicBezTo>
                    <a:pt x="173536" y="1462088"/>
                    <a:pt x="177800" y="1465997"/>
                    <a:pt x="177800" y="1470820"/>
                  </a:cubicBezTo>
                  <a:cubicBezTo>
                    <a:pt x="177800" y="1475643"/>
                    <a:pt x="173536" y="1479552"/>
                    <a:pt x="168275" y="1479552"/>
                  </a:cubicBezTo>
                  <a:cubicBezTo>
                    <a:pt x="163014" y="1479552"/>
                    <a:pt x="158750" y="1475643"/>
                    <a:pt x="158750" y="1470820"/>
                  </a:cubicBezTo>
                  <a:cubicBezTo>
                    <a:pt x="158750" y="1465997"/>
                    <a:pt x="163014" y="1462088"/>
                    <a:pt x="168275" y="1462088"/>
                  </a:cubicBezTo>
                  <a:close/>
                  <a:moveTo>
                    <a:pt x="124619" y="1462088"/>
                  </a:moveTo>
                  <a:cubicBezTo>
                    <a:pt x="129442" y="1462088"/>
                    <a:pt x="133351" y="1465997"/>
                    <a:pt x="133351" y="1470820"/>
                  </a:cubicBezTo>
                  <a:cubicBezTo>
                    <a:pt x="133351" y="1475643"/>
                    <a:pt x="129442" y="1479552"/>
                    <a:pt x="124619" y="1479552"/>
                  </a:cubicBezTo>
                  <a:cubicBezTo>
                    <a:pt x="119796" y="1479552"/>
                    <a:pt x="115887" y="1475643"/>
                    <a:pt x="115887" y="1470820"/>
                  </a:cubicBezTo>
                  <a:cubicBezTo>
                    <a:pt x="115887" y="1465997"/>
                    <a:pt x="119796" y="1462088"/>
                    <a:pt x="124619" y="1462088"/>
                  </a:cubicBezTo>
                  <a:close/>
                  <a:moveTo>
                    <a:pt x="80963" y="1462088"/>
                  </a:moveTo>
                  <a:cubicBezTo>
                    <a:pt x="80963" y="1462088"/>
                    <a:pt x="80963" y="1462088"/>
                    <a:pt x="81492" y="1462088"/>
                  </a:cubicBezTo>
                  <a:cubicBezTo>
                    <a:pt x="86254" y="1462088"/>
                    <a:pt x="90488" y="1466171"/>
                    <a:pt x="90488" y="1470763"/>
                  </a:cubicBezTo>
                  <a:cubicBezTo>
                    <a:pt x="90488" y="1472804"/>
                    <a:pt x="89959" y="1474845"/>
                    <a:pt x="88900" y="1476376"/>
                  </a:cubicBezTo>
                  <a:cubicBezTo>
                    <a:pt x="85725" y="1471784"/>
                    <a:pt x="82021" y="1467191"/>
                    <a:pt x="79375" y="1462599"/>
                  </a:cubicBezTo>
                  <a:cubicBezTo>
                    <a:pt x="79904" y="1462088"/>
                    <a:pt x="80433" y="1462088"/>
                    <a:pt x="80963" y="1462088"/>
                  </a:cubicBezTo>
                  <a:close/>
                  <a:moveTo>
                    <a:pt x="2338387" y="1417638"/>
                  </a:moveTo>
                  <a:cubicBezTo>
                    <a:pt x="2343648" y="1417638"/>
                    <a:pt x="2347912" y="1421902"/>
                    <a:pt x="2347912" y="1427163"/>
                  </a:cubicBezTo>
                  <a:cubicBezTo>
                    <a:pt x="2347912" y="1432424"/>
                    <a:pt x="2343648" y="1436688"/>
                    <a:pt x="2338387" y="1436688"/>
                  </a:cubicBezTo>
                  <a:cubicBezTo>
                    <a:pt x="2333126" y="1436688"/>
                    <a:pt x="2328862" y="1432424"/>
                    <a:pt x="2328862" y="1427163"/>
                  </a:cubicBezTo>
                  <a:cubicBezTo>
                    <a:pt x="2328862" y="1421902"/>
                    <a:pt x="2333126" y="1417638"/>
                    <a:pt x="2338387" y="1417638"/>
                  </a:cubicBezTo>
                  <a:close/>
                  <a:moveTo>
                    <a:pt x="2295524" y="1417638"/>
                  </a:moveTo>
                  <a:cubicBezTo>
                    <a:pt x="2300785" y="1417638"/>
                    <a:pt x="2305049" y="1421902"/>
                    <a:pt x="2305049" y="1427163"/>
                  </a:cubicBezTo>
                  <a:cubicBezTo>
                    <a:pt x="2305049" y="1432424"/>
                    <a:pt x="2300785" y="1436688"/>
                    <a:pt x="2295524" y="1436688"/>
                  </a:cubicBezTo>
                  <a:cubicBezTo>
                    <a:pt x="2290263" y="1436688"/>
                    <a:pt x="2285999" y="1432424"/>
                    <a:pt x="2285999" y="1427163"/>
                  </a:cubicBezTo>
                  <a:cubicBezTo>
                    <a:pt x="2285999" y="1421902"/>
                    <a:pt x="2290263" y="1417638"/>
                    <a:pt x="2295524" y="1417638"/>
                  </a:cubicBezTo>
                  <a:close/>
                  <a:moveTo>
                    <a:pt x="2252662" y="1417638"/>
                  </a:moveTo>
                  <a:cubicBezTo>
                    <a:pt x="2257923" y="1417638"/>
                    <a:pt x="2262187" y="1421902"/>
                    <a:pt x="2262187" y="1427163"/>
                  </a:cubicBezTo>
                  <a:cubicBezTo>
                    <a:pt x="2262187" y="1432424"/>
                    <a:pt x="2257923" y="1436688"/>
                    <a:pt x="2252662" y="1436688"/>
                  </a:cubicBezTo>
                  <a:cubicBezTo>
                    <a:pt x="2247401" y="1436688"/>
                    <a:pt x="2243137" y="1432424"/>
                    <a:pt x="2243137" y="1427163"/>
                  </a:cubicBezTo>
                  <a:cubicBezTo>
                    <a:pt x="2243137" y="1421902"/>
                    <a:pt x="2247401" y="1417638"/>
                    <a:pt x="2252662" y="1417638"/>
                  </a:cubicBezTo>
                  <a:close/>
                  <a:moveTo>
                    <a:pt x="2209799" y="1417638"/>
                  </a:moveTo>
                  <a:cubicBezTo>
                    <a:pt x="2215060" y="1417638"/>
                    <a:pt x="2219324" y="1421902"/>
                    <a:pt x="2219324" y="1427163"/>
                  </a:cubicBezTo>
                  <a:cubicBezTo>
                    <a:pt x="2219324" y="1432424"/>
                    <a:pt x="2215060" y="1436688"/>
                    <a:pt x="2209799" y="1436688"/>
                  </a:cubicBezTo>
                  <a:cubicBezTo>
                    <a:pt x="2204538" y="1436688"/>
                    <a:pt x="2200274" y="1432424"/>
                    <a:pt x="2200274" y="1427163"/>
                  </a:cubicBezTo>
                  <a:cubicBezTo>
                    <a:pt x="2200274" y="1421902"/>
                    <a:pt x="2204538" y="1417638"/>
                    <a:pt x="2209799" y="1417638"/>
                  </a:cubicBezTo>
                  <a:close/>
                  <a:moveTo>
                    <a:pt x="2166937" y="1417638"/>
                  </a:moveTo>
                  <a:cubicBezTo>
                    <a:pt x="2172198" y="1417638"/>
                    <a:pt x="2176462" y="1421902"/>
                    <a:pt x="2176462" y="1427163"/>
                  </a:cubicBezTo>
                  <a:cubicBezTo>
                    <a:pt x="2176462" y="1432424"/>
                    <a:pt x="2172198" y="1436688"/>
                    <a:pt x="2166937" y="1436688"/>
                  </a:cubicBezTo>
                  <a:cubicBezTo>
                    <a:pt x="2161676" y="1436688"/>
                    <a:pt x="2157412" y="1432424"/>
                    <a:pt x="2157412" y="1427163"/>
                  </a:cubicBezTo>
                  <a:cubicBezTo>
                    <a:pt x="2157412" y="1421902"/>
                    <a:pt x="2161676" y="1417638"/>
                    <a:pt x="2166937" y="1417638"/>
                  </a:cubicBezTo>
                  <a:close/>
                  <a:moveTo>
                    <a:pt x="2124075" y="1417638"/>
                  </a:moveTo>
                  <a:cubicBezTo>
                    <a:pt x="2129336" y="1417638"/>
                    <a:pt x="2133600" y="1421902"/>
                    <a:pt x="2133600" y="1427163"/>
                  </a:cubicBezTo>
                  <a:cubicBezTo>
                    <a:pt x="2133600" y="1432424"/>
                    <a:pt x="2129336" y="1436688"/>
                    <a:pt x="2124075" y="1436688"/>
                  </a:cubicBezTo>
                  <a:cubicBezTo>
                    <a:pt x="2118814" y="1436688"/>
                    <a:pt x="2114550" y="1432424"/>
                    <a:pt x="2114550" y="1427163"/>
                  </a:cubicBezTo>
                  <a:cubicBezTo>
                    <a:pt x="2114550" y="1421902"/>
                    <a:pt x="2118814" y="1417638"/>
                    <a:pt x="2124075" y="1417638"/>
                  </a:cubicBezTo>
                  <a:close/>
                  <a:moveTo>
                    <a:pt x="2081212" y="1417638"/>
                  </a:moveTo>
                  <a:cubicBezTo>
                    <a:pt x="2086473" y="1417638"/>
                    <a:pt x="2090737" y="1421902"/>
                    <a:pt x="2090737" y="1427163"/>
                  </a:cubicBezTo>
                  <a:cubicBezTo>
                    <a:pt x="2090737" y="1432424"/>
                    <a:pt x="2086473" y="1436688"/>
                    <a:pt x="2081212" y="1436688"/>
                  </a:cubicBezTo>
                  <a:cubicBezTo>
                    <a:pt x="2075951" y="1436688"/>
                    <a:pt x="2071687" y="1432424"/>
                    <a:pt x="2071687" y="1427163"/>
                  </a:cubicBezTo>
                  <a:cubicBezTo>
                    <a:pt x="2071687" y="1421902"/>
                    <a:pt x="2075951" y="1417638"/>
                    <a:pt x="2081212" y="1417638"/>
                  </a:cubicBezTo>
                  <a:close/>
                  <a:moveTo>
                    <a:pt x="2038350" y="1417638"/>
                  </a:moveTo>
                  <a:cubicBezTo>
                    <a:pt x="2043611" y="1417638"/>
                    <a:pt x="2047875" y="1421902"/>
                    <a:pt x="2047875" y="1427163"/>
                  </a:cubicBezTo>
                  <a:cubicBezTo>
                    <a:pt x="2047875" y="1432424"/>
                    <a:pt x="2043611" y="1436688"/>
                    <a:pt x="2038350" y="1436688"/>
                  </a:cubicBezTo>
                  <a:cubicBezTo>
                    <a:pt x="2033089" y="1436688"/>
                    <a:pt x="2028825" y="1432424"/>
                    <a:pt x="2028825" y="1427163"/>
                  </a:cubicBezTo>
                  <a:cubicBezTo>
                    <a:pt x="2028825" y="1421902"/>
                    <a:pt x="2033089" y="1417638"/>
                    <a:pt x="2038350" y="1417638"/>
                  </a:cubicBezTo>
                  <a:close/>
                  <a:moveTo>
                    <a:pt x="1994694" y="1417638"/>
                  </a:moveTo>
                  <a:cubicBezTo>
                    <a:pt x="1999517" y="1417638"/>
                    <a:pt x="2003426" y="1421902"/>
                    <a:pt x="2003426" y="1427163"/>
                  </a:cubicBezTo>
                  <a:cubicBezTo>
                    <a:pt x="2003426" y="1432424"/>
                    <a:pt x="1999517" y="1436688"/>
                    <a:pt x="1994694" y="1436688"/>
                  </a:cubicBezTo>
                  <a:cubicBezTo>
                    <a:pt x="1989871" y="1436688"/>
                    <a:pt x="1985962" y="1432424"/>
                    <a:pt x="1985962" y="1427163"/>
                  </a:cubicBezTo>
                  <a:cubicBezTo>
                    <a:pt x="1985962" y="1421902"/>
                    <a:pt x="1989871" y="1417638"/>
                    <a:pt x="1994694" y="1417638"/>
                  </a:cubicBezTo>
                  <a:close/>
                  <a:moveTo>
                    <a:pt x="1951832" y="1417638"/>
                  </a:moveTo>
                  <a:cubicBezTo>
                    <a:pt x="1956655" y="1417638"/>
                    <a:pt x="1960564" y="1421902"/>
                    <a:pt x="1960564" y="1427163"/>
                  </a:cubicBezTo>
                  <a:cubicBezTo>
                    <a:pt x="1960564" y="1432424"/>
                    <a:pt x="1956655" y="1436688"/>
                    <a:pt x="1951832" y="1436688"/>
                  </a:cubicBezTo>
                  <a:cubicBezTo>
                    <a:pt x="1947009" y="1436688"/>
                    <a:pt x="1943100" y="1432424"/>
                    <a:pt x="1943100" y="1427163"/>
                  </a:cubicBezTo>
                  <a:cubicBezTo>
                    <a:pt x="1943100" y="1421902"/>
                    <a:pt x="1947009" y="1417638"/>
                    <a:pt x="1951832" y="1417638"/>
                  </a:cubicBezTo>
                  <a:close/>
                  <a:moveTo>
                    <a:pt x="1908969" y="1417638"/>
                  </a:moveTo>
                  <a:cubicBezTo>
                    <a:pt x="1913792" y="1417638"/>
                    <a:pt x="1917701" y="1421902"/>
                    <a:pt x="1917701" y="1427163"/>
                  </a:cubicBezTo>
                  <a:cubicBezTo>
                    <a:pt x="1917701" y="1432424"/>
                    <a:pt x="1913792" y="1436688"/>
                    <a:pt x="1908969" y="1436688"/>
                  </a:cubicBezTo>
                  <a:cubicBezTo>
                    <a:pt x="1904146" y="1436688"/>
                    <a:pt x="1900237" y="1432424"/>
                    <a:pt x="1900237" y="1427163"/>
                  </a:cubicBezTo>
                  <a:cubicBezTo>
                    <a:pt x="1900237" y="1421902"/>
                    <a:pt x="1904146" y="1417638"/>
                    <a:pt x="1908969" y="1417638"/>
                  </a:cubicBezTo>
                  <a:close/>
                  <a:moveTo>
                    <a:pt x="1866107" y="1417638"/>
                  </a:moveTo>
                  <a:cubicBezTo>
                    <a:pt x="1870930" y="1417638"/>
                    <a:pt x="1874839" y="1421902"/>
                    <a:pt x="1874839" y="1427163"/>
                  </a:cubicBezTo>
                  <a:cubicBezTo>
                    <a:pt x="1874839" y="1432424"/>
                    <a:pt x="1870930" y="1436688"/>
                    <a:pt x="1866107" y="1436688"/>
                  </a:cubicBezTo>
                  <a:cubicBezTo>
                    <a:pt x="1861284" y="1436688"/>
                    <a:pt x="1857375" y="1432424"/>
                    <a:pt x="1857375" y="1427163"/>
                  </a:cubicBezTo>
                  <a:cubicBezTo>
                    <a:pt x="1857375" y="1421902"/>
                    <a:pt x="1861284" y="1417638"/>
                    <a:pt x="1866107" y="1417638"/>
                  </a:cubicBezTo>
                  <a:close/>
                  <a:moveTo>
                    <a:pt x="1822450" y="1417638"/>
                  </a:moveTo>
                  <a:cubicBezTo>
                    <a:pt x="1827711" y="1417638"/>
                    <a:pt x="1831975" y="1421902"/>
                    <a:pt x="1831975" y="1427163"/>
                  </a:cubicBezTo>
                  <a:cubicBezTo>
                    <a:pt x="1831975" y="1432424"/>
                    <a:pt x="1827711" y="1436688"/>
                    <a:pt x="1822450" y="1436688"/>
                  </a:cubicBezTo>
                  <a:cubicBezTo>
                    <a:pt x="1817189" y="1436688"/>
                    <a:pt x="1812925" y="1432424"/>
                    <a:pt x="1812925" y="1427163"/>
                  </a:cubicBezTo>
                  <a:cubicBezTo>
                    <a:pt x="1812925" y="1421902"/>
                    <a:pt x="1817189" y="1417638"/>
                    <a:pt x="1822450" y="1417638"/>
                  </a:cubicBezTo>
                  <a:close/>
                  <a:moveTo>
                    <a:pt x="1779587" y="1417638"/>
                  </a:moveTo>
                  <a:cubicBezTo>
                    <a:pt x="1784848" y="1417638"/>
                    <a:pt x="1789112" y="1421902"/>
                    <a:pt x="1789112" y="1427163"/>
                  </a:cubicBezTo>
                  <a:cubicBezTo>
                    <a:pt x="1789112" y="1432424"/>
                    <a:pt x="1784848" y="1436688"/>
                    <a:pt x="1779587" y="1436688"/>
                  </a:cubicBezTo>
                  <a:cubicBezTo>
                    <a:pt x="1774326" y="1436688"/>
                    <a:pt x="1770062" y="1432424"/>
                    <a:pt x="1770062" y="1427163"/>
                  </a:cubicBezTo>
                  <a:cubicBezTo>
                    <a:pt x="1770062" y="1421902"/>
                    <a:pt x="1774326" y="1417638"/>
                    <a:pt x="1779587" y="1417638"/>
                  </a:cubicBezTo>
                  <a:close/>
                  <a:moveTo>
                    <a:pt x="1736724" y="1417638"/>
                  </a:moveTo>
                  <a:cubicBezTo>
                    <a:pt x="1741985" y="1417638"/>
                    <a:pt x="1746249" y="1421902"/>
                    <a:pt x="1746249" y="1427163"/>
                  </a:cubicBezTo>
                  <a:cubicBezTo>
                    <a:pt x="1746249" y="1432424"/>
                    <a:pt x="1741985" y="1436688"/>
                    <a:pt x="1736724" y="1436688"/>
                  </a:cubicBezTo>
                  <a:cubicBezTo>
                    <a:pt x="1731463" y="1436688"/>
                    <a:pt x="1727199" y="1432424"/>
                    <a:pt x="1727199" y="1427163"/>
                  </a:cubicBezTo>
                  <a:cubicBezTo>
                    <a:pt x="1727199" y="1421902"/>
                    <a:pt x="1731463" y="1417638"/>
                    <a:pt x="1736724" y="1417638"/>
                  </a:cubicBezTo>
                  <a:close/>
                  <a:moveTo>
                    <a:pt x="1693862" y="1417638"/>
                  </a:moveTo>
                  <a:cubicBezTo>
                    <a:pt x="1699123" y="1417638"/>
                    <a:pt x="1703387" y="1421902"/>
                    <a:pt x="1703387" y="1427163"/>
                  </a:cubicBezTo>
                  <a:cubicBezTo>
                    <a:pt x="1703387" y="1432424"/>
                    <a:pt x="1699123" y="1436688"/>
                    <a:pt x="1693862" y="1436688"/>
                  </a:cubicBezTo>
                  <a:cubicBezTo>
                    <a:pt x="1688601" y="1436688"/>
                    <a:pt x="1684337" y="1432424"/>
                    <a:pt x="1684337" y="1427163"/>
                  </a:cubicBezTo>
                  <a:cubicBezTo>
                    <a:pt x="1684337" y="1421902"/>
                    <a:pt x="1688601" y="1417638"/>
                    <a:pt x="1693862" y="1417638"/>
                  </a:cubicBezTo>
                  <a:close/>
                  <a:moveTo>
                    <a:pt x="1650999" y="1417638"/>
                  </a:moveTo>
                  <a:cubicBezTo>
                    <a:pt x="1656260" y="1417638"/>
                    <a:pt x="1660524" y="1421902"/>
                    <a:pt x="1660524" y="1427163"/>
                  </a:cubicBezTo>
                  <a:cubicBezTo>
                    <a:pt x="1660524" y="1432424"/>
                    <a:pt x="1656260" y="1436688"/>
                    <a:pt x="1650999" y="1436688"/>
                  </a:cubicBezTo>
                  <a:cubicBezTo>
                    <a:pt x="1645738" y="1436688"/>
                    <a:pt x="1641474" y="1432424"/>
                    <a:pt x="1641474" y="1427163"/>
                  </a:cubicBezTo>
                  <a:cubicBezTo>
                    <a:pt x="1641474" y="1421902"/>
                    <a:pt x="1645738" y="1417638"/>
                    <a:pt x="1650999" y="1417638"/>
                  </a:cubicBezTo>
                  <a:close/>
                  <a:moveTo>
                    <a:pt x="1608137" y="1417638"/>
                  </a:moveTo>
                  <a:cubicBezTo>
                    <a:pt x="1613398" y="1417638"/>
                    <a:pt x="1617662" y="1421902"/>
                    <a:pt x="1617662" y="1427163"/>
                  </a:cubicBezTo>
                  <a:cubicBezTo>
                    <a:pt x="1617662" y="1432424"/>
                    <a:pt x="1613398" y="1436688"/>
                    <a:pt x="1608137" y="1436688"/>
                  </a:cubicBezTo>
                  <a:cubicBezTo>
                    <a:pt x="1602876" y="1436688"/>
                    <a:pt x="1598612" y="1432424"/>
                    <a:pt x="1598612" y="1427163"/>
                  </a:cubicBezTo>
                  <a:cubicBezTo>
                    <a:pt x="1598612" y="1421902"/>
                    <a:pt x="1602876" y="1417638"/>
                    <a:pt x="1608137" y="1417638"/>
                  </a:cubicBezTo>
                  <a:close/>
                  <a:moveTo>
                    <a:pt x="1565274" y="1417638"/>
                  </a:moveTo>
                  <a:cubicBezTo>
                    <a:pt x="1570535" y="1417638"/>
                    <a:pt x="1574799" y="1421902"/>
                    <a:pt x="1574799" y="1427163"/>
                  </a:cubicBezTo>
                  <a:cubicBezTo>
                    <a:pt x="1574799" y="1432424"/>
                    <a:pt x="1570535" y="1436688"/>
                    <a:pt x="1565274" y="1436688"/>
                  </a:cubicBezTo>
                  <a:cubicBezTo>
                    <a:pt x="1560013" y="1436688"/>
                    <a:pt x="1555749" y="1432424"/>
                    <a:pt x="1555749" y="1427163"/>
                  </a:cubicBezTo>
                  <a:cubicBezTo>
                    <a:pt x="1555749" y="1421902"/>
                    <a:pt x="1560013" y="1417638"/>
                    <a:pt x="1565274" y="1417638"/>
                  </a:cubicBezTo>
                  <a:close/>
                  <a:moveTo>
                    <a:pt x="1522412" y="1417638"/>
                  </a:moveTo>
                  <a:cubicBezTo>
                    <a:pt x="1527673" y="1417638"/>
                    <a:pt x="1531937" y="1421902"/>
                    <a:pt x="1531937" y="1427163"/>
                  </a:cubicBezTo>
                  <a:cubicBezTo>
                    <a:pt x="1531937" y="1432424"/>
                    <a:pt x="1527673" y="1436688"/>
                    <a:pt x="1522412" y="1436688"/>
                  </a:cubicBezTo>
                  <a:cubicBezTo>
                    <a:pt x="1517151" y="1436688"/>
                    <a:pt x="1512887" y="1432424"/>
                    <a:pt x="1512887" y="1427163"/>
                  </a:cubicBezTo>
                  <a:cubicBezTo>
                    <a:pt x="1512887" y="1421902"/>
                    <a:pt x="1517151" y="1417638"/>
                    <a:pt x="1522412" y="1417638"/>
                  </a:cubicBezTo>
                  <a:close/>
                  <a:moveTo>
                    <a:pt x="1478756" y="1417638"/>
                  </a:moveTo>
                  <a:cubicBezTo>
                    <a:pt x="1483579" y="1417638"/>
                    <a:pt x="1487488" y="1421902"/>
                    <a:pt x="1487488" y="1427163"/>
                  </a:cubicBezTo>
                  <a:cubicBezTo>
                    <a:pt x="1487488" y="1432424"/>
                    <a:pt x="1483579" y="1436688"/>
                    <a:pt x="1478756" y="1436688"/>
                  </a:cubicBezTo>
                  <a:cubicBezTo>
                    <a:pt x="1473933" y="1436688"/>
                    <a:pt x="1470024" y="1432424"/>
                    <a:pt x="1470024" y="1427163"/>
                  </a:cubicBezTo>
                  <a:cubicBezTo>
                    <a:pt x="1470024" y="1421902"/>
                    <a:pt x="1473933" y="1417638"/>
                    <a:pt x="1478756" y="1417638"/>
                  </a:cubicBezTo>
                  <a:close/>
                  <a:moveTo>
                    <a:pt x="1436687" y="1417638"/>
                  </a:moveTo>
                  <a:cubicBezTo>
                    <a:pt x="1441948" y="1417638"/>
                    <a:pt x="1446212" y="1421902"/>
                    <a:pt x="1446212" y="1427163"/>
                  </a:cubicBezTo>
                  <a:cubicBezTo>
                    <a:pt x="1446212" y="1432424"/>
                    <a:pt x="1441948" y="1436688"/>
                    <a:pt x="1436687" y="1436688"/>
                  </a:cubicBezTo>
                  <a:cubicBezTo>
                    <a:pt x="1431426" y="1436688"/>
                    <a:pt x="1427162" y="1432424"/>
                    <a:pt x="1427162" y="1427163"/>
                  </a:cubicBezTo>
                  <a:cubicBezTo>
                    <a:pt x="1427162" y="1421902"/>
                    <a:pt x="1431426" y="1417638"/>
                    <a:pt x="1436687" y="1417638"/>
                  </a:cubicBezTo>
                  <a:close/>
                  <a:moveTo>
                    <a:pt x="1393824" y="1417638"/>
                  </a:moveTo>
                  <a:cubicBezTo>
                    <a:pt x="1399085" y="1417638"/>
                    <a:pt x="1403349" y="1421902"/>
                    <a:pt x="1403349" y="1427163"/>
                  </a:cubicBezTo>
                  <a:cubicBezTo>
                    <a:pt x="1403349" y="1432424"/>
                    <a:pt x="1399085" y="1436688"/>
                    <a:pt x="1393824" y="1436688"/>
                  </a:cubicBezTo>
                  <a:cubicBezTo>
                    <a:pt x="1388563" y="1436688"/>
                    <a:pt x="1384299" y="1432424"/>
                    <a:pt x="1384299" y="1427163"/>
                  </a:cubicBezTo>
                  <a:cubicBezTo>
                    <a:pt x="1384299" y="1421902"/>
                    <a:pt x="1388563" y="1417638"/>
                    <a:pt x="1393824" y="1417638"/>
                  </a:cubicBezTo>
                  <a:close/>
                  <a:moveTo>
                    <a:pt x="1350169" y="1417638"/>
                  </a:moveTo>
                  <a:cubicBezTo>
                    <a:pt x="1354992" y="1417638"/>
                    <a:pt x="1358901" y="1421902"/>
                    <a:pt x="1358901" y="1427163"/>
                  </a:cubicBezTo>
                  <a:cubicBezTo>
                    <a:pt x="1358901" y="1432424"/>
                    <a:pt x="1354992" y="1436688"/>
                    <a:pt x="1350169" y="1436688"/>
                  </a:cubicBezTo>
                  <a:cubicBezTo>
                    <a:pt x="1345346" y="1436688"/>
                    <a:pt x="1341437" y="1432424"/>
                    <a:pt x="1341437" y="1427163"/>
                  </a:cubicBezTo>
                  <a:cubicBezTo>
                    <a:pt x="1341437" y="1421902"/>
                    <a:pt x="1345346" y="1417638"/>
                    <a:pt x="1350169" y="1417638"/>
                  </a:cubicBezTo>
                  <a:close/>
                  <a:moveTo>
                    <a:pt x="1307306" y="1417638"/>
                  </a:moveTo>
                  <a:cubicBezTo>
                    <a:pt x="1312129" y="1417638"/>
                    <a:pt x="1316038" y="1421902"/>
                    <a:pt x="1316038" y="1427163"/>
                  </a:cubicBezTo>
                  <a:cubicBezTo>
                    <a:pt x="1316038" y="1432424"/>
                    <a:pt x="1312129" y="1436688"/>
                    <a:pt x="1307306" y="1436688"/>
                  </a:cubicBezTo>
                  <a:cubicBezTo>
                    <a:pt x="1302483" y="1436688"/>
                    <a:pt x="1298574" y="1432424"/>
                    <a:pt x="1298574" y="1427163"/>
                  </a:cubicBezTo>
                  <a:cubicBezTo>
                    <a:pt x="1298574" y="1421902"/>
                    <a:pt x="1302483" y="1417638"/>
                    <a:pt x="1307306" y="1417638"/>
                  </a:cubicBezTo>
                  <a:close/>
                  <a:moveTo>
                    <a:pt x="1263649" y="1417638"/>
                  </a:moveTo>
                  <a:cubicBezTo>
                    <a:pt x="1268910" y="1417638"/>
                    <a:pt x="1273174" y="1421902"/>
                    <a:pt x="1273174" y="1427163"/>
                  </a:cubicBezTo>
                  <a:cubicBezTo>
                    <a:pt x="1273174" y="1432424"/>
                    <a:pt x="1268910" y="1436688"/>
                    <a:pt x="1263649" y="1436688"/>
                  </a:cubicBezTo>
                  <a:cubicBezTo>
                    <a:pt x="1258388" y="1436688"/>
                    <a:pt x="1254124" y="1432424"/>
                    <a:pt x="1254124" y="1427163"/>
                  </a:cubicBezTo>
                  <a:cubicBezTo>
                    <a:pt x="1254124" y="1421902"/>
                    <a:pt x="1258388" y="1417638"/>
                    <a:pt x="1263649" y="1417638"/>
                  </a:cubicBezTo>
                  <a:close/>
                  <a:moveTo>
                    <a:pt x="1221581" y="1417638"/>
                  </a:moveTo>
                  <a:cubicBezTo>
                    <a:pt x="1226404" y="1417638"/>
                    <a:pt x="1230313" y="1421902"/>
                    <a:pt x="1230313" y="1427163"/>
                  </a:cubicBezTo>
                  <a:cubicBezTo>
                    <a:pt x="1230313" y="1432424"/>
                    <a:pt x="1226404" y="1436688"/>
                    <a:pt x="1221581" y="1436688"/>
                  </a:cubicBezTo>
                  <a:cubicBezTo>
                    <a:pt x="1216758" y="1436688"/>
                    <a:pt x="1212849" y="1432424"/>
                    <a:pt x="1212849" y="1427163"/>
                  </a:cubicBezTo>
                  <a:cubicBezTo>
                    <a:pt x="1212849" y="1421902"/>
                    <a:pt x="1216758" y="1417638"/>
                    <a:pt x="1221581" y="1417638"/>
                  </a:cubicBezTo>
                  <a:close/>
                  <a:moveTo>
                    <a:pt x="1177924" y="1417638"/>
                  </a:moveTo>
                  <a:cubicBezTo>
                    <a:pt x="1183185" y="1417638"/>
                    <a:pt x="1187449" y="1421902"/>
                    <a:pt x="1187449" y="1427163"/>
                  </a:cubicBezTo>
                  <a:cubicBezTo>
                    <a:pt x="1187449" y="1432424"/>
                    <a:pt x="1183185" y="1436688"/>
                    <a:pt x="1177924" y="1436688"/>
                  </a:cubicBezTo>
                  <a:cubicBezTo>
                    <a:pt x="1172663" y="1436688"/>
                    <a:pt x="1168399" y="1432424"/>
                    <a:pt x="1168399" y="1427163"/>
                  </a:cubicBezTo>
                  <a:cubicBezTo>
                    <a:pt x="1168399" y="1421902"/>
                    <a:pt x="1172663" y="1417638"/>
                    <a:pt x="1177924" y="1417638"/>
                  </a:cubicBezTo>
                  <a:close/>
                  <a:moveTo>
                    <a:pt x="1135062" y="1417638"/>
                  </a:moveTo>
                  <a:cubicBezTo>
                    <a:pt x="1140323" y="1417638"/>
                    <a:pt x="1144587" y="1421902"/>
                    <a:pt x="1144587" y="1427163"/>
                  </a:cubicBezTo>
                  <a:cubicBezTo>
                    <a:pt x="1144587" y="1432424"/>
                    <a:pt x="1140323" y="1436688"/>
                    <a:pt x="1135062" y="1436688"/>
                  </a:cubicBezTo>
                  <a:cubicBezTo>
                    <a:pt x="1129801" y="1436688"/>
                    <a:pt x="1125537" y="1432424"/>
                    <a:pt x="1125537" y="1427163"/>
                  </a:cubicBezTo>
                  <a:cubicBezTo>
                    <a:pt x="1125537" y="1421902"/>
                    <a:pt x="1129801" y="1417638"/>
                    <a:pt x="1135062" y="1417638"/>
                  </a:cubicBezTo>
                  <a:close/>
                  <a:moveTo>
                    <a:pt x="1092200" y="1417638"/>
                  </a:moveTo>
                  <a:cubicBezTo>
                    <a:pt x="1097461" y="1417638"/>
                    <a:pt x="1101725" y="1421902"/>
                    <a:pt x="1101725" y="1427163"/>
                  </a:cubicBezTo>
                  <a:cubicBezTo>
                    <a:pt x="1101725" y="1432424"/>
                    <a:pt x="1097461" y="1436688"/>
                    <a:pt x="1092200" y="1436688"/>
                  </a:cubicBezTo>
                  <a:cubicBezTo>
                    <a:pt x="1086939" y="1436688"/>
                    <a:pt x="1082675" y="1432424"/>
                    <a:pt x="1082675" y="1427163"/>
                  </a:cubicBezTo>
                  <a:cubicBezTo>
                    <a:pt x="1082675" y="1421902"/>
                    <a:pt x="1086939" y="1417638"/>
                    <a:pt x="1092200" y="1417638"/>
                  </a:cubicBezTo>
                  <a:close/>
                  <a:moveTo>
                    <a:pt x="1049337" y="1417638"/>
                  </a:moveTo>
                  <a:cubicBezTo>
                    <a:pt x="1054598" y="1417638"/>
                    <a:pt x="1058862" y="1421902"/>
                    <a:pt x="1058862" y="1427163"/>
                  </a:cubicBezTo>
                  <a:cubicBezTo>
                    <a:pt x="1058862" y="1432424"/>
                    <a:pt x="1054598" y="1436688"/>
                    <a:pt x="1049337" y="1436688"/>
                  </a:cubicBezTo>
                  <a:cubicBezTo>
                    <a:pt x="1044076" y="1436688"/>
                    <a:pt x="1039812" y="1432424"/>
                    <a:pt x="1039812" y="1427163"/>
                  </a:cubicBezTo>
                  <a:cubicBezTo>
                    <a:pt x="1039812" y="1421902"/>
                    <a:pt x="1044076" y="1417638"/>
                    <a:pt x="1049337" y="1417638"/>
                  </a:cubicBezTo>
                  <a:close/>
                  <a:moveTo>
                    <a:pt x="1006475" y="1417638"/>
                  </a:moveTo>
                  <a:cubicBezTo>
                    <a:pt x="1011736" y="1417638"/>
                    <a:pt x="1016000" y="1421902"/>
                    <a:pt x="1016000" y="1427163"/>
                  </a:cubicBezTo>
                  <a:cubicBezTo>
                    <a:pt x="1016000" y="1432424"/>
                    <a:pt x="1011736" y="1436688"/>
                    <a:pt x="1006475" y="1436688"/>
                  </a:cubicBezTo>
                  <a:cubicBezTo>
                    <a:pt x="1001214" y="1436688"/>
                    <a:pt x="996950" y="1432424"/>
                    <a:pt x="996950" y="1427163"/>
                  </a:cubicBezTo>
                  <a:cubicBezTo>
                    <a:pt x="996950" y="1421902"/>
                    <a:pt x="1001214" y="1417638"/>
                    <a:pt x="1006475" y="1417638"/>
                  </a:cubicBezTo>
                  <a:close/>
                  <a:moveTo>
                    <a:pt x="963612" y="1417638"/>
                  </a:moveTo>
                  <a:cubicBezTo>
                    <a:pt x="968873" y="1417638"/>
                    <a:pt x="973137" y="1421902"/>
                    <a:pt x="973137" y="1427163"/>
                  </a:cubicBezTo>
                  <a:cubicBezTo>
                    <a:pt x="973137" y="1432424"/>
                    <a:pt x="968873" y="1436688"/>
                    <a:pt x="963612" y="1436688"/>
                  </a:cubicBezTo>
                  <a:cubicBezTo>
                    <a:pt x="958351" y="1436688"/>
                    <a:pt x="954087" y="1432424"/>
                    <a:pt x="954087" y="1427163"/>
                  </a:cubicBezTo>
                  <a:cubicBezTo>
                    <a:pt x="954087" y="1421902"/>
                    <a:pt x="958351" y="1417638"/>
                    <a:pt x="963612" y="1417638"/>
                  </a:cubicBezTo>
                  <a:close/>
                  <a:moveTo>
                    <a:pt x="920750" y="1417638"/>
                  </a:moveTo>
                  <a:cubicBezTo>
                    <a:pt x="926011" y="1417638"/>
                    <a:pt x="930275" y="1421902"/>
                    <a:pt x="930275" y="1427163"/>
                  </a:cubicBezTo>
                  <a:cubicBezTo>
                    <a:pt x="930275" y="1432424"/>
                    <a:pt x="926011" y="1436688"/>
                    <a:pt x="920750" y="1436688"/>
                  </a:cubicBezTo>
                  <a:cubicBezTo>
                    <a:pt x="915489" y="1436688"/>
                    <a:pt x="911225" y="1432424"/>
                    <a:pt x="911225" y="1427163"/>
                  </a:cubicBezTo>
                  <a:cubicBezTo>
                    <a:pt x="911225" y="1421902"/>
                    <a:pt x="915489" y="1417638"/>
                    <a:pt x="920750" y="1417638"/>
                  </a:cubicBezTo>
                  <a:close/>
                  <a:moveTo>
                    <a:pt x="877887" y="1417638"/>
                  </a:moveTo>
                  <a:cubicBezTo>
                    <a:pt x="883148" y="1417638"/>
                    <a:pt x="887412" y="1421902"/>
                    <a:pt x="887412" y="1427163"/>
                  </a:cubicBezTo>
                  <a:cubicBezTo>
                    <a:pt x="887412" y="1432424"/>
                    <a:pt x="883148" y="1436688"/>
                    <a:pt x="877887" y="1436688"/>
                  </a:cubicBezTo>
                  <a:cubicBezTo>
                    <a:pt x="872626" y="1436688"/>
                    <a:pt x="868362" y="1432424"/>
                    <a:pt x="868362" y="1427163"/>
                  </a:cubicBezTo>
                  <a:cubicBezTo>
                    <a:pt x="868362" y="1421902"/>
                    <a:pt x="872626" y="1417638"/>
                    <a:pt x="877887" y="1417638"/>
                  </a:cubicBezTo>
                  <a:close/>
                  <a:moveTo>
                    <a:pt x="834232" y="1417638"/>
                  </a:moveTo>
                  <a:cubicBezTo>
                    <a:pt x="839055" y="1417638"/>
                    <a:pt x="842964" y="1421902"/>
                    <a:pt x="842964" y="1427163"/>
                  </a:cubicBezTo>
                  <a:cubicBezTo>
                    <a:pt x="842964" y="1432424"/>
                    <a:pt x="839055" y="1436688"/>
                    <a:pt x="834232" y="1436688"/>
                  </a:cubicBezTo>
                  <a:cubicBezTo>
                    <a:pt x="829409" y="1436688"/>
                    <a:pt x="825500" y="1432424"/>
                    <a:pt x="825500" y="1427163"/>
                  </a:cubicBezTo>
                  <a:cubicBezTo>
                    <a:pt x="825500" y="1421902"/>
                    <a:pt x="829409" y="1417638"/>
                    <a:pt x="834232" y="1417638"/>
                  </a:cubicBezTo>
                  <a:close/>
                  <a:moveTo>
                    <a:pt x="791369" y="1417638"/>
                  </a:moveTo>
                  <a:cubicBezTo>
                    <a:pt x="796192" y="1417638"/>
                    <a:pt x="800101" y="1421902"/>
                    <a:pt x="800101" y="1427163"/>
                  </a:cubicBezTo>
                  <a:cubicBezTo>
                    <a:pt x="800101" y="1432424"/>
                    <a:pt x="796192" y="1436688"/>
                    <a:pt x="791369" y="1436688"/>
                  </a:cubicBezTo>
                  <a:cubicBezTo>
                    <a:pt x="786546" y="1436688"/>
                    <a:pt x="782637" y="1432424"/>
                    <a:pt x="782637" y="1427163"/>
                  </a:cubicBezTo>
                  <a:cubicBezTo>
                    <a:pt x="782637" y="1421902"/>
                    <a:pt x="786546" y="1417638"/>
                    <a:pt x="791369" y="1417638"/>
                  </a:cubicBezTo>
                  <a:close/>
                  <a:moveTo>
                    <a:pt x="748506" y="1417638"/>
                  </a:moveTo>
                  <a:cubicBezTo>
                    <a:pt x="753329" y="1417638"/>
                    <a:pt x="757238" y="1421902"/>
                    <a:pt x="757238" y="1427163"/>
                  </a:cubicBezTo>
                  <a:cubicBezTo>
                    <a:pt x="757238" y="1432424"/>
                    <a:pt x="753329" y="1436688"/>
                    <a:pt x="748506" y="1436688"/>
                  </a:cubicBezTo>
                  <a:cubicBezTo>
                    <a:pt x="743683" y="1436688"/>
                    <a:pt x="739774" y="1432424"/>
                    <a:pt x="739774" y="1427163"/>
                  </a:cubicBezTo>
                  <a:cubicBezTo>
                    <a:pt x="739774" y="1421902"/>
                    <a:pt x="743683" y="1417638"/>
                    <a:pt x="748506" y="1417638"/>
                  </a:cubicBezTo>
                  <a:close/>
                  <a:moveTo>
                    <a:pt x="705644" y="1417638"/>
                  </a:moveTo>
                  <a:cubicBezTo>
                    <a:pt x="710467" y="1417638"/>
                    <a:pt x="714376" y="1421902"/>
                    <a:pt x="714376" y="1427163"/>
                  </a:cubicBezTo>
                  <a:cubicBezTo>
                    <a:pt x="714376" y="1432424"/>
                    <a:pt x="710467" y="1436688"/>
                    <a:pt x="705644" y="1436688"/>
                  </a:cubicBezTo>
                  <a:cubicBezTo>
                    <a:pt x="700821" y="1436688"/>
                    <a:pt x="696912" y="1432424"/>
                    <a:pt x="696912" y="1427163"/>
                  </a:cubicBezTo>
                  <a:cubicBezTo>
                    <a:pt x="696912" y="1421902"/>
                    <a:pt x="700821" y="1417638"/>
                    <a:pt x="705644" y="1417638"/>
                  </a:cubicBezTo>
                  <a:close/>
                  <a:moveTo>
                    <a:pt x="661987" y="1417638"/>
                  </a:moveTo>
                  <a:cubicBezTo>
                    <a:pt x="667248" y="1417638"/>
                    <a:pt x="671512" y="1421902"/>
                    <a:pt x="671512" y="1427163"/>
                  </a:cubicBezTo>
                  <a:cubicBezTo>
                    <a:pt x="671512" y="1432424"/>
                    <a:pt x="667248" y="1436688"/>
                    <a:pt x="661987" y="1436688"/>
                  </a:cubicBezTo>
                  <a:cubicBezTo>
                    <a:pt x="656726" y="1436688"/>
                    <a:pt x="652462" y="1432424"/>
                    <a:pt x="652462" y="1427163"/>
                  </a:cubicBezTo>
                  <a:cubicBezTo>
                    <a:pt x="652462" y="1421902"/>
                    <a:pt x="656726" y="1417638"/>
                    <a:pt x="661987" y="1417638"/>
                  </a:cubicBezTo>
                  <a:close/>
                  <a:moveTo>
                    <a:pt x="619124" y="1417638"/>
                  </a:moveTo>
                  <a:cubicBezTo>
                    <a:pt x="624385" y="1417638"/>
                    <a:pt x="628649" y="1421902"/>
                    <a:pt x="628649" y="1427163"/>
                  </a:cubicBezTo>
                  <a:cubicBezTo>
                    <a:pt x="628649" y="1432424"/>
                    <a:pt x="624385" y="1436688"/>
                    <a:pt x="619124" y="1436688"/>
                  </a:cubicBezTo>
                  <a:cubicBezTo>
                    <a:pt x="613863" y="1436688"/>
                    <a:pt x="609599" y="1432424"/>
                    <a:pt x="609599" y="1427163"/>
                  </a:cubicBezTo>
                  <a:cubicBezTo>
                    <a:pt x="609599" y="1421902"/>
                    <a:pt x="613863" y="1417638"/>
                    <a:pt x="619124" y="1417638"/>
                  </a:cubicBezTo>
                  <a:close/>
                  <a:moveTo>
                    <a:pt x="577056" y="1417638"/>
                  </a:moveTo>
                  <a:cubicBezTo>
                    <a:pt x="581879" y="1417638"/>
                    <a:pt x="585788" y="1421902"/>
                    <a:pt x="585788" y="1427163"/>
                  </a:cubicBezTo>
                  <a:cubicBezTo>
                    <a:pt x="585788" y="1432424"/>
                    <a:pt x="581879" y="1436688"/>
                    <a:pt x="577056" y="1436688"/>
                  </a:cubicBezTo>
                  <a:cubicBezTo>
                    <a:pt x="572233" y="1436688"/>
                    <a:pt x="568324" y="1432424"/>
                    <a:pt x="568324" y="1427163"/>
                  </a:cubicBezTo>
                  <a:cubicBezTo>
                    <a:pt x="568324" y="1421902"/>
                    <a:pt x="572233" y="1417638"/>
                    <a:pt x="577056" y="1417638"/>
                  </a:cubicBezTo>
                  <a:close/>
                  <a:moveTo>
                    <a:pt x="533399" y="1417638"/>
                  </a:moveTo>
                  <a:cubicBezTo>
                    <a:pt x="538660" y="1417638"/>
                    <a:pt x="542924" y="1421902"/>
                    <a:pt x="542924" y="1427163"/>
                  </a:cubicBezTo>
                  <a:cubicBezTo>
                    <a:pt x="542924" y="1432424"/>
                    <a:pt x="538660" y="1436688"/>
                    <a:pt x="533399" y="1436688"/>
                  </a:cubicBezTo>
                  <a:cubicBezTo>
                    <a:pt x="528138" y="1436688"/>
                    <a:pt x="523874" y="1432424"/>
                    <a:pt x="523874" y="1427163"/>
                  </a:cubicBezTo>
                  <a:cubicBezTo>
                    <a:pt x="523874" y="1421902"/>
                    <a:pt x="528138" y="1417638"/>
                    <a:pt x="533399" y="1417638"/>
                  </a:cubicBezTo>
                  <a:close/>
                  <a:moveTo>
                    <a:pt x="490537" y="1417638"/>
                  </a:moveTo>
                  <a:cubicBezTo>
                    <a:pt x="495798" y="1417638"/>
                    <a:pt x="500062" y="1421902"/>
                    <a:pt x="500062" y="1427163"/>
                  </a:cubicBezTo>
                  <a:cubicBezTo>
                    <a:pt x="500062" y="1432424"/>
                    <a:pt x="495798" y="1436688"/>
                    <a:pt x="490537" y="1436688"/>
                  </a:cubicBezTo>
                  <a:cubicBezTo>
                    <a:pt x="485276" y="1436688"/>
                    <a:pt x="481012" y="1432424"/>
                    <a:pt x="481012" y="1427163"/>
                  </a:cubicBezTo>
                  <a:cubicBezTo>
                    <a:pt x="481012" y="1421902"/>
                    <a:pt x="485276" y="1417638"/>
                    <a:pt x="490537" y="1417638"/>
                  </a:cubicBezTo>
                  <a:close/>
                  <a:moveTo>
                    <a:pt x="447674" y="1417638"/>
                  </a:moveTo>
                  <a:cubicBezTo>
                    <a:pt x="452935" y="1417638"/>
                    <a:pt x="457199" y="1421902"/>
                    <a:pt x="457199" y="1427163"/>
                  </a:cubicBezTo>
                  <a:cubicBezTo>
                    <a:pt x="457199" y="1432424"/>
                    <a:pt x="452935" y="1436688"/>
                    <a:pt x="447674" y="1436688"/>
                  </a:cubicBezTo>
                  <a:cubicBezTo>
                    <a:pt x="442413" y="1436688"/>
                    <a:pt x="438149" y="1432424"/>
                    <a:pt x="438149" y="1427163"/>
                  </a:cubicBezTo>
                  <a:cubicBezTo>
                    <a:pt x="438149" y="1421902"/>
                    <a:pt x="442413" y="1417638"/>
                    <a:pt x="447674" y="1417638"/>
                  </a:cubicBezTo>
                  <a:close/>
                  <a:moveTo>
                    <a:pt x="404812" y="1417638"/>
                  </a:moveTo>
                  <a:cubicBezTo>
                    <a:pt x="410073" y="1417638"/>
                    <a:pt x="414337" y="1421902"/>
                    <a:pt x="414337" y="1427163"/>
                  </a:cubicBezTo>
                  <a:cubicBezTo>
                    <a:pt x="414337" y="1432424"/>
                    <a:pt x="410073" y="1436688"/>
                    <a:pt x="404812" y="1436688"/>
                  </a:cubicBezTo>
                  <a:cubicBezTo>
                    <a:pt x="399551" y="1436688"/>
                    <a:pt x="395287" y="1432424"/>
                    <a:pt x="395287" y="1427163"/>
                  </a:cubicBezTo>
                  <a:cubicBezTo>
                    <a:pt x="395287" y="1421902"/>
                    <a:pt x="399551" y="1417638"/>
                    <a:pt x="404812" y="1417638"/>
                  </a:cubicBezTo>
                  <a:close/>
                  <a:moveTo>
                    <a:pt x="361950" y="1417638"/>
                  </a:moveTo>
                  <a:cubicBezTo>
                    <a:pt x="367211" y="1417638"/>
                    <a:pt x="371475" y="1421902"/>
                    <a:pt x="371475" y="1427163"/>
                  </a:cubicBezTo>
                  <a:cubicBezTo>
                    <a:pt x="371475" y="1432424"/>
                    <a:pt x="367211" y="1436688"/>
                    <a:pt x="361950" y="1436688"/>
                  </a:cubicBezTo>
                  <a:cubicBezTo>
                    <a:pt x="356689" y="1436688"/>
                    <a:pt x="352425" y="1432424"/>
                    <a:pt x="352425" y="1427163"/>
                  </a:cubicBezTo>
                  <a:cubicBezTo>
                    <a:pt x="352425" y="1421902"/>
                    <a:pt x="356689" y="1417638"/>
                    <a:pt x="361950" y="1417638"/>
                  </a:cubicBezTo>
                  <a:close/>
                  <a:moveTo>
                    <a:pt x="319087" y="1417638"/>
                  </a:moveTo>
                  <a:cubicBezTo>
                    <a:pt x="324348" y="1417638"/>
                    <a:pt x="328612" y="1421902"/>
                    <a:pt x="328612" y="1427163"/>
                  </a:cubicBezTo>
                  <a:cubicBezTo>
                    <a:pt x="328612" y="1432424"/>
                    <a:pt x="324348" y="1436688"/>
                    <a:pt x="319087" y="1436688"/>
                  </a:cubicBezTo>
                  <a:cubicBezTo>
                    <a:pt x="313826" y="1436688"/>
                    <a:pt x="309562" y="1432424"/>
                    <a:pt x="309562" y="1427163"/>
                  </a:cubicBezTo>
                  <a:cubicBezTo>
                    <a:pt x="309562" y="1421902"/>
                    <a:pt x="313826" y="1417638"/>
                    <a:pt x="319087" y="1417638"/>
                  </a:cubicBezTo>
                  <a:close/>
                  <a:moveTo>
                    <a:pt x="276225" y="1417638"/>
                  </a:moveTo>
                  <a:cubicBezTo>
                    <a:pt x="281486" y="1417638"/>
                    <a:pt x="285750" y="1421902"/>
                    <a:pt x="285750" y="1427163"/>
                  </a:cubicBezTo>
                  <a:cubicBezTo>
                    <a:pt x="285750" y="1432424"/>
                    <a:pt x="281486" y="1436688"/>
                    <a:pt x="276225" y="1436688"/>
                  </a:cubicBezTo>
                  <a:cubicBezTo>
                    <a:pt x="270964" y="1436688"/>
                    <a:pt x="266700" y="1432424"/>
                    <a:pt x="266700" y="1427163"/>
                  </a:cubicBezTo>
                  <a:cubicBezTo>
                    <a:pt x="266700" y="1421902"/>
                    <a:pt x="270964" y="1417638"/>
                    <a:pt x="276225" y="1417638"/>
                  </a:cubicBezTo>
                  <a:close/>
                  <a:moveTo>
                    <a:pt x="232569" y="1417638"/>
                  </a:moveTo>
                  <a:cubicBezTo>
                    <a:pt x="237392" y="1417638"/>
                    <a:pt x="241301" y="1421902"/>
                    <a:pt x="241301" y="1427163"/>
                  </a:cubicBezTo>
                  <a:cubicBezTo>
                    <a:pt x="241301" y="1432424"/>
                    <a:pt x="237392" y="1436688"/>
                    <a:pt x="232569" y="1436688"/>
                  </a:cubicBezTo>
                  <a:cubicBezTo>
                    <a:pt x="227746" y="1436688"/>
                    <a:pt x="223837" y="1432424"/>
                    <a:pt x="223837" y="1427163"/>
                  </a:cubicBezTo>
                  <a:cubicBezTo>
                    <a:pt x="223837" y="1421902"/>
                    <a:pt x="227746" y="1417638"/>
                    <a:pt x="232569" y="1417638"/>
                  </a:cubicBezTo>
                  <a:close/>
                  <a:moveTo>
                    <a:pt x="189707" y="1417638"/>
                  </a:moveTo>
                  <a:cubicBezTo>
                    <a:pt x="194530" y="1417638"/>
                    <a:pt x="198439" y="1421902"/>
                    <a:pt x="198439" y="1427163"/>
                  </a:cubicBezTo>
                  <a:cubicBezTo>
                    <a:pt x="198439" y="1432424"/>
                    <a:pt x="194530" y="1436688"/>
                    <a:pt x="189707" y="1436688"/>
                  </a:cubicBezTo>
                  <a:cubicBezTo>
                    <a:pt x="184884" y="1436688"/>
                    <a:pt x="180975" y="1432424"/>
                    <a:pt x="180975" y="1427163"/>
                  </a:cubicBezTo>
                  <a:cubicBezTo>
                    <a:pt x="180975" y="1421902"/>
                    <a:pt x="184884" y="1417638"/>
                    <a:pt x="189707" y="1417638"/>
                  </a:cubicBezTo>
                  <a:close/>
                  <a:moveTo>
                    <a:pt x="146050" y="1417638"/>
                  </a:moveTo>
                  <a:cubicBezTo>
                    <a:pt x="151311" y="1417638"/>
                    <a:pt x="155575" y="1421902"/>
                    <a:pt x="155575" y="1427163"/>
                  </a:cubicBezTo>
                  <a:cubicBezTo>
                    <a:pt x="155575" y="1432424"/>
                    <a:pt x="151311" y="1436688"/>
                    <a:pt x="146050" y="1436688"/>
                  </a:cubicBezTo>
                  <a:cubicBezTo>
                    <a:pt x="140789" y="1436688"/>
                    <a:pt x="136525" y="1432424"/>
                    <a:pt x="136525" y="1427163"/>
                  </a:cubicBezTo>
                  <a:cubicBezTo>
                    <a:pt x="136525" y="1421902"/>
                    <a:pt x="140789" y="1417638"/>
                    <a:pt x="146050" y="1417638"/>
                  </a:cubicBezTo>
                  <a:close/>
                  <a:moveTo>
                    <a:pt x="103982" y="1417638"/>
                  </a:moveTo>
                  <a:cubicBezTo>
                    <a:pt x="108805" y="1417638"/>
                    <a:pt x="112714" y="1421902"/>
                    <a:pt x="112714" y="1427163"/>
                  </a:cubicBezTo>
                  <a:cubicBezTo>
                    <a:pt x="112714" y="1432424"/>
                    <a:pt x="108805" y="1436688"/>
                    <a:pt x="103982" y="1436688"/>
                  </a:cubicBezTo>
                  <a:cubicBezTo>
                    <a:pt x="99159" y="1436688"/>
                    <a:pt x="95250" y="1432424"/>
                    <a:pt x="95250" y="1427163"/>
                  </a:cubicBezTo>
                  <a:cubicBezTo>
                    <a:pt x="95250" y="1421902"/>
                    <a:pt x="99159" y="1417638"/>
                    <a:pt x="103982" y="1417638"/>
                  </a:cubicBezTo>
                  <a:close/>
                  <a:moveTo>
                    <a:pt x="60665" y="1417638"/>
                  </a:moveTo>
                  <a:cubicBezTo>
                    <a:pt x="65768" y="1417638"/>
                    <a:pt x="69850" y="1422121"/>
                    <a:pt x="69850" y="1427724"/>
                  </a:cubicBezTo>
                  <a:cubicBezTo>
                    <a:pt x="69850" y="1431646"/>
                    <a:pt x="67299" y="1435007"/>
                    <a:pt x="63727" y="1436688"/>
                  </a:cubicBezTo>
                  <a:cubicBezTo>
                    <a:pt x="61175" y="1431085"/>
                    <a:pt x="58113" y="1425482"/>
                    <a:pt x="55562" y="1419879"/>
                  </a:cubicBezTo>
                  <a:cubicBezTo>
                    <a:pt x="57093" y="1418759"/>
                    <a:pt x="58624" y="1417638"/>
                    <a:pt x="60665" y="1417638"/>
                  </a:cubicBezTo>
                  <a:close/>
                  <a:moveTo>
                    <a:pt x="2102122" y="1374776"/>
                  </a:moveTo>
                  <a:cubicBezTo>
                    <a:pt x="2107021" y="1374776"/>
                    <a:pt x="2111375" y="1379131"/>
                    <a:pt x="2111375" y="1384573"/>
                  </a:cubicBezTo>
                  <a:cubicBezTo>
                    <a:pt x="2111375" y="1390016"/>
                    <a:pt x="2107021" y="1393826"/>
                    <a:pt x="2102122" y="1393826"/>
                  </a:cubicBezTo>
                  <a:cubicBezTo>
                    <a:pt x="2096679" y="1393826"/>
                    <a:pt x="2092869" y="1390016"/>
                    <a:pt x="2092325" y="1384573"/>
                  </a:cubicBezTo>
                  <a:cubicBezTo>
                    <a:pt x="2092325" y="1379131"/>
                    <a:pt x="2096679" y="1374776"/>
                    <a:pt x="2102122" y="1374776"/>
                  </a:cubicBezTo>
                  <a:close/>
                  <a:moveTo>
                    <a:pt x="2059259" y="1374776"/>
                  </a:moveTo>
                  <a:cubicBezTo>
                    <a:pt x="2064702" y="1374776"/>
                    <a:pt x="2068512" y="1379131"/>
                    <a:pt x="2068512" y="1384573"/>
                  </a:cubicBezTo>
                  <a:cubicBezTo>
                    <a:pt x="2068512" y="1390016"/>
                    <a:pt x="2064158" y="1393826"/>
                    <a:pt x="2059259" y="1393826"/>
                  </a:cubicBezTo>
                  <a:cubicBezTo>
                    <a:pt x="2053816" y="1393826"/>
                    <a:pt x="2050006" y="1390016"/>
                    <a:pt x="2049462" y="1384573"/>
                  </a:cubicBezTo>
                  <a:cubicBezTo>
                    <a:pt x="2049462" y="1379131"/>
                    <a:pt x="2053816" y="1374776"/>
                    <a:pt x="2059259" y="1374776"/>
                  </a:cubicBezTo>
                  <a:close/>
                  <a:moveTo>
                    <a:pt x="2015853" y="1374776"/>
                  </a:moveTo>
                  <a:cubicBezTo>
                    <a:pt x="2021296" y="1374776"/>
                    <a:pt x="2025650" y="1379131"/>
                    <a:pt x="2025650" y="1384573"/>
                  </a:cubicBezTo>
                  <a:cubicBezTo>
                    <a:pt x="2025650" y="1384573"/>
                    <a:pt x="2025650" y="1384573"/>
                    <a:pt x="2025106" y="1384573"/>
                  </a:cubicBezTo>
                  <a:cubicBezTo>
                    <a:pt x="2025106" y="1390016"/>
                    <a:pt x="2020751" y="1393826"/>
                    <a:pt x="2015853" y="1393826"/>
                  </a:cubicBezTo>
                  <a:cubicBezTo>
                    <a:pt x="2010954" y="1393826"/>
                    <a:pt x="2006600" y="1390016"/>
                    <a:pt x="2006600" y="1384573"/>
                  </a:cubicBezTo>
                  <a:cubicBezTo>
                    <a:pt x="2006600" y="1379131"/>
                    <a:pt x="2010410" y="1374776"/>
                    <a:pt x="2015853" y="1374776"/>
                  </a:cubicBezTo>
                  <a:close/>
                  <a:moveTo>
                    <a:pt x="1972990" y="1374776"/>
                  </a:moveTo>
                  <a:cubicBezTo>
                    <a:pt x="1978433" y="1374776"/>
                    <a:pt x="1982787" y="1379131"/>
                    <a:pt x="1982787" y="1384573"/>
                  </a:cubicBezTo>
                  <a:cubicBezTo>
                    <a:pt x="1982243" y="1390016"/>
                    <a:pt x="1978433" y="1393826"/>
                    <a:pt x="1972990" y="1393826"/>
                  </a:cubicBezTo>
                  <a:cubicBezTo>
                    <a:pt x="1968091" y="1393826"/>
                    <a:pt x="1963737" y="1390016"/>
                    <a:pt x="1963737" y="1384573"/>
                  </a:cubicBezTo>
                  <a:cubicBezTo>
                    <a:pt x="1963737" y="1379131"/>
                    <a:pt x="1968091" y="1374776"/>
                    <a:pt x="1972990" y="1374776"/>
                  </a:cubicBezTo>
                  <a:close/>
                  <a:moveTo>
                    <a:pt x="1930128" y="1374776"/>
                  </a:moveTo>
                  <a:cubicBezTo>
                    <a:pt x="1935571" y="1374776"/>
                    <a:pt x="1939925" y="1379131"/>
                    <a:pt x="1939925" y="1384573"/>
                  </a:cubicBezTo>
                  <a:cubicBezTo>
                    <a:pt x="1939925" y="1390016"/>
                    <a:pt x="1935571" y="1393826"/>
                    <a:pt x="1930128" y="1393826"/>
                  </a:cubicBezTo>
                  <a:cubicBezTo>
                    <a:pt x="1925229" y="1393826"/>
                    <a:pt x="1920875" y="1390016"/>
                    <a:pt x="1920875" y="1384573"/>
                  </a:cubicBezTo>
                  <a:cubicBezTo>
                    <a:pt x="1920875" y="1379131"/>
                    <a:pt x="1925229" y="1374776"/>
                    <a:pt x="1930128" y="1374776"/>
                  </a:cubicBezTo>
                  <a:close/>
                  <a:moveTo>
                    <a:pt x="1886993" y="1374776"/>
                  </a:moveTo>
                  <a:cubicBezTo>
                    <a:pt x="1891483" y="1374776"/>
                    <a:pt x="1895475" y="1379131"/>
                    <a:pt x="1895475" y="1384573"/>
                  </a:cubicBezTo>
                  <a:cubicBezTo>
                    <a:pt x="1895475" y="1390016"/>
                    <a:pt x="1891483" y="1393826"/>
                    <a:pt x="1886993" y="1393826"/>
                  </a:cubicBezTo>
                  <a:cubicBezTo>
                    <a:pt x="1882004" y="1393826"/>
                    <a:pt x="1878511" y="1390016"/>
                    <a:pt x="1878012" y="1384573"/>
                  </a:cubicBezTo>
                  <a:cubicBezTo>
                    <a:pt x="1878012" y="1379131"/>
                    <a:pt x="1882004" y="1374776"/>
                    <a:pt x="1886993" y="1374776"/>
                  </a:cubicBezTo>
                  <a:close/>
                  <a:moveTo>
                    <a:pt x="1844131" y="1374776"/>
                  </a:moveTo>
                  <a:cubicBezTo>
                    <a:pt x="1848621" y="1374776"/>
                    <a:pt x="1852613" y="1379131"/>
                    <a:pt x="1852613" y="1384573"/>
                  </a:cubicBezTo>
                  <a:cubicBezTo>
                    <a:pt x="1852613" y="1390016"/>
                    <a:pt x="1848621" y="1393826"/>
                    <a:pt x="1844131" y="1393826"/>
                  </a:cubicBezTo>
                  <a:cubicBezTo>
                    <a:pt x="1839142" y="1393826"/>
                    <a:pt x="1835649" y="1390016"/>
                    <a:pt x="1835150" y="1384573"/>
                  </a:cubicBezTo>
                  <a:cubicBezTo>
                    <a:pt x="1835150" y="1379131"/>
                    <a:pt x="1839142" y="1374776"/>
                    <a:pt x="1844131" y="1374776"/>
                  </a:cubicBezTo>
                  <a:close/>
                  <a:moveTo>
                    <a:pt x="1800505" y="1374776"/>
                  </a:moveTo>
                  <a:cubicBezTo>
                    <a:pt x="1800505" y="1374776"/>
                    <a:pt x="1800505" y="1374776"/>
                    <a:pt x="1801018" y="1374776"/>
                  </a:cubicBezTo>
                  <a:cubicBezTo>
                    <a:pt x="1806155" y="1374776"/>
                    <a:pt x="1809750" y="1379131"/>
                    <a:pt x="1809750" y="1384573"/>
                  </a:cubicBezTo>
                  <a:cubicBezTo>
                    <a:pt x="1809750" y="1390016"/>
                    <a:pt x="1805641" y="1393826"/>
                    <a:pt x="1801018" y="1393826"/>
                  </a:cubicBezTo>
                  <a:cubicBezTo>
                    <a:pt x="1801018" y="1393826"/>
                    <a:pt x="1801018" y="1393826"/>
                    <a:pt x="1800505" y="1393826"/>
                  </a:cubicBezTo>
                  <a:cubicBezTo>
                    <a:pt x="1795882" y="1393826"/>
                    <a:pt x="1792287" y="1390016"/>
                    <a:pt x="1792287" y="1384573"/>
                  </a:cubicBezTo>
                  <a:cubicBezTo>
                    <a:pt x="1792287" y="1379131"/>
                    <a:pt x="1795882" y="1375321"/>
                    <a:pt x="1800505" y="1374776"/>
                  </a:cubicBezTo>
                  <a:close/>
                  <a:moveTo>
                    <a:pt x="1757906" y="1374776"/>
                  </a:moveTo>
                  <a:cubicBezTo>
                    <a:pt x="1762895" y="1374776"/>
                    <a:pt x="1766887" y="1379131"/>
                    <a:pt x="1766887" y="1384573"/>
                  </a:cubicBezTo>
                  <a:cubicBezTo>
                    <a:pt x="1766388" y="1390016"/>
                    <a:pt x="1762895" y="1393826"/>
                    <a:pt x="1757906" y="1393826"/>
                  </a:cubicBezTo>
                  <a:cubicBezTo>
                    <a:pt x="1753416" y="1393826"/>
                    <a:pt x="1749424" y="1390016"/>
                    <a:pt x="1749424" y="1384573"/>
                  </a:cubicBezTo>
                  <a:cubicBezTo>
                    <a:pt x="1749424" y="1379131"/>
                    <a:pt x="1753416" y="1374776"/>
                    <a:pt x="1757906" y="1374776"/>
                  </a:cubicBezTo>
                  <a:close/>
                  <a:moveTo>
                    <a:pt x="1714227" y="1374776"/>
                  </a:moveTo>
                  <a:cubicBezTo>
                    <a:pt x="1719670" y="1374776"/>
                    <a:pt x="1724024" y="1379131"/>
                    <a:pt x="1724024" y="1384573"/>
                  </a:cubicBezTo>
                  <a:cubicBezTo>
                    <a:pt x="1723480" y="1390016"/>
                    <a:pt x="1719670" y="1393826"/>
                    <a:pt x="1714227" y="1393826"/>
                  </a:cubicBezTo>
                  <a:cubicBezTo>
                    <a:pt x="1709328" y="1393826"/>
                    <a:pt x="1704974" y="1390016"/>
                    <a:pt x="1704974" y="1384573"/>
                  </a:cubicBezTo>
                  <a:cubicBezTo>
                    <a:pt x="1704974" y="1379131"/>
                    <a:pt x="1709328" y="1374776"/>
                    <a:pt x="1714227" y="1374776"/>
                  </a:cubicBezTo>
                  <a:close/>
                  <a:moveTo>
                    <a:pt x="1671909" y="1374776"/>
                  </a:moveTo>
                  <a:cubicBezTo>
                    <a:pt x="1676808" y="1374776"/>
                    <a:pt x="1681162" y="1379131"/>
                    <a:pt x="1681162" y="1384573"/>
                  </a:cubicBezTo>
                  <a:cubicBezTo>
                    <a:pt x="1681162" y="1390016"/>
                    <a:pt x="1676808" y="1393826"/>
                    <a:pt x="1671909" y="1393826"/>
                  </a:cubicBezTo>
                  <a:cubicBezTo>
                    <a:pt x="1666466" y="1393826"/>
                    <a:pt x="1662656" y="1390016"/>
                    <a:pt x="1662112" y="1384573"/>
                  </a:cubicBezTo>
                  <a:cubicBezTo>
                    <a:pt x="1662112" y="1379131"/>
                    <a:pt x="1666466" y="1374776"/>
                    <a:pt x="1671909" y="1374776"/>
                  </a:cubicBezTo>
                  <a:close/>
                  <a:moveTo>
                    <a:pt x="1629046" y="1374776"/>
                  </a:moveTo>
                  <a:cubicBezTo>
                    <a:pt x="1633945" y="1374776"/>
                    <a:pt x="1638299" y="1379131"/>
                    <a:pt x="1638299" y="1384573"/>
                  </a:cubicBezTo>
                  <a:cubicBezTo>
                    <a:pt x="1638299" y="1390016"/>
                    <a:pt x="1633945" y="1393826"/>
                    <a:pt x="1629046" y="1393826"/>
                  </a:cubicBezTo>
                  <a:cubicBezTo>
                    <a:pt x="1623603" y="1393826"/>
                    <a:pt x="1619793" y="1390016"/>
                    <a:pt x="1619249" y="1384573"/>
                  </a:cubicBezTo>
                  <a:cubicBezTo>
                    <a:pt x="1619249" y="1379131"/>
                    <a:pt x="1623603" y="1374776"/>
                    <a:pt x="1629046" y="1374776"/>
                  </a:cubicBezTo>
                  <a:close/>
                  <a:moveTo>
                    <a:pt x="1585912" y="1374776"/>
                  </a:moveTo>
                  <a:cubicBezTo>
                    <a:pt x="1591515" y="1374776"/>
                    <a:pt x="1595437" y="1379131"/>
                    <a:pt x="1595437" y="1384573"/>
                  </a:cubicBezTo>
                  <a:cubicBezTo>
                    <a:pt x="1595437" y="1390016"/>
                    <a:pt x="1590955" y="1393826"/>
                    <a:pt x="1585912" y="1393826"/>
                  </a:cubicBezTo>
                  <a:cubicBezTo>
                    <a:pt x="1580869" y="1393826"/>
                    <a:pt x="1576387" y="1390016"/>
                    <a:pt x="1576387" y="1384573"/>
                  </a:cubicBezTo>
                  <a:cubicBezTo>
                    <a:pt x="1576387" y="1379131"/>
                    <a:pt x="1580309" y="1374776"/>
                    <a:pt x="1585912" y="1374776"/>
                  </a:cubicBezTo>
                  <a:close/>
                  <a:moveTo>
                    <a:pt x="1542777" y="1374776"/>
                  </a:moveTo>
                  <a:cubicBezTo>
                    <a:pt x="1548220" y="1374776"/>
                    <a:pt x="1552574" y="1379131"/>
                    <a:pt x="1552574" y="1384573"/>
                  </a:cubicBezTo>
                  <a:cubicBezTo>
                    <a:pt x="1552030" y="1390016"/>
                    <a:pt x="1548220" y="1393826"/>
                    <a:pt x="1542777" y="1393826"/>
                  </a:cubicBezTo>
                  <a:cubicBezTo>
                    <a:pt x="1537878" y="1393826"/>
                    <a:pt x="1533524" y="1390016"/>
                    <a:pt x="1533524" y="1384573"/>
                  </a:cubicBezTo>
                  <a:cubicBezTo>
                    <a:pt x="1533524" y="1379131"/>
                    <a:pt x="1537878" y="1374776"/>
                    <a:pt x="1542777" y="1374776"/>
                  </a:cubicBezTo>
                  <a:close/>
                  <a:moveTo>
                    <a:pt x="1499915" y="1374776"/>
                  </a:moveTo>
                  <a:cubicBezTo>
                    <a:pt x="1505358" y="1374776"/>
                    <a:pt x="1509712" y="1379131"/>
                    <a:pt x="1509712" y="1384573"/>
                  </a:cubicBezTo>
                  <a:cubicBezTo>
                    <a:pt x="1509168" y="1390016"/>
                    <a:pt x="1505358" y="1393826"/>
                    <a:pt x="1499915" y="1393826"/>
                  </a:cubicBezTo>
                  <a:cubicBezTo>
                    <a:pt x="1495016" y="1393826"/>
                    <a:pt x="1490662" y="1390016"/>
                    <a:pt x="1490662" y="1384573"/>
                  </a:cubicBezTo>
                  <a:cubicBezTo>
                    <a:pt x="1490662" y="1379131"/>
                    <a:pt x="1495016" y="1374776"/>
                    <a:pt x="1499915" y="1374776"/>
                  </a:cubicBezTo>
                  <a:close/>
                  <a:moveTo>
                    <a:pt x="1457052" y="1374776"/>
                  </a:moveTo>
                  <a:cubicBezTo>
                    <a:pt x="1457052" y="1374776"/>
                    <a:pt x="1457052" y="1374776"/>
                    <a:pt x="1457596" y="1374776"/>
                  </a:cubicBezTo>
                  <a:cubicBezTo>
                    <a:pt x="1462495" y="1374776"/>
                    <a:pt x="1466849" y="1379131"/>
                    <a:pt x="1466849" y="1384573"/>
                  </a:cubicBezTo>
                  <a:cubicBezTo>
                    <a:pt x="1466849" y="1390016"/>
                    <a:pt x="1462495" y="1393826"/>
                    <a:pt x="1457596" y="1393826"/>
                  </a:cubicBezTo>
                  <a:cubicBezTo>
                    <a:pt x="1457596" y="1393826"/>
                    <a:pt x="1457596" y="1393826"/>
                    <a:pt x="1457052" y="1393826"/>
                  </a:cubicBezTo>
                  <a:cubicBezTo>
                    <a:pt x="1452153" y="1393826"/>
                    <a:pt x="1447799" y="1390016"/>
                    <a:pt x="1447799" y="1384573"/>
                  </a:cubicBezTo>
                  <a:cubicBezTo>
                    <a:pt x="1447799" y="1379131"/>
                    <a:pt x="1452153" y="1375321"/>
                    <a:pt x="1457052" y="1374776"/>
                  </a:cubicBezTo>
                  <a:close/>
                  <a:moveTo>
                    <a:pt x="1069703" y="1374776"/>
                  </a:moveTo>
                  <a:cubicBezTo>
                    <a:pt x="1075146" y="1374776"/>
                    <a:pt x="1079500" y="1379131"/>
                    <a:pt x="1079500" y="1384573"/>
                  </a:cubicBezTo>
                  <a:cubicBezTo>
                    <a:pt x="1078956" y="1390016"/>
                    <a:pt x="1075146" y="1393826"/>
                    <a:pt x="1069703" y="1393826"/>
                  </a:cubicBezTo>
                  <a:cubicBezTo>
                    <a:pt x="1064804" y="1393826"/>
                    <a:pt x="1060450" y="1390016"/>
                    <a:pt x="1060450" y="1384573"/>
                  </a:cubicBezTo>
                  <a:cubicBezTo>
                    <a:pt x="1060450" y="1379131"/>
                    <a:pt x="1064804" y="1374776"/>
                    <a:pt x="1069703" y="1374776"/>
                  </a:cubicBezTo>
                  <a:close/>
                  <a:moveTo>
                    <a:pt x="1026840" y="1374776"/>
                  </a:moveTo>
                  <a:cubicBezTo>
                    <a:pt x="1032283" y="1374776"/>
                    <a:pt x="1036637" y="1379131"/>
                    <a:pt x="1036637" y="1384573"/>
                  </a:cubicBezTo>
                  <a:cubicBezTo>
                    <a:pt x="1036637" y="1390016"/>
                    <a:pt x="1032283" y="1393826"/>
                    <a:pt x="1026840" y="1393826"/>
                  </a:cubicBezTo>
                  <a:cubicBezTo>
                    <a:pt x="1021941" y="1393826"/>
                    <a:pt x="1017587" y="1390016"/>
                    <a:pt x="1017587" y="1384573"/>
                  </a:cubicBezTo>
                  <a:cubicBezTo>
                    <a:pt x="1017587" y="1379131"/>
                    <a:pt x="1021941" y="1374776"/>
                    <a:pt x="1026840" y="1374776"/>
                  </a:cubicBezTo>
                  <a:close/>
                  <a:moveTo>
                    <a:pt x="984522" y="1374776"/>
                  </a:moveTo>
                  <a:cubicBezTo>
                    <a:pt x="989421" y="1374776"/>
                    <a:pt x="993775" y="1379131"/>
                    <a:pt x="993775" y="1384573"/>
                  </a:cubicBezTo>
                  <a:cubicBezTo>
                    <a:pt x="993775" y="1390016"/>
                    <a:pt x="989421" y="1393826"/>
                    <a:pt x="984522" y="1393826"/>
                  </a:cubicBezTo>
                  <a:cubicBezTo>
                    <a:pt x="979079" y="1393826"/>
                    <a:pt x="975269" y="1390016"/>
                    <a:pt x="974725" y="1384573"/>
                  </a:cubicBezTo>
                  <a:cubicBezTo>
                    <a:pt x="974725" y="1379131"/>
                    <a:pt x="979079" y="1374776"/>
                    <a:pt x="984522" y="1374776"/>
                  </a:cubicBezTo>
                  <a:close/>
                  <a:moveTo>
                    <a:pt x="941659" y="1374776"/>
                  </a:moveTo>
                  <a:cubicBezTo>
                    <a:pt x="946558" y="1374776"/>
                    <a:pt x="950912" y="1379131"/>
                    <a:pt x="950912" y="1384573"/>
                  </a:cubicBezTo>
                  <a:cubicBezTo>
                    <a:pt x="950912" y="1390016"/>
                    <a:pt x="946558" y="1393826"/>
                    <a:pt x="941659" y="1393826"/>
                  </a:cubicBezTo>
                  <a:cubicBezTo>
                    <a:pt x="936216" y="1393826"/>
                    <a:pt x="932406" y="1390016"/>
                    <a:pt x="931862" y="1384573"/>
                  </a:cubicBezTo>
                  <a:cubicBezTo>
                    <a:pt x="931862" y="1379131"/>
                    <a:pt x="936216" y="1374776"/>
                    <a:pt x="941659" y="1374776"/>
                  </a:cubicBezTo>
                  <a:close/>
                  <a:moveTo>
                    <a:pt x="898253" y="1374776"/>
                  </a:moveTo>
                  <a:cubicBezTo>
                    <a:pt x="903696" y="1374776"/>
                    <a:pt x="908050" y="1379131"/>
                    <a:pt x="908050" y="1384573"/>
                  </a:cubicBezTo>
                  <a:cubicBezTo>
                    <a:pt x="908050" y="1384573"/>
                    <a:pt x="908050" y="1384573"/>
                    <a:pt x="907506" y="1384573"/>
                  </a:cubicBezTo>
                  <a:cubicBezTo>
                    <a:pt x="907506" y="1390016"/>
                    <a:pt x="903151" y="1393826"/>
                    <a:pt x="898253" y="1393826"/>
                  </a:cubicBezTo>
                  <a:cubicBezTo>
                    <a:pt x="893354" y="1393826"/>
                    <a:pt x="889000" y="1390016"/>
                    <a:pt x="889000" y="1384573"/>
                  </a:cubicBezTo>
                  <a:cubicBezTo>
                    <a:pt x="889000" y="1379131"/>
                    <a:pt x="892810" y="1374776"/>
                    <a:pt x="898253" y="1374776"/>
                  </a:cubicBezTo>
                  <a:close/>
                  <a:moveTo>
                    <a:pt x="855390" y="1374776"/>
                  </a:moveTo>
                  <a:cubicBezTo>
                    <a:pt x="860833" y="1374776"/>
                    <a:pt x="865187" y="1379131"/>
                    <a:pt x="865187" y="1384573"/>
                  </a:cubicBezTo>
                  <a:cubicBezTo>
                    <a:pt x="864643" y="1390016"/>
                    <a:pt x="860833" y="1393826"/>
                    <a:pt x="855390" y="1393826"/>
                  </a:cubicBezTo>
                  <a:cubicBezTo>
                    <a:pt x="850491" y="1393826"/>
                    <a:pt x="846137" y="1390016"/>
                    <a:pt x="846137" y="1384573"/>
                  </a:cubicBezTo>
                  <a:cubicBezTo>
                    <a:pt x="846137" y="1379131"/>
                    <a:pt x="850491" y="1374776"/>
                    <a:pt x="855390" y="1374776"/>
                  </a:cubicBezTo>
                  <a:close/>
                  <a:moveTo>
                    <a:pt x="812528" y="1374776"/>
                  </a:moveTo>
                  <a:cubicBezTo>
                    <a:pt x="817971" y="1374776"/>
                    <a:pt x="822325" y="1379131"/>
                    <a:pt x="822325" y="1384573"/>
                  </a:cubicBezTo>
                  <a:cubicBezTo>
                    <a:pt x="822325" y="1390016"/>
                    <a:pt x="817971" y="1393826"/>
                    <a:pt x="812528" y="1393826"/>
                  </a:cubicBezTo>
                  <a:cubicBezTo>
                    <a:pt x="807629" y="1393826"/>
                    <a:pt x="803275" y="1390016"/>
                    <a:pt x="803275" y="1384573"/>
                  </a:cubicBezTo>
                  <a:cubicBezTo>
                    <a:pt x="803275" y="1379131"/>
                    <a:pt x="807629" y="1374776"/>
                    <a:pt x="812528" y="1374776"/>
                  </a:cubicBezTo>
                  <a:close/>
                  <a:moveTo>
                    <a:pt x="769665" y="1374776"/>
                  </a:moveTo>
                  <a:cubicBezTo>
                    <a:pt x="769665" y="1374776"/>
                    <a:pt x="769665" y="1374776"/>
                    <a:pt x="770209" y="1374776"/>
                  </a:cubicBezTo>
                  <a:cubicBezTo>
                    <a:pt x="775108" y="1374776"/>
                    <a:pt x="779462" y="1379131"/>
                    <a:pt x="779462" y="1384573"/>
                  </a:cubicBezTo>
                  <a:cubicBezTo>
                    <a:pt x="779462" y="1390016"/>
                    <a:pt x="775108" y="1393826"/>
                    <a:pt x="770209" y="1393826"/>
                  </a:cubicBezTo>
                  <a:cubicBezTo>
                    <a:pt x="770209" y="1393826"/>
                    <a:pt x="770209" y="1393826"/>
                    <a:pt x="769665" y="1393826"/>
                  </a:cubicBezTo>
                  <a:cubicBezTo>
                    <a:pt x="764766" y="1393826"/>
                    <a:pt x="760956" y="1390016"/>
                    <a:pt x="760412" y="1384573"/>
                  </a:cubicBezTo>
                  <a:cubicBezTo>
                    <a:pt x="760412" y="1379131"/>
                    <a:pt x="764766" y="1375321"/>
                    <a:pt x="769665" y="1374776"/>
                  </a:cubicBezTo>
                  <a:close/>
                  <a:moveTo>
                    <a:pt x="726530" y="1374776"/>
                  </a:moveTo>
                  <a:cubicBezTo>
                    <a:pt x="731020" y="1374776"/>
                    <a:pt x="735012" y="1379131"/>
                    <a:pt x="735012" y="1384573"/>
                  </a:cubicBezTo>
                  <a:cubicBezTo>
                    <a:pt x="735012" y="1390016"/>
                    <a:pt x="731020" y="1393826"/>
                    <a:pt x="726530" y="1393826"/>
                  </a:cubicBezTo>
                  <a:cubicBezTo>
                    <a:pt x="721541" y="1393826"/>
                    <a:pt x="718048" y="1390016"/>
                    <a:pt x="717549" y="1384573"/>
                  </a:cubicBezTo>
                  <a:cubicBezTo>
                    <a:pt x="717549" y="1379131"/>
                    <a:pt x="721541" y="1374776"/>
                    <a:pt x="726530" y="1374776"/>
                  </a:cubicBezTo>
                  <a:close/>
                  <a:moveTo>
                    <a:pt x="683418" y="1374776"/>
                  </a:moveTo>
                  <a:cubicBezTo>
                    <a:pt x="688555" y="1374776"/>
                    <a:pt x="692150" y="1379131"/>
                    <a:pt x="692150" y="1384573"/>
                  </a:cubicBezTo>
                  <a:cubicBezTo>
                    <a:pt x="692150" y="1390016"/>
                    <a:pt x="688041" y="1393826"/>
                    <a:pt x="683418" y="1393826"/>
                  </a:cubicBezTo>
                  <a:cubicBezTo>
                    <a:pt x="678796" y="1393826"/>
                    <a:pt x="674687" y="1390016"/>
                    <a:pt x="674687" y="1384573"/>
                  </a:cubicBezTo>
                  <a:cubicBezTo>
                    <a:pt x="674687" y="1379131"/>
                    <a:pt x="678282" y="1374776"/>
                    <a:pt x="683418" y="1374776"/>
                  </a:cubicBezTo>
                  <a:close/>
                  <a:moveTo>
                    <a:pt x="640306" y="1374776"/>
                  </a:moveTo>
                  <a:cubicBezTo>
                    <a:pt x="645295" y="1374776"/>
                    <a:pt x="649287" y="1379131"/>
                    <a:pt x="649287" y="1384573"/>
                  </a:cubicBezTo>
                  <a:cubicBezTo>
                    <a:pt x="648788" y="1390016"/>
                    <a:pt x="645295" y="1393826"/>
                    <a:pt x="640306" y="1393826"/>
                  </a:cubicBezTo>
                  <a:cubicBezTo>
                    <a:pt x="635816" y="1393826"/>
                    <a:pt x="631824" y="1390016"/>
                    <a:pt x="631824" y="1384573"/>
                  </a:cubicBezTo>
                  <a:cubicBezTo>
                    <a:pt x="631824" y="1379131"/>
                    <a:pt x="635816" y="1374776"/>
                    <a:pt x="640306" y="1374776"/>
                  </a:cubicBezTo>
                  <a:close/>
                  <a:moveTo>
                    <a:pt x="597444" y="1374776"/>
                  </a:moveTo>
                  <a:cubicBezTo>
                    <a:pt x="602433" y="1374776"/>
                    <a:pt x="606425" y="1379131"/>
                    <a:pt x="606425" y="1384573"/>
                  </a:cubicBezTo>
                  <a:cubicBezTo>
                    <a:pt x="605926" y="1390016"/>
                    <a:pt x="602433" y="1393826"/>
                    <a:pt x="597444" y="1393826"/>
                  </a:cubicBezTo>
                  <a:cubicBezTo>
                    <a:pt x="592954" y="1393826"/>
                    <a:pt x="588962" y="1390016"/>
                    <a:pt x="588962" y="1384573"/>
                  </a:cubicBezTo>
                  <a:cubicBezTo>
                    <a:pt x="588962" y="1379131"/>
                    <a:pt x="592954" y="1374776"/>
                    <a:pt x="597444" y="1374776"/>
                  </a:cubicBezTo>
                  <a:close/>
                  <a:moveTo>
                    <a:pt x="554309" y="1374776"/>
                  </a:moveTo>
                  <a:cubicBezTo>
                    <a:pt x="559208" y="1374776"/>
                    <a:pt x="563562" y="1379131"/>
                    <a:pt x="563562" y="1384573"/>
                  </a:cubicBezTo>
                  <a:cubicBezTo>
                    <a:pt x="563562" y="1390016"/>
                    <a:pt x="559208" y="1393826"/>
                    <a:pt x="554309" y="1393826"/>
                  </a:cubicBezTo>
                  <a:cubicBezTo>
                    <a:pt x="548866" y="1393826"/>
                    <a:pt x="545056" y="1390016"/>
                    <a:pt x="544512" y="1384573"/>
                  </a:cubicBezTo>
                  <a:cubicBezTo>
                    <a:pt x="544512" y="1379131"/>
                    <a:pt x="548866" y="1374776"/>
                    <a:pt x="554309" y="1374776"/>
                  </a:cubicBezTo>
                  <a:close/>
                  <a:moveTo>
                    <a:pt x="511446" y="1374776"/>
                  </a:moveTo>
                  <a:cubicBezTo>
                    <a:pt x="516345" y="1374776"/>
                    <a:pt x="520699" y="1379131"/>
                    <a:pt x="520699" y="1384573"/>
                  </a:cubicBezTo>
                  <a:cubicBezTo>
                    <a:pt x="520699" y="1390016"/>
                    <a:pt x="516345" y="1393826"/>
                    <a:pt x="511446" y="1393826"/>
                  </a:cubicBezTo>
                  <a:cubicBezTo>
                    <a:pt x="506003" y="1393826"/>
                    <a:pt x="502193" y="1390016"/>
                    <a:pt x="501649" y="1384573"/>
                  </a:cubicBezTo>
                  <a:cubicBezTo>
                    <a:pt x="501649" y="1379131"/>
                    <a:pt x="506003" y="1374776"/>
                    <a:pt x="511446" y="1374776"/>
                  </a:cubicBezTo>
                  <a:close/>
                  <a:moveTo>
                    <a:pt x="468312" y="1374776"/>
                  </a:moveTo>
                  <a:cubicBezTo>
                    <a:pt x="473915" y="1374776"/>
                    <a:pt x="477837" y="1379131"/>
                    <a:pt x="477837" y="1384573"/>
                  </a:cubicBezTo>
                  <a:cubicBezTo>
                    <a:pt x="477837" y="1390016"/>
                    <a:pt x="473355" y="1393826"/>
                    <a:pt x="468312" y="1393826"/>
                  </a:cubicBezTo>
                  <a:cubicBezTo>
                    <a:pt x="463269" y="1393826"/>
                    <a:pt x="458787" y="1390016"/>
                    <a:pt x="458787" y="1384573"/>
                  </a:cubicBezTo>
                  <a:cubicBezTo>
                    <a:pt x="458787" y="1379131"/>
                    <a:pt x="462709" y="1374776"/>
                    <a:pt x="468312" y="1374776"/>
                  </a:cubicBezTo>
                  <a:close/>
                  <a:moveTo>
                    <a:pt x="425177" y="1374776"/>
                  </a:moveTo>
                  <a:cubicBezTo>
                    <a:pt x="430620" y="1374776"/>
                    <a:pt x="434974" y="1379131"/>
                    <a:pt x="434974" y="1384573"/>
                  </a:cubicBezTo>
                  <a:cubicBezTo>
                    <a:pt x="434430" y="1390016"/>
                    <a:pt x="430620" y="1393826"/>
                    <a:pt x="425177" y="1393826"/>
                  </a:cubicBezTo>
                  <a:cubicBezTo>
                    <a:pt x="419734" y="1393826"/>
                    <a:pt x="415924" y="1390016"/>
                    <a:pt x="415924" y="1384573"/>
                  </a:cubicBezTo>
                  <a:cubicBezTo>
                    <a:pt x="415924" y="1379131"/>
                    <a:pt x="419734" y="1375321"/>
                    <a:pt x="425177" y="1374776"/>
                  </a:cubicBezTo>
                  <a:close/>
                  <a:moveTo>
                    <a:pt x="2360068" y="1374775"/>
                  </a:moveTo>
                  <a:cubicBezTo>
                    <a:pt x="2364558" y="1374775"/>
                    <a:pt x="2368550" y="1379130"/>
                    <a:pt x="2368550" y="1384572"/>
                  </a:cubicBezTo>
                  <a:cubicBezTo>
                    <a:pt x="2368550" y="1390015"/>
                    <a:pt x="2364558" y="1393825"/>
                    <a:pt x="2360068" y="1393825"/>
                  </a:cubicBezTo>
                  <a:cubicBezTo>
                    <a:pt x="2355079" y="1393825"/>
                    <a:pt x="2351087" y="1390015"/>
                    <a:pt x="2351087" y="1384572"/>
                  </a:cubicBezTo>
                  <a:cubicBezTo>
                    <a:pt x="2351087" y="1379130"/>
                    <a:pt x="2355079" y="1374775"/>
                    <a:pt x="2360068" y="1374775"/>
                  </a:cubicBezTo>
                  <a:close/>
                  <a:moveTo>
                    <a:pt x="2316434" y="1374775"/>
                  </a:moveTo>
                  <a:cubicBezTo>
                    <a:pt x="2321333" y="1374775"/>
                    <a:pt x="2325687" y="1379130"/>
                    <a:pt x="2325687" y="1384572"/>
                  </a:cubicBezTo>
                  <a:cubicBezTo>
                    <a:pt x="2325687" y="1390015"/>
                    <a:pt x="2321333" y="1393825"/>
                    <a:pt x="2316434" y="1393825"/>
                  </a:cubicBezTo>
                  <a:cubicBezTo>
                    <a:pt x="2310991" y="1393825"/>
                    <a:pt x="2307181" y="1390015"/>
                    <a:pt x="2306637" y="1384572"/>
                  </a:cubicBezTo>
                  <a:cubicBezTo>
                    <a:pt x="2306637" y="1379130"/>
                    <a:pt x="2310991" y="1374775"/>
                    <a:pt x="2316434" y="1374775"/>
                  </a:cubicBezTo>
                  <a:close/>
                  <a:moveTo>
                    <a:pt x="2273571" y="1374775"/>
                  </a:moveTo>
                  <a:cubicBezTo>
                    <a:pt x="2279014" y="1374775"/>
                    <a:pt x="2282824" y="1379130"/>
                    <a:pt x="2282824" y="1384572"/>
                  </a:cubicBezTo>
                  <a:cubicBezTo>
                    <a:pt x="2282824" y="1390015"/>
                    <a:pt x="2278470" y="1393825"/>
                    <a:pt x="2273571" y="1393825"/>
                  </a:cubicBezTo>
                  <a:cubicBezTo>
                    <a:pt x="2268673" y="1393825"/>
                    <a:pt x="2264318" y="1390015"/>
                    <a:pt x="2264318" y="1384572"/>
                  </a:cubicBezTo>
                  <a:cubicBezTo>
                    <a:pt x="2264318" y="1384572"/>
                    <a:pt x="2264318" y="1384572"/>
                    <a:pt x="2263774" y="1384572"/>
                  </a:cubicBezTo>
                  <a:cubicBezTo>
                    <a:pt x="2263774" y="1379130"/>
                    <a:pt x="2268128" y="1374775"/>
                    <a:pt x="2273571" y="1374775"/>
                  </a:cubicBezTo>
                  <a:close/>
                  <a:moveTo>
                    <a:pt x="2230165" y="1374775"/>
                  </a:moveTo>
                  <a:cubicBezTo>
                    <a:pt x="2235608" y="1374775"/>
                    <a:pt x="2239962" y="1379130"/>
                    <a:pt x="2239962" y="1384572"/>
                  </a:cubicBezTo>
                  <a:cubicBezTo>
                    <a:pt x="2239418" y="1390015"/>
                    <a:pt x="2235608" y="1393825"/>
                    <a:pt x="2230165" y="1393825"/>
                  </a:cubicBezTo>
                  <a:cubicBezTo>
                    <a:pt x="2225266" y="1393825"/>
                    <a:pt x="2220912" y="1390015"/>
                    <a:pt x="2220912" y="1384572"/>
                  </a:cubicBezTo>
                  <a:cubicBezTo>
                    <a:pt x="2220912" y="1379130"/>
                    <a:pt x="2224722" y="1374775"/>
                    <a:pt x="2230165" y="1374775"/>
                  </a:cubicBezTo>
                  <a:close/>
                  <a:moveTo>
                    <a:pt x="2187302" y="1374775"/>
                  </a:moveTo>
                  <a:cubicBezTo>
                    <a:pt x="2192745" y="1374775"/>
                    <a:pt x="2197099" y="1379130"/>
                    <a:pt x="2197099" y="1384572"/>
                  </a:cubicBezTo>
                  <a:cubicBezTo>
                    <a:pt x="2196555" y="1390015"/>
                    <a:pt x="2192745" y="1393825"/>
                    <a:pt x="2187302" y="1393825"/>
                  </a:cubicBezTo>
                  <a:cubicBezTo>
                    <a:pt x="2182403" y="1393825"/>
                    <a:pt x="2178049" y="1390015"/>
                    <a:pt x="2178049" y="1384572"/>
                  </a:cubicBezTo>
                  <a:cubicBezTo>
                    <a:pt x="2178049" y="1379130"/>
                    <a:pt x="2182403" y="1374775"/>
                    <a:pt x="2187302" y="1374775"/>
                  </a:cubicBezTo>
                  <a:close/>
                  <a:moveTo>
                    <a:pt x="2144440" y="1374775"/>
                  </a:moveTo>
                  <a:cubicBezTo>
                    <a:pt x="2144440" y="1374775"/>
                    <a:pt x="2144440" y="1374775"/>
                    <a:pt x="2144984" y="1374775"/>
                  </a:cubicBezTo>
                  <a:cubicBezTo>
                    <a:pt x="2149883" y="1374775"/>
                    <a:pt x="2154237" y="1379130"/>
                    <a:pt x="2154237" y="1384572"/>
                  </a:cubicBezTo>
                  <a:cubicBezTo>
                    <a:pt x="2154237" y="1390015"/>
                    <a:pt x="2149883" y="1393825"/>
                    <a:pt x="2144984" y="1393825"/>
                  </a:cubicBezTo>
                  <a:cubicBezTo>
                    <a:pt x="2144984" y="1393825"/>
                    <a:pt x="2144984" y="1393825"/>
                    <a:pt x="2144440" y="1393825"/>
                  </a:cubicBezTo>
                  <a:cubicBezTo>
                    <a:pt x="2139541" y="1393825"/>
                    <a:pt x="2135187" y="1390015"/>
                    <a:pt x="2135187" y="1384572"/>
                  </a:cubicBezTo>
                  <a:cubicBezTo>
                    <a:pt x="2135187" y="1379130"/>
                    <a:pt x="2139541" y="1375320"/>
                    <a:pt x="2144440" y="1374775"/>
                  </a:cubicBezTo>
                  <a:close/>
                  <a:moveTo>
                    <a:pt x="1414734" y="1374775"/>
                  </a:moveTo>
                  <a:cubicBezTo>
                    <a:pt x="1419633" y="1374775"/>
                    <a:pt x="1423987" y="1379130"/>
                    <a:pt x="1423987" y="1384572"/>
                  </a:cubicBezTo>
                  <a:cubicBezTo>
                    <a:pt x="1423987" y="1390015"/>
                    <a:pt x="1419633" y="1393825"/>
                    <a:pt x="1414734" y="1393825"/>
                  </a:cubicBezTo>
                  <a:cubicBezTo>
                    <a:pt x="1409291" y="1393825"/>
                    <a:pt x="1405481" y="1390015"/>
                    <a:pt x="1404937" y="1384572"/>
                  </a:cubicBezTo>
                  <a:cubicBezTo>
                    <a:pt x="1404937" y="1379130"/>
                    <a:pt x="1409291" y="1374775"/>
                    <a:pt x="1414734" y="1374775"/>
                  </a:cubicBezTo>
                  <a:close/>
                  <a:moveTo>
                    <a:pt x="1371055" y="1374775"/>
                  </a:moveTo>
                  <a:cubicBezTo>
                    <a:pt x="1376044" y="1374775"/>
                    <a:pt x="1379537" y="1379130"/>
                    <a:pt x="1379537" y="1384572"/>
                  </a:cubicBezTo>
                  <a:cubicBezTo>
                    <a:pt x="1379537" y="1390015"/>
                    <a:pt x="1375545" y="1393825"/>
                    <a:pt x="1371055" y="1393825"/>
                  </a:cubicBezTo>
                  <a:cubicBezTo>
                    <a:pt x="1366564" y="1393825"/>
                    <a:pt x="1362573" y="1390015"/>
                    <a:pt x="1362573" y="1384572"/>
                  </a:cubicBezTo>
                  <a:cubicBezTo>
                    <a:pt x="1362573" y="1384572"/>
                    <a:pt x="1362573" y="1384572"/>
                    <a:pt x="1362074" y="1384572"/>
                  </a:cubicBezTo>
                  <a:cubicBezTo>
                    <a:pt x="1362074" y="1379130"/>
                    <a:pt x="1366066" y="1374775"/>
                    <a:pt x="1371055" y="1374775"/>
                  </a:cubicBezTo>
                  <a:close/>
                  <a:moveTo>
                    <a:pt x="1328465" y="1374775"/>
                  </a:moveTo>
                  <a:cubicBezTo>
                    <a:pt x="1333908" y="1374775"/>
                    <a:pt x="1338262" y="1379130"/>
                    <a:pt x="1338262" y="1384572"/>
                  </a:cubicBezTo>
                  <a:cubicBezTo>
                    <a:pt x="1337718" y="1390015"/>
                    <a:pt x="1333908" y="1393825"/>
                    <a:pt x="1328465" y="1393825"/>
                  </a:cubicBezTo>
                  <a:cubicBezTo>
                    <a:pt x="1323566" y="1393825"/>
                    <a:pt x="1319212" y="1390015"/>
                    <a:pt x="1319212" y="1384572"/>
                  </a:cubicBezTo>
                  <a:cubicBezTo>
                    <a:pt x="1319212" y="1379130"/>
                    <a:pt x="1323022" y="1374775"/>
                    <a:pt x="1328465" y="1374775"/>
                  </a:cubicBezTo>
                  <a:close/>
                  <a:moveTo>
                    <a:pt x="1284831" y="1374775"/>
                  </a:moveTo>
                  <a:cubicBezTo>
                    <a:pt x="1289820" y="1374775"/>
                    <a:pt x="1293812" y="1379130"/>
                    <a:pt x="1293812" y="1384572"/>
                  </a:cubicBezTo>
                  <a:cubicBezTo>
                    <a:pt x="1293313" y="1390015"/>
                    <a:pt x="1289820" y="1393825"/>
                    <a:pt x="1284831" y="1393825"/>
                  </a:cubicBezTo>
                  <a:cubicBezTo>
                    <a:pt x="1280341" y="1393825"/>
                    <a:pt x="1276349" y="1390015"/>
                    <a:pt x="1276349" y="1384572"/>
                  </a:cubicBezTo>
                  <a:cubicBezTo>
                    <a:pt x="1276349" y="1379130"/>
                    <a:pt x="1280341" y="1374775"/>
                    <a:pt x="1284831" y="1374775"/>
                  </a:cubicBezTo>
                  <a:close/>
                  <a:moveTo>
                    <a:pt x="1242468" y="1374775"/>
                  </a:moveTo>
                  <a:cubicBezTo>
                    <a:pt x="1246958" y="1374775"/>
                    <a:pt x="1250950" y="1379130"/>
                    <a:pt x="1250950" y="1384572"/>
                  </a:cubicBezTo>
                  <a:cubicBezTo>
                    <a:pt x="1250950" y="1390015"/>
                    <a:pt x="1246958" y="1393825"/>
                    <a:pt x="1242468" y="1393825"/>
                  </a:cubicBezTo>
                  <a:cubicBezTo>
                    <a:pt x="1237479" y="1393825"/>
                    <a:pt x="1233487" y="1390015"/>
                    <a:pt x="1233487" y="1384572"/>
                  </a:cubicBezTo>
                  <a:cubicBezTo>
                    <a:pt x="1233487" y="1379130"/>
                    <a:pt x="1237479" y="1374775"/>
                    <a:pt x="1242468" y="1374775"/>
                  </a:cubicBezTo>
                  <a:close/>
                  <a:moveTo>
                    <a:pt x="1198834" y="1374775"/>
                  </a:moveTo>
                  <a:cubicBezTo>
                    <a:pt x="1203733" y="1374775"/>
                    <a:pt x="1208087" y="1379130"/>
                    <a:pt x="1208087" y="1384572"/>
                  </a:cubicBezTo>
                  <a:cubicBezTo>
                    <a:pt x="1208087" y="1390015"/>
                    <a:pt x="1203733" y="1393825"/>
                    <a:pt x="1198834" y="1393825"/>
                  </a:cubicBezTo>
                  <a:cubicBezTo>
                    <a:pt x="1193391" y="1393825"/>
                    <a:pt x="1189581" y="1390015"/>
                    <a:pt x="1189037" y="1384572"/>
                  </a:cubicBezTo>
                  <a:cubicBezTo>
                    <a:pt x="1189037" y="1379130"/>
                    <a:pt x="1193391" y="1374775"/>
                    <a:pt x="1198834" y="1374775"/>
                  </a:cubicBezTo>
                  <a:close/>
                  <a:moveTo>
                    <a:pt x="1155971" y="1374775"/>
                  </a:moveTo>
                  <a:cubicBezTo>
                    <a:pt x="1161414" y="1374775"/>
                    <a:pt x="1165224" y="1379130"/>
                    <a:pt x="1165224" y="1384572"/>
                  </a:cubicBezTo>
                  <a:cubicBezTo>
                    <a:pt x="1165224" y="1390015"/>
                    <a:pt x="1160870" y="1393825"/>
                    <a:pt x="1155971" y="1393825"/>
                  </a:cubicBezTo>
                  <a:cubicBezTo>
                    <a:pt x="1150528" y="1393825"/>
                    <a:pt x="1146718" y="1390015"/>
                    <a:pt x="1146174" y="1384572"/>
                  </a:cubicBezTo>
                  <a:cubicBezTo>
                    <a:pt x="1146174" y="1379130"/>
                    <a:pt x="1150528" y="1374775"/>
                    <a:pt x="1155971" y="1374775"/>
                  </a:cubicBezTo>
                  <a:close/>
                  <a:moveTo>
                    <a:pt x="1112882" y="1374775"/>
                  </a:moveTo>
                  <a:cubicBezTo>
                    <a:pt x="1112882" y="1374775"/>
                    <a:pt x="1112882" y="1374775"/>
                    <a:pt x="1113381" y="1374775"/>
                  </a:cubicBezTo>
                  <a:cubicBezTo>
                    <a:pt x="1118370" y="1374775"/>
                    <a:pt x="1122362" y="1379130"/>
                    <a:pt x="1122362" y="1384572"/>
                  </a:cubicBezTo>
                  <a:cubicBezTo>
                    <a:pt x="1121863" y="1390015"/>
                    <a:pt x="1118370" y="1393825"/>
                    <a:pt x="1113381" y="1393825"/>
                  </a:cubicBezTo>
                  <a:cubicBezTo>
                    <a:pt x="1113381" y="1393825"/>
                    <a:pt x="1113381" y="1393825"/>
                    <a:pt x="1112882" y="1393825"/>
                  </a:cubicBezTo>
                  <a:cubicBezTo>
                    <a:pt x="1108392" y="1393825"/>
                    <a:pt x="1104899" y="1390015"/>
                    <a:pt x="1104899" y="1384572"/>
                  </a:cubicBezTo>
                  <a:cubicBezTo>
                    <a:pt x="1104899" y="1379130"/>
                    <a:pt x="1108392" y="1375320"/>
                    <a:pt x="1112882" y="1374775"/>
                  </a:cubicBezTo>
                  <a:close/>
                  <a:moveTo>
                    <a:pt x="382315" y="1374775"/>
                  </a:moveTo>
                  <a:cubicBezTo>
                    <a:pt x="387758" y="1374775"/>
                    <a:pt x="392112" y="1379130"/>
                    <a:pt x="392112" y="1384572"/>
                  </a:cubicBezTo>
                  <a:cubicBezTo>
                    <a:pt x="391568" y="1390015"/>
                    <a:pt x="387758" y="1393825"/>
                    <a:pt x="382315" y="1393825"/>
                  </a:cubicBezTo>
                  <a:cubicBezTo>
                    <a:pt x="377416" y="1393825"/>
                    <a:pt x="373062" y="1390015"/>
                    <a:pt x="373062" y="1384572"/>
                  </a:cubicBezTo>
                  <a:cubicBezTo>
                    <a:pt x="373062" y="1379130"/>
                    <a:pt x="377416" y="1374775"/>
                    <a:pt x="382315" y="1374775"/>
                  </a:cubicBezTo>
                  <a:close/>
                  <a:moveTo>
                    <a:pt x="339997" y="1374775"/>
                  </a:moveTo>
                  <a:cubicBezTo>
                    <a:pt x="344896" y="1374775"/>
                    <a:pt x="349250" y="1379130"/>
                    <a:pt x="349250" y="1384572"/>
                  </a:cubicBezTo>
                  <a:cubicBezTo>
                    <a:pt x="349250" y="1390015"/>
                    <a:pt x="344896" y="1393825"/>
                    <a:pt x="339997" y="1393825"/>
                  </a:cubicBezTo>
                  <a:cubicBezTo>
                    <a:pt x="334554" y="1393825"/>
                    <a:pt x="330200" y="1390015"/>
                    <a:pt x="330200" y="1384572"/>
                  </a:cubicBezTo>
                  <a:cubicBezTo>
                    <a:pt x="330200" y="1379130"/>
                    <a:pt x="334554" y="1374775"/>
                    <a:pt x="339997" y="1374775"/>
                  </a:cubicBezTo>
                  <a:close/>
                  <a:moveTo>
                    <a:pt x="297134" y="1374775"/>
                  </a:moveTo>
                  <a:cubicBezTo>
                    <a:pt x="302033" y="1374775"/>
                    <a:pt x="306387" y="1379130"/>
                    <a:pt x="306387" y="1384572"/>
                  </a:cubicBezTo>
                  <a:cubicBezTo>
                    <a:pt x="306387" y="1390015"/>
                    <a:pt x="302033" y="1393825"/>
                    <a:pt x="297134" y="1393825"/>
                  </a:cubicBezTo>
                  <a:cubicBezTo>
                    <a:pt x="291691" y="1393825"/>
                    <a:pt x="287881" y="1390015"/>
                    <a:pt x="287337" y="1384572"/>
                  </a:cubicBezTo>
                  <a:cubicBezTo>
                    <a:pt x="287337" y="1379130"/>
                    <a:pt x="291691" y="1374775"/>
                    <a:pt x="297134" y="1374775"/>
                  </a:cubicBezTo>
                  <a:close/>
                  <a:moveTo>
                    <a:pt x="254272" y="1374775"/>
                  </a:moveTo>
                  <a:cubicBezTo>
                    <a:pt x="259715" y="1374775"/>
                    <a:pt x="263525" y="1379130"/>
                    <a:pt x="263525" y="1384572"/>
                  </a:cubicBezTo>
                  <a:cubicBezTo>
                    <a:pt x="263525" y="1390015"/>
                    <a:pt x="259171" y="1393825"/>
                    <a:pt x="254272" y="1393825"/>
                  </a:cubicBezTo>
                  <a:cubicBezTo>
                    <a:pt x="248829" y="1393825"/>
                    <a:pt x="245019" y="1390015"/>
                    <a:pt x="244475" y="1384572"/>
                  </a:cubicBezTo>
                  <a:cubicBezTo>
                    <a:pt x="244475" y="1379130"/>
                    <a:pt x="248829" y="1374775"/>
                    <a:pt x="254272" y="1374775"/>
                  </a:cubicBezTo>
                  <a:close/>
                  <a:moveTo>
                    <a:pt x="210865" y="1374775"/>
                  </a:moveTo>
                  <a:cubicBezTo>
                    <a:pt x="216308" y="1374775"/>
                    <a:pt x="220662" y="1379130"/>
                    <a:pt x="220662" y="1384572"/>
                  </a:cubicBezTo>
                  <a:cubicBezTo>
                    <a:pt x="220118" y="1390015"/>
                    <a:pt x="216308" y="1393825"/>
                    <a:pt x="210865" y="1393825"/>
                  </a:cubicBezTo>
                  <a:cubicBezTo>
                    <a:pt x="205966" y="1393825"/>
                    <a:pt x="201612" y="1390015"/>
                    <a:pt x="201612" y="1384572"/>
                  </a:cubicBezTo>
                  <a:cubicBezTo>
                    <a:pt x="201612" y="1379130"/>
                    <a:pt x="205422" y="1374775"/>
                    <a:pt x="210865" y="1374775"/>
                  </a:cubicBezTo>
                  <a:close/>
                  <a:moveTo>
                    <a:pt x="168003" y="1374775"/>
                  </a:moveTo>
                  <a:cubicBezTo>
                    <a:pt x="173446" y="1374775"/>
                    <a:pt x="177800" y="1379130"/>
                    <a:pt x="177800" y="1384572"/>
                  </a:cubicBezTo>
                  <a:cubicBezTo>
                    <a:pt x="177256" y="1390015"/>
                    <a:pt x="173446" y="1393825"/>
                    <a:pt x="168003" y="1393825"/>
                  </a:cubicBezTo>
                  <a:cubicBezTo>
                    <a:pt x="163104" y="1393825"/>
                    <a:pt x="158750" y="1390015"/>
                    <a:pt x="158750" y="1384572"/>
                  </a:cubicBezTo>
                  <a:cubicBezTo>
                    <a:pt x="158750" y="1379130"/>
                    <a:pt x="163104" y="1374775"/>
                    <a:pt x="168003" y="1374775"/>
                  </a:cubicBezTo>
                  <a:close/>
                  <a:moveTo>
                    <a:pt x="124369" y="1374775"/>
                  </a:moveTo>
                  <a:cubicBezTo>
                    <a:pt x="129358" y="1374775"/>
                    <a:pt x="133350" y="1379130"/>
                    <a:pt x="133350" y="1384572"/>
                  </a:cubicBezTo>
                  <a:cubicBezTo>
                    <a:pt x="133350" y="1390015"/>
                    <a:pt x="129358" y="1393825"/>
                    <a:pt x="124369" y="1393825"/>
                  </a:cubicBezTo>
                  <a:cubicBezTo>
                    <a:pt x="119879" y="1393825"/>
                    <a:pt x="115887" y="1390015"/>
                    <a:pt x="115887" y="1384572"/>
                  </a:cubicBezTo>
                  <a:cubicBezTo>
                    <a:pt x="115887" y="1379130"/>
                    <a:pt x="119879" y="1374775"/>
                    <a:pt x="124369" y="1374775"/>
                  </a:cubicBezTo>
                  <a:close/>
                  <a:moveTo>
                    <a:pt x="81507" y="1374775"/>
                  </a:moveTo>
                  <a:cubicBezTo>
                    <a:pt x="81507" y="1374775"/>
                    <a:pt x="81507" y="1374775"/>
                    <a:pt x="82006" y="1374775"/>
                  </a:cubicBezTo>
                  <a:cubicBezTo>
                    <a:pt x="86496" y="1374775"/>
                    <a:pt x="90488" y="1379130"/>
                    <a:pt x="90488" y="1384572"/>
                  </a:cubicBezTo>
                  <a:cubicBezTo>
                    <a:pt x="90488" y="1390015"/>
                    <a:pt x="86496" y="1393825"/>
                    <a:pt x="82006" y="1393825"/>
                  </a:cubicBezTo>
                  <a:cubicBezTo>
                    <a:pt x="82006" y="1393825"/>
                    <a:pt x="82006" y="1393825"/>
                    <a:pt x="81507" y="1393825"/>
                  </a:cubicBezTo>
                  <a:cubicBezTo>
                    <a:pt x="77017" y="1393825"/>
                    <a:pt x="73524" y="1390015"/>
                    <a:pt x="73025" y="1384572"/>
                  </a:cubicBezTo>
                  <a:cubicBezTo>
                    <a:pt x="73025" y="1379130"/>
                    <a:pt x="77017" y="1375320"/>
                    <a:pt x="81507" y="1374775"/>
                  </a:cubicBezTo>
                  <a:close/>
                  <a:moveTo>
                    <a:pt x="38989" y="1374775"/>
                  </a:moveTo>
                  <a:cubicBezTo>
                    <a:pt x="44069" y="1374775"/>
                    <a:pt x="47625" y="1379258"/>
                    <a:pt x="47625" y="1384861"/>
                  </a:cubicBezTo>
                  <a:cubicBezTo>
                    <a:pt x="47625" y="1389343"/>
                    <a:pt x="45085" y="1392705"/>
                    <a:pt x="42037" y="1393825"/>
                  </a:cubicBezTo>
                  <a:cubicBezTo>
                    <a:pt x="39497" y="1388222"/>
                    <a:pt x="36957" y="1382059"/>
                    <a:pt x="34925" y="1375896"/>
                  </a:cubicBezTo>
                  <a:cubicBezTo>
                    <a:pt x="35941" y="1375336"/>
                    <a:pt x="37465" y="1374775"/>
                    <a:pt x="38989" y="1374775"/>
                  </a:cubicBezTo>
                  <a:close/>
                  <a:moveTo>
                    <a:pt x="2381249" y="1331913"/>
                  </a:moveTo>
                  <a:cubicBezTo>
                    <a:pt x="2386510" y="1331913"/>
                    <a:pt x="2390774" y="1336177"/>
                    <a:pt x="2390774" y="1341438"/>
                  </a:cubicBezTo>
                  <a:cubicBezTo>
                    <a:pt x="2390774" y="1346699"/>
                    <a:pt x="2386510" y="1350963"/>
                    <a:pt x="2381249" y="1350963"/>
                  </a:cubicBezTo>
                  <a:cubicBezTo>
                    <a:pt x="2375988" y="1350963"/>
                    <a:pt x="2371724" y="1346699"/>
                    <a:pt x="2371724" y="1341438"/>
                  </a:cubicBezTo>
                  <a:cubicBezTo>
                    <a:pt x="2371724" y="1336177"/>
                    <a:pt x="2375988" y="1331913"/>
                    <a:pt x="2381249" y="1331913"/>
                  </a:cubicBezTo>
                  <a:close/>
                  <a:moveTo>
                    <a:pt x="2338387" y="1331913"/>
                  </a:moveTo>
                  <a:cubicBezTo>
                    <a:pt x="2343648" y="1331913"/>
                    <a:pt x="2347912" y="1336177"/>
                    <a:pt x="2347912" y="1341438"/>
                  </a:cubicBezTo>
                  <a:cubicBezTo>
                    <a:pt x="2347912" y="1346699"/>
                    <a:pt x="2343648" y="1350963"/>
                    <a:pt x="2338387" y="1350963"/>
                  </a:cubicBezTo>
                  <a:cubicBezTo>
                    <a:pt x="2333126" y="1350963"/>
                    <a:pt x="2328862" y="1346699"/>
                    <a:pt x="2328862" y="1341438"/>
                  </a:cubicBezTo>
                  <a:cubicBezTo>
                    <a:pt x="2328862" y="1336177"/>
                    <a:pt x="2333126" y="1331913"/>
                    <a:pt x="2338387" y="1331913"/>
                  </a:cubicBezTo>
                  <a:close/>
                  <a:moveTo>
                    <a:pt x="2295524" y="1331913"/>
                  </a:moveTo>
                  <a:cubicBezTo>
                    <a:pt x="2300785" y="1331913"/>
                    <a:pt x="2305049" y="1336177"/>
                    <a:pt x="2305049" y="1341438"/>
                  </a:cubicBezTo>
                  <a:cubicBezTo>
                    <a:pt x="2305049" y="1346699"/>
                    <a:pt x="2300785" y="1350963"/>
                    <a:pt x="2295524" y="1350963"/>
                  </a:cubicBezTo>
                  <a:cubicBezTo>
                    <a:pt x="2290263" y="1350963"/>
                    <a:pt x="2285999" y="1346699"/>
                    <a:pt x="2285999" y="1341438"/>
                  </a:cubicBezTo>
                  <a:cubicBezTo>
                    <a:pt x="2285999" y="1336177"/>
                    <a:pt x="2290263" y="1331913"/>
                    <a:pt x="2295524" y="1331913"/>
                  </a:cubicBezTo>
                  <a:close/>
                  <a:moveTo>
                    <a:pt x="2252662" y="1331913"/>
                  </a:moveTo>
                  <a:cubicBezTo>
                    <a:pt x="2257923" y="1331913"/>
                    <a:pt x="2262187" y="1336177"/>
                    <a:pt x="2262187" y="1341438"/>
                  </a:cubicBezTo>
                  <a:cubicBezTo>
                    <a:pt x="2262187" y="1346699"/>
                    <a:pt x="2257923" y="1350963"/>
                    <a:pt x="2252662" y="1350963"/>
                  </a:cubicBezTo>
                  <a:cubicBezTo>
                    <a:pt x="2247401" y="1350963"/>
                    <a:pt x="2243137" y="1346699"/>
                    <a:pt x="2243137" y="1341438"/>
                  </a:cubicBezTo>
                  <a:cubicBezTo>
                    <a:pt x="2243137" y="1336177"/>
                    <a:pt x="2247401" y="1331913"/>
                    <a:pt x="2252662" y="1331913"/>
                  </a:cubicBezTo>
                  <a:close/>
                  <a:moveTo>
                    <a:pt x="2209799" y="1331913"/>
                  </a:moveTo>
                  <a:cubicBezTo>
                    <a:pt x="2215060" y="1331913"/>
                    <a:pt x="2219324" y="1336177"/>
                    <a:pt x="2219324" y="1341438"/>
                  </a:cubicBezTo>
                  <a:cubicBezTo>
                    <a:pt x="2219324" y="1346699"/>
                    <a:pt x="2215060" y="1350963"/>
                    <a:pt x="2209799" y="1350963"/>
                  </a:cubicBezTo>
                  <a:cubicBezTo>
                    <a:pt x="2204538" y="1350963"/>
                    <a:pt x="2200274" y="1346699"/>
                    <a:pt x="2200274" y="1341438"/>
                  </a:cubicBezTo>
                  <a:cubicBezTo>
                    <a:pt x="2200274" y="1336177"/>
                    <a:pt x="2204538" y="1331913"/>
                    <a:pt x="2209799" y="1331913"/>
                  </a:cubicBezTo>
                  <a:close/>
                  <a:moveTo>
                    <a:pt x="2166937" y="1331913"/>
                  </a:moveTo>
                  <a:cubicBezTo>
                    <a:pt x="2172198" y="1331913"/>
                    <a:pt x="2176462" y="1336177"/>
                    <a:pt x="2176462" y="1341438"/>
                  </a:cubicBezTo>
                  <a:cubicBezTo>
                    <a:pt x="2176462" y="1346699"/>
                    <a:pt x="2172198" y="1350963"/>
                    <a:pt x="2166937" y="1350963"/>
                  </a:cubicBezTo>
                  <a:cubicBezTo>
                    <a:pt x="2161676" y="1350963"/>
                    <a:pt x="2157412" y="1346699"/>
                    <a:pt x="2157412" y="1341438"/>
                  </a:cubicBezTo>
                  <a:cubicBezTo>
                    <a:pt x="2157412" y="1336177"/>
                    <a:pt x="2161676" y="1331913"/>
                    <a:pt x="2166937" y="1331913"/>
                  </a:cubicBezTo>
                  <a:close/>
                  <a:moveTo>
                    <a:pt x="2124075" y="1331913"/>
                  </a:moveTo>
                  <a:cubicBezTo>
                    <a:pt x="2129336" y="1331913"/>
                    <a:pt x="2133600" y="1336177"/>
                    <a:pt x="2133600" y="1341438"/>
                  </a:cubicBezTo>
                  <a:cubicBezTo>
                    <a:pt x="2133600" y="1346699"/>
                    <a:pt x="2129336" y="1350963"/>
                    <a:pt x="2124075" y="1350963"/>
                  </a:cubicBezTo>
                  <a:cubicBezTo>
                    <a:pt x="2118814" y="1350963"/>
                    <a:pt x="2114550" y="1346699"/>
                    <a:pt x="2114550" y="1341438"/>
                  </a:cubicBezTo>
                  <a:cubicBezTo>
                    <a:pt x="2114550" y="1336177"/>
                    <a:pt x="2118814" y="1331913"/>
                    <a:pt x="2124075" y="1331913"/>
                  </a:cubicBezTo>
                  <a:close/>
                  <a:moveTo>
                    <a:pt x="2081212" y="1331913"/>
                  </a:moveTo>
                  <a:cubicBezTo>
                    <a:pt x="2086473" y="1331913"/>
                    <a:pt x="2090737" y="1336177"/>
                    <a:pt x="2090737" y="1341438"/>
                  </a:cubicBezTo>
                  <a:cubicBezTo>
                    <a:pt x="2090737" y="1346699"/>
                    <a:pt x="2086473" y="1350963"/>
                    <a:pt x="2081212" y="1350963"/>
                  </a:cubicBezTo>
                  <a:cubicBezTo>
                    <a:pt x="2075951" y="1350963"/>
                    <a:pt x="2071687" y="1346699"/>
                    <a:pt x="2071687" y="1341438"/>
                  </a:cubicBezTo>
                  <a:cubicBezTo>
                    <a:pt x="2071687" y="1336177"/>
                    <a:pt x="2075951" y="1331913"/>
                    <a:pt x="2081212" y="1331913"/>
                  </a:cubicBezTo>
                  <a:close/>
                  <a:moveTo>
                    <a:pt x="2038350" y="1331913"/>
                  </a:moveTo>
                  <a:cubicBezTo>
                    <a:pt x="2043611" y="1331913"/>
                    <a:pt x="2047875" y="1336177"/>
                    <a:pt x="2047875" y="1341438"/>
                  </a:cubicBezTo>
                  <a:cubicBezTo>
                    <a:pt x="2047875" y="1346699"/>
                    <a:pt x="2043611" y="1350963"/>
                    <a:pt x="2038350" y="1350963"/>
                  </a:cubicBezTo>
                  <a:cubicBezTo>
                    <a:pt x="2033089" y="1350963"/>
                    <a:pt x="2028825" y="1346699"/>
                    <a:pt x="2028825" y="1341438"/>
                  </a:cubicBezTo>
                  <a:cubicBezTo>
                    <a:pt x="2028825" y="1336177"/>
                    <a:pt x="2033089" y="1331913"/>
                    <a:pt x="2038350" y="1331913"/>
                  </a:cubicBezTo>
                  <a:close/>
                  <a:moveTo>
                    <a:pt x="1994694" y="1331913"/>
                  </a:moveTo>
                  <a:cubicBezTo>
                    <a:pt x="1999517" y="1331913"/>
                    <a:pt x="2003426" y="1336177"/>
                    <a:pt x="2003426" y="1341438"/>
                  </a:cubicBezTo>
                  <a:cubicBezTo>
                    <a:pt x="2003426" y="1346699"/>
                    <a:pt x="1999517" y="1350963"/>
                    <a:pt x="1994694" y="1350963"/>
                  </a:cubicBezTo>
                  <a:cubicBezTo>
                    <a:pt x="1989871" y="1350963"/>
                    <a:pt x="1985962" y="1346699"/>
                    <a:pt x="1985962" y="1341438"/>
                  </a:cubicBezTo>
                  <a:cubicBezTo>
                    <a:pt x="1985962" y="1336177"/>
                    <a:pt x="1989871" y="1331913"/>
                    <a:pt x="1994694" y="1331913"/>
                  </a:cubicBezTo>
                  <a:close/>
                  <a:moveTo>
                    <a:pt x="1951832" y="1331913"/>
                  </a:moveTo>
                  <a:cubicBezTo>
                    <a:pt x="1956655" y="1331913"/>
                    <a:pt x="1960564" y="1336177"/>
                    <a:pt x="1960564" y="1341438"/>
                  </a:cubicBezTo>
                  <a:cubicBezTo>
                    <a:pt x="1960564" y="1346699"/>
                    <a:pt x="1956655" y="1350963"/>
                    <a:pt x="1951832" y="1350963"/>
                  </a:cubicBezTo>
                  <a:cubicBezTo>
                    <a:pt x="1947009" y="1350963"/>
                    <a:pt x="1943100" y="1346699"/>
                    <a:pt x="1943100" y="1341438"/>
                  </a:cubicBezTo>
                  <a:cubicBezTo>
                    <a:pt x="1943100" y="1336177"/>
                    <a:pt x="1947009" y="1331913"/>
                    <a:pt x="1951832" y="1331913"/>
                  </a:cubicBezTo>
                  <a:close/>
                  <a:moveTo>
                    <a:pt x="1908969" y="1331913"/>
                  </a:moveTo>
                  <a:cubicBezTo>
                    <a:pt x="1913792" y="1331913"/>
                    <a:pt x="1917701" y="1336177"/>
                    <a:pt x="1917701" y="1341438"/>
                  </a:cubicBezTo>
                  <a:cubicBezTo>
                    <a:pt x="1917701" y="1346699"/>
                    <a:pt x="1913792" y="1350963"/>
                    <a:pt x="1908969" y="1350963"/>
                  </a:cubicBezTo>
                  <a:cubicBezTo>
                    <a:pt x="1904146" y="1350963"/>
                    <a:pt x="1900237" y="1346699"/>
                    <a:pt x="1900237" y="1341438"/>
                  </a:cubicBezTo>
                  <a:cubicBezTo>
                    <a:pt x="1900237" y="1336177"/>
                    <a:pt x="1904146" y="1331913"/>
                    <a:pt x="1908969" y="1331913"/>
                  </a:cubicBezTo>
                  <a:close/>
                  <a:moveTo>
                    <a:pt x="1866107" y="1331913"/>
                  </a:moveTo>
                  <a:cubicBezTo>
                    <a:pt x="1870930" y="1331913"/>
                    <a:pt x="1874839" y="1336177"/>
                    <a:pt x="1874839" y="1341438"/>
                  </a:cubicBezTo>
                  <a:cubicBezTo>
                    <a:pt x="1874839" y="1346699"/>
                    <a:pt x="1870930" y="1350963"/>
                    <a:pt x="1866107" y="1350963"/>
                  </a:cubicBezTo>
                  <a:cubicBezTo>
                    <a:pt x="1861284" y="1350963"/>
                    <a:pt x="1857375" y="1346699"/>
                    <a:pt x="1857375" y="1341438"/>
                  </a:cubicBezTo>
                  <a:cubicBezTo>
                    <a:pt x="1857375" y="1336177"/>
                    <a:pt x="1861284" y="1331913"/>
                    <a:pt x="1866107" y="1331913"/>
                  </a:cubicBezTo>
                  <a:close/>
                  <a:moveTo>
                    <a:pt x="1822450" y="1331913"/>
                  </a:moveTo>
                  <a:cubicBezTo>
                    <a:pt x="1827711" y="1331913"/>
                    <a:pt x="1831975" y="1336177"/>
                    <a:pt x="1831975" y="1341438"/>
                  </a:cubicBezTo>
                  <a:cubicBezTo>
                    <a:pt x="1831975" y="1346699"/>
                    <a:pt x="1827711" y="1350963"/>
                    <a:pt x="1822450" y="1350963"/>
                  </a:cubicBezTo>
                  <a:cubicBezTo>
                    <a:pt x="1817189" y="1350963"/>
                    <a:pt x="1812925" y="1346699"/>
                    <a:pt x="1812925" y="1341438"/>
                  </a:cubicBezTo>
                  <a:cubicBezTo>
                    <a:pt x="1812925" y="1336177"/>
                    <a:pt x="1817189" y="1331913"/>
                    <a:pt x="1822450" y="1331913"/>
                  </a:cubicBezTo>
                  <a:close/>
                  <a:moveTo>
                    <a:pt x="1779587" y="1331913"/>
                  </a:moveTo>
                  <a:cubicBezTo>
                    <a:pt x="1784848" y="1331913"/>
                    <a:pt x="1789112" y="1336177"/>
                    <a:pt x="1789112" y="1341438"/>
                  </a:cubicBezTo>
                  <a:cubicBezTo>
                    <a:pt x="1789112" y="1346699"/>
                    <a:pt x="1784848" y="1350963"/>
                    <a:pt x="1779587" y="1350963"/>
                  </a:cubicBezTo>
                  <a:cubicBezTo>
                    <a:pt x="1774326" y="1350963"/>
                    <a:pt x="1770062" y="1346699"/>
                    <a:pt x="1770062" y="1341438"/>
                  </a:cubicBezTo>
                  <a:cubicBezTo>
                    <a:pt x="1770062" y="1336177"/>
                    <a:pt x="1774326" y="1331913"/>
                    <a:pt x="1779587" y="1331913"/>
                  </a:cubicBezTo>
                  <a:close/>
                  <a:moveTo>
                    <a:pt x="1736724" y="1331913"/>
                  </a:moveTo>
                  <a:cubicBezTo>
                    <a:pt x="1741985" y="1331913"/>
                    <a:pt x="1746249" y="1336177"/>
                    <a:pt x="1746249" y="1341438"/>
                  </a:cubicBezTo>
                  <a:cubicBezTo>
                    <a:pt x="1746249" y="1346699"/>
                    <a:pt x="1741985" y="1350963"/>
                    <a:pt x="1736724" y="1350963"/>
                  </a:cubicBezTo>
                  <a:cubicBezTo>
                    <a:pt x="1731463" y="1350963"/>
                    <a:pt x="1727199" y="1346699"/>
                    <a:pt x="1727199" y="1341438"/>
                  </a:cubicBezTo>
                  <a:cubicBezTo>
                    <a:pt x="1727199" y="1336177"/>
                    <a:pt x="1731463" y="1331913"/>
                    <a:pt x="1736724" y="1331913"/>
                  </a:cubicBezTo>
                  <a:close/>
                  <a:moveTo>
                    <a:pt x="1693862" y="1331913"/>
                  </a:moveTo>
                  <a:cubicBezTo>
                    <a:pt x="1699123" y="1331913"/>
                    <a:pt x="1703387" y="1336177"/>
                    <a:pt x="1703387" y="1341438"/>
                  </a:cubicBezTo>
                  <a:cubicBezTo>
                    <a:pt x="1703387" y="1346699"/>
                    <a:pt x="1699123" y="1350963"/>
                    <a:pt x="1693862" y="1350963"/>
                  </a:cubicBezTo>
                  <a:cubicBezTo>
                    <a:pt x="1688601" y="1350963"/>
                    <a:pt x="1684337" y="1346699"/>
                    <a:pt x="1684337" y="1341438"/>
                  </a:cubicBezTo>
                  <a:cubicBezTo>
                    <a:pt x="1684337" y="1336177"/>
                    <a:pt x="1688601" y="1331913"/>
                    <a:pt x="1693862" y="1331913"/>
                  </a:cubicBezTo>
                  <a:close/>
                  <a:moveTo>
                    <a:pt x="1650999" y="1331913"/>
                  </a:moveTo>
                  <a:cubicBezTo>
                    <a:pt x="1656260" y="1331913"/>
                    <a:pt x="1660524" y="1336177"/>
                    <a:pt x="1660524" y="1341438"/>
                  </a:cubicBezTo>
                  <a:cubicBezTo>
                    <a:pt x="1660524" y="1346699"/>
                    <a:pt x="1656260" y="1350963"/>
                    <a:pt x="1650999" y="1350963"/>
                  </a:cubicBezTo>
                  <a:cubicBezTo>
                    <a:pt x="1645738" y="1350963"/>
                    <a:pt x="1641474" y="1346699"/>
                    <a:pt x="1641474" y="1341438"/>
                  </a:cubicBezTo>
                  <a:cubicBezTo>
                    <a:pt x="1641474" y="1336177"/>
                    <a:pt x="1645738" y="1331913"/>
                    <a:pt x="1650999" y="1331913"/>
                  </a:cubicBezTo>
                  <a:close/>
                  <a:moveTo>
                    <a:pt x="1608137" y="1331913"/>
                  </a:moveTo>
                  <a:cubicBezTo>
                    <a:pt x="1613398" y="1331913"/>
                    <a:pt x="1617662" y="1336177"/>
                    <a:pt x="1617662" y="1341438"/>
                  </a:cubicBezTo>
                  <a:cubicBezTo>
                    <a:pt x="1617662" y="1346699"/>
                    <a:pt x="1613398" y="1350963"/>
                    <a:pt x="1608137" y="1350963"/>
                  </a:cubicBezTo>
                  <a:cubicBezTo>
                    <a:pt x="1602876" y="1350963"/>
                    <a:pt x="1598612" y="1346699"/>
                    <a:pt x="1598612" y="1341438"/>
                  </a:cubicBezTo>
                  <a:cubicBezTo>
                    <a:pt x="1598612" y="1336177"/>
                    <a:pt x="1602876" y="1331913"/>
                    <a:pt x="1608137" y="1331913"/>
                  </a:cubicBezTo>
                  <a:close/>
                  <a:moveTo>
                    <a:pt x="1565274" y="1331913"/>
                  </a:moveTo>
                  <a:cubicBezTo>
                    <a:pt x="1570535" y="1331913"/>
                    <a:pt x="1574799" y="1336177"/>
                    <a:pt x="1574799" y="1341438"/>
                  </a:cubicBezTo>
                  <a:cubicBezTo>
                    <a:pt x="1574799" y="1346699"/>
                    <a:pt x="1570535" y="1350963"/>
                    <a:pt x="1565274" y="1350963"/>
                  </a:cubicBezTo>
                  <a:cubicBezTo>
                    <a:pt x="1560013" y="1350963"/>
                    <a:pt x="1555749" y="1346699"/>
                    <a:pt x="1555749" y="1341438"/>
                  </a:cubicBezTo>
                  <a:cubicBezTo>
                    <a:pt x="1555749" y="1336177"/>
                    <a:pt x="1560013" y="1331913"/>
                    <a:pt x="1565274" y="1331913"/>
                  </a:cubicBezTo>
                  <a:close/>
                  <a:moveTo>
                    <a:pt x="1522412" y="1331913"/>
                  </a:moveTo>
                  <a:cubicBezTo>
                    <a:pt x="1527673" y="1331913"/>
                    <a:pt x="1531937" y="1336177"/>
                    <a:pt x="1531937" y="1341438"/>
                  </a:cubicBezTo>
                  <a:cubicBezTo>
                    <a:pt x="1531937" y="1346699"/>
                    <a:pt x="1527673" y="1350963"/>
                    <a:pt x="1522412" y="1350963"/>
                  </a:cubicBezTo>
                  <a:cubicBezTo>
                    <a:pt x="1517151" y="1350963"/>
                    <a:pt x="1512887" y="1346699"/>
                    <a:pt x="1512887" y="1341438"/>
                  </a:cubicBezTo>
                  <a:cubicBezTo>
                    <a:pt x="1512887" y="1336177"/>
                    <a:pt x="1517151" y="1331913"/>
                    <a:pt x="1522412" y="1331913"/>
                  </a:cubicBezTo>
                  <a:close/>
                  <a:moveTo>
                    <a:pt x="1478756" y="1331913"/>
                  </a:moveTo>
                  <a:cubicBezTo>
                    <a:pt x="1483579" y="1331913"/>
                    <a:pt x="1487488" y="1336177"/>
                    <a:pt x="1487488" y="1341438"/>
                  </a:cubicBezTo>
                  <a:cubicBezTo>
                    <a:pt x="1487488" y="1346699"/>
                    <a:pt x="1483579" y="1350963"/>
                    <a:pt x="1478756" y="1350963"/>
                  </a:cubicBezTo>
                  <a:cubicBezTo>
                    <a:pt x="1473933" y="1350963"/>
                    <a:pt x="1470024" y="1346699"/>
                    <a:pt x="1470024" y="1341438"/>
                  </a:cubicBezTo>
                  <a:cubicBezTo>
                    <a:pt x="1470024" y="1336177"/>
                    <a:pt x="1473933" y="1331913"/>
                    <a:pt x="1478756" y="1331913"/>
                  </a:cubicBezTo>
                  <a:close/>
                  <a:moveTo>
                    <a:pt x="1436687" y="1331913"/>
                  </a:moveTo>
                  <a:cubicBezTo>
                    <a:pt x="1441948" y="1331913"/>
                    <a:pt x="1446212" y="1336177"/>
                    <a:pt x="1446212" y="1341438"/>
                  </a:cubicBezTo>
                  <a:cubicBezTo>
                    <a:pt x="1446212" y="1346699"/>
                    <a:pt x="1441948" y="1350963"/>
                    <a:pt x="1436687" y="1350963"/>
                  </a:cubicBezTo>
                  <a:cubicBezTo>
                    <a:pt x="1431426" y="1350963"/>
                    <a:pt x="1427162" y="1346699"/>
                    <a:pt x="1427162" y="1341438"/>
                  </a:cubicBezTo>
                  <a:cubicBezTo>
                    <a:pt x="1427162" y="1336177"/>
                    <a:pt x="1431426" y="1331913"/>
                    <a:pt x="1436687" y="1331913"/>
                  </a:cubicBezTo>
                  <a:close/>
                  <a:moveTo>
                    <a:pt x="1393824" y="1331913"/>
                  </a:moveTo>
                  <a:cubicBezTo>
                    <a:pt x="1399085" y="1331913"/>
                    <a:pt x="1403349" y="1336177"/>
                    <a:pt x="1403349" y="1341438"/>
                  </a:cubicBezTo>
                  <a:cubicBezTo>
                    <a:pt x="1403349" y="1346699"/>
                    <a:pt x="1399085" y="1350963"/>
                    <a:pt x="1393824" y="1350963"/>
                  </a:cubicBezTo>
                  <a:cubicBezTo>
                    <a:pt x="1388563" y="1350963"/>
                    <a:pt x="1384299" y="1346699"/>
                    <a:pt x="1384299" y="1341438"/>
                  </a:cubicBezTo>
                  <a:cubicBezTo>
                    <a:pt x="1384299" y="1336177"/>
                    <a:pt x="1388563" y="1331913"/>
                    <a:pt x="1393824" y="1331913"/>
                  </a:cubicBezTo>
                  <a:close/>
                  <a:moveTo>
                    <a:pt x="1350169" y="1331913"/>
                  </a:moveTo>
                  <a:cubicBezTo>
                    <a:pt x="1354992" y="1331913"/>
                    <a:pt x="1358901" y="1336177"/>
                    <a:pt x="1358901" y="1341438"/>
                  </a:cubicBezTo>
                  <a:cubicBezTo>
                    <a:pt x="1358901" y="1346699"/>
                    <a:pt x="1354992" y="1350963"/>
                    <a:pt x="1350169" y="1350963"/>
                  </a:cubicBezTo>
                  <a:cubicBezTo>
                    <a:pt x="1345346" y="1350963"/>
                    <a:pt x="1341437" y="1346699"/>
                    <a:pt x="1341437" y="1341438"/>
                  </a:cubicBezTo>
                  <a:cubicBezTo>
                    <a:pt x="1341437" y="1336177"/>
                    <a:pt x="1345346" y="1331913"/>
                    <a:pt x="1350169" y="1331913"/>
                  </a:cubicBezTo>
                  <a:close/>
                  <a:moveTo>
                    <a:pt x="1307306" y="1331913"/>
                  </a:moveTo>
                  <a:cubicBezTo>
                    <a:pt x="1312129" y="1331913"/>
                    <a:pt x="1316038" y="1336177"/>
                    <a:pt x="1316038" y="1341438"/>
                  </a:cubicBezTo>
                  <a:cubicBezTo>
                    <a:pt x="1316038" y="1346699"/>
                    <a:pt x="1312129" y="1350963"/>
                    <a:pt x="1307306" y="1350963"/>
                  </a:cubicBezTo>
                  <a:cubicBezTo>
                    <a:pt x="1302483" y="1350963"/>
                    <a:pt x="1298574" y="1346699"/>
                    <a:pt x="1298574" y="1341438"/>
                  </a:cubicBezTo>
                  <a:cubicBezTo>
                    <a:pt x="1298574" y="1336177"/>
                    <a:pt x="1302483" y="1331913"/>
                    <a:pt x="1307306" y="1331913"/>
                  </a:cubicBezTo>
                  <a:close/>
                  <a:moveTo>
                    <a:pt x="1263649" y="1331913"/>
                  </a:moveTo>
                  <a:cubicBezTo>
                    <a:pt x="1268910" y="1331913"/>
                    <a:pt x="1273174" y="1336177"/>
                    <a:pt x="1273174" y="1341438"/>
                  </a:cubicBezTo>
                  <a:cubicBezTo>
                    <a:pt x="1273174" y="1346699"/>
                    <a:pt x="1268910" y="1350963"/>
                    <a:pt x="1263649" y="1350963"/>
                  </a:cubicBezTo>
                  <a:cubicBezTo>
                    <a:pt x="1258388" y="1350963"/>
                    <a:pt x="1254124" y="1346699"/>
                    <a:pt x="1254124" y="1341438"/>
                  </a:cubicBezTo>
                  <a:cubicBezTo>
                    <a:pt x="1254124" y="1336177"/>
                    <a:pt x="1258388" y="1331913"/>
                    <a:pt x="1263649" y="1331913"/>
                  </a:cubicBezTo>
                  <a:close/>
                  <a:moveTo>
                    <a:pt x="1221581" y="1331913"/>
                  </a:moveTo>
                  <a:cubicBezTo>
                    <a:pt x="1226404" y="1331913"/>
                    <a:pt x="1230313" y="1336177"/>
                    <a:pt x="1230313" y="1341438"/>
                  </a:cubicBezTo>
                  <a:cubicBezTo>
                    <a:pt x="1230313" y="1346699"/>
                    <a:pt x="1226404" y="1350963"/>
                    <a:pt x="1221581" y="1350963"/>
                  </a:cubicBezTo>
                  <a:cubicBezTo>
                    <a:pt x="1216758" y="1350963"/>
                    <a:pt x="1212849" y="1346699"/>
                    <a:pt x="1212849" y="1341438"/>
                  </a:cubicBezTo>
                  <a:cubicBezTo>
                    <a:pt x="1212849" y="1336177"/>
                    <a:pt x="1216758" y="1331913"/>
                    <a:pt x="1221581" y="1331913"/>
                  </a:cubicBezTo>
                  <a:close/>
                  <a:moveTo>
                    <a:pt x="1177924" y="1331913"/>
                  </a:moveTo>
                  <a:cubicBezTo>
                    <a:pt x="1183185" y="1331913"/>
                    <a:pt x="1187449" y="1336177"/>
                    <a:pt x="1187449" y="1341438"/>
                  </a:cubicBezTo>
                  <a:cubicBezTo>
                    <a:pt x="1187449" y="1346699"/>
                    <a:pt x="1183185" y="1350963"/>
                    <a:pt x="1177924" y="1350963"/>
                  </a:cubicBezTo>
                  <a:cubicBezTo>
                    <a:pt x="1172663" y="1350963"/>
                    <a:pt x="1168399" y="1346699"/>
                    <a:pt x="1168399" y="1341438"/>
                  </a:cubicBezTo>
                  <a:cubicBezTo>
                    <a:pt x="1168399" y="1336177"/>
                    <a:pt x="1172663" y="1331913"/>
                    <a:pt x="1177924" y="1331913"/>
                  </a:cubicBezTo>
                  <a:close/>
                  <a:moveTo>
                    <a:pt x="1135062" y="1331913"/>
                  </a:moveTo>
                  <a:cubicBezTo>
                    <a:pt x="1140323" y="1331913"/>
                    <a:pt x="1144587" y="1336177"/>
                    <a:pt x="1144587" y="1341438"/>
                  </a:cubicBezTo>
                  <a:cubicBezTo>
                    <a:pt x="1144587" y="1346699"/>
                    <a:pt x="1140323" y="1350963"/>
                    <a:pt x="1135062" y="1350963"/>
                  </a:cubicBezTo>
                  <a:cubicBezTo>
                    <a:pt x="1129801" y="1350963"/>
                    <a:pt x="1125537" y="1346699"/>
                    <a:pt x="1125537" y="1341438"/>
                  </a:cubicBezTo>
                  <a:cubicBezTo>
                    <a:pt x="1125537" y="1336177"/>
                    <a:pt x="1129801" y="1331913"/>
                    <a:pt x="1135062" y="1331913"/>
                  </a:cubicBezTo>
                  <a:close/>
                  <a:moveTo>
                    <a:pt x="1092200" y="1331913"/>
                  </a:moveTo>
                  <a:cubicBezTo>
                    <a:pt x="1097461" y="1331913"/>
                    <a:pt x="1101725" y="1336177"/>
                    <a:pt x="1101725" y="1341438"/>
                  </a:cubicBezTo>
                  <a:cubicBezTo>
                    <a:pt x="1101725" y="1346699"/>
                    <a:pt x="1097461" y="1350963"/>
                    <a:pt x="1092200" y="1350963"/>
                  </a:cubicBezTo>
                  <a:cubicBezTo>
                    <a:pt x="1086939" y="1350963"/>
                    <a:pt x="1082675" y="1346699"/>
                    <a:pt x="1082675" y="1341438"/>
                  </a:cubicBezTo>
                  <a:cubicBezTo>
                    <a:pt x="1082675" y="1336177"/>
                    <a:pt x="1086939" y="1331913"/>
                    <a:pt x="1092200" y="1331913"/>
                  </a:cubicBezTo>
                  <a:close/>
                  <a:moveTo>
                    <a:pt x="1049337" y="1331913"/>
                  </a:moveTo>
                  <a:cubicBezTo>
                    <a:pt x="1054598" y="1331913"/>
                    <a:pt x="1058862" y="1336177"/>
                    <a:pt x="1058862" y="1341438"/>
                  </a:cubicBezTo>
                  <a:cubicBezTo>
                    <a:pt x="1058862" y="1346699"/>
                    <a:pt x="1054598" y="1350963"/>
                    <a:pt x="1049337" y="1350963"/>
                  </a:cubicBezTo>
                  <a:cubicBezTo>
                    <a:pt x="1044076" y="1350963"/>
                    <a:pt x="1039812" y="1346699"/>
                    <a:pt x="1039812" y="1341438"/>
                  </a:cubicBezTo>
                  <a:cubicBezTo>
                    <a:pt x="1039812" y="1336177"/>
                    <a:pt x="1044076" y="1331913"/>
                    <a:pt x="1049337" y="1331913"/>
                  </a:cubicBezTo>
                  <a:close/>
                  <a:moveTo>
                    <a:pt x="1006475" y="1331913"/>
                  </a:moveTo>
                  <a:cubicBezTo>
                    <a:pt x="1011736" y="1331913"/>
                    <a:pt x="1016000" y="1336177"/>
                    <a:pt x="1016000" y="1341438"/>
                  </a:cubicBezTo>
                  <a:cubicBezTo>
                    <a:pt x="1016000" y="1346699"/>
                    <a:pt x="1011736" y="1350963"/>
                    <a:pt x="1006475" y="1350963"/>
                  </a:cubicBezTo>
                  <a:cubicBezTo>
                    <a:pt x="1001214" y="1350963"/>
                    <a:pt x="996950" y="1346699"/>
                    <a:pt x="996950" y="1341438"/>
                  </a:cubicBezTo>
                  <a:cubicBezTo>
                    <a:pt x="996950" y="1336177"/>
                    <a:pt x="1001214" y="1331913"/>
                    <a:pt x="1006475" y="1331913"/>
                  </a:cubicBezTo>
                  <a:close/>
                  <a:moveTo>
                    <a:pt x="963612" y="1331913"/>
                  </a:moveTo>
                  <a:cubicBezTo>
                    <a:pt x="968873" y="1331913"/>
                    <a:pt x="973137" y="1336177"/>
                    <a:pt x="973137" y="1341438"/>
                  </a:cubicBezTo>
                  <a:cubicBezTo>
                    <a:pt x="973137" y="1346699"/>
                    <a:pt x="968873" y="1350963"/>
                    <a:pt x="963612" y="1350963"/>
                  </a:cubicBezTo>
                  <a:cubicBezTo>
                    <a:pt x="958351" y="1350963"/>
                    <a:pt x="954087" y="1346699"/>
                    <a:pt x="954087" y="1341438"/>
                  </a:cubicBezTo>
                  <a:cubicBezTo>
                    <a:pt x="954087" y="1336177"/>
                    <a:pt x="958351" y="1331913"/>
                    <a:pt x="963612" y="1331913"/>
                  </a:cubicBezTo>
                  <a:close/>
                  <a:moveTo>
                    <a:pt x="920750" y="1331913"/>
                  </a:moveTo>
                  <a:cubicBezTo>
                    <a:pt x="926011" y="1331913"/>
                    <a:pt x="930275" y="1336177"/>
                    <a:pt x="930275" y="1341438"/>
                  </a:cubicBezTo>
                  <a:cubicBezTo>
                    <a:pt x="930275" y="1346699"/>
                    <a:pt x="926011" y="1350963"/>
                    <a:pt x="920750" y="1350963"/>
                  </a:cubicBezTo>
                  <a:cubicBezTo>
                    <a:pt x="915489" y="1350963"/>
                    <a:pt x="911225" y="1346699"/>
                    <a:pt x="911225" y="1341438"/>
                  </a:cubicBezTo>
                  <a:cubicBezTo>
                    <a:pt x="911225" y="1336177"/>
                    <a:pt x="915489" y="1331913"/>
                    <a:pt x="920750" y="1331913"/>
                  </a:cubicBezTo>
                  <a:close/>
                  <a:moveTo>
                    <a:pt x="877887" y="1331913"/>
                  </a:moveTo>
                  <a:cubicBezTo>
                    <a:pt x="883148" y="1331913"/>
                    <a:pt x="887412" y="1336177"/>
                    <a:pt x="887412" y="1341438"/>
                  </a:cubicBezTo>
                  <a:cubicBezTo>
                    <a:pt x="887412" y="1346699"/>
                    <a:pt x="883148" y="1350963"/>
                    <a:pt x="877887" y="1350963"/>
                  </a:cubicBezTo>
                  <a:cubicBezTo>
                    <a:pt x="872626" y="1350963"/>
                    <a:pt x="868362" y="1346699"/>
                    <a:pt x="868362" y="1341438"/>
                  </a:cubicBezTo>
                  <a:cubicBezTo>
                    <a:pt x="868362" y="1336177"/>
                    <a:pt x="872626" y="1331913"/>
                    <a:pt x="877887" y="1331913"/>
                  </a:cubicBezTo>
                  <a:close/>
                  <a:moveTo>
                    <a:pt x="834232" y="1331913"/>
                  </a:moveTo>
                  <a:cubicBezTo>
                    <a:pt x="839055" y="1331913"/>
                    <a:pt x="842964" y="1336177"/>
                    <a:pt x="842964" y="1341438"/>
                  </a:cubicBezTo>
                  <a:cubicBezTo>
                    <a:pt x="842964" y="1346699"/>
                    <a:pt x="839055" y="1350963"/>
                    <a:pt x="834232" y="1350963"/>
                  </a:cubicBezTo>
                  <a:cubicBezTo>
                    <a:pt x="829409" y="1350963"/>
                    <a:pt x="825500" y="1346699"/>
                    <a:pt x="825500" y="1341438"/>
                  </a:cubicBezTo>
                  <a:cubicBezTo>
                    <a:pt x="825500" y="1336177"/>
                    <a:pt x="829409" y="1331913"/>
                    <a:pt x="834232" y="1331913"/>
                  </a:cubicBezTo>
                  <a:close/>
                  <a:moveTo>
                    <a:pt x="791369" y="1331913"/>
                  </a:moveTo>
                  <a:cubicBezTo>
                    <a:pt x="796192" y="1331913"/>
                    <a:pt x="800101" y="1336177"/>
                    <a:pt x="800101" y="1341438"/>
                  </a:cubicBezTo>
                  <a:cubicBezTo>
                    <a:pt x="800101" y="1346699"/>
                    <a:pt x="796192" y="1350963"/>
                    <a:pt x="791369" y="1350963"/>
                  </a:cubicBezTo>
                  <a:cubicBezTo>
                    <a:pt x="786546" y="1350963"/>
                    <a:pt x="782637" y="1346699"/>
                    <a:pt x="782637" y="1341438"/>
                  </a:cubicBezTo>
                  <a:cubicBezTo>
                    <a:pt x="782637" y="1336177"/>
                    <a:pt x="786546" y="1331913"/>
                    <a:pt x="791369" y="1331913"/>
                  </a:cubicBezTo>
                  <a:close/>
                  <a:moveTo>
                    <a:pt x="748506" y="1331913"/>
                  </a:moveTo>
                  <a:cubicBezTo>
                    <a:pt x="753329" y="1331913"/>
                    <a:pt x="757238" y="1336177"/>
                    <a:pt x="757238" y="1341438"/>
                  </a:cubicBezTo>
                  <a:cubicBezTo>
                    <a:pt x="757238" y="1346699"/>
                    <a:pt x="753329" y="1350963"/>
                    <a:pt x="748506" y="1350963"/>
                  </a:cubicBezTo>
                  <a:cubicBezTo>
                    <a:pt x="743683" y="1350963"/>
                    <a:pt x="739774" y="1346699"/>
                    <a:pt x="739774" y="1341438"/>
                  </a:cubicBezTo>
                  <a:cubicBezTo>
                    <a:pt x="739774" y="1336177"/>
                    <a:pt x="743683" y="1331913"/>
                    <a:pt x="748506" y="1331913"/>
                  </a:cubicBezTo>
                  <a:close/>
                  <a:moveTo>
                    <a:pt x="705644" y="1331913"/>
                  </a:moveTo>
                  <a:cubicBezTo>
                    <a:pt x="710467" y="1331913"/>
                    <a:pt x="714376" y="1336177"/>
                    <a:pt x="714376" y="1341438"/>
                  </a:cubicBezTo>
                  <a:cubicBezTo>
                    <a:pt x="714376" y="1346699"/>
                    <a:pt x="710467" y="1350963"/>
                    <a:pt x="705644" y="1350963"/>
                  </a:cubicBezTo>
                  <a:cubicBezTo>
                    <a:pt x="700821" y="1350963"/>
                    <a:pt x="696912" y="1346699"/>
                    <a:pt x="696912" y="1341438"/>
                  </a:cubicBezTo>
                  <a:cubicBezTo>
                    <a:pt x="696912" y="1336177"/>
                    <a:pt x="700821" y="1331913"/>
                    <a:pt x="705644" y="1331913"/>
                  </a:cubicBezTo>
                  <a:close/>
                  <a:moveTo>
                    <a:pt x="661987" y="1331913"/>
                  </a:moveTo>
                  <a:cubicBezTo>
                    <a:pt x="667248" y="1331913"/>
                    <a:pt x="671512" y="1336177"/>
                    <a:pt x="671512" y="1341438"/>
                  </a:cubicBezTo>
                  <a:cubicBezTo>
                    <a:pt x="671512" y="1346699"/>
                    <a:pt x="667248" y="1350963"/>
                    <a:pt x="661987" y="1350963"/>
                  </a:cubicBezTo>
                  <a:cubicBezTo>
                    <a:pt x="656726" y="1350963"/>
                    <a:pt x="652462" y="1346699"/>
                    <a:pt x="652462" y="1341438"/>
                  </a:cubicBezTo>
                  <a:cubicBezTo>
                    <a:pt x="652462" y="1336177"/>
                    <a:pt x="656726" y="1331913"/>
                    <a:pt x="661987" y="1331913"/>
                  </a:cubicBezTo>
                  <a:close/>
                  <a:moveTo>
                    <a:pt x="619124" y="1331913"/>
                  </a:moveTo>
                  <a:cubicBezTo>
                    <a:pt x="624385" y="1331913"/>
                    <a:pt x="628649" y="1336177"/>
                    <a:pt x="628649" y="1341438"/>
                  </a:cubicBezTo>
                  <a:cubicBezTo>
                    <a:pt x="628649" y="1346699"/>
                    <a:pt x="624385" y="1350963"/>
                    <a:pt x="619124" y="1350963"/>
                  </a:cubicBezTo>
                  <a:cubicBezTo>
                    <a:pt x="613863" y="1350963"/>
                    <a:pt x="609599" y="1346699"/>
                    <a:pt x="609599" y="1341438"/>
                  </a:cubicBezTo>
                  <a:cubicBezTo>
                    <a:pt x="609599" y="1336177"/>
                    <a:pt x="613863" y="1331913"/>
                    <a:pt x="619124" y="1331913"/>
                  </a:cubicBezTo>
                  <a:close/>
                  <a:moveTo>
                    <a:pt x="577056" y="1331913"/>
                  </a:moveTo>
                  <a:cubicBezTo>
                    <a:pt x="581879" y="1331913"/>
                    <a:pt x="585788" y="1336177"/>
                    <a:pt x="585788" y="1341438"/>
                  </a:cubicBezTo>
                  <a:cubicBezTo>
                    <a:pt x="585788" y="1346699"/>
                    <a:pt x="581879" y="1350963"/>
                    <a:pt x="577056" y="1350963"/>
                  </a:cubicBezTo>
                  <a:cubicBezTo>
                    <a:pt x="572233" y="1350963"/>
                    <a:pt x="568324" y="1346699"/>
                    <a:pt x="568324" y="1341438"/>
                  </a:cubicBezTo>
                  <a:cubicBezTo>
                    <a:pt x="568324" y="1336177"/>
                    <a:pt x="572233" y="1331913"/>
                    <a:pt x="577056" y="1331913"/>
                  </a:cubicBezTo>
                  <a:close/>
                  <a:moveTo>
                    <a:pt x="533399" y="1331913"/>
                  </a:moveTo>
                  <a:cubicBezTo>
                    <a:pt x="538660" y="1331913"/>
                    <a:pt x="542924" y="1336177"/>
                    <a:pt x="542924" y="1341438"/>
                  </a:cubicBezTo>
                  <a:cubicBezTo>
                    <a:pt x="542924" y="1346699"/>
                    <a:pt x="538660" y="1350963"/>
                    <a:pt x="533399" y="1350963"/>
                  </a:cubicBezTo>
                  <a:cubicBezTo>
                    <a:pt x="528138" y="1350963"/>
                    <a:pt x="523874" y="1346699"/>
                    <a:pt x="523874" y="1341438"/>
                  </a:cubicBezTo>
                  <a:cubicBezTo>
                    <a:pt x="523874" y="1336177"/>
                    <a:pt x="528138" y="1331913"/>
                    <a:pt x="533399" y="1331913"/>
                  </a:cubicBezTo>
                  <a:close/>
                  <a:moveTo>
                    <a:pt x="490537" y="1331913"/>
                  </a:moveTo>
                  <a:cubicBezTo>
                    <a:pt x="495798" y="1331913"/>
                    <a:pt x="500062" y="1336177"/>
                    <a:pt x="500062" y="1341438"/>
                  </a:cubicBezTo>
                  <a:cubicBezTo>
                    <a:pt x="500062" y="1346699"/>
                    <a:pt x="495798" y="1350963"/>
                    <a:pt x="490537" y="1350963"/>
                  </a:cubicBezTo>
                  <a:cubicBezTo>
                    <a:pt x="485276" y="1350963"/>
                    <a:pt x="481012" y="1346699"/>
                    <a:pt x="481012" y="1341438"/>
                  </a:cubicBezTo>
                  <a:cubicBezTo>
                    <a:pt x="481012" y="1336177"/>
                    <a:pt x="485276" y="1331913"/>
                    <a:pt x="490537" y="1331913"/>
                  </a:cubicBezTo>
                  <a:close/>
                  <a:moveTo>
                    <a:pt x="447674" y="1331913"/>
                  </a:moveTo>
                  <a:cubicBezTo>
                    <a:pt x="452935" y="1331913"/>
                    <a:pt x="457199" y="1336177"/>
                    <a:pt x="457199" y="1341438"/>
                  </a:cubicBezTo>
                  <a:cubicBezTo>
                    <a:pt x="457199" y="1346699"/>
                    <a:pt x="452935" y="1350963"/>
                    <a:pt x="447674" y="1350963"/>
                  </a:cubicBezTo>
                  <a:cubicBezTo>
                    <a:pt x="442413" y="1350963"/>
                    <a:pt x="438149" y="1346699"/>
                    <a:pt x="438149" y="1341438"/>
                  </a:cubicBezTo>
                  <a:cubicBezTo>
                    <a:pt x="438149" y="1336177"/>
                    <a:pt x="442413" y="1331913"/>
                    <a:pt x="447674" y="1331913"/>
                  </a:cubicBezTo>
                  <a:close/>
                  <a:moveTo>
                    <a:pt x="404812" y="1331913"/>
                  </a:moveTo>
                  <a:cubicBezTo>
                    <a:pt x="410073" y="1331913"/>
                    <a:pt x="414337" y="1336177"/>
                    <a:pt x="414337" y="1341438"/>
                  </a:cubicBezTo>
                  <a:cubicBezTo>
                    <a:pt x="414337" y="1346699"/>
                    <a:pt x="410073" y="1350963"/>
                    <a:pt x="404812" y="1350963"/>
                  </a:cubicBezTo>
                  <a:cubicBezTo>
                    <a:pt x="399551" y="1350963"/>
                    <a:pt x="395287" y="1346699"/>
                    <a:pt x="395287" y="1341438"/>
                  </a:cubicBezTo>
                  <a:cubicBezTo>
                    <a:pt x="395287" y="1336177"/>
                    <a:pt x="399551" y="1331913"/>
                    <a:pt x="404812" y="1331913"/>
                  </a:cubicBezTo>
                  <a:close/>
                  <a:moveTo>
                    <a:pt x="361950" y="1331913"/>
                  </a:moveTo>
                  <a:cubicBezTo>
                    <a:pt x="367211" y="1331913"/>
                    <a:pt x="371475" y="1336177"/>
                    <a:pt x="371475" y="1341438"/>
                  </a:cubicBezTo>
                  <a:cubicBezTo>
                    <a:pt x="371475" y="1346699"/>
                    <a:pt x="367211" y="1350963"/>
                    <a:pt x="361950" y="1350963"/>
                  </a:cubicBezTo>
                  <a:cubicBezTo>
                    <a:pt x="356689" y="1350963"/>
                    <a:pt x="352425" y="1346699"/>
                    <a:pt x="352425" y="1341438"/>
                  </a:cubicBezTo>
                  <a:cubicBezTo>
                    <a:pt x="352425" y="1336177"/>
                    <a:pt x="356689" y="1331913"/>
                    <a:pt x="361950" y="1331913"/>
                  </a:cubicBezTo>
                  <a:close/>
                  <a:moveTo>
                    <a:pt x="319087" y="1331913"/>
                  </a:moveTo>
                  <a:cubicBezTo>
                    <a:pt x="324348" y="1331913"/>
                    <a:pt x="328612" y="1336177"/>
                    <a:pt x="328612" y="1341438"/>
                  </a:cubicBezTo>
                  <a:cubicBezTo>
                    <a:pt x="328612" y="1346699"/>
                    <a:pt x="324348" y="1350963"/>
                    <a:pt x="319087" y="1350963"/>
                  </a:cubicBezTo>
                  <a:cubicBezTo>
                    <a:pt x="313826" y="1350963"/>
                    <a:pt x="309562" y="1346699"/>
                    <a:pt x="309562" y="1341438"/>
                  </a:cubicBezTo>
                  <a:cubicBezTo>
                    <a:pt x="309562" y="1336177"/>
                    <a:pt x="313826" y="1331913"/>
                    <a:pt x="319087" y="1331913"/>
                  </a:cubicBezTo>
                  <a:close/>
                  <a:moveTo>
                    <a:pt x="276225" y="1331913"/>
                  </a:moveTo>
                  <a:cubicBezTo>
                    <a:pt x="281486" y="1331913"/>
                    <a:pt x="285750" y="1336177"/>
                    <a:pt x="285750" y="1341438"/>
                  </a:cubicBezTo>
                  <a:cubicBezTo>
                    <a:pt x="285750" y="1346699"/>
                    <a:pt x="281486" y="1350963"/>
                    <a:pt x="276225" y="1350963"/>
                  </a:cubicBezTo>
                  <a:cubicBezTo>
                    <a:pt x="270964" y="1350963"/>
                    <a:pt x="266700" y="1346699"/>
                    <a:pt x="266700" y="1341438"/>
                  </a:cubicBezTo>
                  <a:cubicBezTo>
                    <a:pt x="266700" y="1336177"/>
                    <a:pt x="270964" y="1331913"/>
                    <a:pt x="276225" y="1331913"/>
                  </a:cubicBezTo>
                  <a:close/>
                  <a:moveTo>
                    <a:pt x="232569" y="1331913"/>
                  </a:moveTo>
                  <a:cubicBezTo>
                    <a:pt x="237392" y="1331913"/>
                    <a:pt x="241301" y="1336177"/>
                    <a:pt x="241301" y="1341438"/>
                  </a:cubicBezTo>
                  <a:cubicBezTo>
                    <a:pt x="241301" y="1346699"/>
                    <a:pt x="237392" y="1350963"/>
                    <a:pt x="232569" y="1350963"/>
                  </a:cubicBezTo>
                  <a:cubicBezTo>
                    <a:pt x="227746" y="1350963"/>
                    <a:pt x="223837" y="1346699"/>
                    <a:pt x="223837" y="1341438"/>
                  </a:cubicBezTo>
                  <a:cubicBezTo>
                    <a:pt x="223837" y="1336177"/>
                    <a:pt x="227746" y="1331913"/>
                    <a:pt x="232569" y="1331913"/>
                  </a:cubicBezTo>
                  <a:close/>
                  <a:moveTo>
                    <a:pt x="189707" y="1331913"/>
                  </a:moveTo>
                  <a:cubicBezTo>
                    <a:pt x="194530" y="1331913"/>
                    <a:pt x="198439" y="1336177"/>
                    <a:pt x="198439" y="1341438"/>
                  </a:cubicBezTo>
                  <a:cubicBezTo>
                    <a:pt x="198439" y="1346699"/>
                    <a:pt x="194530" y="1350963"/>
                    <a:pt x="189707" y="1350963"/>
                  </a:cubicBezTo>
                  <a:cubicBezTo>
                    <a:pt x="184884" y="1350963"/>
                    <a:pt x="180975" y="1346699"/>
                    <a:pt x="180975" y="1341438"/>
                  </a:cubicBezTo>
                  <a:cubicBezTo>
                    <a:pt x="180975" y="1336177"/>
                    <a:pt x="184884" y="1331913"/>
                    <a:pt x="189707" y="1331913"/>
                  </a:cubicBezTo>
                  <a:close/>
                  <a:moveTo>
                    <a:pt x="146050" y="1331913"/>
                  </a:moveTo>
                  <a:cubicBezTo>
                    <a:pt x="151311" y="1331913"/>
                    <a:pt x="155575" y="1336177"/>
                    <a:pt x="155575" y="1341438"/>
                  </a:cubicBezTo>
                  <a:cubicBezTo>
                    <a:pt x="155575" y="1346699"/>
                    <a:pt x="151311" y="1350963"/>
                    <a:pt x="146050" y="1350963"/>
                  </a:cubicBezTo>
                  <a:cubicBezTo>
                    <a:pt x="140789" y="1350963"/>
                    <a:pt x="136525" y="1346699"/>
                    <a:pt x="136525" y="1341438"/>
                  </a:cubicBezTo>
                  <a:cubicBezTo>
                    <a:pt x="136525" y="1336177"/>
                    <a:pt x="140789" y="1331913"/>
                    <a:pt x="146050" y="1331913"/>
                  </a:cubicBezTo>
                  <a:close/>
                  <a:moveTo>
                    <a:pt x="103982" y="1331913"/>
                  </a:moveTo>
                  <a:cubicBezTo>
                    <a:pt x="108805" y="1331913"/>
                    <a:pt x="112714" y="1336177"/>
                    <a:pt x="112714" y="1341438"/>
                  </a:cubicBezTo>
                  <a:cubicBezTo>
                    <a:pt x="112714" y="1346699"/>
                    <a:pt x="108805" y="1350963"/>
                    <a:pt x="103982" y="1350963"/>
                  </a:cubicBezTo>
                  <a:cubicBezTo>
                    <a:pt x="99159" y="1350963"/>
                    <a:pt x="95250" y="1346699"/>
                    <a:pt x="95250" y="1341438"/>
                  </a:cubicBezTo>
                  <a:cubicBezTo>
                    <a:pt x="95250" y="1336177"/>
                    <a:pt x="99159" y="1331913"/>
                    <a:pt x="103982" y="1331913"/>
                  </a:cubicBezTo>
                  <a:close/>
                  <a:moveTo>
                    <a:pt x="61119" y="1331913"/>
                  </a:moveTo>
                  <a:cubicBezTo>
                    <a:pt x="65942" y="1331913"/>
                    <a:pt x="69851" y="1336177"/>
                    <a:pt x="69851" y="1341438"/>
                  </a:cubicBezTo>
                  <a:cubicBezTo>
                    <a:pt x="69851" y="1346699"/>
                    <a:pt x="65942" y="1350963"/>
                    <a:pt x="61119" y="1350963"/>
                  </a:cubicBezTo>
                  <a:cubicBezTo>
                    <a:pt x="56296" y="1350963"/>
                    <a:pt x="52387" y="1346699"/>
                    <a:pt x="52387" y="1341438"/>
                  </a:cubicBezTo>
                  <a:cubicBezTo>
                    <a:pt x="52387" y="1336177"/>
                    <a:pt x="56296" y="1331913"/>
                    <a:pt x="61119" y="1331913"/>
                  </a:cubicBezTo>
                  <a:close/>
                  <a:moveTo>
                    <a:pt x="19050" y="1331913"/>
                  </a:moveTo>
                  <a:cubicBezTo>
                    <a:pt x="23515" y="1332495"/>
                    <a:pt x="26988" y="1336570"/>
                    <a:pt x="26988" y="1341809"/>
                  </a:cubicBezTo>
                  <a:cubicBezTo>
                    <a:pt x="26988" y="1344719"/>
                    <a:pt x="25996" y="1347630"/>
                    <a:pt x="24011" y="1349376"/>
                  </a:cubicBezTo>
                  <a:cubicBezTo>
                    <a:pt x="22027" y="1343555"/>
                    <a:pt x="20538" y="1337734"/>
                    <a:pt x="19050" y="1331913"/>
                  </a:cubicBezTo>
                  <a:close/>
                  <a:moveTo>
                    <a:pt x="1758156" y="1289051"/>
                  </a:moveTo>
                  <a:cubicBezTo>
                    <a:pt x="1762979" y="1289051"/>
                    <a:pt x="1766888" y="1293315"/>
                    <a:pt x="1766888" y="1298576"/>
                  </a:cubicBezTo>
                  <a:cubicBezTo>
                    <a:pt x="1766888" y="1303837"/>
                    <a:pt x="1762979" y="1308101"/>
                    <a:pt x="1758156" y="1308101"/>
                  </a:cubicBezTo>
                  <a:cubicBezTo>
                    <a:pt x="1753333" y="1308101"/>
                    <a:pt x="1749424" y="1303837"/>
                    <a:pt x="1749424" y="1298576"/>
                  </a:cubicBezTo>
                  <a:cubicBezTo>
                    <a:pt x="1749424" y="1293315"/>
                    <a:pt x="1753333" y="1289051"/>
                    <a:pt x="1758156" y="1289051"/>
                  </a:cubicBezTo>
                  <a:close/>
                  <a:moveTo>
                    <a:pt x="1714499" y="1289051"/>
                  </a:moveTo>
                  <a:cubicBezTo>
                    <a:pt x="1719760" y="1289051"/>
                    <a:pt x="1724024" y="1293315"/>
                    <a:pt x="1724024" y="1298576"/>
                  </a:cubicBezTo>
                  <a:cubicBezTo>
                    <a:pt x="1724024" y="1303837"/>
                    <a:pt x="1719760" y="1308101"/>
                    <a:pt x="1714499" y="1308101"/>
                  </a:cubicBezTo>
                  <a:cubicBezTo>
                    <a:pt x="1709238" y="1308101"/>
                    <a:pt x="1704974" y="1303837"/>
                    <a:pt x="1704974" y="1298576"/>
                  </a:cubicBezTo>
                  <a:cubicBezTo>
                    <a:pt x="1704974" y="1293315"/>
                    <a:pt x="1709238" y="1289051"/>
                    <a:pt x="1714499" y="1289051"/>
                  </a:cubicBezTo>
                  <a:close/>
                  <a:moveTo>
                    <a:pt x="1671637" y="1289051"/>
                  </a:moveTo>
                  <a:cubicBezTo>
                    <a:pt x="1676898" y="1289051"/>
                    <a:pt x="1681162" y="1293315"/>
                    <a:pt x="1681162" y="1298576"/>
                  </a:cubicBezTo>
                  <a:cubicBezTo>
                    <a:pt x="1681162" y="1303837"/>
                    <a:pt x="1676898" y="1308101"/>
                    <a:pt x="1671637" y="1308101"/>
                  </a:cubicBezTo>
                  <a:cubicBezTo>
                    <a:pt x="1666376" y="1308101"/>
                    <a:pt x="1662112" y="1303837"/>
                    <a:pt x="1662112" y="1298576"/>
                  </a:cubicBezTo>
                  <a:cubicBezTo>
                    <a:pt x="1662112" y="1293315"/>
                    <a:pt x="1666376" y="1289051"/>
                    <a:pt x="1671637" y="1289051"/>
                  </a:cubicBezTo>
                  <a:close/>
                  <a:moveTo>
                    <a:pt x="1628774" y="1289051"/>
                  </a:moveTo>
                  <a:cubicBezTo>
                    <a:pt x="1634035" y="1289051"/>
                    <a:pt x="1638299" y="1293315"/>
                    <a:pt x="1638299" y="1298576"/>
                  </a:cubicBezTo>
                  <a:cubicBezTo>
                    <a:pt x="1638299" y="1303837"/>
                    <a:pt x="1634035" y="1308101"/>
                    <a:pt x="1628774" y="1308101"/>
                  </a:cubicBezTo>
                  <a:cubicBezTo>
                    <a:pt x="1623513" y="1308101"/>
                    <a:pt x="1619249" y="1303837"/>
                    <a:pt x="1619249" y="1298576"/>
                  </a:cubicBezTo>
                  <a:cubicBezTo>
                    <a:pt x="1619249" y="1293315"/>
                    <a:pt x="1623513" y="1289051"/>
                    <a:pt x="1628774" y="1289051"/>
                  </a:cubicBezTo>
                  <a:close/>
                  <a:moveTo>
                    <a:pt x="1585912" y="1289051"/>
                  </a:moveTo>
                  <a:cubicBezTo>
                    <a:pt x="1591173" y="1289051"/>
                    <a:pt x="1595437" y="1293315"/>
                    <a:pt x="1595437" y="1298576"/>
                  </a:cubicBezTo>
                  <a:cubicBezTo>
                    <a:pt x="1595437" y="1303837"/>
                    <a:pt x="1591173" y="1308101"/>
                    <a:pt x="1585912" y="1308101"/>
                  </a:cubicBezTo>
                  <a:cubicBezTo>
                    <a:pt x="1580651" y="1308101"/>
                    <a:pt x="1576387" y="1303837"/>
                    <a:pt x="1576387" y="1298576"/>
                  </a:cubicBezTo>
                  <a:cubicBezTo>
                    <a:pt x="1576387" y="1293315"/>
                    <a:pt x="1580651" y="1289051"/>
                    <a:pt x="1585912" y="1289051"/>
                  </a:cubicBezTo>
                  <a:close/>
                  <a:moveTo>
                    <a:pt x="1543049" y="1289051"/>
                  </a:moveTo>
                  <a:cubicBezTo>
                    <a:pt x="1548310" y="1289051"/>
                    <a:pt x="1552574" y="1293315"/>
                    <a:pt x="1552574" y="1298576"/>
                  </a:cubicBezTo>
                  <a:cubicBezTo>
                    <a:pt x="1552574" y="1303837"/>
                    <a:pt x="1548310" y="1308101"/>
                    <a:pt x="1543049" y="1308101"/>
                  </a:cubicBezTo>
                  <a:cubicBezTo>
                    <a:pt x="1537788" y="1308101"/>
                    <a:pt x="1533524" y="1303837"/>
                    <a:pt x="1533524" y="1298576"/>
                  </a:cubicBezTo>
                  <a:cubicBezTo>
                    <a:pt x="1533524" y="1293315"/>
                    <a:pt x="1537788" y="1289051"/>
                    <a:pt x="1543049" y="1289051"/>
                  </a:cubicBezTo>
                  <a:close/>
                  <a:moveTo>
                    <a:pt x="1500187" y="1289051"/>
                  </a:moveTo>
                  <a:cubicBezTo>
                    <a:pt x="1505448" y="1289051"/>
                    <a:pt x="1509712" y="1293315"/>
                    <a:pt x="1509712" y="1298576"/>
                  </a:cubicBezTo>
                  <a:cubicBezTo>
                    <a:pt x="1509712" y="1303837"/>
                    <a:pt x="1505448" y="1308101"/>
                    <a:pt x="1500187" y="1308101"/>
                  </a:cubicBezTo>
                  <a:cubicBezTo>
                    <a:pt x="1494926" y="1308101"/>
                    <a:pt x="1490662" y="1303837"/>
                    <a:pt x="1490662" y="1298576"/>
                  </a:cubicBezTo>
                  <a:cubicBezTo>
                    <a:pt x="1490662" y="1293315"/>
                    <a:pt x="1494926" y="1289051"/>
                    <a:pt x="1500187" y="1289051"/>
                  </a:cubicBezTo>
                  <a:close/>
                  <a:moveTo>
                    <a:pt x="1457052" y="1289051"/>
                  </a:moveTo>
                  <a:cubicBezTo>
                    <a:pt x="1457052" y="1289051"/>
                    <a:pt x="1457052" y="1289051"/>
                    <a:pt x="1457596" y="1289051"/>
                  </a:cubicBezTo>
                  <a:cubicBezTo>
                    <a:pt x="1462495" y="1289051"/>
                    <a:pt x="1466849" y="1293406"/>
                    <a:pt x="1466849" y="1298304"/>
                  </a:cubicBezTo>
                  <a:cubicBezTo>
                    <a:pt x="1466849" y="1303747"/>
                    <a:pt x="1462495" y="1308101"/>
                    <a:pt x="1457596" y="1308101"/>
                  </a:cubicBezTo>
                  <a:cubicBezTo>
                    <a:pt x="1457596" y="1308101"/>
                    <a:pt x="1457596" y="1308101"/>
                    <a:pt x="1457052" y="1308101"/>
                  </a:cubicBezTo>
                  <a:cubicBezTo>
                    <a:pt x="1452153" y="1307557"/>
                    <a:pt x="1447799" y="1303747"/>
                    <a:pt x="1447799" y="1298304"/>
                  </a:cubicBezTo>
                  <a:cubicBezTo>
                    <a:pt x="1447799" y="1293406"/>
                    <a:pt x="1452153" y="1289051"/>
                    <a:pt x="1457052" y="1289051"/>
                  </a:cubicBezTo>
                  <a:close/>
                  <a:moveTo>
                    <a:pt x="1069975" y="1289051"/>
                  </a:moveTo>
                  <a:cubicBezTo>
                    <a:pt x="1075236" y="1289051"/>
                    <a:pt x="1079500" y="1293315"/>
                    <a:pt x="1079500" y="1298576"/>
                  </a:cubicBezTo>
                  <a:cubicBezTo>
                    <a:pt x="1079500" y="1303837"/>
                    <a:pt x="1075236" y="1308101"/>
                    <a:pt x="1069975" y="1308101"/>
                  </a:cubicBezTo>
                  <a:cubicBezTo>
                    <a:pt x="1064714" y="1308101"/>
                    <a:pt x="1060450" y="1303837"/>
                    <a:pt x="1060450" y="1298576"/>
                  </a:cubicBezTo>
                  <a:cubicBezTo>
                    <a:pt x="1060450" y="1293315"/>
                    <a:pt x="1064714" y="1289051"/>
                    <a:pt x="1069975" y="1289051"/>
                  </a:cubicBezTo>
                  <a:close/>
                  <a:moveTo>
                    <a:pt x="1027112" y="1289051"/>
                  </a:moveTo>
                  <a:cubicBezTo>
                    <a:pt x="1032373" y="1289051"/>
                    <a:pt x="1036637" y="1293315"/>
                    <a:pt x="1036637" y="1298576"/>
                  </a:cubicBezTo>
                  <a:cubicBezTo>
                    <a:pt x="1036637" y="1303837"/>
                    <a:pt x="1032373" y="1308101"/>
                    <a:pt x="1027112" y="1308101"/>
                  </a:cubicBezTo>
                  <a:cubicBezTo>
                    <a:pt x="1021851" y="1308101"/>
                    <a:pt x="1017587" y="1303837"/>
                    <a:pt x="1017587" y="1298576"/>
                  </a:cubicBezTo>
                  <a:cubicBezTo>
                    <a:pt x="1017587" y="1293315"/>
                    <a:pt x="1021851" y="1289051"/>
                    <a:pt x="1027112" y="1289051"/>
                  </a:cubicBezTo>
                  <a:close/>
                  <a:moveTo>
                    <a:pt x="984250" y="1289051"/>
                  </a:moveTo>
                  <a:cubicBezTo>
                    <a:pt x="989511" y="1289051"/>
                    <a:pt x="993775" y="1293315"/>
                    <a:pt x="993775" y="1298576"/>
                  </a:cubicBezTo>
                  <a:cubicBezTo>
                    <a:pt x="993775" y="1303837"/>
                    <a:pt x="989511" y="1308101"/>
                    <a:pt x="984250" y="1308101"/>
                  </a:cubicBezTo>
                  <a:cubicBezTo>
                    <a:pt x="978989" y="1308101"/>
                    <a:pt x="974725" y="1303837"/>
                    <a:pt x="974725" y="1298576"/>
                  </a:cubicBezTo>
                  <a:cubicBezTo>
                    <a:pt x="974725" y="1293315"/>
                    <a:pt x="978989" y="1289051"/>
                    <a:pt x="984250" y="1289051"/>
                  </a:cubicBezTo>
                  <a:close/>
                  <a:moveTo>
                    <a:pt x="941387" y="1289051"/>
                  </a:moveTo>
                  <a:cubicBezTo>
                    <a:pt x="946648" y="1289051"/>
                    <a:pt x="950912" y="1293315"/>
                    <a:pt x="950912" y="1298576"/>
                  </a:cubicBezTo>
                  <a:cubicBezTo>
                    <a:pt x="950912" y="1303837"/>
                    <a:pt x="946648" y="1308101"/>
                    <a:pt x="941387" y="1308101"/>
                  </a:cubicBezTo>
                  <a:cubicBezTo>
                    <a:pt x="936126" y="1308101"/>
                    <a:pt x="931862" y="1303837"/>
                    <a:pt x="931862" y="1298576"/>
                  </a:cubicBezTo>
                  <a:cubicBezTo>
                    <a:pt x="931862" y="1293315"/>
                    <a:pt x="936126" y="1289051"/>
                    <a:pt x="941387" y="1289051"/>
                  </a:cubicBezTo>
                  <a:close/>
                  <a:moveTo>
                    <a:pt x="898525" y="1289051"/>
                  </a:moveTo>
                  <a:cubicBezTo>
                    <a:pt x="903786" y="1289051"/>
                    <a:pt x="908050" y="1293315"/>
                    <a:pt x="908050" y="1298576"/>
                  </a:cubicBezTo>
                  <a:cubicBezTo>
                    <a:pt x="908050" y="1303837"/>
                    <a:pt x="903786" y="1308101"/>
                    <a:pt x="898525" y="1308101"/>
                  </a:cubicBezTo>
                  <a:cubicBezTo>
                    <a:pt x="893264" y="1308101"/>
                    <a:pt x="889000" y="1303837"/>
                    <a:pt x="889000" y="1298576"/>
                  </a:cubicBezTo>
                  <a:cubicBezTo>
                    <a:pt x="889000" y="1293315"/>
                    <a:pt x="893264" y="1289051"/>
                    <a:pt x="898525" y="1289051"/>
                  </a:cubicBezTo>
                  <a:close/>
                  <a:moveTo>
                    <a:pt x="855662" y="1289051"/>
                  </a:moveTo>
                  <a:cubicBezTo>
                    <a:pt x="860923" y="1289051"/>
                    <a:pt x="865187" y="1293315"/>
                    <a:pt x="865187" y="1298576"/>
                  </a:cubicBezTo>
                  <a:cubicBezTo>
                    <a:pt x="865187" y="1303837"/>
                    <a:pt x="860923" y="1308101"/>
                    <a:pt x="855662" y="1308101"/>
                  </a:cubicBezTo>
                  <a:cubicBezTo>
                    <a:pt x="850401" y="1308101"/>
                    <a:pt x="846137" y="1303837"/>
                    <a:pt x="846137" y="1298576"/>
                  </a:cubicBezTo>
                  <a:cubicBezTo>
                    <a:pt x="846137" y="1293315"/>
                    <a:pt x="850401" y="1289051"/>
                    <a:pt x="855662" y="1289051"/>
                  </a:cubicBezTo>
                  <a:close/>
                  <a:moveTo>
                    <a:pt x="812800" y="1289051"/>
                  </a:moveTo>
                  <a:cubicBezTo>
                    <a:pt x="818061" y="1289051"/>
                    <a:pt x="822325" y="1293315"/>
                    <a:pt x="822325" y="1298576"/>
                  </a:cubicBezTo>
                  <a:cubicBezTo>
                    <a:pt x="822325" y="1303837"/>
                    <a:pt x="818061" y="1308101"/>
                    <a:pt x="812800" y="1308101"/>
                  </a:cubicBezTo>
                  <a:cubicBezTo>
                    <a:pt x="807539" y="1308101"/>
                    <a:pt x="803275" y="1303837"/>
                    <a:pt x="803275" y="1298576"/>
                  </a:cubicBezTo>
                  <a:cubicBezTo>
                    <a:pt x="803275" y="1293315"/>
                    <a:pt x="807539" y="1289051"/>
                    <a:pt x="812800" y="1289051"/>
                  </a:cubicBezTo>
                  <a:close/>
                  <a:moveTo>
                    <a:pt x="769665" y="1289051"/>
                  </a:moveTo>
                  <a:cubicBezTo>
                    <a:pt x="769665" y="1289051"/>
                    <a:pt x="769665" y="1289051"/>
                    <a:pt x="770209" y="1289051"/>
                  </a:cubicBezTo>
                  <a:cubicBezTo>
                    <a:pt x="775108" y="1289051"/>
                    <a:pt x="779462" y="1293406"/>
                    <a:pt x="779462" y="1298304"/>
                  </a:cubicBezTo>
                  <a:cubicBezTo>
                    <a:pt x="779462" y="1303747"/>
                    <a:pt x="775108" y="1308101"/>
                    <a:pt x="770209" y="1308101"/>
                  </a:cubicBezTo>
                  <a:cubicBezTo>
                    <a:pt x="770209" y="1308101"/>
                    <a:pt x="770209" y="1308101"/>
                    <a:pt x="769665" y="1308101"/>
                  </a:cubicBezTo>
                  <a:cubicBezTo>
                    <a:pt x="764766" y="1307557"/>
                    <a:pt x="760412" y="1303747"/>
                    <a:pt x="760412" y="1298304"/>
                  </a:cubicBezTo>
                  <a:cubicBezTo>
                    <a:pt x="760412" y="1293406"/>
                    <a:pt x="764766" y="1289051"/>
                    <a:pt x="769665" y="1289051"/>
                  </a:cubicBezTo>
                  <a:close/>
                  <a:moveTo>
                    <a:pt x="726281" y="1289051"/>
                  </a:moveTo>
                  <a:cubicBezTo>
                    <a:pt x="731104" y="1289051"/>
                    <a:pt x="735013" y="1293315"/>
                    <a:pt x="735013" y="1298576"/>
                  </a:cubicBezTo>
                  <a:cubicBezTo>
                    <a:pt x="735013" y="1303837"/>
                    <a:pt x="731104" y="1308101"/>
                    <a:pt x="726281" y="1308101"/>
                  </a:cubicBezTo>
                  <a:cubicBezTo>
                    <a:pt x="721458" y="1308101"/>
                    <a:pt x="717549" y="1303837"/>
                    <a:pt x="717549" y="1298576"/>
                  </a:cubicBezTo>
                  <a:cubicBezTo>
                    <a:pt x="717549" y="1293315"/>
                    <a:pt x="721458" y="1289051"/>
                    <a:pt x="726281" y="1289051"/>
                  </a:cubicBezTo>
                  <a:close/>
                  <a:moveTo>
                    <a:pt x="683419" y="1289051"/>
                  </a:moveTo>
                  <a:cubicBezTo>
                    <a:pt x="688242" y="1289051"/>
                    <a:pt x="692151" y="1293315"/>
                    <a:pt x="692151" y="1298576"/>
                  </a:cubicBezTo>
                  <a:cubicBezTo>
                    <a:pt x="692151" y="1303837"/>
                    <a:pt x="688242" y="1308101"/>
                    <a:pt x="683419" y="1308101"/>
                  </a:cubicBezTo>
                  <a:cubicBezTo>
                    <a:pt x="678596" y="1308101"/>
                    <a:pt x="674687" y="1303837"/>
                    <a:pt x="674687" y="1298576"/>
                  </a:cubicBezTo>
                  <a:cubicBezTo>
                    <a:pt x="674687" y="1293315"/>
                    <a:pt x="678596" y="1289051"/>
                    <a:pt x="683419" y="1289051"/>
                  </a:cubicBezTo>
                  <a:close/>
                  <a:moveTo>
                    <a:pt x="640556" y="1289051"/>
                  </a:moveTo>
                  <a:cubicBezTo>
                    <a:pt x="645379" y="1289051"/>
                    <a:pt x="649288" y="1293315"/>
                    <a:pt x="649288" y="1298576"/>
                  </a:cubicBezTo>
                  <a:cubicBezTo>
                    <a:pt x="649288" y="1303837"/>
                    <a:pt x="645379" y="1308101"/>
                    <a:pt x="640556" y="1308101"/>
                  </a:cubicBezTo>
                  <a:cubicBezTo>
                    <a:pt x="635733" y="1308101"/>
                    <a:pt x="631824" y="1303837"/>
                    <a:pt x="631824" y="1298576"/>
                  </a:cubicBezTo>
                  <a:cubicBezTo>
                    <a:pt x="631824" y="1293315"/>
                    <a:pt x="635733" y="1289051"/>
                    <a:pt x="640556" y="1289051"/>
                  </a:cubicBezTo>
                  <a:close/>
                  <a:moveTo>
                    <a:pt x="597694" y="1289051"/>
                  </a:moveTo>
                  <a:cubicBezTo>
                    <a:pt x="602517" y="1289051"/>
                    <a:pt x="606426" y="1293315"/>
                    <a:pt x="606426" y="1298576"/>
                  </a:cubicBezTo>
                  <a:cubicBezTo>
                    <a:pt x="606426" y="1303837"/>
                    <a:pt x="602517" y="1308101"/>
                    <a:pt x="597694" y="1308101"/>
                  </a:cubicBezTo>
                  <a:cubicBezTo>
                    <a:pt x="592871" y="1308101"/>
                    <a:pt x="588962" y="1303837"/>
                    <a:pt x="588962" y="1298576"/>
                  </a:cubicBezTo>
                  <a:cubicBezTo>
                    <a:pt x="588962" y="1293315"/>
                    <a:pt x="592871" y="1289051"/>
                    <a:pt x="597694" y="1289051"/>
                  </a:cubicBezTo>
                  <a:close/>
                  <a:moveTo>
                    <a:pt x="554037" y="1289051"/>
                  </a:moveTo>
                  <a:cubicBezTo>
                    <a:pt x="559298" y="1289051"/>
                    <a:pt x="563562" y="1293315"/>
                    <a:pt x="563562" y="1298576"/>
                  </a:cubicBezTo>
                  <a:cubicBezTo>
                    <a:pt x="563562" y="1303837"/>
                    <a:pt x="559298" y="1308101"/>
                    <a:pt x="554037" y="1308101"/>
                  </a:cubicBezTo>
                  <a:cubicBezTo>
                    <a:pt x="548776" y="1308101"/>
                    <a:pt x="544512" y="1303837"/>
                    <a:pt x="544512" y="1298576"/>
                  </a:cubicBezTo>
                  <a:cubicBezTo>
                    <a:pt x="544512" y="1293315"/>
                    <a:pt x="548776" y="1289051"/>
                    <a:pt x="554037" y="1289051"/>
                  </a:cubicBezTo>
                  <a:close/>
                  <a:moveTo>
                    <a:pt x="511174" y="1289051"/>
                  </a:moveTo>
                  <a:cubicBezTo>
                    <a:pt x="516435" y="1289051"/>
                    <a:pt x="520699" y="1293315"/>
                    <a:pt x="520699" y="1298576"/>
                  </a:cubicBezTo>
                  <a:cubicBezTo>
                    <a:pt x="520699" y="1303837"/>
                    <a:pt x="516435" y="1308101"/>
                    <a:pt x="511174" y="1308101"/>
                  </a:cubicBezTo>
                  <a:cubicBezTo>
                    <a:pt x="505913" y="1308101"/>
                    <a:pt x="501649" y="1303837"/>
                    <a:pt x="501649" y="1298576"/>
                  </a:cubicBezTo>
                  <a:cubicBezTo>
                    <a:pt x="501649" y="1293315"/>
                    <a:pt x="505913" y="1289051"/>
                    <a:pt x="511174" y="1289051"/>
                  </a:cubicBezTo>
                  <a:close/>
                  <a:moveTo>
                    <a:pt x="468312" y="1289051"/>
                  </a:moveTo>
                  <a:cubicBezTo>
                    <a:pt x="473573" y="1289051"/>
                    <a:pt x="477837" y="1293315"/>
                    <a:pt x="477837" y="1298576"/>
                  </a:cubicBezTo>
                  <a:cubicBezTo>
                    <a:pt x="477837" y="1303837"/>
                    <a:pt x="473573" y="1308101"/>
                    <a:pt x="468312" y="1308101"/>
                  </a:cubicBezTo>
                  <a:cubicBezTo>
                    <a:pt x="463051" y="1308101"/>
                    <a:pt x="458787" y="1303837"/>
                    <a:pt x="458787" y="1298576"/>
                  </a:cubicBezTo>
                  <a:cubicBezTo>
                    <a:pt x="458787" y="1293315"/>
                    <a:pt x="463051" y="1289051"/>
                    <a:pt x="468312" y="1289051"/>
                  </a:cubicBezTo>
                  <a:close/>
                  <a:moveTo>
                    <a:pt x="425177" y="1289051"/>
                  </a:moveTo>
                  <a:cubicBezTo>
                    <a:pt x="430620" y="1289051"/>
                    <a:pt x="434974" y="1293406"/>
                    <a:pt x="434974" y="1298304"/>
                  </a:cubicBezTo>
                  <a:cubicBezTo>
                    <a:pt x="434974" y="1303747"/>
                    <a:pt x="430620" y="1308101"/>
                    <a:pt x="425177" y="1308101"/>
                  </a:cubicBezTo>
                  <a:cubicBezTo>
                    <a:pt x="419734" y="1307557"/>
                    <a:pt x="415924" y="1303747"/>
                    <a:pt x="415924" y="1298304"/>
                  </a:cubicBezTo>
                  <a:cubicBezTo>
                    <a:pt x="415924" y="1293406"/>
                    <a:pt x="419734" y="1289051"/>
                    <a:pt x="425177" y="1289051"/>
                  </a:cubicBezTo>
                  <a:close/>
                  <a:moveTo>
                    <a:pt x="2402681" y="1289050"/>
                  </a:moveTo>
                  <a:cubicBezTo>
                    <a:pt x="2407504" y="1289050"/>
                    <a:pt x="2411413" y="1293314"/>
                    <a:pt x="2411413" y="1298575"/>
                  </a:cubicBezTo>
                  <a:cubicBezTo>
                    <a:pt x="2411413" y="1303836"/>
                    <a:pt x="2407504" y="1308100"/>
                    <a:pt x="2402681" y="1308100"/>
                  </a:cubicBezTo>
                  <a:cubicBezTo>
                    <a:pt x="2397858" y="1308100"/>
                    <a:pt x="2393949" y="1303836"/>
                    <a:pt x="2393949" y="1298575"/>
                  </a:cubicBezTo>
                  <a:cubicBezTo>
                    <a:pt x="2393949" y="1293314"/>
                    <a:pt x="2397858" y="1289050"/>
                    <a:pt x="2402681" y="1289050"/>
                  </a:cubicBezTo>
                  <a:close/>
                  <a:moveTo>
                    <a:pt x="2359819" y="1289050"/>
                  </a:moveTo>
                  <a:cubicBezTo>
                    <a:pt x="2364642" y="1289050"/>
                    <a:pt x="2368551" y="1293314"/>
                    <a:pt x="2368551" y="1298575"/>
                  </a:cubicBezTo>
                  <a:cubicBezTo>
                    <a:pt x="2368551" y="1303836"/>
                    <a:pt x="2364642" y="1308100"/>
                    <a:pt x="2359819" y="1308100"/>
                  </a:cubicBezTo>
                  <a:cubicBezTo>
                    <a:pt x="2354996" y="1308100"/>
                    <a:pt x="2351087" y="1303836"/>
                    <a:pt x="2351087" y="1298575"/>
                  </a:cubicBezTo>
                  <a:cubicBezTo>
                    <a:pt x="2351087" y="1293314"/>
                    <a:pt x="2354996" y="1289050"/>
                    <a:pt x="2359819" y="1289050"/>
                  </a:cubicBezTo>
                  <a:close/>
                  <a:moveTo>
                    <a:pt x="2316162" y="1289050"/>
                  </a:moveTo>
                  <a:cubicBezTo>
                    <a:pt x="2321423" y="1289050"/>
                    <a:pt x="2325687" y="1293314"/>
                    <a:pt x="2325687" y="1298575"/>
                  </a:cubicBezTo>
                  <a:cubicBezTo>
                    <a:pt x="2325687" y="1303836"/>
                    <a:pt x="2321423" y="1308100"/>
                    <a:pt x="2316162" y="1308100"/>
                  </a:cubicBezTo>
                  <a:cubicBezTo>
                    <a:pt x="2310901" y="1308100"/>
                    <a:pt x="2306637" y="1303836"/>
                    <a:pt x="2306637" y="1298575"/>
                  </a:cubicBezTo>
                  <a:cubicBezTo>
                    <a:pt x="2306637" y="1293314"/>
                    <a:pt x="2310901" y="1289050"/>
                    <a:pt x="2316162" y="1289050"/>
                  </a:cubicBezTo>
                  <a:close/>
                  <a:moveTo>
                    <a:pt x="2273299" y="1289050"/>
                  </a:moveTo>
                  <a:cubicBezTo>
                    <a:pt x="2278560" y="1289050"/>
                    <a:pt x="2282824" y="1293314"/>
                    <a:pt x="2282824" y="1298575"/>
                  </a:cubicBezTo>
                  <a:cubicBezTo>
                    <a:pt x="2282824" y="1303836"/>
                    <a:pt x="2278560" y="1308100"/>
                    <a:pt x="2273299" y="1308100"/>
                  </a:cubicBezTo>
                  <a:cubicBezTo>
                    <a:pt x="2268038" y="1308100"/>
                    <a:pt x="2263774" y="1303836"/>
                    <a:pt x="2263774" y="1298575"/>
                  </a:cubicBezTo>
                  <a:cubicBezTo>
                    <a:pt x="2263774" y="1293314"/>
                    <a:pt x="2268038" y="1289050"/>
                    <a:pt x="2273299" y="1289050"/>
                  </a:cubicBezTo>
                  <a:close/>
                  <a:moveTo>
                    <a:pt x="2230437" y="1289050"/>
                  </a:moveTo>
                  <a:cubicBezTo>
                    <a:pt x="2235698" y="1289050"/>
                    <a:pt x="2239962" y="1293314"/>
                    <a:pt x="2239962" y="1298575"/>
                  </a:cubicBezTo>
                  <a:cubicBezTo>
                    <a:pt x="2239962" y="1303836"/>
                    <a:pt x="2235698" y="1308100"/>
                    <a:pt x="2230437" y="1308100"/>
                  </a:cubicBezTo>
                  <a:cubicBezTo>
                    <a:pt x="2225176" y="1308100"/>
                    <a:pt x="2220912" y="1303836"/>
                    <a:pt x="2220912" y="1298575"/>
                  </a:cubicBezTo>
                  <a:cubicBezTo>
                    <a:pt x="2220912" y="1293314"/>
                    <a:pt x="2225176" y="1289050"/>
                    <a:pt x="2230437" y="1289050"/>
                  </a:cubicBezTo>
                  <a:close/>
                  <a:moveTo>
                    <a:pt x="2187574" y="1289050"/>
                  </a:moveTo>
                  <a:cubicBezTo>
                    <a:pt x="2192835" y="1289050"/>
                    <a:pt x="2197099" y="1293314"/>
                    <a:pt x="2197099" y="1298575"/>
                  </a:cubicBezTo>
                  <a:cubicBezTo>
                    <a:pt x="2197099" y="1303836"/>
                    <a:pt x="2192835" y="1308100"/>
                    <a:pt x="2187574" y="1308100"/>
                  </a:cubicBezTo>
                  <a:cubicBezTo>
                    <a:pt x="2182313" y="1308100"/>
                    <a:pt x="2178049" y="1303836"/>
                    <a:pt x="2178049" y="1298575"/>
                  </a:cubicBezTo>
                  <a:cubicBezTo>
                    <a:pt x="2178049" y="1293314"/>
                    <a:pt x="2182313" y="1289050"/>
                    <a:pt x="2187574" y="1289050"/>
                  </a:cubicBezTo>
                  <a:close/>
                  <a:moveTo>
                    <a:pt x="2144440" y="1289050"/>
                  </a:moveTo>
                  <a:cubicBezTo>
                    <a:pt x="2144440" y="1289050"/>
                    <a:pt x="2144440" y="1289050"/>
                    <a:pt x="2144984" y="1289050"/>
                  </a:cubicBezTo>
                  <a:cubicBezTo>
                    <a:pt x="2149883" y="1289050"/>
                    <a:pt x="2154237" y="1293405"/>
                    <a:pt x="2154237" y="1298303"/>
                  </a:cubicBezTo>
                  <a:cubicBezTo>
                    <a:pt x="2154237" y="1303746"/>
                    <a:pt x="2149883" y="1308100"/>
                    <a:pt x="2144984" y="1308100"/>
                  </a:cubicBezTo>
                  <a:cubicBezTo>
                    <a:pt x="2144984" y="1308100"/>
                    <a:pt x="2144984" y="1308100"/>
                    <a:pt x="2144440" y="1308100"/>
                  </a:cubicBezTo>
                  <a:cubicBezTo>
                    <a:pt x="2139541" y="1307556"/>
                    <a:pt x="2135187" y="1303746"/>
                    <a:pt x="2135187" y="1298303"/>
                  </a:cubicBezTo>
                  <a:cubicBezTo>
                    <a:pt x="2135187" y="1293405"/>
                    <a:pt x="2139541" y="1289050"/>
                    <a:pt x="2144440" y="1289050"/>
                  </a:cubicBezTo>
                  <a:close/>
                  <a:moveTo>
                    <a:pt x="2101850" y="1289050"/>
                  </a:moveTo>
                  <a:cubicBezTo>
                    <a:pt x="2107111" y="1289050"/>
                    <a:pt x="2111375" y="1293314"/>
                    <a:pt x="2111375" y="1298575"/>
                  </a:cubicBezTo>
                  <a:cubicBezTo>
                    <a:pt x="2111375" y="1303836"/>
                    <a:pt x="2107111" y="1308100"/>
                    <a:pt x="2101850" y="1308100"/>
                  </a:cubicBezTo>
                  <a:cubicBezTo>
                    <a:pt x="2096589" y="1308100"/>
                    <a:pt x="2092325" y="1303836"/>
                    <a:pt x="2092325" y="1298575"/>
                  </a:cubicBezTo>
                  <a:cubicBezTo>
                    <a:pt x="2092325" y="1293314"/>
                    <a:pt x="2096589" y="1289050"/>
                    <a:pt x="2101850" y="1289050"/>
                  </a:cubicBezTo>
                  <a:close/>
                  <a:moveTo>
                    <a:pt x="2058987" y="1289050"/>
                  </a:moveTo>
                  <a:cubicBezTo>
                    <a:pt x="2064248" y="1289050"/>
                    <a:pt x="2068512" y="1293314"/>
                    <a:pt x="2068512" y="1298575"/>
                  </a:cubicBezTo>
                  <a:cubicBezTo>
                    <a:pt x="2068512" y="1303836"/>
                    <a:pt x="2064248" y="1308100"/>
                    <a:pt x="2058987" y="1308100"/>
                  </a:cubicBezTo>
                  <a:cubicBezTo>
                    <a:pt x="2053726" y="1308100"/>
                    <a:pt x="2049462" y="1303836"/>
                    <a:pt x="2049462" y="1298575"/>
                  </a:cubicBezTo>
                  <a:cubicBezTo>
                    <a:pt x="2049462" y="1293314"/>
                    <a:pt x="2053726" y="1289050"/>
                    <a:pt x="2058987" y="1289050"/>
                  </a:cubicBezTo>
                  <a:close/>
                  <a:moveTo>
                    <a:pt x="2016125" y="1289050"/>
                  </a:moveTo>
                  <a:cubicBezTo>
                    <a:pt x="2021386" y="1289050"/>
                    <a:pt x="2025650" y="1293314"/>
                    <a:pt x="2025650" y="1298575"/>
                  </a:cubicBezTo>
                  <a:cubicBezTo>
                    <a:pt x="2025650" y="1303836"/>
                    <a:pt x="2021386" y="1308100"/>
                    <a:pt x="2016125" y="1308100"/>
                  </a:cubicBezTo>
                  <a:cubicBezTo>
                    <a:pt x="2010864" y="1308100"/>
                    <a:pt x="2006600" y="1303836"/>
                    <a:pt x="2006600" y="1298575"/>
                  </a:cubicBezTo>
                  <a:cubicBezTo>
                    <a:pt x="2006600" y="1293314"/>
                    <a:pt x="2010864" y="1289050"/>
                    <a:pt x="2016125" y="1289050"/>
                  </a:cubicBezTo>
                  <a:close/>
                  <a:moveTo>
                    <a:pt x="1973262" y="1289050"/>
                  </a:moveTo>
                  <a:cubicBezTo>
                    <a:pt x="1978523" y="1289050"/>
                    <a:pt x="1982787" y="1293314"/>
                    <a:pt x="1982787" y="1298575"/>
                  </a:cubicBezTo>
                  <a:cubicBezTo>
                    <a:pt x="1982787" y="1303836"/>
                    <a:pt x="1978523" y="1308100"/>
                    <a:pt x="1973262" y="1308100"/>
                  </a:cubicBezTo>
                  <a:cubicBezTo>
                    <a:pt x="1968001" y="1308100"/>
                    <a:pt x="1963737" y="1303836"/>
                    <a:pt x="1963737" y="1298575"/>
                  </a:cubicBezTo>
                  <a:cubicBezTo>
                    <a:pt x="1963737" y="1293314"/>
                    <a:pt x="1968001" y="1289050"/>
                    <a:pt x="1973262" y="1289050"/>
                  </a:cubicBezTo>
                  <a:close/>
                  <a:moveTo>
                    <a:pt x="1930400" y="1289050"/>
                  </a:moveTo>
                  <a:cubicBezTo>
                    <a:pt x="1935661" y="1289050"/>
                    <a:pt x="1939925" y="1293314"/>
                    <a:pt x="1939925" y="1298575"/>
                  </a:cubicBezTo>
                  <a:cubicBezTo>
                    <a:pt x="1939925" y="1303836"/>
                    <a:pt x="1935661" y="1308100"/>
                    <a:pt x="1930400" y="1308100"/>
                  </a:cubicBezTo>
                  <a:cubicBezTo>
                    <a:pt x="1925139" y="1308100"/>
                    <a:pt x="1920875" y="1303836"/>
                    <a:pt x="1920875" y="1298575"/>
                  </a:cubicBezTo>
                  <a:cubicBezTo>
                    <a:pt x="1920875" y="1293314"/>
                    <a:pt x="1925139" y="1289050"/>
                    <a:pt x="1930400" y="1289050"/>
                  </a:cubicBezTo>
                  <a:close/>
                  <a:moveTo>
                    <a:pt x="1886744" y="1289050"/>
                  </a:moveTo>
                  <a:cubicBezTo>
                    <a:pt x="1891567" y="1289050"/>
                    <a:pt x="1895476" y="1293314"/>
                    <a:pt x="1895476" y="1298575"/>
                  </a:cubicBezTo>
                  <a:cubicBezTo>
                    <a:pt x="1895476" y="1303836"/>
                    <a:pt x="1891567" y="1308100"/>
                    <a:pt x="1886744" y="1308100"/>
                  </a:cubicBezTo>
                  <a:cubicBezTo>
                    <a:pt x="1881921" y="1308100"/>
                    <a:pt x="1878012" y="1303836"/>
                    <a:pt x="1878012" y="1298575"/>
                  </a:cubicBezTo>
                  <a:cubicBezTo>
                    <a:pt x="1878012" y="1293314"/>
                    <a:pt x="1881921" y="1289050"/>
                    <a:pt x="1886744" y="1289050"/>
                  </a:cubicBezTo>
                  <a:close/>
                  <a:moveTo>
                    <a:pt x="1843882" y="1289050"/>
                  </a:moveTo>
                  <a:cubicBezTo>
                    <a:pt x="1848705" y="1289050"/>
                    <a:pt x="1852614" y="1293314"/>
                    <a:pt x="1852614" y="1298575"/>
                  </a:cubicBezTo>
                  <a:cubicBezTo>
                    <a:pt x="1852614" y="1303836"/>
                    <a:pt x="1848705" y="1308100"/>
                    <a:pt x="1843882" y="1308100"/>
                  </a:cubicBezTo>
                  <a:cubicBezTo>
                    <a:pt x="1839059" y="1308100"/>
                    <a:pt x="1835150" y="1303836"/>
                    <a:pt x="1835150" y="1298575"/>
                  </a:cubicBezTo>
                  <a:cubicBezTo>
                    <a:pt x="1835150" y="1293314"/>
                    <a:pt x="1839059" y="1289050"/>
                    <a:pt x="1843882" y="1289050"/>
                  </a:cubicBezTo>
                  <a:close/>
                  <a:moveTo>
                    <a:pt x="1800505" y="1289050"/>
                  </a:moveTo>
                  <a:cubicBezTo>
                    <a:pt x="1800505" y="1289050"/>
                    <a:pt x="1800505" y="1289050"/>
                    <a:pt x="1801018" y="1289050"/>
                  </a:cubicBezTo>
                  <a:cubicBezTo>
                    <a:pt x="1806155" y="1289050"/>
                    <a:pt x="1809750" y="1293405"/>
                    <a:pt x="1809750" y="1298303"/>
                  </a:cubicBezTo>
                  <a:cubicBezTo>
                    <a:pt x="1809750" y="1303746"/>
                    <a:pt x="1806155" y="1308100"/>
                    <a:pt x="1801018" y="1308100"/>
                  </a:cubicBezTo>
                  <a:cubicBezTo>
                    <a:pt x="1801018" y="1308100"/>
                    <a:pt x="1801018" y="1308100"/>
                    <a:pt x="1800505" y="1308100"/>
                  </a:cubicBezTo>
                  <a:cubicBezTo>
                    <a:pt x="1795882" y="1307556"/>
                    <a:pt x="1792287" y="1303746"/>
                    <a:pt x="1792287" y="1298303"/>
                  </a:cubicBezTo>
                  <a:cubicBezTo>
                    <a:pt x="1792287" y="1293405"/>
                    <a:pt x="1795882" y="1289050"/>
                    <a:pt x="1800505" y="1289050"/>
                  </a:cubicBezTo>
                  <a:close/>
                  <a:moveTo>
                    <a:pt x="1414462" y="1289050"/>
                  </a:moveTo>
                  <a:cubicBezTo>
                    <a:pt x="1419723" y="1289050"/>
                    <a:pt x="1423987" y="1293314"/>
                    <a:pt x="1423987" y="1298575"/>
                  </a:cubicBezTo>
                  <a:cubicBezTo>
                    <a:pt x="1423987" y="1303836"/>
                    <a:pt x="1419723" y="1308100"/>
                    <a:pt x="1414462" y="1308100"/>
                  </a:cubicBezTo>
                  <a:cubicBezTo>
                    <a:pt x="1409201" y="1308100"/>
                    <a:pt x="1404937" y="1303836"/>
                    <a:pt x="1404937" y="1298575"/>
                  </a:cubicBezTo>
                  <a:cubicBezTo>
                    <a:pt x="1404937" y="1293314"/>
                    <a:pt x="1409201" y="1289050"/>
                    <a:pt x="1414462" y="1289050"/>
                  </a:cubicBezTo>
                  <a:close/>
                  <a:moveTo>
                    <a:pt x="1370806" y="1289050"/>
                  </a:moveTo>
                  <a:cubicBezTo>
                    <a:pt x="1375629" y="1289050"/>
                    <a:pt x="1379538" y="1293314"/>
                    <a:pt x="1379538" y="1298575"/>
                  </a:cubicBezTo>
                  <a:cubicBezTo>
                    <a:pt x="1379538" y="1303836"/>
                    <a:pt x="1375629" y="1308100"/>
                    <a:pt x="1370806" y="1308100"/>
                  </a:cubicBezTo>
                  <a:cubicBezTo>
                    <a:pt x="1365983" y="1308100"/>
                    <a:pt x="1362074" y="1303836"/>
                    <a:pt x="1362074" y="1298575"/>
                  </a:cubicBezTo>
                  <a:cubicBezTo>
                    <a:pt x="1362074" y="1293314"/>
                    <a:pt x="1365983" y="1289050"/>
                    <a:pt x="1370806" y="1289050"/>
                  </a:cubicBezTo>
                  <a:close/>
                  <a:moveTo>
                    <a:pt x="1328737" y="1289050"/>
                  </a:moveTo>
                  <a:cubicBezTo>
                    <a:pt x="1333998" y="1289050"/>
                    <a:pt x="1338262" y="1293314"/>
                    <a:pt x="1338262" y="1298575"/>
                  </a:cubicBezTo>
                  <a:cubicBezTo>
                    <a:pt x="1338262" y="1303836"/>
                    <a:pt x="1333998" y="1308100"/>
                    <a:pt x="1328737" y="1308100"/>
                  </a:cubicBezTo>
                  <a:cubicBezTo>
                    <a:pt x="1323476" y="1308100"/>
                    <a:pt x="1319212" y="1303836"/>
                    <a:pt x="1319212" y="1298575"/>
                  </a:cubicBezTo>
                  <a:cubicBezTo>
                    <a:pt x="1319212" y="1293314"/>
                    <a:pt x="1323476" y="1289050"/>
                    <a:pt x="1328737" y="1289050"/>
                  </a:cubicBezTo>
                  <a:close/>
                  <a:moveTo>
                    <a:pt x="1285081" y="1289050"/>
                  </a:moveTo>
                  <a:cubicBezTo>
                    <a:pt x="1289904" y="1289050"/>
                    <a:pt x="1293813" y="1293314"/>
                    <a:pt x="1293813" y="1298575"/>
                  </a:cubicBezTo>
                  <a:cubicBezTo>
                    <a:pt x="1293813" y="1303836"/>
                    <a:pt x="1289904" y="1308100"/>
                    <a:pt x="1285081" y="1308100"/>
                  </a:cubicBezTo>
                  <a:cubicBezTo>
                    <a:pt x="1280258" y="1308100"/>
                    <a:pt x="1276349" y="1303836"/>
                    <a:pt x="1276349" y="1298575"/>
                  </a:cubicBezTo>
                  <a:cubicBezTo>
                    <a:pt x="1276349" y="1293314"/>
                    <a:pt x="1280258" y="1289050"/>
                    <a:pt x="1285081" y="1289050"/>
                  </a:cubicBezTo>
                  <a:close/>
                  <a:moveTo>
                    <a:pt x="1242219" y="1289050"/>
                  </a:moveTo>
                  <a:cubicBezTo>
                    <a:pt x="1247042" y="1289050"/>
                    <a:pt x="1250951" y="1293314"/>
                    <a:pt x="1250951" y="1298575"/>
                  </a:cubicBezTo>
                  <a:cubicBezTo>
                    <a:pt x="1250951" y="1303836"/>
                    <a:pt x="1247042" y="1308100"/>
                    <a:pt x="1242219" y="1308100"/>
                  </a:cubicBezTo>
                  <a:cubicBezTo>
                    <a:pt x="1237396" y="1308100"/>
                    <a:pt x="1233487" y="1303836"/>
                    <a:pt x="1233487" y="1298575"/>
                  </a:cubicBezTo>
                  <a:cubicBezTo>
                    <a:pt x="1233487" y="1293314"/>
                    <a:pt x="1237396" y="1289050"/>
                    <a:pt x="1242219" y="1289050"/>
                  </a:cubicBezTo>
                  <a:close/>
                  <a:moveTo>
                    <a:pt x="1198562" y="1289050"/>
                  </a:moveTo>
                  <a:cubicBezTo>
                    <a:pt x="1203823" y="1289050"/>
                    <a:pt x="1208087" y="1293314"/>
                    <a:pt x="1208087" y="1298575"/>
                  </a:cubicBezTo>
                  <a:cubicBezTo>
                    <a:pt x="1208087" y="1303836"/>
                    <a:pt x="1203823" y="1308100"/>
                    <a:pt x="1198562" y="1308100"/>
                  </a:cubicBezTo>
                  <a:cubicBezTo>
                    <a:pt x="1193301" y="1308100"/>
                    <a:pt x="1189037" y="1303836"/>
                    <a:pt x="1189037" y="1298575"/>
                  </a:cubicBezTo>
                  <a:cubicBezTo>
                    <a:pt x="1189037" y="1293314"/>
                    <a:pt x="1193301" y="1289050"/>
                    <a:pt x="1198562" y="1289050"/>
                  </a:cubicBezTo>
                  <a:close/>
                  <a:moveTo>
                    <a:pt x="1155699" y="1289050"/>
                  </a:moveTo>
                  <a:cubicBezTo>
                    <a:pt x="1160960" y="1289050"/>
                    <a:pt x="1165224" y="1293314"/>
                    <a:pt x="1165224" y="1298575"/>
                  </a:cubicBezTo>
                  <a:cubicBezTo>
                    <a:pt x="1165224" y="1303836"/>
                    <a:pt x="1160960" y="1308100"/>
                    <a:pt x="1155699" y="1308100"/>
                  </a:cubicBezTo>
                  <a:cubicBezTo>
                    <a:pt x="1150438" y="1308100"/>
                    <a:pt x="1146174" y="1303836"/>
                    <a:pt x="1146174" y="1298575"/>
                  </a:cubicBezTo>
                  <a:cubicBezTo>
                    <a:pt x="1146174" y="1293314"/>
                    <a:pt x="1150438" y="1289050"/>
                    <a:pt x="1155699" y="1289050"/>
                  </a:cubicBezTo>
                  <a:close/>
                  <a:moveTo>
                    <a:pt x="1112882" y="1289050"/>
                  </a:moveTo>
                  <a:cubicBezTo>
                    <a:pt x="1112882" y="1289050"/>
                    <a:pt x="1112882" y="1289050"/>
                    <a:pt x="1113381" y="1289050"/>
                  </a:cubicBezTo>
                  <a:cubicBezTo>
                    <a:pt x="1118370" y="1289050"/>
                    <a:pt x="1122362" y="1293405"/>
                    <a:pt x="1122362" y="1298303"/>
                  </a:cubicBezTo>
                  <a:cubicBezTo>
                    <a:pt x="1122362" y="1303746"/>
                    <a:pt x="1118370" y="1308100"/>
                    <a:pt x="1113381" y="1308100"/>
                  </a:cubicBezTo>
                  <a:cubicBezTo>
                    <a:pt x="1113381" y="1308100"/>
                    <a:pt x="1113381" y="1308100"/>
                    <a:pt x="1112882" y="1308100"/>
                  </a:cubicBezTo>
                  <a:cubicBezTo>
                    <a:pt x="1108392" y="1307556"/>
                    <a:pt x="1104899" y="1303746"/>
                    <a:pt x="1104899" y="1298303"/>
                  </a:cubicBezTo>
                  <a:cubicBezTo>
                    <a:pt x="1104899" y="1293405"/>
                    <a:pt x="1108392" y="1289050"/>
                    <a:pt x="1112882" y="1289050"/>
                  </a:cubicBezTo>
                  <a:close/>
                  <a:moveTo>
                    <a:pt x="382587" y="1289050"/>
                  </a:moveTo>
                  <a:cubicBezTo>
                    <a:pt x="387848" y="1289050"/>
                    <a:pt x="392112" y="1293314"/>
                    <a:pt x="392112" y="1298575"/>
                  </a:cubicBezTo>
                  <a:cubicBezTo>
                    <a:pt x="392112" y="1303836"/>
                    <a:pt x="387848" y="1308100"/>
                    <a:pt x="382587" y="1308100"/>
                  </a:cubicBezTo>
                  <a:cubicBezTo>
                    <a:pt x="377326" y="1308100"/>
                    <a:pt x="373062" y="1303836"/>
                    <a:pt x="373062" y="1298575"/>
                  </a:cubicBezTo>
                  <a:cubicBezTo>
                    <a:pt x="373062" y="1293314"/>
                    <a:pt x="377326" y="1289050"/>
                    <a:pt x="382587" y="1289050"/>
                  </a:cubicBezTo>
                  <a:close/>
                  <a:moveTo>
                    <a:pt x="339725" y="1289050"/>
                  </a:moveTo>
                  <a:cubicBezTo>
                    <a:pt x="344986" y="1289050"/>
                    <a:pt x="349250" y="1293314"/>
                    <a:pt x="349250" y="1298575"/>
                  </a:cubicBezTo>
                  <a:cubicBezTo>
                    <a:pt x="349250" y="1303836"/>
                    <a:pt x="344986" y="1308100"/>
                    <a:pt x="339725" y="1308100"/>
                  </a:cubicBezTo>
                  <a:cubicBezTo>
                    <a:pt x="334464" y="1308100"/>
                    <a:pt x="330200" y="1303836"/>
                    <a:pt x="330200" y="1298575"/>
                  </a:cubicBezTo>
                  <a:cubicBezTo>
                    <a:pt x="330200" y="1293314"/>
                    <a:pt x="334464" y="1289050"/>
                    <a:pt x="339725" y="1289050"/>
                  </a:cubicBezTo>
                  <a:close/>
                  <a:moveTo>
                    <a:pt x="296862" y="1289050"/>
                  </a:moveTo>
                  <a:cubicBezTo>
                    <a:pt x="302123" y="1289050"/>
                    <a:pt x="306387" y="1293314"/>
                    <a:pt x="306387" y="1298575"/>
                  </a:cubicBezTo>
                  <a:cubicBezTo>
                    <a:pt x="306387" y="1303836"/>
                    <a:pt x="302123" y="1308100"/>
                    <a:pt x="296862" y="1308100"/>
                  </a:cubicBezTo>
                  <a:cubicBezTo>
                    <a:pt x="291601" y="1308100"/>
                    <a:pt x="287337" y="1303836"/>
                    <a:pt x="287337" y="1298575"/>
                  </a:cubicBezTo>
                  <a:cubicBezTo>
                    <a:pt x="287337" y="1293314"/>
                    <a:pt x="291601" y="1289050"/>
                    <a:pt x="296862" y="1289050"/>
                  </a:cubicBezTo>
                  <a:close/>
                  <a:moveTo>
                    <a:pt x="254000" y="1289050"/>
                  </a:moveTo>
                  <a:cubicBezTo>
                    <a:pt x="259261" y="1289050"/>
                    <a:pt x="263525" y="1293314"/>
                    <a:pt x="263525" y="1298575"/>
                  </a:cubicBezTo>
                  <a:cubicBezTo>
                    <a:pt x="263525" y="1303836"/>
                    <a:pt x="259261" y="1308100"/>
                    <a:pt x="254000" y="1308100"/>
                  </a:cubicBezTo>
                  <a:cubicBezTo>
                    <a:pt x="248739" y="1308100"/>
                    <a:pt x="244475" y="1303836"/>
                    <a:pt x="244475" y="1298575"/>
                  </a:cubicBezTo>
                  <a:cubicBezTo>
                    <a:pt x="244475" y="1293314"/>
                    <a:pt x="248739" y="1289050"/>
                    <a:pt x="254000" y="1289050"/>
                  </a:cubicBezTo>
                  <a:close/>
                  <a:moveTo>
                    <a:pt x="211137" y="1289050"/>
                  </a:moveTo>
                  <a:cubicBezTo>
                    <a:pt x="216398" y="1289050"/>
                    <a:pt x="220662" y="1293314"/>
                    <a:pt x="220662" y="1298575"/>
                  </a:cubicBezTo>
                  <a:cubicBezTo>
                    <a:pt x="220662" y="1303836"/>
                    <a:pt x="216398" y="1308100"/>
                    <a:pt x="211137" y="1308100"/>
                  </a:cubicBezTo>
                  <a:cubicBezTo>
                    <a:pt x="205876" y="1308100"/>
                    <a:pt x="201612" y="1303836"/>
                    <a:pt x="201612" y="1298575"/>
                  </a:cubicBezTo>
                  <a:cubicBezTo>
                    <a:pt x="201612" y="1293314"/>
                    <a:pt x="205876" y="1289050"/>
                    <a:pt x="211137" y="1289050"/>
                  </a:cubicBezTo>
                  <a:close/>
                  <a:moveTo>
                    <a:pt x="168275" y="1289050"/>
                  </a:moveTo>
                  <a:cubicBezTo>
                    <a:pt x="173536" y="1289050"/>
                    <a:pt x="177800" y="1293314"/>
                    <a:pt x="177800" y="1298575"/>
                  </a:cubicBezTo>
                  <a:cubicBezTo>
                    <a:pt x="177800" y="1303836"/>
                    <a:pt x="173536" y="1308100"/>
                    <a:pt x="168275" y="1308100"/>
                  </a:cubicBezTo>
                  <a:cubicBezTo>
                    <a:pt x="163014" y="1308100"/>
                    <a:pt x="158750" y="1303836"/>
                    <a:pt x="158750" y="1298575"/>
                  </a:cubicBezTo>
                  <a:cubicBezTo>
                    <a:pt x="158750" y="1293314"/>
                    <a:pt x="163014" y="1289050"/>
                    <a:pt x="168275" y="1289050"/>
                  </a:cubicBezTo>
                  <a:close/>
                  <a:moveTo>
                    <a:pt x="124619" y="1289050"/>
                  </a:moveTo>
                  <a:cubicBezTo>
                    <a:pt x="129442" y="1289050"/>
                    <a:pt x="133351" y="1293314"/>
                    <a:pt x="133351" y="1298575"/>
                  </a:cubicBezTo>
                  <a:cubicBezTo>
                    <a:pt x="133351" y="1303836"/>
                    <a:pt x="129442" y="1308100"/>
                    <a:pt x="124619" y="1308100"/>
                  </a:cubicBezTo>
                  <a:cubicBezTo>
                    <a:pt x="119796" y="1308100"/>
                    <a:pt x="115887" y="1303836"/>
                    <a:pt x="115887" y="1298575"/>
                  </a:cubicBezTo>
                  <a:cubicBezTo>
                    <a:pt x="115887" y="1293314"/>
                    <a:pt x="119796" y="1289050"/>
                    <a:pt x="124619" y="1289050"/>
                  </a:cubicBezTo>
                  <a:close/>
                  <a:moveTo>
                    <a:pt x="81507" y="1289050"/>
                  </a:moveTo>
                  <a:cubicBezTo>
                    <a:pt x="81507" y="1289050"/>
                    <a:pt x="81507" y="1289050"/>
                    <a:pt x="82006" y="1289050"/>
                  </a:cubicBezTo>
                  <a:cubicBezTo>
                    <a:pt x="86496" y="1289050"/>
                    <a:pt x="90488" y="1293405"/>
                    <a:pt x="90488" y="1298303"/>
                  </a:cubicBezTo>
                  <a:cubicBezTo>
                    <a:pt x="90488" y="1303746"/>
                    <a:pt x="86496" y="1308100"/>
                    <a:pt x="82006" y="1308100"/>
                  </a:cubicBezTo>
                  <a:cubicBezTo>
                    <a:pt x="82006" y="1308100"/>
                    <a:pt x="82006" y="1308100"/>
                    <a:pt x="81507" y="1308100"/>
                  </a:cubicBezTo>
                  <a:cubicBezTo>
                    <a:pt x="77017" y="1307556"/>
                    <a:pt x="73025" y="1303746"/>
                    <a:pt x="73025" y="1298303"/>
                  </a:cubicBezTo>
                  <a:cubicBezTo>
                    <a:pt x="73025" y="1293405"/>
                    <a:pt x="77017" y="1289050"/>
                    <a:pt x="81507" y="1289050"/>
                  </a:cubicBezTo>
                  <a:close/>
                  <a:moveTo>
                    <a:pt x="38100" y="1289050"/>
                  </a:moveTo>
                  <a:cubicBezTo>
                    <a:pt x="43361" y="1289050"/>
                    <a:pt x="47625" y="1293314"/>
                    <a:pt x="47625" y="1298575"/>
                  </a:cubicBezTo>
                  <a:cubicBezTo>
                    <a:pt x="47625" y="1303836"/>
                    <a:pt x="43361" y="1308100"/>
                    <a:pt x="38100" y="1308100"/>
                  </a:cubicBezTo>
                  <a:cubicBezTo>
                    <a:pt x="32839" y="1308100"/>
                    <a:pt x="28575" y="1303836"/>
                    <a:pt x="28575" y="1298575"/>
                  </a:cubicBezTo>
                  <a:cubicBezTo>
                    <a:pt x="28575" y="1293314"/>
                    <a:pt x="32839" y="1289050"/>
                    <a:pt x="38100" y="1289050"/>
                  </a:cubicBezTo>
                  <a:close/>
                  <a:moveTo>
                    <a:pt x="2468562" y="1246188"/>
                  </a:moveTo>
                  <a:cubicBezTo>
                    <a:pt x="2469620" y="1246188"/>
                    <a:pt x="2470679" y="1246188"/>
                    <a:pt x="2471737" y="1246755"/>
                  </a:cubicBezTo>
                  <a:cubicBezTo>
                    <a:pt x="2468033" y="1251858"/>
                    <a:pt x="2464329" y="1256961"/>
                    <a:pt x="2460624" y="1262063"/>
                  </a:cubicBezTo>
                  <a:cubicBezTo>
                    <a:pt x="2459566" y="1260362"/>
                    <a:pt x="2459037" y="1258094"/>
                    <a:pt x="2459037" y="1255827"/>
                  </a:cubicBezTo>
                  <a:cubicBezTo>
                    <a:pt x="2459037" y="1250724"/>
                    <a:pt x="2463270" y="1246188"/>
                    <a:pt x="2468562" y="1246188"/>
                  </a:cubicBezTo>
                  <a:close/>
                  <a:moveTo>
                    <a:pt x="2424112" y="1246188"/>
                  </a:moveTo>
                  <a:cubicBezTo>
                    <a:pt x="2429373" y="1246188"/>
                    <a:pt x="2433637" y="1250452"/>
                    <a:pt x="2433637" y="1255713"/>
                  </a:cubicBezTo>
                  <a:cubicBezTo>
                    <a:pt x="2433637" y="1260974"/>
                    <a:pt x="2429373" y="1265238"/>
                    <a:pt x="2424112" y="1265238"/>
                  </a:cubicBezTo>
                  <a:cubicBezTo>
                    <a:pt x="2418851" y="1265238"/>
                    <a:pt x="2414587" y="1260974"/>
                    <a:pt x="2414587" y="1255713"/>
                  </a:cubicBezTo>
                  <a:cubicBezTo>
                    <a:pt x="2414587" y="1250452"/>
                    <a:pt x="2418851" y="1246188"/>
                    <a:pt x="2424112" y="1246188"/>
                  </a:cubicBezTo>
                  <a:close/>
                  <a:moveTo>
                    <a:pt x="2381249" y="1246188"/>
                  </a:moveTo>
                  <a:cubicBezTo>
                    <a:pt x="2386510" y="1246188"/>
                    <a:pt x="2390774" y="1250452"/>
                    <a:pt x="2390774" y="1255713"/>
                  </a:cubicBezTo>
                  <a:cubicBezTo>
                    <a:pt x="2390774" y="1260974"/>
                    <a:pt x="2386510" y="1265238"/>
                    <a:pt x="2381249" y="1265238"/>
                  </a:cubicBezTo>
                  <a:cubicBezTo>
                    <a:pt x="2375988" y="1265238"/>
                    <a:pt x="2371724" y="1260974"/>
                    <a:pt x="2371724" y="1255713"/>
                  </a:cubicBezTo>
                  <a:cubicBezTo>
                    <a:pt x="2371724" y="1250452"/>
                    <a:pt x="2375988" y="1246188"/>
                    <a:pt x="2381249" y="1246188"/>
                  </a:cubicBezTo>
                  <a:close/>
                  <a:moveTo>
                    <a:pt x="2338387" y="1246188"/>
                  </a:moveTo>
                  <a:cubicBezTo>
                    <a:pt x="2343648" y="1246188"/>
                    <a:pt x="2347912" y="1250452"/>
                    <a:pt x="2347912" y="1255713"/>
                  </a:cubicBezTo>
                  <a:cubicBezTo>
                    <a:pt x="2347912" y="1260974"/>
                    <a:pt x="2343648" y="1265238"/>
                    <a:pt x="2338387" y="1265238"/>
                  </a:cubicBezTo>
                  <a:cubicBezTo>
                    <a:pt x="2333126" y="1265238"/>
                    <a:pt x="2328862" y="1260974"/>
                    <a:pt x="2328862" y="1255713"/>
                  </a:cubicBezTo>
                  <a:cubicBezTo>
                    <a:pt x="2328862" y="1250452"/>
                    <a:pt x="2333126" y="1246188"/>
                    <a:pt x="2338387" y="1246188"/>
                  </a:cubicBezTo>
                  <a:close/>
                  <a:moveTo>
                    <a:pt x="2295524" y="1246188"/>
                  </a:moveTo>
                  <a:cubicBezTo>
                    <a:pt x="2300785" y="1246188"/>
                    <a:pt x="2305049" y="1250452"/>
                    <a:pt x="2305049" y="1255713"/>
                  </a:cubicBezTo>
                  <a:cubicBezTo>
                    <a:pt x="2305049" y="1260974"/>
                    <a:pt x="2300785" y="1265238"/>
                    <a:pt x="2295524" y="1265238"/>
                  </a:cubicBezTo>
                  <a:cubicBezTo>
                    <a:pt x="2290263" y="1265238"/>
                    <a:pt x="2285999" y="1260974"/>
                    <a:pt x="2285999" y="1255713"/>
                  </a:cubicBezTo>
                  <a:cubicBezTo>
                    <a:pt x="2285999" y="1250452"/>
                    <a:pt x="2290263" y="1246188"/>
                    <a:pt x="2295524" y="1246188"/>
                  </a:cubicBezTo>
                  <a:close/>
                  <a:moveTo>
                    <a:pt x="2252662" y="1246188"/>
                  </a:moveTo>
                  <a:cubicBezTo>
                    <a:pt x="2257923" y="1246188"/>
                    <a:pt x="2262187" y="1250452"/>
                    <a:pt x="2262187" y="1255713"/>
                  </a:cubicBezTo>
                  <a:cubicBezTo>
                    <a:pt x="2262187" y="1260974"/>
                    <a:pt x="2257923" y="1265238"/>
                    <a:pt x="2252662" y="1265238"/>
                  </a:cubicBezTo>
                  <a:cubicBezTo>
                    <a:pt x="2247401" y="1265238"/>
                    <a:pt x="2243137" y="1260974"/>
                    <a:pt x="2243137" y="1255713"/>
                  </a:cubicBezTo>
                  <a:cubicBezTo>
                    <a:pt x="2243137" y="1250452"/>
                    <a:pt x="2247401" y="1246188"/>
                    <a:pt x="2252662" y="1246188"/>
                  </a:cubicBezTo>
                  <a:close/>
                  <a:moveTo>
                    <a:pt x="2209799" y="1246188"/>
                  </a:moveTo>
                  <a:cubicBezTo>
                    <a:pt x="2215060" y="1246188"/>
                    <a:pt x="2219324" y="1250452"/>
                    <a:pt x="2219324" y="1255713"/>
                  </a:cubicBezTo>
                  <a:cubicBezTo>
                    <a:pt x="2219324" y="1260974"/>
                    <a:pt x="2215060" y="1265238"/>
                    <a:pt x="2209799" y="1265238"/>
                  </a:cubicBezTo>
                  <a:cubicBezTo>
                    <a:pt x="2204538" y="1265238"/>
                    <a:pt x="2200274" y="1260974"/>
                    <a:pt x="2200274" y="1255713"/>
                  </a:cubicBezTo>
                  <a:cubicBezTo>
                    <a:pt x="2200274" y="1250452"/>
                    <a:pt x="2204538" y="1246188"/>
                    <a:pt x="2209799" y="1246188"/>
                  </a:cubicBezTo>
                  <a:close/>
                  <a:moveTo>
                    <a:pt x="2166937" y="1246188"/>
                  </a:moveTo>
                  <a:cubicBezTo>
                    <a:pt x="2172198" y="1246188"/>
                    <a:pt x="2176462" y="1250452"/>
                    <a:pt x="2176462" y="1255713"/>
                  </a:cubicBezTo>
                  <a:cubicBezTo>
                    <a:pt x="2176462" y="1260974"/>
                    <a:pt x="2172198" y="1265238"/>
                    <a:pt x="2166937" y="1265238"/>
                  </a:cubicBezTo>
                  <a:cubicBezTo>
                    <a:pt x="2161676" y="1265238"/>
                    <a:pt x="2157412" y="1260974"/>
                    <a:pt x="2157412" y="1255713"/>
                  </a:cubicBezTo>
                  <a:cubicBezTo>
                    <a:pt x="2157412" y="1250452"/>
                    <a:pt x="2161676" y="1246188"/>
                    <a:pt x="2166937" y="1246188"/>
                  </a:cubicBezTo>
                  <a:close/>
                  <a:moveTo>
                    <a:pt x="2124075" y="1246188"/>
                  </a:moveTo>
                  <a:cubicBezTo>
                    <a:pt x="2129336" y="1246188"/>
                    <a:pt x="2133600" y="1250452"/>
                    <a:pt x="2133600" y="1255713"/>
                  </a:cubicBezTo>
                  <a:cubicBezTo>
                    <a:pt x="2133600" y="1260974"/>
                    <a:pt x="2129336" y="1265238"/>
                    <a:pt x="2124075" y="1265238"/>
                  </a:cubicBezTo>
                  <a:cubicBezTo>
                    <a:pt x="2118814" y="1265238"/>
                    <a:pt x="2114550" y="1260974"/>
                    <a:pt x="2114550" y="1255713"/>
                  </a:cubicBezTo>
                  <a:cubicBezTo>
                    <a:pt x="2114550" y="1250452"/>
                    <a:pt x="2118814" y="1246188"/>
                    <a:pt x="2124075" y="1246188"/>
                  </a:cubicBezTo>
                  <a:close/>
                  <a:moveTo>
                    <a:pt x="2081212" y="1246188"/>
                  </a:moveTo>
                  <a:cubicBezTo>
                    <a:pt x="2086473" y="1246188"/>
                    <a:pt x="2090737" y="1250452"/>
                    <a:pt x="2090737" y="1255713"/>
                  </a:cubicBezTo>
                  <a:cubicBezTo>
                    <a:pt x="2090737" y="1260974"/>
                    <a:pt x="2086473" y="1265238"/>
                    <a:pt x="2081212" y="1265238"/>
                  </a:cubicBezTo>
                  <a:cubicBezTo>
                    <a:pt x="2075951" y="1265238"/>
                    <a:pt x="2071687" y="1260974"/>
                    <a:pt x="2071687" y="1255713"/>
                  </a:cubicBezTo>
                  <a:cubicBezTo>
                    <a:pt x="2071687" y="1250452"/>
                    <a:pt x="2075951" y="1246188"/>
                    <a:pt x="2081212" y="1246188"/>
                  </a:cubicBezTo>
                  <a:close/>
                  <a:moveTo>
                    <a:pt x="2038350" y="1246188"/>
                  </a:moveTo>
                  <a:cubicBezTo>
                    <a:pt x="2043611" y="1246188"/>
                    <a:pt x="2047875" y="1250452"/>
                    <a:pt x="2047875" y="1255713"/>
                  </a:cubicBezTo>
                  <a:cubicBezTo>
                    <a:pt x="2047875" y="1260974"/>
                    <a:pt x="2043611" y="1265238"/>
                    <a:pt x="2038350" y="1265238"/>
                  </a:cubicBezTo>
                  <a:cubicBezTo>
                    <a:pt x="2033089" y="1265238"/>
                    <a:pt x="2028825" y="1260974"/>
                    <a:pt x="2028825" y="1255713"/>
                  </a:cubicBezTo>
                  <a:cubicBezTo>
                    <a:pt x="2028825" y="1250452"/>
                    <a:pt x="2033089" y="1246188"/>
                    <a:pt x="2038350" y="1246188"/>
                  </a:cubicBezTo>
                  <a:close/>
                  <a:moveTo>
                    <a:pt x="1994694" y="1246188"/>
                  </a:moveTo>
                  <a:cubicBezTo>
                    <a:pt x="1999517" y="1246188"/>
                    <a:pt x="2003426" y="1250452"/>
                    <a:pt x="2003426" y="1255713"/>
                  </a:cubicBezTo>
                  <a:cubicBezTo>
                    <a:pt x="2003426" y="1260974"/>
                    <a:pt x="1999517" y="1265238"/>
                    <a:pt x="1994694" y="1265238"/>
                  </a:cubicBezTo>
                  <a:cubicBezTo>
                    <a:pt x="1989871" y="1265238"/>
                    <a:pt x="1985962" y="1260974"/>
                    <a:pt x="1985962" y="1255713"/>
                  </a:cubicBezTo>
                  <a:cubicBezTo>
                    <a:pt x="1985962" y="1250452"/>
                    <a:pt x="1989871" y="1246188"/>
                    <a:pt x="1994694" y="1246188"/>
                  </a:cubicBezTo>
                  <a:close/>
                  <a:moveTo>
                    <a:pt x="1951832" y="1246188"/>
                  </a:moveTo>
                  <a:cubicBezTo>
                    <a:pt x="1956655" y="1246188"/>
                    <a:pt x="1960564" y="1250452"/>
                    <a:pt x="1960564" y="1255713"/>
                  </a:cubicBezTo>
                  <a:cubicBezTo>
                    <a:pt x="1960564" y="1260974"/>
                    <a:pt x="1956655" y="1265238"/>
                    <a:pt x="1951832" y="1265238"/>
                  </a:cubicBezTo>
                  <a:cubicBezTo>
                    <a:pt x="1947009" y="1265238"/>
                    <a:pt x="1943100" y="1260974"/>
                    <a:pt x="1943100" y="1255713"/>
                  </a:cubicBezTo>
                  <a:cubicBezTo>
                    <a:pt x="1943100" y="1250452"/>
                    <a:pt x="1947009" y="1246188"/>
                    <a:pt x="1951832" y="1246188"/>
                  </a:cubicBezTo>
                  <a:close/>
                  <a:moveTo>
                    <a:pt x="1908969" y="1246188"/>
                  </a:moveTo>
                  <a:cubicBezTo>
                    <a:pt x="1913792" y="1246188"/>
                    <a:pt x="1917701" y="1250452"/>
                    <a:pt x="1917701" y="1255713"/>
                  </a:cubicBezTo>
                  <a:cubicBezTo>
                    <a:pt x="1917701" y="1260974"/>
                    <a:pt x="1913792" y="1265238"/>
                    <a:pt x="1908969" y="1265238"/>
                  </a:cubicBezTo>
                  <a:cubicBezTo>
                    <a:pt x="1904146" y="1265238"/>
                    <a:pt x="1900237" y="1260974"/>
                    <a:pt x="1900237" y="1255713"/>
                  </a:cubicBezTo>
                  <a:cubicBezTo>
                    <a:pt x="1900237" y="1250452"/>
                    <a:pt x="1904146" y="1246188"/>
                    <a:pt x="1908969" y="1246188"/>
                  </a:cubicBezTo>
                  <a:close/>
                  <a:moveTo>
                    <a:pt x="1866107" y="1246188"/>
                  </a:moveTo>
                  <a:cubicBezTo>
                    <a:pt x="1870930" y="1246188"/>
                    <a:pt x="1874839" y="1250452"/>
                    <a:pt x="1874839" y="1255713"/>
                  </a:cubicBezTo>
                  <a:cubicBezTo>
                    <a:pt x="1874839" y="1260974"/>
                    <a:pt x="1870930" y="1265238"/>
                    <a:pt x="1866107" y="1265238"/>
                  </a:cubicBezTo>
                  <a:cubicBezTo>
                    <a:pt x="1861284" y="1265238"/>
                    <a:pt x="1857375" y="1260974"/>
                    <a:pt x="1857375" y="1255713"/>
                  </a:cubicBezTo>
                  <a:cubicBezTo>
                    <a:pt x="1857375" y="1250452"/>
                    <a:pt x="1861284" y="1246188"/>
                    <a:pt x="1866107" y="1246188"/>
                  </a:cubicBezTo>
                  <a:close/>
                  <a:moveTo>
                    <a:pt x="1822450" y="1246188"/>
                  </a:moveTo>
                  <a:cubicBezTo>
                    <a:pt x="1827711" y="1246188"/>
                    <a:pt x="1831975" y="1250452"/>
                    <a:pt x="1831975" y="1255713"/>
                  </a:cubicBezTo>
                  <a:cubicBezTo>
                    <a:pt x="1831975" y="1260974"/>
                    <a:pt x="1827711" y="1265238"/>
                    <a:pt x="1822450" y="1265238"/>
                  </a:cubicBezTo>
                  <a:cubicBezTo>
                    <a:pt x="1817189" y="1265238"/>
                    <a:pt x="1812925" y="1260974"/>
                    <a:pt x="1812925" y="1255713"/>
                  </a:cubicBezTo>
                  <a:cubicBezTo>
                    <a:pt x="1812925" y="1250452"/>
                    <a:pt x="1817189" y="1246188"/>
                    <a:pt x="1822450" y="1246188"/>
                  </a:cubicBezTo>
                  <a:close/>
                  <a:moveTo>
                    <a:pt x="1779587" y="1246188"/>
                  </a:moveTo>
                  <a:cubicBezTo>
                    <a:pt x="1784848" y="1246188"/>
                    <a:pt x="1789112" y="1250452"/>
                    <a:pt x="1789112" y="1255713"/>
                  </a:cubicBezTo>
                  <a:cubicBezTo>
                    <a:pt x="1789112" y="1260974"/>
                    <a:pt x="1784848" y="1265238"/>
                    <a:pt x="1779587" y="1265238"/>
                  </a:cubicBezTo>
                  <a:cubicBezTo>
                    <a:pt x="1774326" y="1265238"/>
                    <a:pt x="1770062" y="1260974"/>
                    <a:pt x="1770062" y="1255713"/>
                  </a:cubicBezTo>
                  <a:cubicBezTo>
                    <a:pt x="1770062" y="1250452"/>
                    <a:pt x="1774326" y="1246188"/>
                    <a:pt x="1779587" y="1246188"/>
                  </a:cubicBezTo>
                  <a:close/>
                  <a:moveTo>
                    <a:pt x="1736724" y="1246188"/>
                  </a:moveTo>
                  <a:cubicBezTo>
                    <a:pt x="1741985" y="1246188"/>
                    <a:pt x="1746249" y="1250452"/>
                    <a:pt x="1746249" y="1255713"/>
                  </a:cubicBezTo>
                  <a:cubicBezTo>
                    <a:pt x="1746249" y="1260974"/>
                    <a:pt x="1741985" y="1265238"/>
                    <a:pt x="1736724" y="1265238"/>
                  </a:cubicBezTo>
                  <a:cubicBezTo>
                    <a:pt x="1731463" y="1265238"/>
                    <a:pt x="1727199" y="1260974"/>
                    <a:pt x="1727199" y="1255713"/>
                  </a:cubicBezTo>
                  <a:cubicBezTo>
                    <a:pt x="1727199" y="1250452"/>
                    <a:pt x="1731463" y="1246188"/>
                    <a:pt x="1736724" y="1246188"/>
                  </a:cubicBezTo>
                  <a:close/>
                  <a:moveTo>
                    <a:pt x="1693862" y="1246188"/>
                  </a:moveTo>
                  <a:cubicBezTo>
                    <a:pt x="1699123" y="1246188"/>
                    <a:pt x="1703387" y="1250452"/>
                    <a:pt x="1703387" y="1255713"/>
                  </a:cubicBezTo>
                  <a:cubicBezTo>
                    <a:pt x="1703387" y="1260974"/>
                    <a:pt x="1699123" y="1265238"/>
                    <a:pt x="1693862" y="1265238"/>
                  </a:cubicBezTo>
                  <a:cubicBezTo>
                    <a:pt x="1688601" y="1265238"/>
                    <a:pt x="1684337" y="1260974"/>
                    <a:pt x="1684337" y="1255713"/>
                  </a:cubicBezTo>
                  <a:cubicBezTo>
                    <a:pt x="1684337" y="1250452"/>
                    <a:pt x="1688601" y="1246188"/>
                    <a:pt x="1693862" y="1246188"/>
                  </a:cubicBezTo>
                  <a:close/>
                  <a:moveTo>
                    <a:pt x="1650999" y="1246188"/>
                  </a:moveTo>
                  <a:cubicBezTo>
                    <a:pt x="1656260" y="1246188"/>
                    <a:pt x="1660524" y="1250452"/>
                    <a:pt x="1660524" y="1255713"/>
                  </a:cubicBezTo>
                  <a:cubicBezTo>
                    <a:pt x="1660524" y="1260974"/>
                    <a:pt x="1656260" y="1265238"/>
                    <a:pt x="1650999" y="1265238"/>
                  </a:cubicBezTo>
                  <a:cubicBezTo>
                    <a:pt x="1645738" y="1265238"/>
                    <a:pt x="1641474" y="1260974"/>
                    <a:pt x="1641474" y="1255713"/>
                  </a:cubicBezTo>
                  <a:cubicBezTo>
                    <a:pt x="1641474" y="1250452"/>
                    <a:pt x="1645738" y="1246188"/>
                    <a:pt x="1650999" y="1246188"/>
                  </a:cubicBezTo>
                  <a:close/>
                  <a:moveTo>
                    <a:pt x="1608137" y="1246188"/>
                  </a:moveTo>
                  <a:cubicBezTo>
                    <a:pt x="1613398" y="1246188"/>
                    <a:pt x="1617662" y="1250452"/>
                    <a:pt x="1617662" y="1255713"/>
                  </a:cubicBezTo>
                  <a:cubicBezTo>
                    <a:pt x="1617662" y="1260974"/>
                    <a:pt x="1613398" y="1265238"/>
                    <a:pt x="1608137" y="1265238"/>
                  </a:cubicBezTo>
                  <a:cubicBezTo>
                    <a:pt x="1602876" y="1265238"/>
                    <a:pt x="1598612" y="1260974"/>
                    <a:pt x="1598612" y="1255713"/>
                  </a:cubicBezTo>
                  <a:cubicBezTo>
                    <a:pt x="1598612" y="1250452"/>
                    <a:pt x="1602876" y="1246188"/>
                    <a:pt x="1608137" y="1246188"/>
                  </a:cubicBezTo>
                  <a:close/>
                  <a:moveTo>
                    <a:pt x="1565274" y="1246188"/>
                  </a:moveTo>
                  <a:cubicBezTo>
                    <a:pt x="1570535" y="1246188"/>
                    <a:pt x="1574799" y="1250452"/>
                    <a:pt x="1574799" y="1255713"/>
                  </a:cubicBezTo>
                  <a:cubicBezTo>
                    <a:pt x="1574799" y="1260974"/>
                    <a:pt x="1570535" y="1265238"/>
                    <a:pt x="1565274" y="1265238"/>
                  </a:cubicBezTo>
                  <a:cubicBezTo>
                    <a:pt x="1560013" y="1265238"/>
                    <a:pt x="1555749" y="1260974"/>
                    <a:pt x="1555749" y="1255713"/>
                  </a:cubicBezTo>
                  <a:cubicBezTo>
                    <a:pt x="1555749" y="1250452"/>
                    <a:pt x="1560013" y="1246188"/>
                    <a:pt x="1565274" y="1246188"/>
                  </a:cubicBezTo>
                  <a:close/>
                  <a:moveTo>
                    <a:pt x="1522412" y="1246188"/>
                  </a:moveTo>
                  <a:cubicBezTo>
                    <a:pt x="1527673" y="1246188"/>
                    <a:pt x="1531937" y="1250452"/>
                    <a:pt x="1531937" y="1255713"/>
                  </a:cubicBezTo>
                  <a:cubicBezTo>
                    <a:pt x="1531937" y="1260974"/>
                    <a:pt x="1527673" y="1265238"/>
                    <a:pt x="1522412" y="1265238"/>
                  </a:cubicBezTo>
                  <a:cubicBezTo>
                    <a:pt x="1517151" y="1265238"/>
                    <a:pt x="1512887" y="1260974"/>
                    <a:pt x="1512887" y="1255713"/>
                  </a:cubicBezTo>
                  <a:cubicBezTo>
                    <a:pt x="1512887" y="1250452"/>
                    <a:pt x="1517151" y="1246188"/>
                    <a:pt x="1522412" y="1246188"/>
                  </a:cubicBezTo>
                  <a:close/>
                  <a:moveTo>
                    <a:pt x="1478756" y="1246188"/>
                  </a:moveTo>
                  <a:cubicBezTo>
                    <a:pt x="1483579" y="1246188"/>
                    <a:pt x="1487488" y="1250452"/>
                    <a:pt x="1487488" y="1255713"/>
                  </a:cubicBezTo>
                  <a:cubicBezTo>
                    <a:pt x="1487488" y="1260974"/>
                    <a:pt x="1483579" y="1265238"/>
                    <a:pt x="1478756" y="1265238"/>
                  </a:cubicBezTo>
                  <a:cubicBezTo>
                    <a:pt x="1473933" y="1265238"/>
                    <a:pt x="1470024" y="1260974"/>
                    <a:pt x="1470024" y="1255713"/>
                  </a:cubicBezTo>
                  <a:cubicBezTo>
                    <a:pt x="1470024" y="1250452"/>
                    <a:pt x="1473933" y="1246188"/>
                    <a:pt x="1478756" y="1246188"/>
                  </a:cubicBezTo>
                  <a:close/>
                  <a:moveTo>
                    <a:pt x="1436687" y="1246188"/>
                  </a:moveTo>
                  <a:cubicBezTo>
                    <a:pt x="1441948" y="1246188"/>
                    <a:pt x="1446212" y="1250452"/>
                    <a:pt x="1446212" y="1255713"/>
                  </a:cubicBezTo>
                  <a:cubicBezTo>
                    <a:pt x="1446212" y="1260974"/>
                    <a:pt x="1441948" y="1265238"/>
                    <a:pt x="1436687" y="1265238"/>
                  </a:cubicBezTo>
                  <a:cubicBezTo>
                    <a:pt x="1431426" y="1265238"/>
                    <a:pt x="1427162" y="1260974"/>
                    <a:pt x="1427162" y="1255713"/>
                  </a:cubicBezTo>
                  <a:cubicBezTo>
                    <a:pt x="1427162" y="1250452"/>
                    <a:pt x="1431426" y="1246188"/>
                    <a:pt x="1436687" y="1246188"/>
                  </a:cubicBezTo>
                  <a:close/>
                  <a:moveTo>
                    <a:pt x="1393824" y="1246188"/>
                  </a:moveTo>
                  <a:cubicBezTo>
                    <a:pt x="1399085" y="1246188"/>
                    <a:pt x="1403349" y="1250452"/>
                    <a:pt x="1403349" y="1255713"/>
                  </a:cubicBezTo>
                  <a:cubicBezTo>
                    <a:pt x="1403349" y="1260974"/>
                    <a:pt x="1399085" y="1265238"/>
                    <a:pt x="1393824" y="1265238"/>
                  </a:cubicBezTo>
                  <a:cubicBezTo>
                    <a:pt x="1388563" y="1265238"/>
                    <a:pt x="1384299" y="1260974"/>
                    <a:pt x="1384299" y="1255713"/>
                  </a:cubicBezTo>
                  <a:cubicBezTo>
                    <a:pt x="1384299" y="1250452"/>
                    <a:pt x="1388563" y="1246188"/>
                    <a:pt x="1393824" y="1246188"/>
                  </a:cubicBezTo>
                  <a:close/>
                  <a:moveTo>
                    <a:pt x="1350169" y="1246188"/>
                  </a:moveTo>
                  <a:cubicBezTo>
                    <a:pt x="1354992" y="1246188"/>
                    <a:pt x="1358901" y="1250452"/>
                    <a:pt x="1358901" y="1255713"/>
                  </a:cubicBezTo>
                  <a:cubicBezTo>
                    <a:pt x="1358901" y="1260974"/>
                    <a:pt x="1354992" y="1265238"/>
                    <a:pt x="1350169" y="1265238"/>
                  </a:cubicBezTo>
                  <a:cubicBezTo>
                    <a:pt x="1345346" y="1265238"/>
                    <a:pt x="1341437" y="1260974"/>
                    <a:pt x="1341437" y="1255713"/>
                  </a:cubicBezTo>
                  <a:cubicBezTo>
                    <a:pt x="1341437" y="1250452"/>
                    <a:pt x="1345346" y="1246188"/>
                    <a:pt x="1350169" y="1246188"/>
                  </a:cubicBezTo>
                  <a:close/>
                  <a:moveTo>
                    <a:pt x="1307306" y="1246188"/>
                  </a:moveTo>
                  <a:cubicBezTo>
                    <a:pt x="1312129" y="1246188"/>
                    <a:pt x="1316038" y="1250452"/>
                    <a:pt x="1316038" y="1255713"/>
                  </a:cubicBezTo>
                  <a:cubicBezTo>
                    <a:pt x="1316038" y="1260974"/>
                    <a:pt x="1312129" y="1265238"/>
                    <a:pt x="1307306" y="1265238"/>
                  </a:cubicBezTo>
                  <a:cubicBezTo>
                    <a:pt x="1302483" y="1265238"/>
                    <a:pt x="1298574" y="1260974"/>
                    <a:pt x="1298574" y="1255713"/>
                  </a:cubicBezTo>
                  <a:cubicBezTo>
                    <a:pt x="1298574" y="1250452"/>
                    <a:pt x="1302483" y="1246188"/>
                    <a:pt x="1307306" y="1246188"/>
                  </a:cubicBezTo>
                  <a:close/>
                  <a:moveTo>
                    <a:pt x="1263649" y="1246188"/>
                  </a:moveTo>
                  <a:cubicBezTo>
                    <a:pt x="1268910" y="1246188"/>
                    <a:pt x="1273174" y="1250452"/>
                    <a:pt x="1273174" y="1255713"/>
                  </a:cubicBezTo>
                  <a:cubicBezTo>
                    <a:pt x="1273174" y="1260974"/>
                    <a:pt x="1268910" y="1265238"/>
                    <a:pt x="1263649" y="1265238"/>
                  </a:cubicBezTo>
                  <a:cubicBezTo>
                    <a:pt x="1258388" y="1265238"/>
                    <a:pt x="1254124" y="1260974"/>
                    <a:pt x="1254124" y="1255713"/>
                  </a:cubicBezTo>
                  <a:cubicBezTo>
                    <a:pt x="1254124" y="1250452"/>
                    <a:pt x="1258388" y="1246188"/>
                    <a:pt x="1263649" y="1246188"/>
                  </a:cubicBezTo>
                  <a:close/>
                  <a:moveTo>
                    <a:pt x="1221581" y="1246188"/>
                  </a:moveTo>
                  <a:cubicBezTo>
                    <a:pt x="1226404" y="1246188"/>
                    <a:pt x="1230313" y="1250452"/>
                    <a:pt x="1230313" y="1255713"/>
                  </a:cubicBezTo>
                  <a:cubicBezTo>
                    <a:pt x="1230313" y="1260974"/>
                    <a:pt x="1226404" y="1265238"/>
                    <a:pt x="1221581" y="1265238"/>
                  </a:cubicBezTo>
                  <a:cubicBezTo>
                    <a:pt x="1216758" y="1265238"/>
                    <a:pt x="1212849" y="1260974"/>
                    <a:pt x="1212849" y="1255713"/>
                  </a:cubicBezTo>
                  <a:cubicBezTo>
                    <a:pt x="1212849" y="1250452"/>
                    <a:pt x="1216758" y="1246188"/>
                    <a:pt x="1221581" y="1246188"/>
                  </a:cubicBezTo>
                  <a:close/>
                  <a:moveTo>
                    <a:pt x="1177924" y="1246188"/>
                  </a:moveTo>
                  <a:cubicBezTo>
                    <a:pt x="1183185" y="1246188"/>
                    <a:pt x="1187449" y="1250452"/>
                    <a:pt x="1187449" y="1255713"/>
                  </a:cubicBezTo>
                  <a:cubicBezTo>
                    <a:pt x="1187449" y="1260974"/>
                    <a:pt x="1183185" y="1265238"/>
                    <a:pt x="1177924" y="1265238"/>
                  </a:cubicBezTo>
                  <a:cubicBezTo>
                    <a:pt x="1172663" y="1265238"/>
                    <a:pt x="1168399" y="1260974"/>
                    <a:pt x="1168399" y="1255713"/>
                  </a:cubicBezTo>
                  <a:cubicBezTo>
                    <a:pt x="1168399" y="1250452"/>
                    <a:pt x="1172663" y="1246188"/>
                    <a:pt x="1177924" y="1246188"/>
                  </a:cubicBezTo>
                  <a:close/>
                  <a:moveTo>
                    <a:pt x="1135062" y="1246188"/>
                  </a:moveTo>
                  <a:cubicBezTo>
                    <a:pt x="1140323" y="1246188"/>
                    <a:pt x="1144587" y="1250452"/>
                    <a:pt x="1144587" y="1255713"/>
                  </a:cubicBezTo>
                  <a:cubicBezTo>
                    <a:pt x="1144587" y="1260974"/>
                    <a:pt x="1140323" y="1265238"/>
                    <a:pt x="1135062" y="1265238"/>
                  </a:cubicBezTo>
                  <a:cubicBezTo>
                    <a:pt x="1129801" y="1265238"/>
                    <a:pt x="1125537" y="1260974"/>
                    <a:pt x="1125537" y="1255713"/>
                  </a:cubicBezTo>
                  <a:cubicBezTo>
                    <a:pt x="1125537" y="1250452"/>
                    <a:pt x="1129801" y="1246188"/>
                    <a:pt x="1135062" y="1246188"/>
                  </a:cubicBezTo>
                  <a:close/>
                  <a:moveTo>
                    <a:pt x="1092200" y="1246188"/>
                  </a:moveTo>
                  <a:cubicBezTo>
                    <a:pt x="1097461" y="1246188"/>
                    <a:pt x="1101725" y="1250452"/>
                    <a:pt x="1101725" y="1255713"/>
                  </a:cubicBezTo>
                  <a:cubicBezTo>
                    <a:pt x="1101725" y="1260974"/>
                    <a:pt x="1097461" y="1265238"/>
                    <a:pt x="1092200" y="1265238"/>
                  </a:cubicBezTo>
                  <a:cubicBezTo>
                    <a:pt x="1086939" y="1265238"/>
                    <a:pt x="1082675" y="1260974"/>
                    <a:pt x="1082675" y="1255713"/>
                  </a:cubicBezTo>
                  <a:cubicBezTo>
                    <a:pt x="1082675" y="1250452"/>
                    <a:pt x="1086939" y="1246188"/>
                    <a:pt x="1092200" y="1246188"/>
                  </a:cubicBezTo>
                  <a:close/>
                  <a:moveTo>
                    <a:pt x="1049337" y="1246188"/>
                  </a:moveTo>
                  <a:cubicBezTo>
                    <a:pt x="1054598" y="1246188"/>
                    <a:pt x="1058862" y="1250452"/>
                    <a:pt x="1058862" y="1255713"/>
                  </a:cubicBezTo>
                  <a:cubicBezTo>
                    <a:pt x="1058862" y="1260974"/>
                    <a:pt x="1054598" y="1265238"/>
                    <a:pt x="1049337" y="1265238"/>
                  </a:cubicBezTo>
                  <a:cubicBezTo>
                    <a:pt x="1044076" y="1265238"/>
                    <a:pt x="1039812" y="1260974"/>
                    <a:pt x="1039812" y="1255713"/>
                  </a:cubicBezTo>
                  <a:cubicBezTo>
                    <a:pt x="1039812" y="1250452"/>
                    <a:pt x="1044076" y="1246188"/>
                    <a:pt x="1049337" y="1246188"/>
                  </a:cubicBezTo>
                  <a:close/>
                  <a:moveTo>
                    <a:pt x="1006475" y="1246188"/>
                  </a:moveTo>
                  <a:cubicBezTo>
                    <a:pt x="1011736" y="1246188"/>
                    <a:pt x="1016000" y="1250452"/>
                    <a:pt x="1016000" y="1255713"/>
                  </a:cubicBezTo>
                  <a:cubicBezTo>
                    <a:pt x="1016000" y="1260974"/>
                    <a:pt x="1011736" y="1265238"/>
                    <a:pt x="1006475" y="1265238"/>
                  </a:cubicBezTo>
                  <a:cubicBezTo>
                    <a:pt x="1001214" y="1265238"/>
                    <a:pt x="996950" y="1260974"/>
                    <a:pt x="996950" y="1255713"/>
                  </a:cubicBezTo>
                  <a:cubicBezTo>
                    <a:pt x="996950" y="1250452"/>
                    <a:pt x="1001214" y="1246188"/>
                    <a:pt x="1006475" y="1246188"/>
                  </a:cubicBezTo>
                  <a:close/>
                  <a:moveTo>
                    <a:pt x="963612" y="1246188"/>
                  </a:moveTo>
                  <a:cubicBezTo>
                    <a:pt x="968873" y="1246188"/>
                    <a:pt x="973137" y="1250452"/>
                    <a:pt x="973137" y="1255713"/>
                  </a:cubicBezTo>
                  <a:cubicBezTo>
                    <a:pt x="973137" y="1260974"/>
                    <a:pt x="968873" y="1265238"/>
                    <a:pt x="963612" y="1265238"/>
                  </a:cubicBezTo>
                  <a:cubicBezTo>
                    <a:pt x="958351" y="1265238"/>
                    <a:pt x="954087" y="1260974"/>
                    <a:pt x="954087" y="1255713"/>
                  </a:cubicBezTo>
                  <a:cubicBezTo>
                    <a:pt x="954087" y="1250452"/>
                    <a:pt x="958351" y="1246188"/>
                    <a:pt x="963612" y="1246188"/>
                  </a:cubicBezTo>
                  <a:close/>
                  <a:moveTo>
                    <a:pt x="920750" y="1246188"/>
                  </a:moveTo>
                  <a:cubicBezTo>
                    <a:pt x="926011" y="1246188"/>
                    <a:pt x="930275" y="1250452"/>
                    <a:pt x="930275" y="1255713"/>
                  </a:cubicBezTo>
                  <a:cubicBezTo>
                    <a:pt x="930275" y="1260974"/>
                    <a:pt x="926011" y="1265238"/>
                    <a:pt x="920750" y="1265238"/>
                  </a:cubicBezTo>
                  <a:cubicBezTo>
                    <a:pt x="915489" y="1265238"/>
                    <a:pt x="911225" y="1260974"/>
                    <a:pt x="911225" y="1255713"/>
                  </a:cubicBezTo>
                  <a:cubicBezTo>
                    <a:pt x="911225" y="1250452"/>
                    <a:pt x="915489" y="1246188"/>
                    <a:pt x="920750" y="1246188"/>
                  </a:cubicBezTo>
                  <a:close/>
                  <a:moveTo>
                    <a:pt x="877887" y="1246188"/>
                  </a:moveTo>
                  <a:cubicBezTo>
                    <a:pt x="883148" y="1246188"/>
                    <a:pt x="887412" y="1250452"/>
                    <a:pt x="887412" y="1255713"/>
                  </a:cubicBezTo>
                  <a:cubicBezTo>
                    <a:pt x="887412" y="1260974"/>
                    <a:pt x="883148" y="1265238"/>
                    <a:pt x="877887" y="1265238"/>
                  </a:cubicBezTo>
                  <a:cubicBezTo>
                    <a:pt x="872626" y="1265238"/>
                    <a:pt x="868362" y="1260974"/>
                    <a:pt x="868362" y="1255713"/>
                  </a:cubicBezTo>
                  <a:cubicBezTo>
                    <a:pt x="868362" y="1250452"/>
                    <a:pt x="872626" y="1246188"/>
                    <a:pt x="877887" y="1246188"/>
                  </a:cubicBezTo>
                  <a:close/>
                  <a:moveTo>
                    <a:pt x="834232" y="1246188"/>
                  </a:moveTo>
                  <a:cubicBezTo>
                    <a:pt x="839055" y="1246188"/>
                    <a:pt x="842964" y="1250452"/>
                    <a:pt x="842964" y="1255713"/>
                  </a:cubicBezTo>
                  <a:cubicBezTo>
                    <a:pt x="842964" y="1260974"/>
                    <a:pt x="839055" y="1265238"/>
                    <a:pt x="834232" y="1265238"/>
                  </a:cubicBezTo>
                  <a:cubicBezTo>
                    <a:pt x="829409" y="1265238"/>
                    <a:pt x="825500" y="1260974"/>
                    <a:pt x="825500" y="1255713"/>
                  </a:cubicBezTo>
                  <a:cubicBezTo>
                    <a:pt x="825500" y="1250452"/>
                    <a:pt x="829409" y="1246188"/>
                    <a:pt x="834232" y="1246188"/>
                  </a:cubicBezTo>
                  <a:close/>
                  <a:moveTo>
                    <a:pt x="791369" y="1246188"/>
                  </a:moveTo>
                  <a:cubicBezTo>
                    <a:pt x="796192" y="1246188"/>
                    <a:pt x="800101" y="1250452"/>
                    <a:pt x="800101" y="1255713"/>
                  </a:cubicBezTo>
                  <a:cubicBezTo>
                    <a:pt x="800101" y="1260974"/>
                    <a:pt x="796192" y="1265238"/>
                    <a:pt x="791369" y="1265238"/>
                  </a:cubicBezTo>
                  <a:cubicBezTo>
                    <a:pt x="786546" y="1265238"/>
                    <a:pt x="782637" y="1260974"/>
                    <a:pt x="782637" y="1255713"/>
                  </a:cubicBezTo>
                  <a:cubicBezTo>
                    <a:pt x="782637" y="1250452"/>
                    <a:pt x="786546" y="1246188"/>
                    <a:pt x="791369" y="1246188"/>
                  </a:cubicBezTo>
                  <a:close/>
                  <a:moveTo>
                    <a:pt x="748506" y="1246188"/>
                  </a:moveTo>
                  <a:cubicBezTo>
                    <a:pt x="753329" y="1246188"/>
                    <a:pt x="757238" y="1250452"/>
                    <a:pt x="757238" y="1255713"/>
                  </a:cubicBezTo>
                  <a:cubicBezTo>
                    <a:pt x="757238" y="1260974"/>
                    <a:pt x="753329" y="1265238"/>
                    <a:pt x="748506" y="1265238"/>
                  </a:cubicBezTo>
                  <a:cubicBezTo>
                    <a:pt x="743683" y="1265238"/>
                    <a:pt x="739774" y="1260974"/>
                    <a:pt x="739774" y="1255713"/>
                  </a:cubicBezTo>
                  <a:cubicBezTo>
                    <a:pt x="739774" y="1250452"/>
                    <a:pt x="743683" y="1246188"/>
                    <a:pt x="748506" y="1246188"/>
                  </a:cubicBezTo>
                  <a:close/>
                  <a:moveTo>
                    <a:pt x="705644" y="1246188"/>
                  </a:moveTo>
                  <a:cubicBezTo>
                    <a:pt x="710467" y="1246188"/>
                    <a:pt x="714376" y="1250452"/>
                    <a:pt x="714376" y="1255713"/>
                  </a:cubicBezTo>
                  <a:cubicBezTo>
                    <a:pt x="714376" y="1260974"/>
                    <a:pt x="710467" y="1265238"/>
                    <a:pt x="705644" y="1265238"/>
                  </a:cubicBezTo>
                  <a:cubicBezTo>
                    <a:pt x="700821" y="1265238"/>
                    <a:pt x="696912" y="1260974"/>
                    <a:pt x="696912" y="1255713"/>
                  </a:cubicBezTo>
                  <a:cubicBezTo>
                    <a:pt x="696912" y="1250452"/>
                    <a:pt x="700821" y="1246188"/>
                    <a:pt x="705644" y="1246188"/>
                  </a:cubicBezTo>
                  <a:close/>
                  <a:moveTo>
                    <a:pt x="661987" y="1246188"/>
                  </a:moveTo>
                  <a:cubicBezTo>
                    <a:pt x="667248" y="1246188"/>
                    <a:pt x="671512" y="1250452"/>
                    <a:pt x="671512" y="1255713"/>
                  </a:cubicBezTo>
                  <a:cubicBezTo>
                    <a:pt x="671512" y="1260974"/>
                    <a:pt x="667248" y="1265238"/>
                    <a:pt x="661987" y="1265238"/>
                  </a:cubicBezTo>
                  <a:cubicBezTo>
                    <a:pt x="656726" y="1265238"/>
                    <a:pt x="652462" y="1260974"/>
                    <a:pt x="652462" y="1255713"/>
                  </a:cubicBezTo>
                  <a:cubicBezTo>
                    <a:pt x="652462" y="1250452"/>
                    <a:pt x="656726" y="1246188"/>
                    <a:pt x="661987" y="1246188"/>
                  </a:cubicBezTo>
                  <a:close/>
                  <a:moveTo>
                    <a:pt x="619124" y="1246188"/>
                  </a:moveTo>
                  <a:cubicBezTo>
                    <a:pt x="624385" y="1246188"/>
                    <a:pt x="628649" y="1250452"/>
                    <a:pt x="628649" y="1255713"/>
                  </a:cubicBezTo>
                  <a:cubicBezTo>
                    <a:pt x="628649" y="1260974"/>
                    <a:pt x="624385" y="1265238"/>
                    <a:pt x="619124" y="1265238"/>
                  </a:cubicBezTo>
                  <a:cubicBezTo>
                    <a:pt x="613863" y="1265238"/>
                    <a:pt x="609599" y="1260974"/>
                    <a:pt x="609599" y="1255713"/>
                  </a:cubicBezTo>
                  <a:cubicBezTo>
                    <a:pt x="609599" y="1250452"/>
                    <a:pt x="613863" y="1246188"/>
                    <a:pt x="619124" y="1246188"/>
                  </a:cubicBezTo>
                  <a:close/>
                  <a:moveTo>
                    <a:pt x="577056" y="1246188"/>
                  </a:moveTo>
                  <a:cubicBezTo>
                    <a:pt x="581879" y="1246188"/>
                    <a:pt x="585788" y="1250452"/>
                    <a:pt x="585788" y="1255713"/>
                  </a:cubicBezTo>
                  <a:cubicBezTo>
                    <a:pt x="585788" y="1260974"/>
                    <a:pt x="581879" y="1265238"/>
                    <a:pt x="577056" y="1265238"/>
                  </a:cubicBezTo>
                  <a:cubicBezTo>
                    <a:pt x="572233" y="1265238"/>
                    <a:pt x="568324" y="1260974"/>
                    <a:pt x="568324" y="1255713"/>
                  </a:cubicBezTo>
                  <a:cubicBezTo>
                    <a:pt x="568324" y="1250452"/>
                    <a:pt x="572233" y="1246188"/>
                    <a:pt x="577056" y="1246188"/>
                  </a:cubicBezTo>
                  <a:close/>
                  <a:moveTo>
                    <a:pt x="533399" y="1246188"/>
                  </a:moveTo>
                  <a:cubicBezTo>
                    <a:pt x="538660" y="1246188"/>
                    <a:pt x="542924" y="1250452"/>
                    <a:pt x="542924" y="1255713"/>
                  </a:cubicBezTo>
                  <a:cubicBezTo>
                    <a:pt x="542924" y="1260974"/>
                    <a:pt x="538660" y="1265238"/>
                    <a:pt x="533399" y="1265238"/>
                  </a:cubicBezTo>
                  <a:cubicBezTo>
                    <a:pt x="528138" y="1265238"/>
                    <a:pt x="523874" y="1260974"/>
                    <a:pt x="523874" y="1255713"/>
                  </a:cubicBezTo>
                  <a:cubicBezTo>
                    <a:pt x="523874" y="1250452"/>
                    <a:pt x="528138" y="1246188"/>
                    <a:pt x="533399" y="1246188"/>
                  </a:cubicBezTo>
                  <a:close/>
                  <a:moveTo>
                    <a:pt x="490537" y="1246188"/>
                  </a:moveTo>
                  <a:cubicBezTo>
                    <a:pt x="495798" y="1246188"/>
                    <a:pt x="500062" y="1250452"/>
                    <a:pt x="500062" y="1255713"/>
                  </a:cubicBezTo>
                  <a:cubicBezTo>
                    <a:pt x="500062" y="1260974"/>
                    <a:pt x="495798" y="1265238"/>
                    <a:pt x="490537" y="1265238"/>
                  </a:cubicBezTo>
                  <a:cubicBezTo>
                    <a:pt x="485276" y="1265238"/>
                    <a:pt x="481012" y="1260974"/>
                    <a:pt x="481012" y="1255713"/>
                  </a:cubicBezTo>
                  <a:cubicBezTo>
                    <a:pt x="481012" y="1250452"/>
                    <a:pt x="485276" y="1246188"/>
                    <a:pt x="490537" y="1246188"/>
                  </a:cubicBezTo>
                  <a:close/>
                  <a:moveTo>
                    <a:pt x="447674" y="1246188"/>
                  </a:moveTo>
                  <a:cubicBezTo>
                    <a:pt x="452935" y="1246188"/>
                    <a:pt x="457199" y="1250452"/>
                    <a:pt x="457199" y="1255713"/>
                  </a:cubicBezTo>
                  <a:cubicBezTo>
                    <a:pt x="457199" y="1260974"/>
                    <a:pt x="452935" y="1265238"/>
                    <a:pt x="447674" y="1265238"/>
                  </a:cubicBezTo>
                  <a:cubicBezTo>
                    <a:pt x="442413" y="1265238"/>
                    <a:pt x="438149" y="1260974"/>
                    <a:pt x="438149" y="1255713"/>
                  </a:cubicBezTo>
                  <a:cubicBezTo>
                    <a:pt x="438149" y="1250452"/>
                    <a:pt x="442413" y="1246188"/>
                    <a:pt x="447674" y="1246188"/>
                  </a:cubicBezTo>
                  <a:close/>
                  <a:moveTo>
                    <a:pt x="404812" y="1246188"/>
                  </a:moveTo>
                  <a:cubicBezTo>
                    <a:pt x="410073" y="1246188"/>
                    <a:pt x="414337" y="1250452"/>
                    <a:pt x="414337" y="1255713"/>
                  </a:cubicBezTo>
                  <a:cubicBezTo>
                    <a:pt x="414337" y="1260974"/>
                    <a:pt x="410073" y="1265238"/>
                    <a:pt x="404812" y="1265238"/>
                  </a:cubicBezTo>
                  <a:cubicBezTo>
                    <a:pt x="399551" y="1265238"/>
                    <a:pt x="395287" y="1260974"/>
                    <a:pt x="395287" y="1255713"/>
                  </a:cubicBezTo>
                  <a:cubicBezTo>
                    <a:pt x="395287" y="1250452"/>
                    <a:pt x="399551" y="1246188"/>
                    <a:pt x="404812" y="1246188"/>
                  </a:cubicBezTo>
                  <a:close/>
                  <a:moveTo>
                    <a:pt x="361950" y="1246188"/>
                  </a:moveTo>
                  <a:cubicBezTo>
                    <a:pt x="367211" y="1246188"/>
                    <a:pt x="371475" y="1250452"/>
                    <a:pt x="371475" y="1255713"/>
                  </a:cubicBezTo>
                  <a:cubicBezTo>
                    <a:pt x="371475" y="1260974"/>
                    <a:pt x="367211" y="1265238"/>
                    <a:pt x="361950" y="1265238"/>
                  </a:cubicBezTo>
                  <a:cubicBezTo>
                    <a:pt x="356689" y="1265238"/>
                    <a:pt x="352425" y="1260974"/>
                    <a:pt x="352425" y="1255713"/>
                  </a:cubicBezTo>
                  <a:cubicBezTo>
                    <a:pt x="352425" y="1250452"/>
                    <a:pt x="356689" y="1246188"/>
                    <a:pt x="361950" y="1246188"/>
                  </a:cubicBezTo>
                  <a:close/>
                  <a:moveTo>
                    <a:pt x="319087" y="1246188"/>
                  </a:moveTo>
                  <a:cubicBezTo>
                    <a:pt x="324348" y="1246188"/>
                    <a:pt x="328612" y="1250452"/>
                    <a:pt x="328612" y="1255713"/>
                  </a:cubicBezTo>
                  <a:cubicBezTo>
                    <a:pt x="328612" y="1260974"/>
                    <a:pt x="324348" y="1265238"/>
                    <a:pt x="319087" y="1265238"/>
                  </a:cubicBezTo>
                  <a:cubicBezTo>
                    <a:pt x="313826" y="1265238"/>
                    <a:pt x="309562" y="1260974"/>
                    <a:pt x="309562" y="1255713"/>
                  </a:cubicBezTo>
                  <a:cubicBezTo>
                    <a:pt x="309562" y="1250452"/>
                    <a:pt x="313826" y="1246188"/>
                    <a:pt x="319087" y="1246188"/>
                  </a:cubicBezTo>
                  <a:close/>
                  <a:moveTo>
                    <a:pt x="276225" y="1246188"/>
                  </a:moveTo>
                  <a:cubicBezTo>
                    <a:pt x="281486" y="1246188"/>
                    <a:pt x="285750" y="1250452"/>
                    <a:pt x="285750" y="1255713"/>
                  </a:cubicBezTo>
                  <a:cubicBezTo>
                    <a:pt x="285750" y="1260974"/>
                    <a:pt x="281486" y="1265238"/>
                    <a:pt x="276225" y="1265238"/>
                  </a:cubicBezTo>
                  <a:cubicBezTo>
                    <a:pt x="270964" y="1265238"/>
                    <a:pt x="266700" y="1260974"/>
                    <a:pt x="266700" y="1255713"/>
                  </a:cubicBezTo>
                  <a:cubicBezTo>
                    <a:pt x="266700" y="1250452"/>
                    <a:pt x="270964" y="1246188"/>
                    <a:pt x="276225" y="1246188"/>
                  </a:cubicBezTo>
                  <a:close/>
                  <a:moveTo>
                    <a:pt x="232569" y="1246188"/>
                  </a:moveTo>
                  <a:cubicBezTo>
                    <a:pt x="237392" y="1246188"/>
                    <a:pt x="241301" y="1250452"/>
                    <a:pt x="241301" y="1255713"/>
                  </a:cubicBezTo>
                  <a:cubicBezTo>
                    <a:pt x="241301" y="1260974"/>
                    <a:pt x="237392" y="1265238"/>
                    <a:pt x="232569" y="1265238"/>
                  </a:cubicBezTo>
                  <a:cubicBezTo>
                    <a:pt x="227746" y="1265238"/>
                    <a:pt x="223837" y="1260974"/>
                    <a:pt x="223837" y="1255713"/>
                  </a:cubicBezTo>
                  <a:cubicBezTo>
                    <a:pt x="223837" y="1250452"/>
                    <a:pt x="227746" y="1246188"/>
                    <a:pt x="232569" y="1246188"/>
                  </a:cubicBezTo>
                  <a:close/>
                  <a:moveTo>
                    <a:pt x="189707" y="1246188"/>
                  </a:moveTo>
                  <a:cubicBezTo>
                    <a:pt x="194530" y="1246188"/>
                    <a:pt x="198439" y="1250452"/>
                    <a:pt x="198439" y="1255713"/>
                  </a:cubicBezTo>
                  <a:cubicBezTo>
                    <a:pt x="198439" y="1260974"/>
                    <a:pt x="194530" y="1265238"/>
                    <a:pt x="189707" y="1265238"/>
                  </a:cubicBezTo>
                  <a:cubicBezTo>
                    <a:pt x="184884" y="1265238"/>
                    <a:pt x="180975" y="1260974"/>
                    <a:pt x="180975" y="1255713"/>
                  </a:cubicBezTo>
                  <a:cubicBezTo>
                    <a:pt x="180975" y="1250452"/>
                    <a:pt x="184884" y="1246188"/>
                    <a:pt x="189707" y="1246188"/>
                  </a:cubicBezTo>
                  <a:close/>
                  <a:moveTo>
                    <a:pt x="146050" y="1246188"/>
                  </a:moveTo>
                  <a:cubicBezTo>
                    <a:pt x="151311" y="1246188"/>
                    <a:pt x="155575" y="1250452"/>
                    <a:pt x="155575" y="1255713"/>
                  </a:cubicBezTo>
                  <a:cubicBezTo>
                    <a:pt x="155575" y="1260974"/>
                    <a:pt x="151311" y="1265238"/>
                    <a:pt x="146050" y="1265238"/>
                  </a:cubicBezTo>
                  <a:cubicBezTo>
                    <a:pt x="140789" y="1265238"/>
                    <a:pt x="136525" y="1260974"/>
                    <a:pt x="136525" y="1255713"/>
                  </a:cubicBezTo>
                  <a:cubicBezTo>
                    <a:pt x="136525" y="1250452"/>
                    <a:pt x="140789" y="1246188"/>
                    <a:pt x="146050" y="1246188"/>
                  </a:cubicBezTo>
                  <a:close/>
                  <a:moveTo>
                    <a:pt x="103982" y="1246188"/>
                  </a:moveTo>
                  <a:cubicBezTo>
                    <a:pt x="108805" y="1246188"/>
                    <a:pt x="112714" y="1250452"/>
                    <a:pt x="112714" y="1255713"/>
                  </a:cubicBezTo>
                  <a:cubicBezTo>
                    <a:pt x="112714" y="1260974"/>
                    <a:pt x="108805" y="1265238"/>
                    <a:pt x="103982" y="1265238"/>
                  </a:cubicBezTo>
                  <a:cubicBezTo>
                    <a:pt x="99159" y="1265238"/>
                    <a:pt x="95250" y="1260974"/>
                    <a:pt x="95250" y="1255713"/>
                  </a:cubicBezTo>
                  <a:cubicBezTo>
                    <a:pt x="95250" y="1250452"/>
                    <a:pt x="99159" y="1246188"/>
                    <a:pt x="103982" y="1246188"/>
                  </a:cubicBezTo>
                  <a:close/>
                  <a:moveTo>
                    <a:pt x="61119" y="1246188"/>
                  </a:moveTo>
                  <a:cubicBezTo>
                    <a:pt x="65942" y="1246188"/>
                    <a:pt x="69851" y="1250452"/>
                    <a:pt x="69851" y="1255713"/>
                  </a:cubicBezTo>
                  <a:cubicBezTo>
                    <a:pt x="69851" y="1260974"/>
                    <a:pt x="65942" y="1265238"/>
                    <a:pt x="61119" y="1265238"/>
                  </a:cubicBezTo>
                  <a:cubicBezTo>
                    <a:pt x="56296" y="1265238"/>
                    <a:pt x="52387" y="1260974"/>
                    <a:pt x="52387" y="1255713"/>
                  </a:cubicBezTo>
                  <a:cubicBezTo>
                    <a:pt x="52387" y="1250452"/>
                    <a:pt x="56296" y="1246188"/>
                    <a:pt x="61119" y="1246188"/>
                  </a:cubicBezTo>
                  <a:close/>
                  <a:moveTo>
                    <a:pt x="17462" y="1246188"/>
                  </a:moveTo>
                  <a:cubicBezTo>
                    <a:pt x="22723" y="1246188"/>
                    <a:pt x="26987" y="1250452"/>
                    <a:pt x="26987" y="1255713"/>
                  </a:cubicBezTo>
                  <a:cubicBezTo>
                    <a:pt x="26987" y="1260974"/>
                    <a:pt x="22723" y="1265238"/>
                    <a:pt x="17462" y="1265238"/>
                  </a:cubicBezTo>
                  <a:cubicBezTo>
                    <a:pt x="12201" y="1265238"/>
                    <a:pt x="7937" y="1260974"/>
                    <a:pt x="7937" y="1255713"/>
                  </a:cubicBezTo>
                  <a:cubicBezTo>
                    <a:pt x="7937" y="1250452"/>
                    <a:pt x="12201" y="1246188"/>
                    <a:pt x="17462" y="1246188"/>
                  </a:cubicBezTo>
                  <a:close/>
                  <a:moveTo>
                    <a:pt x="0" y="1204913"/>
                  </a:moveTo>
                  <a:cubicBezTo>
                    <a:pt x="2646" y="1206501"/>
                    <a:pt x="4763" y="1209147"/>
                    <a:pt x="4763" y="1212851"/>
                  </a:cubicBezTo>
                  <a:cubicBezTo>
                    <a:pt x="4763" y="1216026"/>
                    <a:pt x="2646" y="1219201"/>
                    <a:pt x="0" y="1220788"/>
                  </a:cubicBezTo>
                  <a:cubicBezTo>
                    <a:pt x="0" y="1215497"/>
                    <a:pt x="0" y="1210205"/>
                    <a:pt x="0" y="1204913"/>
                  </a:cubicBezTo>
                  <a:close/>
                  <a:moveTo>
                    <a:pt x="1758156" y="1203326"/>
                  </a:moveTo>
                  <a:cubicBezTo>
                    <a:pt x="1762979" y="1203326"/>
                    <a:pt x="1766888" y="1207590"/>
                    <a:pt x="1766888" y="1212851"/>
                  </a:cubicBezTo>
                  <a:cubicBezTo>
                    <a:pt x="1766888" y="1218112"/>
                    <a:pt x="1762979" y="1222376"/>
                    <a:pt x="1758156" y="1222376"/>
                  </a:cubicBezTo>
                  <a:cubicBezTo>
                    <a:pt x="1753333" y="1222376"/>
                    <a:pt x="1749424" y="1218112"/>
                    <a:pt x="1749424" y="1212851"/>
                  </a:cubicBezTo>
                  <a:cubicBezTo>
                    <a:pt x="1749424" y="1207590"/>
                    <a:pt x="1753333" y="1203326"/>
                    <a:pt x="1758156" y="1203326"/>
                  </a:cubicBezTo>
                  <a:close/>
                  <a:moveTo>
                    <a:pt x="1714499" y="1203326"/>
                  </a:moveTo>
                  <a:cubicBezTo>
                    <a:pt x="1719760" y="1203326"/>
                    <a:pt x="1724024" y="1207590"/>
                    <a:pt x="1724024" y="1212851"/>
                  </a:cubicBezTo>
                  <a:cubicBezTo>
                    <a:pt x="1724024" y="1218112"/>
                    <a:pt x="1719760" y="1222376"/>
                    <a:pt x="1714499" y="1222376"/>
                  </a:cubicBezTo>
                  <a:cubicBezTo>
                    <a:pt x="1709238" y="1222376"/>
                    <a:pt x="1704974" y="1218112"/>
                    <a:pt x="1704974" y="1212851"/>
                  </a:cubicBezTo>
                  <a:cubicBezTo>
                    <a:pt x="1704974" y="1207590"/>
                    <a:pt x="1709238" y="1203326"/>
                    <a:pt x="1714499" y="1203326"/>
                  </a:cubicBezTo>
                  <a:close/>
                  <a:moveTo>
                    <a:pt x="1671637" y="1203326"/>
                  </a:moveTo>
                  <a:cubicBezTo>
                    <a:pt x="1676898" y="1203326"/>
                    <a:pt x="1681162" y="1207590"/>
                    <a:pt x="1681162" y="1212851"/>
                  </a:cubicBezTo>
                  <a:cubicBezTo>
                    <a:pt x="1681162" y="1218112"/>
                    <a:pt x="1676898" y="1222376"/>
                    <a:pt x="1671637" y="1222376"/>
                  </a:cubicBezTo>
                  <a:cubicBezTo>
                    <a:pt x="1666376" y="1222376"/>
                    <a:pt x="1662112" y="1218112"/>
                    <a:pt x="1662112" y="1212851"/>
                  </a:cubicBezTo>
                  <a:cubicBezTo>
                    <a:pt x="1662112" y="1207590"/>
                    <a:pt x="1666376" y="1203326"/>
                    <a:pt x="1671637" y="1203326"/>
                  </a:cubicBezTo>
                  <a:close/>
                  <a:moveTo>
                    <a:pt x="1628774" y="1203326"/>
                  </a:moveTo>
                  <a:cubicBezTo>
                    <a:pt x="1634035" y="1203326"/>
                    <a:pt x="1638299" y="1207590"/>
                    <a:pt x="1638299" y="1212851"/>
                  </a:cubicBezTo>
                  <a:cubicBezTo>
                    <a:pt x="1638299" y="1218112"/>
                    <a:pt x="1634035" y="1222376"/>
                    <a:pt x="1628774" y="1222376"/>
                  </a:cubicBezTo>
                  <a:cubicBezTo>
                    <a:pt x="1623513" y="1222376"/>
                    <a:pt x="1619249" y="1218112"/>
                    <a:pt x="1619249" y="1212851"/>
                  </a:cubicBezTo>
                  <a:cubicBezTo>
                    <a:pt x="1619249" y="1207590"/>
                    <a:pt x="1623513" y="1203326"/>
                    <a:pt x="1628774" y="1203326"/>
                  </a:cubicBezTo>
                  <a:close/>
                  <a:moveTo>
                    <a:pt x="1585912" y="1203326"/>
                  </a:moveTo>
                  <a:cubicBezTo>
                    <a:pt x="1591173" y="1203326"/>
                    <a:pt x="1595437" y="1207590"/>
                    <a:pt x="1595437" y="1212851"/>
                  </a:cubicBezTo>
                  <a:cubicBezTo>
                    <a:pt x="1595437" y="1218112"/>
                    <a:pt x="1591173" y="1222376"/>
                    <a:pt x="1585912" y="1222376"/>
                  </a:cubicBezTo>
                  <a:cubicBezTo>
                    <a:pt x="1580651" y="1222376"/>
                    <a:pt x="1576387" y="1218112"/>
                    <a:pt x="1576387" y="1212851"/>
                  </a:cubicBezTo>
                  <a:cubicBezTo>
                    <a:pt x="1576387" y="1207590"/>
                    <a:pt x="1580651" y="1203326"/>
                    <a:pt x="1585912" y="1203326"/>
                  </a:cubicBezTo>
                  <a:close/>
                  <a:moveTo>
                    <a:pt x="1543049" y="1203326"/>
                  </a:moveTo>
                  <a:cubicBezTo>
                    <a:pt x="1548310" y="1203326"/>
                    <a:pt x="1552574" y="1207590"/>
                    <a:pt x="1552574" y="1212851"/>
                  </a:cubicBezTo>
                  <a:cubicBezTo>
                    <a:pt x="1552574" y="1218112"/>
                    <a:pt x="1548310" y="1222376"/>
                    <a:pt x="1543049" y="1222376"/>
                  </a:cubicBezTo>
                  <a:cubicBezTo>
                    <a:pt x="1537788" y="1222376"/>
                    <a:pt x="1533524" y="1218112"/>
                    <a:pt x="1533524" y="1212851"/>
                  </a:cubicBezTo>
                  <a:cubicBezTo>
                    <a:pt x="1533524" y="1207590"/>
                    <a:pt x="1537788" y="1203326"/>
                    <a:pt x="1543049" y="1203326"/>
                  </a:cubicBezTo>
                  <a:close/>
                  <a:moveTo>
                    <a:pt x="1500187" y="1203326"/>
                  </a:moveTo>
                  <a:cubicBezTo>
                    <a:pt x="1505448" y="1203326"/>
                    <a:pt x="1509712" y="1207590"/>
                    <a:pt x="1509712" y="1212851"/>
                  </a:cubicBezTo>
                  <a:cubicBezTo>
                    <a:pt x="1509712" y="1218112"/>
                    <a:pt x="1505448" y="1222376"/>
                    <a:pt x="1500187" y="1222376"/>
                  </a:cubicBezTo>
                  <a:cubicBezTo>
                    <a:pt x="1494926" y="1222376"/>
                    <a:pt x="1490662" y="1218112"/>
                    <a:pt x="1490662" y="1212851"/>
                  </a:cubicBezTo>
                  <a:cubicBezTo>
                    <a:pt x="1490662" y="1207590"/>
                    <a:pt x="1494926" y="1203326"/>
                    <a:pt x="1500187" y="1203326"/>
                  </a:cubicBezTo>
                  <a:close/>
                  <a:moveTo>
                    <a:pt x="1457052" y="1203326"/>
                  </a:moveTo>
                  <a:cubicBezTo>
                    <a:pt x="1457052" y="1203326"/>
                    <a:pt x="1457052" y="1203326"/>
                    <a:pt x="1457596" y="1203326"/>
                  </a:cubicBezTo>
                  <a:cubicBezTo>
                    <a:pt x="1462495" y="1203326"/>
                    <a:pt x="1466849" y="1207681"/>
                    <a:pt x="1466849" y="1213123"/>
                  </a:cubicBezTo>
                  <a:cubicBezTo>
                    <a:pt x="1466849" y="1218022"/>
                    <a:pt x="1462495" y="1222376"/>
                    <a:pt x="1457596" y="1222376"/>
                  </a:cubicBezTo>
                  <a:cubicBezTo>
                    <a:pt x="1457596" y="1222376"/>
                    <a:pt x="1457596" y="1222376"/>
                    <a:pt x="1457052" y="1222376"/>
                  </a:cubicBezTo>
                  <a:cubicBezTo>
                    <a:pt x="1452153" y="1222376"/>
                    <a:pt x="1447799" y="1218022"/>
                    <a:pt x="1447799" y="1213123"/>
                  </a:cubicBezTo>
                  <a:cubicBezTo>
                    <a:pt x="1447799" y="1207681"/>
                    <a:pt x="1452153" y="1203871"/>
                    <a:pt x="1457052" y="1203326"/>
                  </a:cubicBezTo>
                  <a:close/>
                  <a:moveTo>
                    <a:pt x="1069975" y="1203326"/>
                  </a:moveTo>
                  <a:cubicBezTo>
                    <a:pt x="1075236" y="1203326"/>
                    <a:pt x="1079500" y="1207590"/>
                    <a:pt x="1079500" y="1212851"/>
                  </a:cubicBezTo>
                  <a:cubicBezTo>
                    <a:pt x="1079500" y="1218112"/>
                    <a:pt x="1075236" y="1222376"/>
                    <a:pt x="1069975" y="1222376"/>
                  </a:cubicBezTo>
                  <a:cubicBezTo>
                    <a:pt x="1064714" y="1222376"/>
                    <a:pt x="1060450" y="1218112"/>
                    <a:pt x="1060450" y="1212851"/>
                  </a:cubicBezTo>
                  <a:cubicBezTo>
                    <a:pt x="1060450" y="1207590"/>
                    <a:pt x="1064714" y="1203326"/>
                    <a:pt x="1069975" y="1203326"/>
                  </a:cubicBezTo>
                  <a:close/>
                  <a:moveTo>
                    <a:pt x="1027112" y="1203326"/>
                  </a:moveTo>
                  <a:cubicBezTo>
                    <a:pt x="1032373" y="1203326"/>
                    <a:pt x="1036637" y="1207590"/>
                    <a:pt x="1036637" y="1212851"/>
                  </a:cubicBezTo>
                  <a:cubicBezTo>
                    <a:pt x="1036637" y="1218112"/>
                    <a:pt x="1032373" y="1222376"/>
                    <a:pt x="1027112" y="1222376"/>
                  </a:cubicBezTo>
                  <a:cubicBezTo>
                    <a:pt x="1021851" y="1222376"/>
                    <a:pt x="1017587" y="1218112"/>
                    <a:pt x="1017587" y="1212851"/>
                  </a:cubicBezTo>
                  <a:cubicBezTo>
                    <a:pt x="1017587" y="1207590"/>
                    <a:pt x="1021851" y="1203326"/>
                    <a:pt x="1027112" y="1203326"/>
                  </a:cubicBezTo>
                  <a:close/>
                  <a:moveTo>
                    <a:pt x="984250" y="1203326"/>
                  </a:moveTo>
                  <a:cubicBezTo>
                    <a:pt x="989511" y="1203326"/>
                    <a:pt x="993775" y="1207590"/>
                    <a:pt x="993775" y="1212851"/>
                  </a:cubicBezTo>
                  <a:cubicBezTo>
                    <a:pt x="993775" y="1218112"/>
                    <a:pt x="989511" y="1222376"/>
                    <a:pt x="984250" y="1222376"/>
                  </a:cubicBezTo>
                  <a:cubicBezTo>
                    <a:pt x="978989" y="1222376"/>
                    <a:pt x="974725" y="1218112"/>
                    <a:pt x="974725" y="1212851"/>
                  </a:cubicBezTo>
                  <a:cubicBezTo>
                    <a:pt x="974725" y="1207590"/>
                    <a:pt x="978989" y="1203326"/>
                    <a:pt x="984250" y="1203326"/>
                  </a:cubicBezTo>
                  <a:close/>
                  <a:moveTo>
                    <a:pt x="941387" y="1203326"/>
                  </a:moveTo>
                  <a:cubicBezTo>
                    <a:pt x="946648" y="1203326"/>
                    <a:pt x="950912" y="1207590"/>
                    <a:pt x="950912" y="1212851"/>
                  </a:cubicBezTo>
                  <a:cubicBezTo>
                    <a:pt x="950912" y="1218112"/>
                    <a:pt x="946648" y="1222376"/>
                    <a:pt x="941387" y="1222376"/>
                  </a:cubicBezTo>
                  <a:cubicBezTo>
                    <a:pt x="936126" y="1222376"/>
                    <a:pt x="931862" y="1218112"/>
                    <a:pt x="931862" y="1212851"/>
                  </a:cubicBezTo>
                  <a:cubicBezTo>
                    <a:pt x="931862" y="1207590"/>
                    <a:pt x="936126" y="1203326"/>
                    <a:pt x="941387" y="1203326"/>
                  </a:cubicBezTo>
                  <a:close/>
                  <a:moveTo>
                    <a:pt x="898525" y="1203326"/>
                  </a:moveTo>
                  <a:cubicBezTo>
                    <a:pt x="903786" y="1203326"/>
                    <a:pt x="908050" y="1207590"/>
                    <a:pt x="908050" y="1212851"/>
                  </a:cubicBezTo>
                  <a:cubicBezTo>
                    <a:pt x="908050" y="1218112"/>
                    <a:pt x="903786" y="1222376"/>
                    <a:pt x="898525" y="1222376"/>
                  </a:cubicBezTo>
                  <a:cubicBezTo>
                    <a:pt x="893264" y="1222376"/>
                    <a:pt x="889000" y="1218112"/>
                    <a:pt x="889000" y="1212851"/>
                  </a:cubicBezTo>
                  <a:cubicBezTo>
                    <a:pt x="889000" y="1207590"/>
                    <a:pt x="893264" y="1203326"/>
                    <a:pt x="898525" y="1203326"/>
                  </a:cubicBezTo>
                  <a:close/>
                  <a:moveTo>
                    <a:pt x="855662" y="1203326"/>
                  </a:moveTo>
                  <a:cubicBezTo>
                    <a:pt x="860923" y="1203326"/>
                    <a:pt x="865187" y="1207590"/>
                    <a:pt x="865187" y="1212851"/>
                  </a:cubicBezTo>
                  <a:cubicBezTo>
                    <a:pt x="865187" y="1218112"/>
                    <a:pt x="860923" y="1222376"/>
                    <a:pt x="855662" y="1222376"/>
                  </a:cubicBezTo>
                  <a:cubicBezTo>
                    <a:pt x="850401" y="1222376"/>
                    <a:pt x="846137" y="1218112"/>
                    <a:pt x="846137" y="1212851"/>
                  </a:cubicBezTo>
                  <a:cubicBezTo>
                    <a:pt x="846137" y="1207590"/>
                    <a:pt x="850401" y="1203326"/>
                    <a:pt x="855662" y="1203326"/>
                  </a:cubicBezTo>
                  <a:close/>
                  <a:moveTo>
                    <a:pt x="812800" y="1203326"/>
                  </a:moveTo>
                  <a:cubicBezTo>
                    <a:pt x="818061" y="1203326"/>
                    <a:pt x="822325" y="1207590"/>
                    <a:pt x="822325" y="1212851"/>
                  </a:cubicBezTo>
                  <a:cubicBezTo>
                    <a:pt x="822325" y="1218112"/>
                    <a:pt x="818061" y="1222376"/>
                    <a:pt x="812800" y="1222376"/>
                  </a:cubicBezTo>
                  <a:cubicBezTo>
                    <a:pt x="807539" y="1222376"/>
                    <a:pt x="803275" y="1218112"/>
                    <a:pt x="803275" y="1212851"/>
                  </a:cubicBezTo>
                  <a:cubicBezTo>
                    <a:pt x="803275" y="1207590"/>
                    <a:pt x="807539" y="1203326"/>
                    <a:pt x="812800" y="1203326"/>
                  </a:cubicBezTo>
                  <a:close/>
                  <a:moveTo>
                    <a:pt x="769665" y="1203326"/>
                  </a:moveTo>
                  <a:cubicBezTo>
                    <a:pt x="769665" y="1203326"/>
                    <a:pt x="769665" y="1203326"/>
                    <a:pt x="770209" y="1203326"/>
                  </a:cubicBezTo>
                  <a:cubicBezTo>
                    <a:pt x="775108" y="1203326"/>
                    <a:pt x="779462" y="1207681"/>
                    <a:pt x="779462" y="1213123"/>
                  </a:cubicBezTo>
                  <a:cubicBezTo>
                    <a:pt x="779462" y="1218022"/>
                    <a:pt x="775108" y="1222376"/>
                    <a:pt x="770209" y="1222376"/>
                  </a:cubicBezTo>
                  <a:cubicBezTo>
                    <a:pt x="770209" y="1222376"/>
                    <a:pt x="770209" y="1222376"/>
                    <a:pt x="769665" y="1222376"/>
                  </a:cubicBezTo>
                  <a:cubicBezTo>
                    <a:pt x="764766" y="1222376"/>
                    <a:pt x="760412" y="1218022"/>
                    <a:pt x="760412" y="1213123"/>
                  </a:cubicBezTo>
                  <a:cubicBezTo>
                    <a:pt x="760412" y="1207681"/>
                    <a:pt x="764766" y="1203871"/>
                    <a:pt x="769665" y="1203326"/>
                  </a:cubicBezTo>
                  <a:close/>
                  <a:moveTo>
                    <a:pt x="726281" y="1203326"/>
                  </a:moveTo>
                  <a:cubicBezTo>
                    <a:pt x="731104" y="1203326"/>
                    <a:pt x="735013" y="1207590"/>
                    <a:pt x="735013" y="1212851"/>
                  </a:cubicBezTo>
                  <a:cubicBezTo>
                    <a:pt x="735013" y="1218112"/>
                    <a:pt x="731104" y="1222376"/>
                    <a:pt x="726281" y="1222376"/>
                  </a:cubicBezTo>
                  <a:cubicBezTo>
                    <a:pt x="721458" y="1222376"/>
                    <a:pt x="717549" y="1218112"/>
                    <a:pt x="717549" y="1212851"/>
                  </a:cubicBezTo>
                  <a:cubicBezTo>
                    <a:pt x="717549" y="1207590"/>
                    <a:pt x="721458" y="1203326"/>
                    <a:pt x="726281" y="1203326"/>
                  </a:cubicBezTo>
                  <a:close/>
                  <a:moveTo>
                    <a:pt x="683419" y="1203326"/>
                  </a:moveTo>
                  <a:cubicBezTo>
                    <a:pt x="688242" y="1203326"/>
                    <a:pt x="692151" y="1207590"/>
                    <a:pt x="692151" y="1212851"/>
                  </a:cubicBezTo>
                  <a:cubicBezTo>
                    <a:pt x="692151" y="1218112"/>
                    <a:pt x="688242" y="1222376"/>
                    <a:pt x="683419" y="1222376"/>
                  </a:cubicBezTo>
                  <a:cubicBezTo>
                    <a:pt x="678596" y="1222376"/>
                    <a:pt x="674687" y="1218112"/>
                    <a:pt x="674687" y="1212851"/>
                  </a:cubicBezTo>
                  <a:cubicBezTo>
                    <a:pt x="674687" y="1207590"/>
                    <a:pt x="678596" y="1203326"/>
                    <a:pt x="683419" y="1203326"/>
                  </a:cubicBezTo>
                  <a:close/>
                  <a:moveTo>
                    <a:pt x="640556" y="1203326"/>
                  </a:moveTo>
                  <a:cubicBezTo>
                    <a:pt x="645379" y="1203326"/>
                    <a:pt x="649288" y="1207590"/>
                    <a:pt x="649288" y="1212851"/>
                  </a:cubicBezTo>
                  <a:cubicBezTo>
                    <a:pt x="649288" y="1218112"/>
                    <a:pt x="645379" y="1222376"/>
                    <a:pt x="640556" y="1222376"/>
                  </a:cubicBezTo>
                  <a:cubicBezTo>
                    <a:pt x="635733" y="1222376"/>
                    <a:pt x="631824" y="1218112"/>
                    <a:pt x="631824" y="1212851"/>
                  </a:cubicBezTo>
                  <a:cubicBezTo>
                    <a:pt x="631824" y="1207590"/>
                    <a:pt x="635733" y="1203326"/>
                    <a:pt x="640556" y="1203326"/>
                  </a:cubicBezTo>
                  <a:close/>
                  <a:moveTo>
                    <a:pt x="597694" y="1203326"/>
                  </a:moveTo>
                  <a:cubicBezTo>
                    <a:pt x="602517" y="1203326"/>
                    <a:pt x="606426" y="1207590"/>
                    <a:pt x="606426" y="1212851"/>
                  </a:cubicBezTo>
                  <a:cubicBezTo>
                    <a:pt x="606426" y="1218112"/>
                    <a:pt x="602517" y="1222376"/>
                    <a:pt x="597694" y="1222376"/>
                  </a:cubicBezTo>
                  <a:cubicBezTo>
                    <a:pt x="592871" y="1222376"/>
                    <a:pt x="588962" y="1218112"/>
                    <a:pt x="588962" y="1212851"/>
                  </a:cubicBezTo>
                  <a:cubicBezTo>
                    <a:pt x="588962" y="1207590"/>
                    <a:pt x="592871" y="1203326"/>
                    <a:pt x="597694" y="1203326"/>
                  </a:cubicBezTo>
                  <a:close/>
                  <a:moveTo>
                    <a:pt x="554037" y="1203326"/>
                  </a:moveTo>
                  <a:cubicBezTo>
                    <a:pt x="559298" y="1203326"/>
                    <a:pt x="563562" y="1207590"/>
                    <a:pt x="563562" y="1212851"/>
                  </a:cubicBezTo>
                  <a:cubicBezTo>
                    <a:pt x="563562" y="1218112"/>
                    <a:pt x="559298" y="1222376"/>
                    <a:pt x="554037" y="1222376"/>
                  </a:cubicBezTo>
                  <a:cubicBezTo>
                    <a:pt x="548776" y="1222376"/>
                    <a:pt x="544512" y="1218112"/>
                    <a:pt x="544512" y="1212851"/>
                  </a:cubicBezTo>
                  <a:cubicBezTo>
                    <a:pt x="544512" y="1207590"/>
                    <a:pt x="548776" y="1203326"/>
                    <a:pt x="554037" y="1203326"/>
                  </a:cubicBezTo>
                  <a:close/>
                  <a:moveTo>
                    <a:pt x="511174" y="1203326"/>
                  </a:moveTo>
                  <a:cubicBezTo>
                    <a:pt x="516435" y="1203326"/>
                    <a:pt x="520699" y="1207590"/>
                    <a:pt x="520699" y="1212851"/>
                  </a:cubicBezTo>
                  <a:cubicBezTo>
                    <a:pt x="520699" y="1218112"/>
                    <a:pt x="516435" y="1222376"/>
                    <a:pt x="511174" y="1222376"/>
                  </a:cubicBezTo>
                  <a:cubicBezTo>
                    <a:pt x="505913" y="1222376"/>
                    <a:pt x="501649" y="1218112"/>
                    <a:pt x="501649" y="1212851"/>
                  </a:cubicBezTo>
                  <a:cubicBezTo>
                    <a:pt x="501649" y="1207590"/>
                    <a:pt x="505913" y="1203326"/>
                    <a:pt x="511174" y="1203326"/>
                  </a:cubicBezTo>
                  <a:close/>
                  <a:moveTo>
                    <a:pt x="468312" y="1203326"/>
                  </a:moveTo>
                  <a:cubicBezTo>
                    <a:pt x="473573" y="1203326"/>
                    <a:pt x="477837" y="1207590"/>
                    <a:pt x="477837" y="1212851"/>
                  </a:cubicBezTo>
                  <a:cubicBezTo>
                    <a:pt x="477837" y="1218112"/>
                    <a:pt x="473573" y="1222376"/>
                    <a:pt x="468312" y="1222376"/>
                  </a:cubicBezTo>
                  <a:cubicBezTo>
                    <a:pt x="463051" y="1222376"/>
                    <a:pt x="458787" y="1218112"/>
                    <a:pt x="458787" y="1212851"/>
                  </a:cubicBezTo>
                  <a:cubicBezTo>
                    <a:pt x="458787" y="1207590"/>
                    <a:pt x="463051" y="1203326"/>
                    <a:pt x="468312" y="1203326"/>
                  </a:cubicBezTo>
                  <a:close/>
                  <a:moveTo>
                    <a:pt x="425177" y="1203326"/>
                  </a:moveTo>
                  <a:cubicBezTo>
                    <a:pt x="430620" y="1203326"/>
                    <a:pt x="434974" y="1207681"/>
                    <a:pt x="434974" y="1213123"/>
                  </a:cubicBezTo>
                  <a:cubicBezTo>
                    <a:pt x="434974" y="1218022"/>
                    <a:pt x="430620" y="1222376"/>
                    <a:pt x="425177" y="1222376"/>
                  </a:cubicBezTo>
                  <a:cubicBezTo>
                    <a:pt x="419734" y="1222376"/>
                    <a:pt x="415924" y="1218022"/>
                    <a:pt x="415924" y="1213123"/>
                  </a:cubicBezTo>
                  <a:cubicBezTo>
                    <a:pt x="415924" y="1207681"/>
                    <a:pt x="419734" y="1203871"/>
                    <a:pt x="425177" y="1203326"/>
                  </a:cubicBezTo>
                  <a:close/>
                  <a:moveTo>
                    <a:pt x="2487893" y="1203325"/>
                  </a:moveTo>
                  <a:cubicBezTo>
                    <a:pt x="2487893" y="1203325"/>
                    <a:pt x="2487893" y="1203325"/>
                    <a:pt x="2488406" y="1203325"/>
                  </a:cubicBezTo>
                  <a:cubicBezTo>
                    <a:pt x="2493029" y="1203325"/>
                    <a:pt x="2497138" y="1207680"/>
                    <a:pt x="2497138" y="1212578"/>
                  </a:cubicBezTo>
                  <a:cubicBezTo>
                    <a:pt x="2495084" y="1215844"/>
                    <a:pt x="2492515" y="1219110"/>
                    <a:pt x="2489947" y="1222375"/>
                  </a:cubicBezTo>
                  <a:cubicBezTo>
                    <a:pt x="2489434" y="1222375"/>
                    <a:pt x="2488920" y="1222375"/>
                    <a:pt x="2488406" y="1222375"/>
                  </a:cubicBezTo>
                  <a:cubicBezTo>
                    <a:pt x="2488406" y="1222375"/>
                    <a:pt x="2488406" y="1222375"/>
                    <a:pt x="2487893" y="1222375"/>
                  </a:cubicBezTo>
                  <a:cubicBezTo>
                    <a:pt x="2483270" y="1222375"/>
                    <a:pt x="2479675" y="1218021"/>
                    <a:pt x="2479675" y="1213122"/>
                  </a:cubicBezTo>
                  <a:cubicBezTo>
                    <a:pt x="2479675" y="1207680"/>
                    <a:pt x="2483270" y="1203870"/>
                    <a:pt x="2487893" y="1203325"/>
                  </a:cubicBezTo>
                  <a:close/>
                  <a:moveTo>
                    <a:pt x="2446337" y="1203325"/>
                  </a:moveTo>
                  <a:cubicBezTo>
                    <a:pt x="2451598" y="1203325"/>
                    <a:pt x="2455862" y="1207589"/>
                    <a:pt x="2455862" y="1212850"/>
                  </a:cubicBezTo>
                  <a:cubicBezTo>
                    <a:pt x="2455862" y="1218111"/>
                    <a:pt x="2451598" y="1222375"/>
                    <a:pt x="2446337" y="1222375"/>
                  </a:cubicBezTo>
                  <a:cubicBezTo>
                    <a:pt x="2441076" y="1222375"/>
                    <a:pt x="2436812" y="1218111"/>
                    <a:pt x="2436812" y="1212850"/>
                  </a:cubicBezTo>
                  <a:cubicBezTo>
                    <a:pt x="2436812" y="1207589"/>
                    <a:pt x="2441076" y="1203325"/>
                    <a:pt x="2446337" y="1203325"/>
                  </a:cubicBezTo>
                  <a:close/>
                  <a:moveTo>
                    <a:pt x="2402681" y="1203325"/>
                  </a:moveTo>
                  <a:cubicBezTo>
                    <a:pt x="2407504" y="1203325"/>
                    <a:pt x="2411413" y="1207589"/>
                    <a:pt x="2411413" y="1212850"/>
                  </a:cubicBezTo>
                  <a:cubicBezTo>
                    <a:pt x="2411413" y="1218111"/>
                    <a:pt x="2407504" y="1222375"/>
                    <a:pt x="2402681" y="1222375"/>
                  </a:cubicBezTo>
                  <a:cubicBezTo>
                    <a:pt x="2397858" y="1222375"/>
                    <a:pt x="2393949" y="1218111"/>
                    <a:pt x="2393949" y="1212850"/>
                  </a:cubicBezTo>
                  <a:cubicBezTo>
                    <a:pt x="2393949" y="1207589"/>
                    <a:pt x="2397858" y="1203325"/>
                    <a:pt x="2402681" y="1203325"/>
                  </a:cubicBezTo>
                  <a:close/>
                  <a:moveTo>
                    <a:pt x="2359819" y="1203325"/>
                  </a:moveTo>
                  <a:cubicBezTo>
                    <a:pt x="2364642" y="1203325"/>
                    <a:pt x="2368551" y="1207589"/>
                    <a:pt x="2368551" y="1212850"/>
                  </a:cubicBezTo>
                  <a:cubicBezTo>
                    <a:pt x="2368551" y="1218111"/>
                    <a:pt x="2364642" y="1222375"/>
                    <a:pt x="2359819" y="1222375"/>
                  </a:cubicBezTo>
                  <a:cubicBezTo>
                    <a:pt x="2354996" y="1222375"/>
                    <a:pt x="2351087" y="1218111"/>
                    <a:pt x="2351087" y="1212850"/>
                  </a:cubicBezTo>
                  <a:cubicBezTo>
                    <a:pt x="2351087" y="1207589"/>
                    <a:pt x="2354996" y="1203325"/>
                    <a:pt x="2359819" y="1203325"/>
                  </a:cubicBezTo>
                  <a:close/>
                  <a:moveTo>
                    <a:pt x="2316162" y="1203325"/>
                  </a:moveTo>
                  <a:cubicBezTo>
                    <a:pt x="2321423" y="1203325"/>
                    <a:pt x="2325687" y="1207589"/>
                    <a:pt x="2325687" y="1212850"/>
                  </a:cubicBezTo>
                  <a:cubicBezTo>
                    <a:pt x="2325687" y="1218111"/>
                    <a:pt x="2321423" y="1222375"/>
                    <a:pt x="2316162" y="1222375"/>
                  </a:cubicBezTo>
                  <a:cubicBezTo>
                    <a:pt x="2310901" y="1222375"/>
                    <a:pt x="2306637" y="1218111"/>
                    <a:pt x="2306637" y="1212850"/>
                  </a:cubicBezTo>
                  <a:cubicBezTo>
                    <a:pt x="2306637" y="1207589"/>
                    <a:pt x="2310901" y="1203325"/>
                    <a:pt x="2316162" y="1203325"/>
                  </a:cubicBezTo>
                  <a:close/>
                  <a:moveTo>
                    <a:pt x="2273299" y="1203325"/>
                  </a:moveTo>
                  <a:cubicBezTo>
                    <a:pt x="2278560" y="1203325"/>
                    <a:pt x="2282824" y="1207589"/>
                    <a:pt x="2282824" y="1212850"/>
                  </a:cubicBezTo>
                  <a:cubicBezTo>
                    <a:pt x="2282824" y="1218111"/>
                    <a:pt x="2278560" y="1222375"/>
                    <a:pt x="2273299" y="1222375"/>
                  </a:cubicBezTo>
                  <a:cubicBezTo>
                    <a:pt x="2268038" y="1222375"/>
                    <a:pt x="2263774" y="1218111"/>
                    <a:pt x="2263774" y="1212850"/>
                  </a:cubicBezTo>
                  <a:cubicBezTo>
                    <a:pt x="2263774" y="1207589"/>
                    <a:pt x="2268038" y="1203325"/>
                    <a:pt x="2273299" y="1203325"/>
                  </a:cubicBezTo>
                  <a:close/>
                  <a:moveTo>
                    <a:pt x="2230437" y="1203325"/>
                  </a:moveTo>
                  <a:cubicBezTo>
                    <a:pt x="2235698" y="1203325"/>
                    <a:pt x="2239962" y="1207589"/>
                    <a:pt x="2239962" y="1212850"/>
                  </a:cubicBezTo>
                  <a:cubicBezTo>
                    <a:pt x="2239962" y="1218111"/>
                    <a:pt x="2235698" y="1222375"/>
                    <a:pt x="2230437" y="1222375"/>
                  </a:cubicBezTo>
                  <a:cubicBezTo>
                    <a:pt x="2225176" y="1222375"/>
                    <a:pt x="2220912" y="1218111"/>
                    <a:pt x="2220912" y="1212850"/>
                  </a:cubicBezTo>
                  <a:cubicBezTo>
                    <a:pt x="2220912" y="1207589"/>
                    <a:pt x="2225176" y="1203325"/>
                    <a:pt x="2230437" y="1203325"/>
                  </a:cubicBezTo>
                  <a:close/>
                  <a:moveTo>
                    <a:pt x="2187574" y="1203325"/>
                  </a:moveTo>
                  <a:cubicBezTo>
                    <a:pt x="2192835" y="1203325"/>
                    <a:pt x="2197099" y="1207589"/>
                    <a:pt x="2197099" y="1212850"/>
                  </a:cubicBezTo>
                  <a:cubicBezTo>
                    <a:pt x="2197099" y="1218111"/>
                    <a:pt x="2192835" y="1222375"/>
                    <a:pt x="2187574" y="1222375"/>
                  </a:cubicBezTo>
                  <a:cubicBezTo>
                    <a:pt x="2182313" y="1222375"/>
                    <a:pt x="2178049" y="1218111"/>
                    <a:pt x="2178049" y="1212850"/>
                  </a:cubicBezTo>
                  <a:cubicBezTo>
                    <a:pt x="2178049" y="1207589"/>
                    <a:pt x="2182313" y="1203325"/>
                    <a:pt x="2187574" y="1203325"/>
                  </a:cubicBezTo>
                  <a:close/>
                  <a:moveTo>
                    <a:pt x="2144440" y="1203325"/>
                  </a:moveTo>
                  <a:cubicBezTo>
                    <a:pt x="2144440" y="1203325"/>
                    <a:pt x="2144440" y="1203325"/>
                    <a:pt x="2144984" y="1203325"/>
                  </a:cubicBezTo>
                  <a:cubicBezTo>
                    <a:pt x="2149883" y="1203325"/>
                    <a:pt x="2154237" y="1207680"/>
                    <a:pt x="2154237" y="1213122"/>
                  </a:cubicBezTo>
                  <a:cubicBezTo>
                    <a:pt x="2154237" y="1218021"/>
                    <a:pt x="2149883" y="1222375"/>
                    <a:pt x="2144984" y="1222375"/>
                  </a:cubicBezTo>
                  <a:cubicBezTo>
                    <a:pt x="2144984" y="1222375"/>
                    <a:pt x="2144984" y="1222375"/>
                    <a:pt x="2144440" y="1222375"/>
                  </a:cubicBezTo>
                  <a:cubicBezTo>
                    <a:pt x="2139541" y="1222375"/>
                    <a:pt x="2135187" y="1218021"/>
                    <a:pt x="2135187" y="1213122"/>
                  </a:cubicBezTo>
                  <a:cubicBezTo>
                    <a:pt x="2135187" y="1207680"/>
                    <a:pt x="2139541" y="1203870"/>
                    <a:pt x="2144440" y="1203325"/>
                  </a:cubicBezTo>
                  <a:close/>
                  <a:moveTo>
                    <a:pt x="2101850" y="1203325"/>
                  </a:moveTo>
                  <a:cubicBezTo>
                    <a:pt x="2107111" y="1203325"/>
                    <a:pt x="2111375" y="1207589"/>
                    <a:pt x="2111375" y="1212850"/>
                  </a:cubicBezTo>
                  <a:cubicBezTo>
                    <a:pt x="2111375" y="1218111"/>
                    <a:pt x="2107111" y="1222375"/>
                    <a:pt x="2101850" y="1222375"/>
                  </a:cubicBezTo>
                  <a:cubicBezTo>
                    <a:pt x="2096589" y="1222375"/>
                    <a:pt x="2092325" y="1218111"/>
                    <a:pt x="2092325" y="1212850"/>
                  </a:cubicBezTo>
                  <a:cubicBezTo>
                    <a:pt x="2092325" y="1207589"/>
                    <a:pt x="2096589" y="1203325"/>
                    <a:pt x="2101850" y="1203325"/>
                  </a:cubicBezTo>
                  <a:close/>
                  <a:moveTo>
                    <a:pt x="2058987" y="1203325"/>
                  </a:moveTo>
                  <a:cubicBezTo>
                    <a:pt x="2064248" y="1203325"/>
                    <a:pt x="2068512" y="1207589"/>
                    <a:pt x="2068512" y="1212850"/>
                  </a:cubicBezTo>
                  <a:cubicBezTo>
                    <a:pt x="2068512" y="1218111"/>
                    <a:pt x="2064248" y="1222375"/>
                    <a:pt x="2058987" y="1222375"/>
                  </a:cubicBezTo>
                  <a:cubicBezTo>
                    <a:pt x="2053726" y="1222375"/>
                    <a:pt x="2049462" y="1218111"/>
                    <a:pt x="2049462" y="1212850"/>
                  </a:cubicBezTo>
                  <a:cubicBezTo>
                    <a:pt x="2049462" y="1207589"/>
                    <a:pt x="2053726" y="1203325"/>
                    <a:pt x="2058987" y="1203325"/>
                  </a:cubicBezTo>
                  <a:close/>
                  <a:moveTo>
                    <a:pt x="2016125" y="1203325"/>
                  </a:moveTo>
                  <a:cubicBezTo>
                    <a:pt x="2021386" y="1203325"/>
                    <a:pt x="2025650" y="1207589"/>
                    <a:pt x="2025650" y="1212850"/>
                  </a:cubicBezTo>
                  <a:cubicBezTo>
                    <a:pt x="2025650" y="1218111"/>
                    <a:pt x="2021386" y="1222375"/>
                    <a:pt x="2016125" y="1222375"/>
                  </a:cubicBezTo>
                  <a:cubicBezTo>
                    <a:pt x="2010864" y="1222375"/>
                    <a:pt x="2006600" y="1218111"/>
                    <a:pt x="2006600" y="1212850"/>
                  </a:cubicBezTo>
                  <a:cubicBezTo>
                    <a:pt x="2006600" y="1207589"/>
                    <a:pt x="2010864" y="1203325"/>
                    <a:pt x="2016125" y="1203325"/>
                  </a:cubicBezTo>
                  <a:close/>
                  <a:moveTo>
                    <a:pt x="1973262" y="1203325"/>
                  </a:moveTo>
                  <a:cubicBezTo>
                    <a:pt x="1978523" y="1203325"/>
                    <a:pt x="1982787" y="1207589"/>
                    <a:pt x="1982787" y="1212850"/>
                  </a:cubicBezTo>
                  <a:cubicBezTo>
                    <a:pt x="1982787" y="1218111"/>
                    <a:pt x="1978523" y="1222375"/>
                    <a:pt x="1973262" y="1222375"/>
                  </a:cubicBezTo>
                  <a:cubicBezTo>
                    <a:pt x="1968001" y="1222375"/>
                    <a:pt x="1963737" y="1218111"/>
                    <a:pt x="1963737" y="1212850"/>
                  </a:cubicBezTo>
                  <a:cubicBezTo>
                    <a:pt x="1963737" y="1207589"/>
                    <a:pt x="1968001" y="1203325"/>
                    <a:pt x="1973262" y="1203325"/>
                  </a:cubicBezTo>
                  <a:close/>
                  <a:moveTo>
                    <a:pt x="1930400" y="1203325"/>
                  </a:moveTo>
                  <a:cubicBezTo>
                    <a:pt x="1935661" y="1203325"/>
                    <a:pt x="1939925" y="1207589"/>
                    <a:pt x="1939925" y="1212850"/>
                  </a:cubicBezTo>
                  <a:cubicBezTo>
                    <a:pt x="1939925" y="1218111"/>
                    <a:pt x="1935661" y="1222375"/>
                    <a:pt x="1930400" y="1222375"/>
                  </a:cubicBezTo>
                  <a:cubicBezTo>
                    <a:pt x="1925139" y="1222375"/>
                    <a:pt x="1920875" y="1218111"/>
                    <a:pt x="1920875" y="1212850"/>
                  </a:cubicBezTo>
                  <a:cubicBezTo>
                    <a:pt x="1920875" y="1207589"/>
                    <a:pt x="1925139" y="1203325"/>
                    <a:pt x="1930400" y="1203325"/>
                  </a:cubicBezTo>
                  <a:close/>
                  <a:moveTo>
                    <a:pt x="1886744" y="1203325"/>
                  </a:moveTo>
                  <a:cubicBezTo>
                    <a:pt x="1891567" y="1203325"/>
                    <a:pt x="1895476" y="1207589"/>
                    <a:pt x="1895476" y="1212850"/>
                  </a:cubicBezTo>
                  <a:cubicBezTo>
                    <a:pt x="1895476" y="1218111"/>
                    <a:pt x="1891567" y="1222375"/>
                    <a:pt x="1886744" y="1222375"/>
                  </a:cubicBezTo>
                  <a:cubicBezTo>
                    <a:pt x="1881921" y="1222375"/>
                    <a:pt x="1878012" y="1218111"/>
                    <a:pt x="1878012" y="1212850"/>
                  </a:cubicBezTo>
                  <a:cubicBezTo>
                    <a:pt x="1878012" y="1207589"/>
                    <a:pt x="1881921" y="1203325"/>
                    <a:pt x="1886744" y="1203325"/>
                  </a:cubicBezTo>
                  <a:close/>
                  <a:moveTo>
                    <a:pt x="1843882" y="1203325"/>
                  </a:moveTo>
                  <a:cubicBezTo>
                    <a:pt x="1848705" y="1203325"/>
                    <a:pt x="1852614" y="1207589"/>
                    <a:pt x="1852614" y="1212850"/>
                  </a:cubicBezTo>
                  <a:cubicBezTo>
                    <a:pt x="1852614" y="1218111"/>
                    <a:pt x="1848705" y="1222375"/>
                    <a:pt x="1843882" y="1222375"/>
                  </a:cubicBezTo>
                  <a:cubicBezTo>
                    <a:pt x="1839059" y="1222375"/>
                    <a:pt x="1835150" y="1218111"/>
                    <a:pt x="1835150" y="1212850"/>
                  </a:cubicBezTo>
                  <a:cubicBezTo>
                    <a:pt x="1835150" y="1207589"/>
                    <a:pt x="1839059" y="1203325"/>
                    <a:pt x="1843882" y="1203325"/>
                  </a:cubicBezTo>
                  <a:close/>
                  <a:moveTo>
                    <a:pt x="1800505" y="1203325"/>
                  </a:moveTo>
                  <a:cubicBezTo>
                    <a:pt x="1800505" y="1203325"/>
                    <a:pt x="1800505" y="1203325"/>
                    <a:pt x="1801018" y="1203325"/>
                  </a:cubicBezTo>
                  <a:cubicBezTo>
                    <a:pt x="1806155" y="1203325"/>
                    <a:pt x="1809750" y="1207680"/>
                    <a:pt x="1809750" y="1213122"/>
                  </a:cubicBezTo>
                  <a:cubicBezTo>
                    <a:pt x="1809750" y="1218021"/>
                    <a:pt x="1806155" y="1222375"/>
                    <a:pt x="1801018" y="1222375"/>
                  </a:cubicBezTo>
                  <a:cubicBezTo>
                    <a:pt x="1801018" y="1222375"/>
                    <a:pt x="1801018" y="1222375"/>
                    <a:pt x="1800505" y="1222375"/>
                  </a:cubicBezTo>
                  <a:cubicBezTo>
                    <a:pt x="1795882" y="1222375"/>
                    <a:pt x="1792287" y="1218021"/>
                    <a:pt x="1792287" y="1213122"/>
                  </a:cubicBezTo>
                  <a:cubicBezTo>
                    <a:pt x="1792287" y="1207680"/>
                    <a:pt x="1795882" y="1203870"/>
                    <a:pt x="1800505" y="1203325"/>
                  </a:cubicBezTo>
                  <a:close/>
                  <a:moveTo>
                    <a:pt x="1414462" y="1203325"/>
                  </a:moveTo>
                  <a:cubicBezTo>
                    <a:pt x="1419723" y="1203325"/>
                    <a:pt x="1423987" y="1207589"/>
                    <a:pt x="1423987" y="1212850"/>
                  </a:cubicBezTo>
                  <a:cubicBezTo>
                    <a:pt x="1423987" y="1218111"/>
                    <a:pt x="1419723" y="1222375"/>
                    <a:pt x="1414462" y="1222375"/>
                  </a:cubicBezTo>
                  <a:cubicBezTo>
                    <a:pt x="1409201" y="1222375"/>
                    <a:pt x="1404937" y="1218111"/>
                    <a:pt x="1404937" y="1212850"/>
                  </a:cubicBezTo>
                  <a:cubicBezTo>
                    <a:pt x="1404937" y="1207589"/>
                    <a:pt x="1409201" y="1203325"/>
                    <a:pt x="1414462" y="1203325"/>
                  </a:cubicBezTo>
                  <a:close/>
                  <a:moveTo>
                    <a:pt x="1370806" y="1203325"/>
                  </a:moveTo>
                  <a:cubicBezTo>
                    <a:pt x="1375629" y="1203325"/>
                    <a:pt x="1379538" y="1207589"/>
                    <a:pt x="1379538" y="1212850"/>
                  </a:cubicBezTo>
                  <a:cubicBezTo>
                    <a:pt x="1379538" y="1218111"/>
                    <a:pt x="1375629" y="1222375"/>
                    <a:pt x="1370806" y="1222375"/>
                  </a:cubicBezTo>
                  <a:cubicBezTo>
                    <a:pt x="1365983" y="1222375"/>
                    <a:pt x="1362074" y="1218111"/>
                    <a:pt x="1362074" y="1212850"/>
                  </a:cubicBezTo>
                  <a:cubicBezTo>
                    <a:pt x="1362074" y="1207589"/>
                    <a:pt x="1365983" y="1203325"/>
                    <a:pt x="1370806" y="1203325"/>
                  </a:cubicBezTo>
                  <a:close/>
                  <a:moveTo>
                    <a:pt x="1328737" y="1203325"/>
                  </a:moveTo>
                  <a:cubicBezTo>
                    <a:pt x="1333998" y="1203325"/>
                    <a:pt x="1338262" y="1207589"/>
                    <a:pt x="1338262" y="1212850"/>
                  </a:cubicBezTo>
                  <a:cubicBezTo>
                    <a:pt x="1338262" y="1218111"/>
                    <a:pt x="1333998" y="1222375"/>
                    <a:pt x="1328737" y="1222375"/>
                  </a:cubicBezTo>
                  <a:cubicBezTo>
                    <a:pt x="1323476" y="1222375"/>
                    <a:pt x="1319212" y="1218111"/>
                    <a:pt x="1319212" y="1212850"/>
                  </a:cubicBezTo>
                  <a:cubicBezTo>
                    <a:pt x="1319212" y="1207589"/>
                    <a:pt x="1323476" y="1203325"/>
                    <a:pt x="1328737" y="1203325"/>
                  </a:cubicBezTo>
                  <a:close/>
                  <a:moveTo>
                    <a:pt x="1285081" y="1203325"/>
                  </a:moveTo>
                  <a:cubicBezTo>
                    <a:pt x="1289904" y="1203325"/>
                    <a:pt x="1293813" y="1207589"/>
                    <a:pt x="1293813" y="1212850"/>
                  </a:cubicBezTo>
                  <a:cubicBezTo>
                    <a:pt x="1293813" y="1218111"/>
                    <a:pt x="1289904" y="1222375"/>
                    <a:pt x="1285081" y="1222375"/>
                  </a:cubicBezTo>
                  <a:cubicBezTo>
                    <a:pt x="1280258" y="1222375"/>
                    <a:pt x="1276349" y="1218111"/>
                    <a:pt x="1276349" y="1212850"/>
                  </a:cubicBezTo>
                  <a:cubicBezTo>
                    <a:pt x="1276349" y="1207589"/>
                    <a:pt x="1280258" y="1203325"/>
                    <a:pt x="1285081" y="1203325"/>
                  </a:cubicBezTo>
                  <a:close/>
                  <a:moveTo>
                    <a:pt x="1242219" y="1203325"/>
                  </a:moveTo>
                  <a:cubicBezTo>
                    <a:pt x="1247042" y="1203325"/>
                    <a:pt x="1250951" y="1207589"/>
                    <a:pt x="1250951" y="1212850"/>
                  </a:cubicBezTo>
                  <a:cubicBezTo>
                    <a:pt x="1250951" y="1218111"/>
                    <a:pt x="1247042" y="1222375"/>
                    <a:pt x="1242219" y="1222375"/>
                  </a:cubicBezTo>
                  <a:cubicBezTo>
                    <a:pt x="1237396" y="1222375"/>
                    <a:pt x="1233487" y="1218111"/>
                    <a:pt x="1233487" y="1212850"/>
                  </a:cubicBezTo>
                  <a:cubicBezTo>
                    <a:pt x="1233487" y="1207589"/>
                    <a:pt x="1237396" y="1203325"/>
                    <a:pt x="1242219" y="1203325"/>
                  </a:cubicBezTo>
                  <a:close/>
                  <a:moveTo>
                    <a:pt x="1198562" y="1203325"/>
                  </a:moveTo>
                  <a:cubicBezTo>
                    <a:pt x="1203823" y="1203325"/>
                    <a:pt x="1208087" y="1207589"/>
                    <a:pt x="1208087" y="1212850"/>
                  </a:cubicBezTo>
                  <a:cubicBezTo>
                    <a:pt x="1208087" y="1218111"/>
                    <a:pt x="1203823" y="1222375"/>
                    <a:pt x="1198562" y="1222375"/>
                  </a:cubicBezTo>
                  <a:cubicBezTo>
                    <a:pt x="1193301" y="1222375"/>
                    <a:pt x="1189037" y="1218111"/>
                    <a:pt x="1189037" y="1212850"/>
                  </a:cubicBezTo>
                  <a:cubicBezTo>
                    <a:pt x="1189037" y="1207589"/>
                    <a:pt x="1193301" y="1203325"/>
                    <a:pt x="1198562" y="1203325"/>
                  </a:cubicBezTo>
                  <a:close/>
                  <a:moveTo>
                    <a:pt x="1155699" y="1203325"/>
                  </a:moveTo>
                  <a:cubicBezTo>
                    <a:pt x="1160960" y="1203325"/>
                    <a:pt x="1165224" y="1207589"/>
                    <a:pt x="1165224" y="1212850"/>
                  </a:cubicBezTo>
                  <a:cubicBezTo>
                    <a:pt x="1165224" y="1218111"/>
                    <a:pt x="1160960" y="1222375"/>
                    <a:pt x="1155699" y="1222375"/>
                  </a:cubicBezTo>
                  <a:cubicBezTo>
                    <a:pt x="1150438" y="1222375"/>
                    <a:pt x="1146174" y="1218111"/>
                    <a:pt x="1146174" y="1212850"/>
                  </a:cubicBezTo>
                  <a:cubicBezTo>
                    <a:pt x="1146174" y="1207589"/>
                    <a:pt x="1150438" y="1203325"/>
                    <a:pt x="1155699" y="1203325"/>
                  </a:cubicBezTo>
                  <a:close/>
                  <a:moveTo>
                    <a:pt x="1112882" y="1203325"/>
                  </a:moveTo>
                  <a:cubicBezTo>
                    <a:pt x="1112882" y="1203325"/>
                    <a:pt x="1112882" y="1203325"/>
                    <a:pt x="1113381" y="1203325"/>
                  </a:cubicBezTo>
                  <a:cubicBezTo>
                    <a:pt x="1118370" y="1203325"/>
                    <a:pt x="1122362" y="1207680"/>
                    <a:pt x="1122362" y="1213122"/>
                  </a:cubicBezTo>
                  <a:cubicBezTo>
                    <a:pt x="1122362" y="1218021"/>
                    <a:pt x="1118370" y="1222375"/>
                    <a:pt x="1113381" y="1222375"/>
                  </a:cubicBezTo>
                  <a:cubicBezTo>
                    <a:pt x="1113381" y="1222375"/>
                    <a:pt x="1113381" y="1222375"/>
                    <a:pt x="1112882" y="1222375"/>
                  </a:cubicBezTo>
                  <a:cubicBezTo>
                    <a:pt x="1108392" y="1222375"/>
                    <a:pt x="1104899" y="1218021"/>
                    <a:pt x="1104899" y="1213122"/>
                  </a:cubicBezTo>
                  <a:cubicBezTo>
                    <a:pt x="1104899" y="1207680"/>
                    <a:pt x="1108392" y="1203870"/>
                    <a:pt x="1112882" y="1203325"/>
                  </a:cubicBezTo>
                  <a:close/>
                  <a:moveTo>
                    <a:pt x="382587" y="1203325"/>
                  </a:moveTo>
                  <a:cubicBezTo>
                    <a:pt x="387848" y="1203325"/>
                    <a:pt x="392112" y="1207589"/>
                    <a:pt x="392112" y="1212850"/>
                  </a:cubicBezTo>
                  <a:cubicBezTo>
                    <a:pt x="392112" y="1218111"/>
                    <a:pt x="387848" y="1222375"/>
                    <a:pt x="382587" y="1222375"/>
                  </a:cubicBezTo>
                  <a:cubicBezTo>
                    <a:pt x="377326" y="1222375"/>
                    <a:pt x="373062" y="1218111"/>
                    <a:pt x="373062" y="1212850"/>
                  </a:cubicBezTo>
                  <a:cubicBezTo>
                    <a:pt x="373062" y="1207589"/>
                    <a:pt x="377326" y="1203325"/>
                    <a:pt x="382587" y="1203325"/>
                  </a:cubicBezTo>
                  <a:close/>
                  <a:moveTo>
                    <a:pt x="339725" y="1203325"/>
                  </a:moveTo>
                  <a:cubicBezTo>
                    <a:pt x="344986" y="1203325"/>
                    <a:pt x="349250" y="1207589"/>
                    <a:pt x="349250" y="1212850"/>
                  </a:cubicBezTo>
                  <a:cubicBezTo>
                    <a:pt x="349250" y="1218111"/>
                    <a:pt x="344986" y="1222375"/>
                    <a:pt x="339725" y="1222375"/>
                  </a:cubicBezTo>
                  <a:cubicBezTo>
                    <a:pt x="334464" y="1222375"/>
                    <a:pt x="330200" y="1218111"/>
                    <a:pt x="330200" y="1212850"/>
                  </a:cubicBezTo>
                  <a:cubicBezTo>
                    <a:pt x="330200" y="1207589"/>
                    <a:pt x="334464" y="1203325"/>
                    <a:pt x="339725" y="1203325"/>
                  </a:cubicBezTo>
                  <a:close/>
                  <a:moveTo>
                    <a:pt x="296862" y="1203325"/>
                  </a:moveTo>
                  <a:cubicBezTo>
                    <a:pt x="302123" y="1203325"/>
                    <a:pt x="306387" y="1207589"/>
                    <a:pt x="306387" y="1212850"/>
                  </a:cubicBezTo>
                  <a:cubicBezTo>
                    <a:pt x="306387" y="1218111"/>
                    <a:pt x="302123" y="1222375"/>
                    <a:pt x="296862" y="1222375"/>
                  </a:cubicBezTo>
                  <a:cubicBezTo>
                    <a:pt x="291601" y="1222375"/>
                    <a:pt x="287337" y="1218111"/>
                    <a:pt x="287337" y="1212850"/>
                  </a:cubicBezTo>
                  <a:cubicBezTo>
                    <a:pt x="287337" y="1207589"/>
                    <a:pt x="291601" y="1203325"/>
                    <a:pt x="296862" y="1203325"/>
                  </a:cubicBezTo>
                  <a:close/>
                  <a:moveTo>
                    <a:pt x="254000" y="1203325"/>
                  </a:moveTo>
                  <a:cubicBezTo>
                    <a:pt x="259261" y="1203325"/>
                    <a:pt x="263525" y="1207589"/>
                    <a:pt x="263525" y="1212850"/>
                  </a:cubicBezTo>
                  <a:cubicBezTo>
                    <a:pt x="263525" y="1218111"/>
                    <a:pt x="259261" y="1222375"/>
                    <a:pt x="254000" y="1222375"/>
                  </a:cubicBezTo>
                  <a:cubicBezTo>
                    <a:pt x="248739" y="1222375"/>
                    <a:pt x="244475" y="1218111"/>
                    <a:pt x="244475" y="1212850"/>
                  </a:cubicBezTo>
                  <a:cubicBezTo>
                    <a:pt x="244475" y="1207589"/>
                    <a:pt x="248739" y="1203325"/>
                    <a:pt x="254000" y="1203325"/>
                  </a:cubicBezTo>
                  <a:close/>
                  <a:moveTo>
                    <a:pt x="211137" y="1203325"/>
                  </a:moveTo>
                  <a:cubicBezTo>
                    <a:pt x="216398" y="1203325"/>
                    <a:pt x="220662" y="1207589"/>
                    <a:pt x="220662" y="1212850"/>
                  </a:cubicBezTo>
                  <a:cubicBezTo>
                    <a:pt x="220662" y="1218111"/>
                    <a:pt x="216398" y="1222375"/>
                    <a:pt x="211137" y="1222375"/>
                  </a:cubicBezTo>
                  <a:cubicBezTo>
                    <a:pt x="205876" y="1222375"/>
                    <a:pt x="201612" y="1218111"/>
                    <a:pt x="201612" y="1212850"/>
                  </a:cubicBezTo>
                  <a:cubicBezTo>
                    <a:pt x="201612" y="1207589"/>
                    <a:pt x="205876" y="1203325"/>
                    <a:pt x="211137" y="1203325"/>
                  </a:cubicBezTo>
                  <a:close/>
                  <a:moveTo>
                    <a:pt x="168275" y="1203325"/>
                  </a:moveTo>
                  <a:cubicBezTo>
                    <a:pt x="173536" y="1203325"/>
                    <a:pt x="177800" y="1207589"/>
                    <a:pt x="177800" y="1212850"/>
                  </a:cubicBezTo>
                  <a:cubicBezTo>
                    <a:pt x="177800" y="1218111"/>
                    <a:pt x="173536" y="1222375"/>
                    <a:pt x="168275" y="1222375"/>
                  </a:cubicBezTo>
                  <a:cubicBezTo>
                    <a:pt x="163014" y="1222375"/>
                    <a:pt x="158750" y="1218111"/>
                    <a:pt x="158750" y="1212850"/>
                  </a:cubicBezTo>
                  <a:cubicBezTo>
                    <a:pt x="158750" y="1207589"/>
                    <a:pt x="163014" y="1203325"/>
                    <a:pt x="168275" y="1203325"/>
                  </a:cubicBezTo>
                  <a:close/>
                  <a:moveTo>
                    <a:pt x="124619" y="1203325"/>
                  </a:moveTo>
                  <a:cubicBezTo>
                    <a:pt x="129442" y="1203325"/>
                    <a:pt x="133351" y="1207589"/>
                    <a:pt x="133351" y="1212850"/>
                  </a:cubicBezTo>
                  <a:cubicBezTo>
                    <a:pt x="133351" y="1218111"/>
                    <a:pt x="129442" y="1222375"/>
                    <a:pt x="124619" y="1222375"/>
                  </a:cubicBezTo>
                  <a:cubicBezTo>
                    <a:pt x="119796" y="1222375"/>
                    <a:pt x="115887" y="1218111"/>
                    <a:pt x="115887" y="1212850"/>
                  </a:cubicBezTo>
                  <a:cubicBezTo>
                    <a:pt x="115887" y="1207589"/>
                    <a:pt x="119796" y="1203325"/>
                    <a:pt x="124619" y="1203325"/>
                  </a:cubicBezTo>
                  <a:close/>
                  <a:moveTo>
                    <a:pt x="81507" y="1203325"/>
                  </a:moveTo>
                  <a:cubicBezTo>
                    <a:pt x="81507" y="1203325"/>
                    <a:pt x="81507" y="1203325"/>
                    <a:pt x="82006" y="1203325"/>
                  </a:cubicBezTo>
                  <a:cubicBezTo>
                    <a:pt x="86496" y="1203325"/>
                    <a:pt x="90488" y="1207680"/>
                    <a:pt x="90488" y="1213122"/>
                  </a:cubicBezTo>
                  <a:cubicBezTo>
                    <a:pt x="90488" y="1218021"/>
                    <a:pt x="86496" y="1222375"/>
                    <a:pt x="82006" y="1222375"/>
                  </a:cubicBezTo>
                  <a:cubicBezTo>
                    <a:pt x="82006" y="1222375"/>
                    <a:pt x="82006" y="1222375"/>
                    <a:pt x="81507" y="1222375"/>
                  </a:cubicBezTo>
                  <a:cubicBezTo>
                    <a:pt x="77017" y="1222375"/>
                    <a:pt x="73025" y="1218021"/>
                    <a:pt x="73025" y="1213122"/>
                  </a:cubicBezTo>
                  <a:cubicBezTo>
                    <a:pt x="73025" y="1207680"/>
                    <a:pt x="77017" y="1203870"/>
                    <a:pt x="81507" y="1203325"/>
                  </a:cubicBezTo>
                  <a:close/>
                  <a:moveTo>
                    <a:pt x="38100" y="1203325"/>
                  </a:moveTo>
                  <a:cubicBezTo>
                    <a:pt x="43361" y="1203325"/>
                    <a:pt x="47625" y="1207589"/>
                    <a:pt x="47625" y="1212850"/>
                  </a:cubicBezTo>
                  <a:cubicBezTo>
                    <a:pt x="47625" y="1218111"/>
                    <a:pt x="43361" y="1222375"/>
                    <a:pt x="38100" y="1222375"/>
                  </a:cubicBezTo>
                  <a:cubicBezTo>
                    <a:pt x="32839" y="1222375"/>
                    <a:pt x="28575" y="1218111"/>
                    <a:pt x="28575" y="1212850"/>
                  </a:cubicBezTo>
                  <a:cubicBezTo>
                    <a:pt x="28575" y="1207589"/>
                    <a:pt x="32839" y="1203325"/>
                    <a:pt x="38100" y="1203325"/>
                  </a:cubicBezTo>
                  <a:close/>
                  <a:moveTo>
                    <a:pt x="2510632" y="1160463"/>
                  </a:moveTo>
                  <a:cubicBezTo>
                    <a:pt x="2515455" y="1160463"/>
                    <a:pt x="2519364" y="1164727"/>
                    <a:pt x="2519364" y="1169988"/>
                  </a:cubicBezTo>
                  <a:cubicBezTo>
                    <a:pt x="2519364" y="1175249"/>
                    <a:pt x="2515455" y="1179513"/>
                    <a:pt x="2510632" y="1179513"/>
                  </a:cubicBezTo>
                  <a:cubicBezTo>
                    <a:pt x="2505809" y="1179513"/>
                    <a:pt x="2501900" y="1175249"/>
                    <a:pt x="2501900" y="1169988"/>
                  </a:cubicBezTo>
                  <a:cubicBezTo>
                    <a:pt x="2501900" y="1164727"/>
                    <a:pt x="2505809" y="1160463"/>
                    <a:pt x="2510632" y="1160463"/>
                  </a:cubicBezTo>
                  <a:close/>
                  <a:moveTo>
                    <a:pt x="2467769" y="1160463"/>
                  </a:moveTo>
                  <a:cubicBezTo>
                    <a:pt x="2472592" y="1160463"/>
                    <a:pt x="2476501" y="1164727"/>
                    <a:pt x="2476501" y="1169988"/>
                  </a:cubicBezTo>
                  <a:cubicBezTo>
                    <a:pt x="2476501" y="1175249"/>
                    <a:pt x="2472592" y="1179513"/>
                    <a:pt x="2467769" y="1179513"/>
                  </a:cubicBezTo>
                  <a:cubicBezTo>
                    <a:pt x="2462946" y="1179513"/>
                    <a:pt x="2459037" y="1175249"/>
                    <a:pt x="2459037" y="1169988"/>
                  </a:cubicBezTo>
                  <a:cubicBezTo>
                    <a:pt x="2459037" y="1164727"/>
                    <a:pt x="2462946" y="1160463"/>
                    <a:pt x="2467769" y="1160463"/>
                  </a:cubicBezTo>
                  <a:close/>
                  <a:moveTo>
                    <a:pt x="2424112" y="1160463"/>
                  </a:moveTo>
                  <a:cubicBezTo>
                    <a:pt x="2429373" y="1160463"/>
                    <a:pt x="2433637" y="1164727"/>
                    <a:pt x="2433637" y="1169988"/>
                  </a:cubicBezTo>
                  <a:cubicBezTo>
                    <a:pt x="2433637" y="1175249"/>
                    <a:pt x="2429373" y="1179513"/>
                    <a:pt x="2424112" y="1179513"/>
                  </a:cubicBezTo>
                  <a:cubicBezTo>
                    <a:pt x="2418851" y="1179513"/>
                    <a:pt x="2414587" y="1175249"/>
                    <a:pt x="2414587" y="1169988"/>
                  </a:cubicBezTo>
                  <a:cubicBezTo>
                    <a:pt x="2414587" y="1164727"/>
                    <a:pt x="2418851" y="1160463"/>
                    <a:pt x="2424112" y="1160463"/>
                  </a:cubicBezTo>
                  <a:close/>
                  <a:moveTo>
                    <a:pt x="2381249" y="1160463"/>
                  </a:moveTo>
                  <a:cubicBezTo>
                    <a:pt x="2386510" y="1160463"/>
                    <a:pt x="2390774" y="1164727"/>
                    <a:pt x="2390774" y="1169988"/>
                  </a:cubicBezTo>
                  <a:cubicBezTo>
                    <a:pt x="2390774" y="1175249"/>
                    <a:pt x="2386510" y="1179513"/>
                    <a:pt x="2381249" y="1179513"/>
                  </a:cubicBezTo>
                  <a:cubicBezTo>
                    <a:pt x="2375988" y="1179513"/>
                    <a:pt x="2371724" y="1175249"/>
                    <a:pt x="2371724" y="1169988"/>
                  </a:cubicBezTo>
                  <a:cubicBezTo>
                    <a:pt x="2371724" y="1164727"/>
                    <a:pt x="2375988" y="1160463"/>
                    <a:pt x="2381249" y="1160463"/>
                  </a:cubicBezTo>
                  <a:close/>
                  <a:moveTo>
                    <a:pt x="2338387" y="1160463"/>
                  </a:moveTo>
                  <a:cubicBezTo>
                    <a:pt x="2343648" y="1160463"/>
                    <a:pt x="2347912" y="1164727"/>
                    <a:pt x="2347912" y="1169988"/>
                  </a:cubicBezTo>
                  <a:cubicBezTo>
                    <a:pt x="2347912" y="1175249"/>
                    <a:pt x="2343648" y="1179513"/>
                    <a:pt x="2338387" y="1179513"/>
                  </a:cubicBezTo>
                  <a:cubicBezTo>
                    <a:pt x="2333126" y="1179513"/>
                    <a:pt x="2328862" y="1175249"/>
                    <a:pt x="2328862" y="1169988"/>
                  </a:cubicBezTo>
                  <a:cubicBezTo>
                    <a:pt x="2328862" y="1164727"/>
                    <a:pt x="2333126" y="1160463"/>
                    <a:pt x="2338387" y="1160463"/>
                  </a:cubicBezTo>
                  <a:close/>
                  <a:moveTo>
                    <a:pt x="2295524" y="1160463"/>
                  </a:moveTo>
                  <a:cubicBezTo>
                    <a:pt x="2300785" y="1160463"/>
                    <a:pt x="2305049" y="1164727"/>
                    <a:pt x="2305049" y="1169988"/>
                  </a:cubicBezTo>
                  <a:cubicBezTo>
                    <a:pt x="2305049" y="1175249"/>
                    <a:pt x="2300785" y="1179513"/>
                    <a:pt x="2295524" y="1179513"/>
                  </a:cubicBezTo>
                  <a:cubicBezTo>
                    <a:pt x="2290263" y="1179513"/>
                    <a:pt x="2285999" y="1175249"/>
                    <a:pt x="2285999" y="1169988"/>
                  </a:cubicBezTo>
                  <a:cubicBezTo>
                    <a:pt x="2285999" y="1164727"/>
                    <a:pt x="2290263" y="1160463"/>
                    <a:pt x="2295524" y="1160463"/>
                  </a:cubicBezTo>
                  <a:close/>
                  <a:moveTo>
                    <a:pt x="2252662" y="1160463"/>
                  </a:moveTo>
                  <a:cubicBezTo>
                    <a:pt x="2257923" y="1160463"/>
                    <a:pt x="2262187" y="1164727"/>
                    <a:pt x="2262187" y="1169988"/>
                  </a:cubicBezTo>
                  <a:cubicBezTo>
                    <a:pt x="2262187" y="1175249"/>
                    <a:pt x="2257923" y="1179513"/>
                    <a:pt x="2252662" y="1179513"/>
                  </a:cubicBezTo>
                  <a:cubicBezTo>
                    <a:pt x="2247401" y="1179513"/>
                    <a:pt x="2243137" y="1175249"/>
                    <a:pt x="2243137" y="1169988"/>
                  </a:cubicBezTo>
                  <a:cubicBezTo>
                    <a:pt x="2243137" y="1164727"/>
                    <a:pt x="2247401" y="1160463"/>
                    <a:pt x="2252662" y="1160463"/>
                  </a:cubicBezTo>
                  <a:close/>
                  <a:moveTo>
                    <a:pt x="2209799" y="1160463"/>
                  </a:moveTo>
                  <a:cubicBezTo>
                    <a:pt x="2215060" y="1160463"/>
                    <a:pt x="2219324" y="1164727"/>
                    <a:pt x="2219324" y="1169988"/>
                  </a:cubicBezTo>
                  <a:cubicBezTo>
                    <a:pt x="2219324" y="1175249"/>
                    <a:pt x="2215060" y="1179513"/>
                    <a:pt x="2209799" y="1179513"/>
                  </a:cubicBezTo>
                  <a:cubicBezTo>
                    <a:pt x="2204538" y="1179513"/>
                    <a:pt x="2200274" y="1175249"/>
                    <a:pt x="2200274" y="1169988"/>
                  </a:cubicBezTo>
                  <a:cubicBezTo>
                    <a:pt x="2200274" y="1164727"/>
                    <a:pt x="2204538" y="1160463"/>
                    <a:pt x="2209799" y="1160463"/>
                  </a:cubicBezTo>
                  <a:close/>
                  <a:moveTo>
                    <a:pt x="2166937" y="1160463"/>
                  </a:moveTo>
                  <a:cubicBezTo>
                    <a:pt x="2172198" y="1160463"/>
                    <a:pt x="2176462" y="1164727"/>
                    <a:pt x="2176462" y="1169988"/>
                  </a:cubicBezTo>
                  <a:cubicBezTo>
                    <a:pt x="2176462" y="1175249"/>
                    <a:pt x="2172198" y="1179513"/>
                    <a:pt x="2166937" y="1179513"/>
                  </a:cubicBezTo>
                  <a:cubicBezTo>
                    <a:pt x="2161676" y="1179513"/>
                    <a:pt x="2157412" y="1175249"/>
                    <a:pt x="2157412" y="1169988"/>
                  </a:cubicBezTo>
                  <a:cubicBezTo>
                    <a:pt x="2157412" y="1164727"/>
                    <a:pt x="2161676" y="1160463"/>
                    <a:pt x="2166937" y="1160463"/>
                  </a:cubicBezTo>
                  <a:close/>
                  <a:moveTo>
                    <a:pt x="2124075" y="1160463"/>
                  </a:moveTo>
                  <a:cubicBezTo>
                    <a:pt x="2129336" y="1160463"/>
                    <a:pt x="2133600" y="1164727"/>
                    <a:pt x="2133600" y="1169988"/>
                  </a:cubicBezTo>
                  <a:cubicBezTo>
                    <a:pt x="2133600" y="1175249"/>
                    <a:pt x="2129336" y="1179513"/>
                    <a:pt x="2124075" y="1179513"/>
                  </a:cubicBezTo>
                  <a:cubicBezTo>
                    <a:pt x="2118814" y="1179513"/>
                    <a:pt x="2114550" y="1175249"/>
                    <a:pt x="2114550" y="1169988"/>
                  </a:cubicBezTo>
                  <a:cubicBezTo>
                    <a:pt x="2114550" y="1164727"/>
                    <a:pt x="2118814" y="1160463"/>
                    <a:pt x="2124075" y="1160463"/>
                  </a:cubicBezTo>
                  <a:close/>
                  <a:moveTo>
                    <a:pt x="2081212" y="1160463"/>
                  </a:moveTo>
                  <a:cubicBezTo>
                    <a:pt x="2086473" y="1160463"/>
                    <a:pt x="2090737" y="1164727"/>
                    <a:pt x="2090737" y="1169988"/>
                  </a:cubicBezTo>
                  <a:cubicBezTo>
                    <a:pt x="2090737" y="1175249"/>
                    <a:pt x="2086473" y="1179513"/>
                    <a:pt x="2081212" y="1179513"/>
                  </a:cubicBezTo>
                  <a:cubicBezTo>
                    <a:pt x="2075951" y="1179513"/>
                    <a:pt x="2071687" y="1175249"/>
                    <a:pt x="2071687" y="1169988"/>
                  </a:cubicBezTo>
                  <a:cubicBezTo>
                    <a:pt x="2071687" y="1164727"/>
                    <a:pt x="2075951" y="1160463"/>
                    <a:pt x="2081212" y="1160463"/>
                  </a:cubicBezTo>
                  <a:close/>
                  <a:moveTo>
                    <a:pt x="2038350" y="1160463"/>
                  </a:moveTo>
                  <a:cubicBezTo>
                    <a:pt x="2043611" y="1160463"/>
                    <a:pt x="2047875" y="1164727"/>
                    <a:pt x="2047875" y="1169988"/>
                  </a:cubicBezTo>
                  <a:cubicBezTo>
                    <a:pt x="2047875" y="1175249"/>
                    <a:pt x="2043611" y="1179513"/>
                    <a:pt x="2038350" y="1179513"/>
                  </a:cubicBezTo>
                  <a:cubicBezTo>
                    <a:pt x="2033089" y="1179513"/>
                    <a:pt x="2028825" y="1175249"/>
                    <a:pt x="2028825" y="1169988"/>
                  </a:cubicBezTo>
                  <a:cubicBezTo>
                    <a:pt x="2028825" y="1164727"/>
                    <a:pt x="2033089" y="1160463"/>
                    <a:pt x="2038350" y="1160463"/>
                  </a:cubicBezTo>
                  <a:close/>
                  <a:moveTo>
                    <a:pt x="1994694" y="1160463"/>
                  </a:moveTo>
                  <a:cubicBezTo>
                    <a:pt x="1999517" y="1160463"/>
                    <a:pt x="2003426" y="1164727"/>
                    <a:pt x="2003426" y="1169988"/>
                  </a:cubicBezTo>
                  <a:cubicBezTo>
                    <a:pt x="2003426" y="1175249"/>
                    <a:pt x="1999517" y="1179513"/>
                    <a:pt x="1994694" y="1179513"/>
                  </a:cubicBezTo>
                  <a:cubicBezTo>
                    <a:pt x="1989871" y="1179513"/>
                    <a:pt x="1985962" y="1175249"/>
                    <a:pt x="1985962" y="1169988"/>
                  </a:cubicBezTo>
                  <a:cubicBezTo>
                    <a:pt x="1985962" y="1164727"/>
                    <a:pt x="1989871" y="1160463"/>
                    <a:pt x="1994694" y="1160463"/>
                  </a:cubicBezTo>
                  <a:close/>
                  <a:moveTo>
                    <a:pt x="1951832" y="1160463"/>
                  </a:moveTo>
                  <a:cubicBezTo>
                    <a:pt x="1956655" y="1160463"/>
                    <a:pt x="1960564" y="1164727"/>
                    <a:pt x="1960564" y="1169988"/>
                  </a:cubicBezTo>
                  <a:cubicBezTo>
                    <a:pt x="1960564" y="1175249"/>
                    <a:pt x="1956655" y="1179513"/>
                    <a:pt x="1951832" y="1179513"/>
                  </a:cubicBezTo>
                  <a:cubicBezTo>
                    <a:pt x="1947009" y="1179513"/>
                    <a:pt x="1943100" y="1175249"/>
                    <a:pt x="1943100" y="1169988"/>
                  </a:cubicBezTo>
                  <a:cubicBezTo>
                    <a:pt x="1943100" y="1164727"/>
                    <a:pt x="1947009" y="1160463"/>
                    <a:pt x="1951832" y="1160463"/>
                  </a:cubicBezTo>
                  <a:close/>
                  <a:moveTo>
                    <a:pt x="1908969" y="1160463"/>
                  </a:moveTo>
                  <a:cubicBezTo>
                    <a:pt x="1913792" y="1160463"/>
                    <a:pt x="1917701" y="1164727"/>
                    <a:pt x="1917701" y="1169988"/>
                  </a:cubicBezTo>
                  <a:cubicBezTo>
                    <a:pt x="1917701" y="1175249"/>
                    <a:pt x="1913792" y="1179513"/>
                    <a:pt x="1908969" y="1179513"/>
                  </a:cubicBezTo>
                  <a:cubicBezTo>
                    <a:pt x="1904146" y="1179513"/>
                    <a:pt x="1900237" y="1175249"/>
                    <a:pt x="1900237" y="1169988"/>
                  </a:cubicBezTo>
                  <a:cubicBezTo>
                    <a:pt x="1900237" y="1164727"/>
                    <a:pt x="1904146" y="1160463"/>
                    <a:pt x="1908969" y="1160463"/>
                  </a:cubicBezTo>
                  <a:close/>
                  <a:moveTo>
                    <a:pt x="1866107" y="1160463"/>
                  </a:moveTo>
                  <a:cubicBezTo>
                    <a:pt x="1870930" y="1160463"/>
                    <a:pt x="1874839" y="1164727"/>
                    <a:pt x="1874839" y="1169988"/>
                  </a:cubicBezTo>
                  <a:cubicBezTo>
                    <a:pt x="1874839" y="1175249"/>
                    <a:pt x="1870930" y="1179513"/>
                    <a:pt x="1866107" y="1179513"/>
                  </a:cubicBezTo>
                  <a:cubicBezTo>
                    <a:pt x="1861284" y="1179513"/>
                    <a:pt x="1857375" y="1175249"/>
                    <a:pt x="1857375" y="1169988"/>
                  </a:cubicBezTo>
                  <a:cubicBezTo>
                    <a:pt x="1857375" y="1164727"/>
                    <a:pt x="1861284" y="1160463"/>
                    <a:pt x="1866107" y="1160463"/>
                  </a:cubicBezTo>
                  <a:close/>
                  <a:moveTo>
                    <a:pt x="1822450" y="1160463"/>
                  </a:moveTo>
                  <a:cubicBezTo>
                    <a:pt x="1827711" y="1160463"/>
                    <a:pt x="1831975" y="1164727"/>
                    <a:pt x="1831975" y="1169988"/>
                  </a:cubicBezTo>
                  <a:cubicBezTo>
                    <a:pt x="1831975" y="1175249"/>
                    <a:pt x="1827711" y="1179513"/>
                    <a:pt x="1822450" y="1179513"/>
                  </a:cubicBezTo>
                  <a:cubicBezTo>
                    <a:pt x="1817189" y="1179513"/>
                    <a:pt x="1812925" y="1175249"/>
                    <a:pt x="1812925" y="1169988"/>
                  </a:cubicBezTo>
                  <a:cubicBezTo>
                    <a:pt x="1812925" y="1164727"/>
                    <a:pt x="1817189" y="1160463"/>
                    <a:pt x="1822450" y="1160463"/>
                  </a:cubicBezTo>
                  <a:close/>
                  <a:moveTo>
                    <a:pt x="1779587" y="1160463"/>
                  </a:moveTo>
                  <a:cubicBezTo>
                    <a:pt x="1784848" y="1160463"/>
                    <a:pt x="1789112" y="1164727"/>
                    <a:pt x="1789112" y="1169988"/>
                  </a:cubicBezTo>
                  <a:cubicBezTo>
                    <a:pt x="1789112" y="1175249"/>
                    <a:pt x="1784848" y="1179513"/>
                    <a:pt x="1779587" y="1179513"/>
                  </a:cubicBezTo>
                  <a:cubicBezTo>
                    <a:pt x="1774326" y="1179513"/>
                    <a:pt x="1770062" y="1175249"/>
                    <a:pt x="1770062" y="1169988"/>
                  </a:cubicBezTo>
                  <a:cubicBezTo>
                    <a:pt x="1770062" y="1164727"/>
                    <a:pt x="1774326" y="1160463"/>
                    <a:pt x="1779587" y="1160463"/>
                  </a:cubicBezTo>
                  <a:close/>
                  <a:moveTo>
                    <a:pt x="1736724" y="1160463"/>
                  </a:moveTo>
                  <a:cubicBezTo>
                    <a:pt x="1741985" y="1160463"/>
                    <a:pt x="1746249" y="1164727"/>
                    <a:pt x="1746249" y="1169988"/>
                  </a:cubicBezTo>
                  <a:cubicBezTo>
                    <a:pt x="1746249" y="1175249"/>
                    <a:pt x="1741985" y="1179513"/>
                    <a:pt x="1736724" y="1179513"/>
                  </a:cubicBezTo>
                  <a:cubicBezTo>
                    <a:pt x="1731463" y="1179513"/>
                    <a:pt x="1727199" y="1175249"/>
                    <a:pt x="1727199" y="1169988"/>
                  </a:cubicBezTo>
                  <a:cubicBezTo>
                    <a:pt x="1727199" y="1164727"/>
                    <a:pt x="1731463" y="1160463"/>
                    <a:pt x="1736724" y="1160463"/>
                  </a:cubicBezTo>
                  <a:close/>
                  <a:moveTo>
                    <a:pt x="1693862" y="1160463"/>
                  </a:moveTo>
                  <a:cubicBezTo>
                    <a:pt x="1699123" y="1160463"/>
                    <a:pt x="1703387" y="1164727"/>
                    <a:pt x="1703387" y="1169988"/>
                  </a:cubicBezTo>
                  <a:cubicBezTo>
                    <a:pt x="1703387" y="1175249"/>
                    <a:pt x="1699123" y="1179513"/>
                    <a:pt x="1693862" y="1179513"/>
                  </a:cubicBezTo>
                  <a:cubicBezTo>
                    <a:pt x="1688601" y="1179513"/>
                    <a:pt x="1684337" y="1175249"/>
                    <a:pt x="1684337" y="1169988"/>
                  </a:cubicBezTo>
                  <a:cubicBezTo>
                    <a:pt x="1684337" y="1164727"/>
                    <a:pt x="1688601" y="1160463"/>
                    <a:pt x="1693862" y="1160463"/>
                  </a:cubicBezTo>
                  <a:close/>
                  <a:moveTo>
                    <a:pt x="1650999" y="1160463"/>
                  </a:moveTo>
                  <a:cubicBezTo>
                    <a:pt x="1656260" y="1160463"/>
                    <a:pt x="1660524" y="1164727"/>
                    <a:pt x="1660524" y="1169988"/>
                  </a:cubicBezTo>
                  <a:cubicBezTo>
                    <a:pt x="1660524" y="1175249"/>
                    <a:pt x="1656260" y="1179513"/>
                    <a:pt x="1650999" y="1179513"/>
                  </a:cubicBezTo>
                  <a:cubicBezTo>
                    <a:pt x="1645738" y="1179513"/>
                    <a:pt x="1641474" y="1175249"/>
                    <a:pt x="1641474" y="1169988"/>
                  </a:cubicBezTo>
                  <a:cubicBezTo>
                    <a:pt x="1641474" y="1164727"/>
                    <a:pt x="1645738" y="1160463"/>
                    <a:pt x="1650999" y="1160463"/>
                  </a:cubicBezTo>
                  <a:close/>
                  <a:moveTo>
                    <a:pt x="1608137" y="1160463"/>
                  </a:moveTo>
                  <a:cubicBezTo>
                    <a:pt x="1613398" y="1160463"/>
                    <a:pt x="1617662" y="1164727"/>
                    <a:pt x="1617662" y="1169988"/>
                  </a:cubicBezTo>
                  <a:cubicBezTo>
                    <a:pt x="1617662" y="1175249"/>
                    <a:pt x="1613398" y="1179513"/>
                    <a:pt x="1608137" y="1179513"/>
                  </a:cubicBezTo>
                  <a:cubicBezTo>
                    <a:pt x="1602876" y="1179513"/>
                    <a:pt x="1598612" y="1175249"/>
                    <a:pt x="1598612" y="1169988"/>
                  </a:cubicBezTo>
                  <a:cubicBezTo>
                    <a:pt x="1598612" y="1164727"/>
                    <a:pt x="1602876" y="1160463"/>
                    <a:pt x="1608137" y="1160463"/>
                  </a:cubicBezTo>
                  <a:close/>
                  <a:moveTo>
                    <a:pt x="1565274" y="1160463"/>
                  </a:moveTo>
                  <a:cubicBezTo>
                    <a:pt x="1570535" y="1160463"/>
                    <a:pt x="1574799" y="1164727"/>
                    <a:pt x="1574799" y="1169988"/>
                  </a:cubicBezTo>
                  <a:cubicBezTo>
                    <a:pt x="1574799" y="1175249"/>
                    <a:pt x="1570535" y="1179513"/>
                    <a:pt x="1565274" y="1179513"/>
                  </a:cubicBezTo>
                  <a:cubicBezTo>
                    <a:pt x="1560013" y="1179513"/>
                    <a:pt x="1555749" y="1175249"/>
                    <a:pt x="1555749" y="1169988"/>
                  </a:cubicBezTo>
                  <a:cubicBezTo>
                    <a:pt x="1555749" y="1164727"/>
                    <a:pt x="1560013" y="1160463"/>
                    <a:pt x="1565274" y="1160463"/>
                  </a:cubicBezTo>
                  <a:close/>
                  <a:moveTo>
                    <a:pt x="1522412" y="1160463"/>
                  </a:moveTo>
                  <a:cubicBezTo>
                    <a:pt x="1527673" y="1160463"/>
                    <a:pt x="1531937" y="1164727"/>
                    <a:pt x="1531937" y="1169988"/>
                  </a:cubicBezTo>
                  <a:cubicBezTo>
                    <a:pt x="1531937" y="1175249"/>
                    <a:pt x="1527673" y="1179513"/>
                    <a:pt x="1522412" y="1179513"/>
                  </a:cubicBezTo>
                  <a:cubicBezTo>
                    <a:pt x="1517151" y="1179513"/>
                    <a:pt x="1512887" y="1175249"/>
                    <a:pt x="1512887" y="1169988"/>
                  </a:cubicBezTo>
                  <a:cubicBezTo>
                    <a:pt x="1512887" y="1164727"/>
                    <a:pt x="1517151" y="1160463"/>
                    <a:pt x="1522412" y="1160463"/>
                  </a:cubicBezTo>
                  <a:close/>
                  <a:moveTo>
                    <a:pt x="1478756" y="1160463"/>
                  </a:moveTo>
                  <a:cubicBezTo>
                    <a:pt x="1483579" y="1160463"/>
                    <a:pt x="1487488" y="1164727"/>
                    <a:pt x="1487488" y="1169988"/>
                  </a:cubicBezTo>
                  <a:cubicBezTo>
                    <a:pt x="1487488" y="1175249"/>
                    <a:pt x="1483579" y="1179513"/>
                    <a:pt x="1478756" y="1179513"/>
                  </a:cubicBezTo>
                  <a:cubicBezTo>
                    <a:pt x="1473933" y="1179513"/>
                    <a:pt x="1470024" y="1175249"/>
                    <a:pt x="1470024" y="1169988"/>
                  </a:cubicBezTo>
                  <a:cubicBezTo>
                    <a:pt x="1470024" y="1164727"/>
                    <a:pt x="1473933" y="1160463"/>
                    <a:pt x="1478756" y="1160463"/>
                  </a:cubicBezTo>
                  <a:close/>
                  <a:moveTo>
                    <a:pt x="1436687" y="1160463"/>
                  </a:moveTo>
                  <a:cubicBezTo>
                    <a:pt x="1441948" y="1160463"/>
                    <a:pt x="1446212" y="1164727"/>
                    <a:pt x="1446212" y="1169988"/>
                  </a:cubicBezTo>
                  <a:cubicBezTo>
                    <a:pt x="1446212" y="1175249"/>
                    <a:pt x="1441948" y="1179513"/>
                    <a:pt x="1436687" y="1179513"/>
                  </a:cubicBezTo>
                  <a:cubicBezTo>
                    <a:pt x="1431426" y="1179513"/>
                    <a:pt x="1427162" y="1175249"/>
                    <a:pt x="1427162" y="1169988"/>
                  </a:cubicBezTo>
                  <a:cubicBezTo>
                    <a:pt x="1427162" y="1164727"/>
                    <a:pt x="1431426" y="1160463"/>
                    <a:pt x="1436687" y="1160463"/>
                  </a:cubicBezTo>
                  <a:close/>
                  <a:moveTo>
                    <a:pt x="1393824" y="1160463"/>
                  </a:moveTo>
                  <a:cubicBezTo>
                    <a:pt x="1399085" y="1160463"/>
                    <a:pt x="1403349" y="1164727"/>
                    <a:pt x="1403349" y="1169988"/>
                  </a:cubicBezTo>
                  <a:cubicBezTo>
                    <a:pt x="1403349" y="1175249"/>
                    <a:pt x="1399085" y="1179513"/>
                    <a:pt x="1393824" y="1179513"/>
                  </a:cubicBezTo>
                  <a:cubicBezTo>
                    <a:pt x="1388563" y="1179513"/>
                    <a:pt x="1384299" y="1175249"/>
                    <a:pt x="1384299" y="1169988"/>
                  </a:cubicBezTo>
                  <a:cubicBezTo>
                    <a:pt x="1384299" y="1164727"/>
                    <a:pt x="1388563" y="1160463"/>
                    <a:pt x="1393824" y="1160463"/>
                  </a:cubicBezTo>
                  <a:close/>
                  <a:moveTo>
                    <a:pt x="1350169" y="1160463"/>
                  </a:moveTo>
                  <a:cubicBezTo>
                    <a:pt x="1354992" y="1160463"/>
                    <a:pt x="1358901" y="1164727"/>
                    <a:pt x="1358901" y="1169988"/>
                  </a:cubicBezTo>
                  <a:cubicBezTo>
                    <a:pt x="1358901" y="1175249"/>
                    <a:pt x="1354992" y="1179513"/>
                    <a:pt x="1350169" y="1179513"/>
                  </a:cubicBezTo>
                  <a:cubicBezTo>
                    <a:pt x="1345346" y="1179513"/>
                    <a:pt x="1341437" y="1175249"/>
                    <a:pt x="1341437" y="1169988"/>
                  </a:cubicBezTo>
                  <a:cubicBezTo>
                    <a:pt x="1341437" y="1164727"/>
                    <a:pt x="1345346" y="1160463"/>
                    <a:pt x="1350169" y="1160463"/>
                  </a:cubicBezTo>
                  <a:close/>
                  <a:moveTo>
                    <a:pt x="1307306" y="1160463"/>
                  </a:moveTo>
                  <a:cubicBezTo>
                    <a:pt x="1312129" y="1160463"/>
                    <a:pt x="1316038" y="1164727"/>
                    <a:pt x="1316038" y="1169988"/>
                  </a:cubicBezTo>
                  <a:cubicBezTo>
                    <a:pt x="1316038" y="1175249"/>
                    <a:pt x="1312129" y="1179513"/>
                    <a:pt x="1307306" y="1179513"/>
                  </a:cubicBezTo>
                  <a:cubicBezTo>
                    <a:pt x="1302483" y="1179513"/>
                    <a:pt x="1298574" y="1175249"/>
                    <a:pt x="1298574" y="1169988"/>
                  </a:cubicBezTo>
                  <a:cubicBezTo>
                    <a:pt x="1298574" y="1164727"/>
                    <a:pt x="1302483" y="1160463"/>
                    <a:pt x="1307306" y="1160463"/>
                  </a:cubicBezTo>
                  <a:close/>
                  <a:moveTo>
                    <a:pt x="1263649" y="1160463"/>
                  </a:moveTo>
                  <a:cubicBezTo>
                    <a:pt x="1268910" y="1160463"/>
                    <a:pt x="1273174" y="1164727"/>
                    <a:pt x="1273174" y="1169988"/>
                  </a:cubicBezTo>
                  <a:cubicBezTo>
                    <a:pt x="1273174" y="1175249"/>
                    <a:pt x="1268910" y="1179513"/>
                    <a:pt x="1263649" y="1179513"/>
                  </a:cubicBezTo>
                  <a:cubicBezTo>
                    <a:pt x="1258388" y="1179513"/>
                    <a:pt x="1254124" y="1175249"/>
                    <a:pt x="1254124" y="1169988"/>
                  </a:cubicBezTo>
                  <a:cubicBezTo>
                    <a:pt x="1254124" y="1164727"/>
                    <a:pt x="1258388" y="1160463"/>
                    <a:pt x="1263649" y="1160463"/>
                  </a:cubicBezTo>
                  <a:close/>
                  <a:moveTo>
                    <a:pt x="1221581" y="1160463"/>
                  </a:moveTo>
                  <a:cubicBezTo>
                    <a:pt x="1226404" y="1160463"/>
                    <a:pt x="1230313" y="1164727"/>
                    <a:pt x="1230313" y="1169988"/>
                  </a:cubicBezTo>
                  <a:cubicBezTo>
                    <a:pt x="1230313" y="1175249"/>
                    <a:pt x="1226404" y="1179513"/>
                    <a:pt x="1221581" y="1179513"/>
                  </a:cubicBezTo>
                  <a:cubicBezTo>
                    <a:pt x="1216758" y="1179513"/>
                    <a:pt x="1212849" y="1175249"/>
                    <a:pt x="1212849" y="1169988"/>
                  </a:cubicBezTo>
                  <a:cubicBezTo>
                    <a:pt x="1212849" y="1164727"/>
                    <a:pt x="1216758" y="1160463"/>
                    <a:pt x="1221581" y="1160463"/>
                  </a:cubicBezTo>
                  <a:close/>
                  <a:moveTo>
                    <a:pt x="1177924" y="1160463"/>
                  </a:moveTo>
                  <a:cubicBezTo>
                    <a:pt x="1183185" y="1160463"/>
                    <a:pt x="1187449" y="1164727"/>
                    <a:pt x="1187449" y="1169988"/>
                  </a:cubicBezTo>
                  <a:cubicBezTo>
                    <a:pt x="1187449" y="1175249"/>
                    <a:pt x="1183185" y="1179513"/>
                    <a:pt x="1177924" y="1179513"/>
                  </a:cubicBezTo>
                  <a:cubicBezTo>
                    <a:pt x="1172663" y="1179513"/>
                    <a:pt x="1168399" y="1175249"/>
                    <a:pt x="1168399" y="1169988"/>
                  </a:cubicBezTo>
                  <a:cubicBezTo>
                    <a:pt x="1168399" y="1164727"/>
                    <a:pt x="1172663" y="1160463"/>
                    <a:pt x="1177924" y="1160463"/>
                  </a:cubicBezTo>
                  <a:close/>
                  <a:moveTo>
                    <a:pt x="1135062" y="1160463"/>
                  </a:moveTo>
                  <a:cubicBezTo>
                    <a:pt x="1140323" y="1160463"/>
                    <a:pt x="1144587" y="1164727"/>
                    <a:pt x="1144587" y="1169988"/>
                  </a:cubicBezTo>
                  <a:cubicBezTo>
                    <a:pt x="1144587" y="1175249"/>
                    <a:pt x="1140323" y="1179513"/>
                    <a:pt x="1135062" y="1179513"/>
                  </a:cubicBezTo>
                  <a:cubicBezTo>
                    <a:pt x="1129801" y="1179513"/>
                    <a:pt x="1125537" y="1175249"/>
                    <a:pt x="1125537" y="1169988"/>
                  </a:cubicBezTo>
                  <a:cubicBezTo>
                    <a:pt x="1125537" y="1164727"/>
                    <a:pt x="1129801" y="1160463"/>
                    <a:pt x="1135062" y="1160463"/>
                  </a:cubicBezTo>
                  <a:close/>
                  <a:moveTo>
                    <a:pt x="1092200" y="1160463"/>
                  </a:moveTo>
                  <a:cubicBezTo>
                    <a:pt x="1097461" y="1160463"/>
                    <a:pt x="1101725" y="1164727"/>
                    <a:pt x="1101725" y="1169988"/>
                  </a:cubicBezTo>
                  <a:cubicBezTo>
                    <a:pt x="1101725" y="1175249"/>
                    <a:pt x="1097461" y="1179513"/>
                    <a:pt x="1092200" y="1179513"/>
                  </a:cubicBezTo>
                  <a:cubicBezTo>
                    <a:pt x="1086939" y="1179513"/>
                    <a:pt x="1082675" y="1175249"/>
                    <a:pt x="1082675" y="1169988"/>
                  </a:cubicBezTo>
                  <a:cubicBezTo>
                    <a:pt x="1082675" y="1164727"/>
                    <a:pt x="1086939" y="1160463"/>
                    <a:pt x="1092200" y="1160463"/>
                  </a:cubicBezTo>
                  <a:close/>
                  <a:moveTo>
                    <a:pt x="1049337" y="1160463"/>
                  </a:moveTo>
                  <a:cubicBezTo>
                    <a:pt x="1054598" y="1160463"/>
                    <a:pt x="1058862" y="1164727"/>
                    <a:pt x="1058862" y="1169988"/>
                  </a:cubicBezTo>
                  <a:cubicBezTo>
                    <a:pt x="1058862" y="1175249"/>
                    <a:pt x="1054598" y="1179513"/>
                    <a:pt x="1049337" y="1179513"/>
                  </a:cubicBezTo>
                  <a:cubicBezTo>
                    <a:pt x="1044076" y="1179513"/>
                    <a:pt x="1039812" y="1175249"/>
                    <a:pt x="1039812" y="1169988"/>
                  </a:cubicBezTo>
                  <a:cubicBezTo>
                    <a:pt x="1039812" y="1164727"/>
                    <a:pt x="1044076" y="1160463"/>
                    <a:pt x="1049337" y="1160463"/>
                  </a:cubicBezTo>
                  <a:close/>
                  <a:moveTo>
                    <a:pt x="1006475" y="1160463"/>
                  </a:moveTo>
                  <a:cubicBezTo>
                    <a:pt x="1011736" y="1160463"/>
                    <a:pt x="1016000" y="1164727"/>
                    <a:pt x="1016000" y="1169988"/>
                  </a:cubicBezTo>
                  <a:cubicBezTo>
                    <a:pt x="1016000" y="1175249"/>
                    <a:pt x="1011736" y="1179513"/>
                    <a:pt x="1006475" y="1179513"/>
                  </a:cubicBezTo>
                  <a:cubicBezTo>
                    <a:pt x="1001214" y="1179513"/>
                    <a:pt x="996950" y="1175249"/>
                    <a:pt x="996950" y="1169988"/>
                  </a:cubicBezTo>
                  <a:cubicBezTo>
                    <a:pt x="996950" y="1164727"/>
                    <a:pt x="1001214" y="1160463"/>
                    <a:pt x="1006475" y="1160463"/>
                  </a:cubicBezTo>
                  <a:close/>
                  <a:moveTo>
                    <a:pt x="963612" y="1160463"/>
                  </a:moveTo>
                  <a:cubicBezTo>
                    <a:pt x="968873" y="1160463"/>
                    <a:pt x="973137" y="1164727"/>
                    <a:pt x="973137" y="1169988"/>
                  </a:cubicBezTo>
                  <a:cubicBezTo>
                    <a:pt x="973137" y="1175249"/>
                    <a:pt x="968873" y="1179513"/>
                    <a:pt x="963612" y="1179513"/>
                  </a:cubicBezTo>
                  <a:cubicBezTo>
                    <a:pt x="958351" y="1179513"/>
                    <a:pt x="954087" y="1175249"/>
                    <a:pt x="954087" y="1169988"/>
                  </a:cubicBezTo>
                  <a:cubicBezTo>
                    <a:pt x="954087" y="1164727"/>
                    <a:pt x="958351" y="1160463"/>
                    <a:pt x="963612" y="1160463"/>
                  </a:cubicBezTo>
                  <a:close/>
                  <a:moveTo>
                    <a:pt x="920750" y="1160463"/>
                  </a:moveTo>
                  <a:cubicBezTo>
                    <a:pt x="926011" y="1160463"/>
                    <a:pt x="930275" y="1164727"/>
                    <a:pt x="930275" y="1169988"/>
                  </a:cubicBezTo>
                  <a:cubicBezTo>
                    <a:pt x="930275" y="1175249"/>
                    <a:pt x="926011" y="1179513"/>
                    <a:pt x="920750" y="1179513"/>
                  </a:cubicBezTo>
                  <a:cubicBezTo>
                    <a:pt x="915489" y="1179513"/>
                    <a:pt x="911225" y="1175249"/>
                    <a:pt x="911225" y="1169988"/>
                  </a:cubicBezTo>
                  <a:cubicBezTo>
                    <a:pt x="911225" y="1164727"/>
                    <a:pt x="915489" y="1160463"/>
                    <a:pt x="920750" y="1160463"/>
                  </a:cubicBezTo>
                  <a:close/>
                  <a:moveTo>
                    <a:pt x="877887" y="1160463"/>
                  </a:moveTo>
                  <a:cubicBezTo>
                    <a:pt x="883148" y="1160463"/>
                    <a:pt x="887412" y="1164727"/>
                    <a:pt x="887412" y="1169988"/>
                  </a:cubicBezTo>
                  <a:cubicBezTo>
                    <a:pt x="887412" y="1175249"/>
                    <a:pt x="883148" y="1179513"/>
                    <a:pt x="877887" y="1179513"/>
                  </a:cubicBezTo>
                  <a:cubicBezTo>
                    <a:pt x="872626" y="1179513"/>
                    <a:pt x="868362" y="1175249"/>
                    <a:pt x="868362" y="1169988"/>
                  </a:cubicBezTo>
                  <a:cubicBezTo>
                    <a:pt x="868362" y="1164727"/>
                    <a:pt x="872626" y="1160463"/>
                    <a:pt x="877887" y="1160463"/>
                  </a:cubicBezTo>
                  <a:close/>
                  <a:moveTo>
                    <a:pt x="834232" y="1160463"/>
                  </a:moveTo>
                  <a:cubicBezTo>
                    <a:pt x="839055" y="1160463"/>
                    <a:pt x="842964" y="1164727"/>
                    <a:pt x="842964" y="1169988"/>
                  </a:cubicBezTo>
                  <a:cubicBezTo>
                    <a:pt x="842964" y="1175249"/>
                    <a:pt x="839055" y="1179513"/>
                    <a:pt x="834232" y="1179513"/>
                  </a:cubicBezTo>
                  <a:cubicBezTo>
                    <a:pt x="829409" y="1179513"/>
                    <a:pt x="825500" y="1175249"/>
                    <a:pt x="825500" y="1169988"/>
                  </a:cubicBezTo>
                  <a:cubicBezTo>
                    <a:pt x="825500" y="1164727"/>
                    <a:pt x="829409" y="1160463"/>
                    <a:pt x="834232" y="1160463"/>
                  </a:cubicBezTo>
                  <a:close/>
                  <a:moveTo>
                    <a:pt x="791369" y="1160463"/>
                  </a:moveTo>
                  <a:cubicBezTo>
                    <a:pt x="796192" y="1160463"/>
                    <a:pt x="800101" y="1164727"/>
                    <a:pt x="800101" y="1169988"/>
                  </a:cubicBezTo>
                  <a:cubicBezTo>
                    <a:pt x="800101" y="1175249"/>
                    <a:pt x="796192" y="1179513"/>
                    <a:pt x="791369" y="1179513"/>
                  </a:cubicBezTo>
                  <a:cubicBezTo>
                    <a:pt x="786546" y="1179513"/>
                    <a:pt x="782637" y="1175249"/>
                    <a:pt x="782637" y="1169988"/>
                  </a:cubicBezTo>
                  <a:cubicBezTo>
                    <a:pt x="782637" y="1164727"/>
                    <a:pt x="786546" y="1160463"/>
                    <a:pt x="791369" y="1160463"/>
                  </a:cubicBezTo>
                  <a:close/>
                  <a:moveTo>
                    <a:pt x="748506" y="1160463"/>
                  </a:moveTo>
                  <a:cubicBezTo>
                    <a:pt x="753329" y="1160463"/>
                    <a:pt x="757238" y="1164727"/>
                    <a:pt x="757238" y="1169988"/>
                  </a:cubicBezTo>
                  <a:cubicBezTo>
                    <a:pt x="757238" y="1175249"/>
                    <a:pt x="753329" y="1179513"/>
                    <a:pt x="748506" y="1179513"/>
                  </a:cubicBezTo>
                  <a:cubicBezTo>
                    <a:pt x="743683" y="1179513"/>
                    <a:pt x="739774" y="1175249"/>
                    <a:pt x="739774" y="1169988"/>
                  </a:cubicBezTo>
                  <a:cubicBezTo>
                    <a:pt x="739774" y="1164727"/>
                    <a:pt x="743683" y="1160463"/>
                    <a:pt x="748506" y="1160463"/>
                  </a:cubicBezTo>
                  <a:close/>
                  <a:moveTo>
                    <a:pt x="705644" y="1160463"/>
                  </a:moveTo>
                  <a:cubicBezTo>
                    <a:pt x="710467" y="1160463"/>
                    <a:pt x="714376" y="1164727"/>
                    <a:pt x="714376" y="1169988"/>
                  </a:cubicBezTo>
                  <a:cubicBezTo>
                    <a:pt x="714376" y="1175249"/>
                    <a:pt x="710467" y="1179513"/>
                    <a:pt x="705644" y="1179513"/>
                  </a:cubicBezTo>
                  <a:cubicBezTo>
                    <a:pt x="700821" y="1179513"/>
                    <a:pt x="696912" y="1175249"/>
                    <a:pt x="696912" y="1169988"/>
                  </a:cubicBezTo>
                  <a:cubicBezTo>
                    <a:pt x="696912" y="1164727"/>
                    <a:pt x="700821" y="1160463"/>
                    <a:pt x="705644" y="1160463"/>
                  </a:cubicBezTo>
                  <a:close/>
                  <a:moveTo>
                    <a:pt x="661987" y="1160463"/>
                  </a:moveTo>
                  <a:cubicBezTo>
                    <a:pt x="667248" y="1160463"/>
                    <a:pt x="671512" y="1164727"/>
                    <a:pt x="671512" y="1169988"/>
                  </a:cubicBezTo>
                  <a:cubicBezTo>
                    <a:pt x="671512" y="1175249"/>
                    <a:pt x="667248" y="1179513"/>
                    <a:pt x="661987" y="1179513"/>
                  </a:cubicBezTo>
                  <a:cubicBezTo>
                    <a:pt x="656726" y="1179513"/>
                    <a:pt x="652462" y="1175249"/>
                    <a:pt x="652462" y="1169988"/>
                  </a:cubicBezTo>
                  <a:cubicBezTo>
                    <a:pt x="652462" y="1164727"/>
                    <a:pt x="656726" y="1160463"/>
                    <a:pt x="661987" y="1160463"/>
                  </a:cubicBezTo>
                  <a:close/>
                  <a:moveTo>
                    <a:pt x="619124" y="1160463"/>
                  </a:moveTo>
                  <a:cubicBezTo>
                    <a:pt x="624385" y="1160463"/>
                    <a:pt x="628649" y="1164727"/>
                    <a:pt x="628649" y="1169988"/>
                  </a:cubicBezTo>
                  <a:cubicBezTo>
                    <a:pt x="628649" y="1175249"/>
                    <a:pt x="624385" y="1179513"/>
                    <a:pt x="619124" y="1179513"/>
                  </a:cubicBezTo>
                  <a:cubicBezTo>
                    <a:pt x="613863" y="1179513"/>
                    <a:pt x="609599" y="1175249"/>
                    <a:pt x="609599" y="1169988"/>
                  </a:cubicBezTo>
                  <a:cubicBezTo>
                    <a:pt x="609599" y="1164727"/>
                    <a:pt x="613863" y="1160463"/>
                    <a:pt x="619124" y="1160463"/>
                  </a:cubicBezTo>
                  <a:close/>
                  <a:moveTo>
                    <a:pt x="577056" y="1160463"/>
                  </a:moveTo>
                  <a:cubicBezTo>
                    <a:pt x="581879" y="1160463"/>
                    <a:pt x="585788" y="1164727"/>
                    <a:pt x="585788" y="1169988"/>
                  </a:cubicBezTo>
                  <a:cubicBezTo>
                    <a:pt x="585788" y="1175249"/>
                    <a:pt x="581879" y="1179513"/>
                    <a:pt x="577056" y="1179513"/>
                  </a:cubicBezTo>
                  <a:cubicBezTo>
                    <a:pt x="572233" y="1179513"/>
                    <a:pt x="568324" y="1175249"/>
                    <a:pt x="568324" y="1169988"/>
                  </a:cubicBezTo>
                  <a:cubicBezTo>
                    <a:pt x="568324" y="1164727"/>
                    <a:pt x="572233" y="1160463"/>
                    <a:pt x="577056" y="1160463"/>
                  </a:cubicBezTo>
                  <a:close/>
                  <a:moveTo>
                    <a:pt x="533399" y="1160463"/>
                  </a:moveTo>
                  <a:cubicBezTo>
                    <a:pt x="538660" y="1160463"/>
                    <a:pt x="542924" y="1164727"/>
                    <a:pt x="542924" y="1169988"/>
                  </a:cubicBezTo>
                  <a:cubicBezTo>
                    <a:pt x="542924" y="1175249"/>
                    <a:pt x="538660" y="1179513"/>
                    <a:pt x="533399" y="1179513"/>
                  </a:cubicBezTo>
                  <a:cubicBezTo>
                    <a:pt x="528138" y="1179513"/>
                    <a:pt x="523874" y="1175249"/>
                    <a:pt x="523874" y="1169988"/>
                  </a:cubicBezTo>
                  <a:cubicBezTo>
                    <a:pt x="523874" y="1164727"/>
                    <a:pt x="528138" y="1160463"/>
                    <a:pt x="533399" y="1160463"/>
                  </a:cubicBezTo>
                  <a:close/>
                  <a:moveTo>
                    <a:pt x="490537" y="1160463"/>
                  </a:moveTo>
                  <a:cubicBezTo>
                    <a:pt x="495798" y="1160463"/>
                    <a:pt x="500062" y="1164727"/>
                    <a:pt x="500062" y="1169988"/>
                  </a:cubicBezTo>
                  <a:cubicBezTo>
                    <a:pt x="500062" y="1175249"/>
                    <a:pt x="495798" y="1179513"/>
                    <a:pt x="490537" y="1179513"/>
                  </a:cubicBezTo>
                  <a:cubicBezTo>
                    <a:pt x="485276" y="1179513"/>
                    <a:pt x="481012" y="1175249"/>
                    <a:pt x="481012" y="1169988"/>
                  </a:cubicBezTo>
                  <a:cubicBezTo>
                    <a:pt x="481012" y="1164727"/>
                    <a:pt x="485276" y="1160463"/>
                    <a:pt x="490537" y="1160463"/>
                  </a:cubicBezTo>
                  <a:close/>
                  <a:moveTo>
                    <a:pt x="447674" y="1160463"/>
                  </a:moveTo>
                  <a:cubicBezTo>
                    <a:pt x="452935" y="1160463"/>
                    <a:pt x="457199" y="1164727"/>
                    <a:pt x="457199" y="1169988"/>
                  </a:cubicBezTo>
                  <a:cubicBezTo>
                    <a:pt x="457199" y="1175249"/>
                    <a:pt x="452935" y="1179513"/>
                    <a:pt x="447674" y="1179513"/>
                  </a:cubicBezTo>
                  <a:cubicBezTo>
                    <a:pt x="442413" y="1179513"/>
                    <a:pt x="438149" y="1175249"/>
                    <a:pt x="438149" y="1169988"/>
                  </a:cubicBezTo>
                  <a:cubicBezTo>
                    <a:pt x="438149" y="1164727"/>
                    <a:pt x="442413" y="1160463"/>
                    <a:pt x="447674" y="1160463"/>
                  </a:cubicBezTo>
                  <a:close/>
                  <a:moveTo>
                    <a:pt x="404812" y="1160463"/>
                  </a:moveTo>
                  <a:cubicBezTo>
                    <a:pt x="410073" y="1160463"/>
                    <a:pt x="414337" y="1164727"/>
                    <a:pt x="414337" y="1169988"/>
                  </a:cubicBezTo>
                  <a:cubicBezTo>
                    <a:pt x="414337" y="1175249"/>
                    <a:pt x="410073" y="1179513"/>
                    <a:pt x="404812" y="1179513"/>
                  </a:cubicBezTo>
                  <a:cubicBezTo>
                    <a:pt x="399551" y="1179513"/>
                    <a:pt x="395287" y="1175249"/>
                    <a:pt x="395287" y="1169988"/>
                  </a:cubicBezTo>
                  <a:cubicBezTo>
                    <a:pt x="395287" y="1164727"/>
                    <a:pt x="399551" y="1160463"/>
                    <a:pt x="404812" y="1160463"/>
                  </a:cubicBezTo>
                  <a:close/>
                  <a:moveTo>
                    <a:pt x="361950" y="1160463"/>
                  </a:moveTo>
                  <a:cubicBezTo>
                    <a:pt x="367211" y="1160463"/>
                    <a:pt x="371475" y="1164727"/>
                    <a:pt x="371475" y="1169988"/>
                  </a:cubicBezTo>
                  <a:cubicBezTo>
                    <a:pt x="371475" y="1175249"/>
                    <a:pt x="367211" y="1179513"/>
                    <a:pt x="361950" y="1179513"/>
                  </a:cubicBezTo>
                  <a:cubicBezTo>
                    <a:pt x="356689" y="1179513"/>
                    <a:pt x="352425" y="1175249"/>
                    <a:pt x="352425" y="1169988"/>
                  </a:cubicBezTo>
                  <a:cubicBezTo>
                    <a:pt x="352425" y="1164727"/>
                    <a:pt x="356689" y="1160463"/>
                    <a:pt x="361950" y="1160463"/>
                  </a:cubicBezTo>
                  <a:close/>
                  <a:moveTo>
                    <a:pt x="319087" y="1160463"/>
                  </a:moveTo>
                  <a:cubicBezTo>
                    <a:pt x="324348" y="1160463"/>
                    <a:pt x="328612" y="1164727"/>
                    <a:pt x="328612" y="1169988"/>
                  </a:cubicBezTo>
                  <a:cubicBezTo>
                    <a:pt x="328612" y="1175249"/>
                    <a:pt x="324348" y="1179513"/>
                    <a:pt x="319087" y="1179513"/>
                  </a:cubicBezTo>
                  <a:cubicBezTo>
                    <a:pt x="313826" y="1179513"/>
                    <a:pt x="309562" y="1175249"/>
                    <a:pt x="309562" y="1169988"/>
                  </a:cubicBezTo>
                  <a:cubicBezTo>
                    <a:pt x="309562" y="1164727"/>
                    <a:pt x="313826" y="1160463"/>
                    <a:pt x="319087" y="1160463"/>
                  </a:cubicBezTo>
                  <a:close/>
                  <a:moveTo>
                    <a:pt x="276225" y="1160463"/>
                  </a:moveTo>
                  <a:cubicBezTo>
                    <a:pt x="281486" y="1160463"/>
                    <a:pt x="285750" y="1164727"/>
                    <a:pt x="285750" y="1169988"/>
                  </a:cubicBezTo>
                  <a:cubicBezTo>
                    <a:pt x="285750" y="1175249"/>
                    <a:pt x="281486" y="1179513"/>
                    <a:pt x="276225" y="1179513"/>
                  </a:cubicBezTo>
                  <a:cubicBezTo>
                    <a:pt x="270964" y="1179513"/>
                    <a:pt x="266700" y="1175249"/>
                    <a:pt x="266700" y="1169988"/>
                  </a:cubicBezTo>
                  <a:cubicBezTo>
                    <a:pt x="266700" y="1164727"/>
                    <a:pt x="270964" y="1160463"/>
                    <a:pt x="276225" y="1160463"/>
                  </a:cubicBezTo>
                  <a:close/>
                  <a:moveTo>
                    <a:pt x="232569" y="1160463"/>
                  </a:moveTo>
                  <a:cubicBezTo>
                    <a:pt x="237392" y="1160463"/>
                    <a:pt x="241301" y="1164727"/>
                    <a:pt x="241301" y="1169988"/>
                  </a:cubicBezTo>
                  <a:cubicBezTo>
                    <a:pt x="241301" y="1175249"/>
                    <a:pt x="237392" y="1179513"/>
                    <a:pt x="232569" y="1179513"/>
                  </a:cubicBezTo>
                  <a:cubicBezTo>
                    <a:pt x="227746" y="1179513"/>
                    <a:pt x="223837" y="1175249"/>
                    <a:pt x="223837" y="1169988"/>
                  </a:cubicBezTo>
                  <a:cubicBezTo>
                    <a:pt x="223837" y="1164727"/>
                    <a:pt x="227746" y="1160463"/>
                    <a:pt x="232569" y="1160463"/>
                  </a:cubicBezTo>
                  <a:close/>
                  <a:moveTo>
                    <a:pt x="189707" y="1160463"/>
                  </a:moveTo>
                  <a:cubicBezTo>
                    <a:pt x="194530" y="1160463"/>
                    <a:pt x="198439" y="1164727"/>
                    <a:pt x="198439" y="1169988"/>
                  </a:cubicBezTo>
                  <a:cubicBezTo>
                    <a:pt x="198439" y="1175249"/>
                    <a:pt x="194530" y="1179513"/>
                    <a:pt x="189707" y="1179513"/>
                  </a:cubicBezTo>
                  <a:cubicBezTo>
                    <a:pt x="184884" y="1179513"/>
                    <a:pt x="180975" y="1175249"/>
                    <a:pt x="180975" y="1169988"/>
                  </a:cubicBezTo>
                  <a:cubicBezTo>
                    <a:pt x="180975" y="1164727"/>
                    <a:pt x="184884" y="1160463"/>
                    <a:pt x="189707" y="1160463"/>
                  </a:cubicBezTo>
                  <a:close/>
                  <a:moveTo>
                    <a:pt x="146050" y="1160463"/>
                  </a:moveTo>
                  <a:cubicBezTo>
                    <a:pt x="151311" y="1160463"/>
                    <a:pt x="155575" y="1164727"/>
                    <a:pt x="155575" y="1169988"/>
                  </a:cubicBezTo>
                  <a:cubicBezTo>
                    <a:pt x="155575" y="1175249"/>
                    <a:pt x="151311" y="1179513"/>
                    <a:pt x="146050" y="1179513"/>
                  </a:cubicBezTo>
                  <a:cubicBezTo>
                    <a:pt x="140789" y="1179513"/>
                    <a:pt x="136525" y="1175249"/>
                    <a:pt x="136525" y="1169988"/>
                  </a:cubicBezTo>
                  <a:cubicBezTo>
                    <a:pt x="136525" y="1164727"/>
                    <a:pt x="140789" y="1160463"/>
                    <a:pt x="146050" y="1160463"/>
                  </a:cubicBezTo>
                  <a:close/>
                  <a:moveTo>
                    <a:pt x="103982" y="1160463"/>
                  </a:moveTo>
                  <a:cubicBezTo>
                    <a:pt x="108805" y="1160463"/>
                    <a:pt x="112714" y="1164727"/>
                    <a:pt x="112714" y="1169988"/>
                  </a:cubicBezTo>
                  <a:cubicBezTo>
                    <a:pt x="112714" y="1175249"/>
                    <a:pt x="108805" y="1179513"/>
                    <a:pt x="103982" y="1179513"/>
                  </a:cubicBezTo>
                  <a:cubicBezTo>
                    <a:pt x="99159" y="1179513"/>
                    <a:pt x="95250" y="1175249"/>
                    <a:pt x="95250" y="1169988"/>
                  </a:cubicBezTo>
                  <a:cubicBezTo>
                    <a:pt x="95250" y="1164727"/>
                    <a:pt x="99159" y="1160463"/>
                    <a:pt x="103982" y="1160463"/>
                  </a:cubicBezTo>
                  <a:close/>
                  <a:moveTo>
                    <a:pt x="61119" y="1160463"/>
                  </a:moveTo>
                  <a:cubicBezTo>
                    <a:pt x="65942" y="1160463"/>
                    <a:pt x="69851" y="1164727"/>
                    <a:pt x="69851" y="1169988"/>
                  </a:cubicBezTo>
                  <a:cubicBezTo>
                    <a:pt x="69851" y="1175249"/>
                    <a:pt x="65942" y="1179513"/>
                    <a:pt x="61119" y="1179513"/>
                  </a:cubicBezTo>
                  <a:cubicBezTo>
                    <a:pt x="56296" y="1179513"/>
                    <a:pt x="52387" y="1175249"/>
                    <a:pt x="52387" y="1169988"/>
                  </a:cubicBezTo>
                  <a:cubicBezTo>
                    <a:pt x="52387" y="1164727"/>
                    <a:pt x="56296" y="1160463"/>
                    <a:pt x="61119" y="1160463"/>
                  </a:cubicBezTo>
                  <a:close/>
                  <a:moveTo>
                    <a:pt x="17462" y="1160463"/>
                  </a:moveTo>
                  <a:cubicBezTo>
                    <a:pt x="22723" y="1160463"/>
                    <a:pt x="26987" y="1164727"/>
                    <a:pt x="26987" y="1169988"/>
                  </a:cubicBezTo>
                  <a:cubicBezTo>
                    <a:pt x="26987" y="1175249"/>
                    <a:pt x="22723" y="1179513"/>
                    <a:pt x="17462" y="1179513"/>
                  </a:cubicBezTo>
                  <a:cubicBezTo>
                    <a:pt x="12201" y="1179513"/>
                    <a:pt x="7937" y="1175249"/>
                    <a:pt x="7937" y="1169988"/>
                  </a:cubicBezTo>
                  <a:cubicBezTo>
                    <a:pt x="7937" y="1164727"/>
                    <a:pt x="12201" y="1160463"/>
                    <a:pt x="17462" y="1160463"/>
                  </a:cubicBezTo>
                  <a:close/>
                  <a:moveTo>
                    <a:pt x="1758156" y="1117601"/>
                  </a:moveTo>
                  <a:cubicBezTo>
                    <a:pt x="1762979" y="1117601"/>
                    <a:pt x="1766888" y="1121510"/>
                    <a:pt x="1766888" y="1126333"/>
                  </a:cubicBezTo>
                  <a:cubicBezTo>
                    <a:pt x="1766888" y="1131156"/>
                    <a:pt x="1762979" y="1135065"/>
                    <a:pt x="1758156" y="1135065"/>
                  </a:cubicBezTo>
                  <a:cubicBezTo>
                    <a:pt x="1753333" y="1135065"/>
                    <a:pt x="1749424" y="1131156"/>
                    <a:pt x="1749424" y="1126333"/>
                  </a:cubicBezTo>
                  <a:cubicBezTo>
                    <a:pt x="1749424" y="1121510"/>
                    <a:pt x="1753333" y="1117601"/>
                    <a:pt x="1758156" y="1117601"/>
                  </a:cubicBezTo>
                  <a:close/>
                  <a:moveTo>
                    <a:pt x="1714499" y="1117601"/>
                  </a:moveTo>
                  <a:cubicBezTo>
                    <a:pt x="1719760" y="1117601"/>
                    <a:pt x="1724024" y="1121510"/>
                    <a:pt x="1724024" y="1126333"/>
                  </a:cubicBezTo>
                  <a:cubicBezTo>
                    <a:pt x="1724024" y="1131156"/>
                    <a:pt x="1719760" y="1135065"/>
                    <a:pt x="1714499" y="1135065"/>
                  </a:cubicBezTo>
                  <a:cubicBezTo>
                    <a:pt x="1709238" y="1135065"/>
                    <a:pt x="1704974" y="1131156"/>
                    <a:pt x="1704974" y="1126333"/>
                  </a:cubicBezTo>
                  <a:cubicBezTo>
                    <a:pt x="1704974" y="1121510"/>
                    <a:pt x="1709238" y="1117601"/>
                    <a:pt x="1714499" y="1117601"/>
                  </a:cubicBezTo>
                  <a:close/>
                  <a:moveTo>
                    <a:pt x="1671637" y="1117601"/>
                  </a:moveTo>
                  <a:cubicBezTo>
                    <a:pt x="1676898" y="1117601"/>
                    <a:pt x="1681162" y="1121510"/>
                    <a:pt x="1681162" y="1126333"/>
                  </a:cubicBezTo>
                  <a:cubicBezTo>
                    <a:pt x="1681162" y="1131156"/>
                    <a:pt x="1676898" y="1135065"/>
                    <a:pt x="1671637" y="1135065"/>
                  </a:cubicBezTo>
                  <a:cubicBezTo>
                    <a:pt x="1666376" y="1135065"/>
                    <a:pt x="1662112" y="1131156"/>
                    <a:pt x="1662112" y="1126333"/>
                  </a:cubicBezTo>
                  <a:cubicBezTo>
                    <a:pt x="1662112" y="1121510"/>
                    <a:pt x="1666376" y="1117601"/>
                    <a:pt x="1671637" y="1117601"/>
                  </a:cubicBezTo>
                  <a:close/>
                  <a:moveTo>
                    <a:pt x="1628774" y="1117601"/>
                  </a:moveTo>
                  <a:cubicBezTo>
                    <a:pt x="1634035" y="1117601"/>
                    <a:pt x="1638299" y="1121510"/>
                    <a:pt x="1638299" y="1126333"/>
                  </a:cubicBezTo>
                  <a:cubicBezTo>
                    <a:pt x="1638299" y="1131156"/>
                    <a:pt x="1634035" y="1135065"/>
                    <a:pt x="1628774" y="1135065"/>
                  </a:cubicBezTo>
                  <a:cubicBezTo>
                    <a:pt x="1623513" y="1135065"/>
                    <a:pt x="1619249" y="1131156"/>
                    <a:pt x="1619249" y="1126333"/>
                  </a:cubicBezTo>
                  <a:cubicBezTo>
                    <a:pt x="1619249" y="1121510"/>
                    <a:pt x="1623513" y="1117601"/>
                    <a:pt x="1628774" y="1117601"/>
                  </a:cubicBezTo>
                  <a:close/>
                  <a:moveTo>
                    <a:pt x="1585912" y="1117601"/>
                  </a:moveTo>
                  <a:cubicBezTo>
                    <a:pt x="1591173" y="1117601"/>
                    <a:pt x="1595437" y="1121510"/>
                    <a:pt x="1595437" y="1126333"/>
                  </a:cubicBezTo>
                  <a:cubicBezTo>
                    <a:pt x="1595437" y="1131156"/>
                    <a:pt x="1591173" y="1135065"/>
                    <a:pt x="1585912" y="1135065"/>
                  </a:cubicBezTo>
                  <a:cubicBezTo>
                    <a:pt x="1580651" y="1135065"/>
                    <a:pt x="1576387" y="1131156"/>
                    <a:pt x="1576387" y="1126333"/>
                  </a:cubicBezTo>
                  <a:cubicBezTo>
                    <a:pt x="1576387" y="1121510"/>
                    <a:pt x="1580651" y="1117601"/>
                    <a:pt x="1585912" y="1117601"/>
                  </a:cubicBezTo>
                  <a:close/>
                  <a:moveTo>
                    <a:pt x="1543049" y="1117601"/>
                  </a:moveTo>
                  <a:cubicBezTo>
                    <a:pt x="1548310" y="1117601"/>
                    <a:pt x="1552574" y="1121510"/>
                    <a:pt x="1552574" y="1126333"/>
                  </a:cubicBezTo>
                  <a:cubicBezTo>
                    <a:pt x="1552574" y="1131156"/>
                    <a:pt x="1548310" y="1135065"/>
                    <a:pt x="1543049" y="1135065"/>
                  </a:cubicBezTo>
                  <a:cubicBezTo>
                    <a:pt x="1537788" y="1135065"/>
                    <a:pt x="1533524" y="1131156"/>
                    <a:pt x="1533524" y="1126333"/>
                  </a:cubicBezTo>
                  <a:cubicBezTo>
                    <a:pt x="1533524" y="1121510"/>
                    <a:pt x="1537788" y="1117601"/>
                    <a:pt x="1543049" y="1117601"/>
                  </a:cubicBezTo>
                  <a:close/>
                  <a:moveTo>
                    <a:pt x="1500187" y="1117601"/>
                  </a:moveTo>
                  <a:cubicBezTo>
                    <a:pt x="1505448" y="1117601"/>
                    <a:pt x="1509712" y="1121510"/>
                    <a:pt x="1509712" y="1126333"/>
                  </a:cubicBezTo>
                  <a:cubicBezTo>
                    <a:pt x="1509712" y="1131156"/>
                    <a:pt x="1505448" y="1135065"/>
                    <a:pt x="1500187" y="1135065"/>
                  </a:cubicBezTo>
                  <a:cubicBezTo>
                    <a:pt x="1494926" y="1135065"/>
                    <a:pt x="1490662" y="1131156"/>
                    <a:pt x="1490662" y="1126333"/>
                  </a:cubicBezTo>
                  <a:cubicBezTo>
                    <a:pt x="1490662" y="1121510"/>
                    <a:pt x="1494926" y="1117601"/>
                    <a:pt x="1500187" y="1117601"/>
                  </a:cubicBezTo>
                  <a:close/>
                  <a:moveTo>
                    <a:pt x="1457052" y="1117601"/>
                  </a:moveTo>
                  <a:cubicBezTo>
                    <a:pt x="1457052" y="1117601"/>
                    <a:pt x="1457052" y="1117601"/>
                    <a:pt x="1457596" y="1117601"/>
                  </a:cubicBezTo>
                  <a:cubicBezTo>
                    <a:pt x="1462495" y="1117601"/>
                    <a:pt x="1466849" y="1121196"/>
                    <a:pt x="1466849" y="1126333"/>
                  </a:cubicBezTo>
                  <a:cubicBezTo>
                    <a:pt x="1466849" y="1131469"/>
                    <a:pt x="1462495" y="1135064"/>
                    <a:pt x="1457596" y="1135064"/>
                  </a:cubicBezTo>
                  <a:cubicBezTo>
                    <a:pt x="1457596" y="1135064"/>
                    <a:pt x="1457596" y="1135064"/>
                    <a:pt x="1457052" y="1135064"/>
                  </a:cubicBezTo>
                  <a:cubicBezTo>
                    <a:pt x="1452153" y="1135064"/>
                    <a:pt x="1447799" y="1130955"/>
                    <a:pt x="1447799" y="1126333"/>
                  </a:cubicBezTo>
                  <a:cubicBezTo>
                    <a:pt x="1447799" y="1121710"/>
                    <a:pt x="1452153" y="1117601"/>
                    <a:pt x="1457052" y="1117601"/>
                  </a:cubicBezTo>
                  <a:close/>
                  <a:moveTo>
                    <a:pt x="1069975" y="1117601"/>
                  </a:moveTo>
                  <a:cubicBezTo>
                    <a:pt x="1075236" y="1117601"/>
                    <a:pt x="1079500" y="1121510"/>
                    <a:pt x="1079500" y="1126333"/>
                  </a:cubicBezTo>
                  <a:cubicBezTo>
                    <a:pt x="1079500" y="1131156"/>
                    <a:pt x="1075236" y="1135065"/>
                    <a:pt x="1069975" y="1135065"/>
                  </a:cubicBezTo>
                  <a:cubicBezTo>
                    <a:pt x="1064714" y="1135065"/>
                    <a:pt x="1060450" y="1131156"/>
                    <a:pt x="1060450" y="1126333"/>
                  </a:cubicBezTo>
                  <a:cubicBezTo>
                    <a:pt x="1060450" y="1121510"/>
                    <a:pt x="1064714" y="1117601"/>
                    <a:pt x="1069975" y="1117601"/>
                  </a:cubicBezTo>
                  <a:close/>
                  <a:moveTo>
                    <a:pt x="1027112" y="1117601"/>
                  </a:moveTo>
                  <a:cubicBezTo>
                    <a:pt x="1032373" y="1117601"/>
                    <a:pt x="1036637" y="1121510"/>
                    <a:pt x="1036637" y="1126333"/>
                  </a:cubicBezTo>
                  <a:cubicBezTo>
                    <a:pt x="1036637" y="1131156"/>
                    <a:pt x="1032373" y="1135065"/>
                    <a:pt x="1027112" y="1135065"/>
                  </a:cubicBezTo>
                  <a:cubicBezTo>
                    <a:pt x="1021851" y="1135065"/>
                    <a:pt x="1017587" y="1131156"/>
                    <a:pt x="1017587" y="1126333"/>
                  </a:cubicBezTo>
                  <a:cubicBezTo>
                    <a:pt x="1017587" y="1121510"/>
                    <a:pt x="1021851" y="1117601"/>
                    <a:pt x="1027112" y="1117601"/>
                  </a:cubicBezTo>
                  <a:close/>
                  <a:moveTo>
                    <a:pt x="984250" y="1117601"/>
                  </a:moveTo>
                  <a:cubicBezTo>
                    <a:pt x="989511" y="1117601"/>
                    <a:pt x="993775" y="1121510"/>
                    <a:pt x="993775" y="1126333"/>
                  </a:cubicBezTo>
                  <a:cubicBezTo>
                    <a:pt x="993775" y="1131156"/>
                    <a:pt x="989511" y="1135065"/>
                    <a:pt x="984250" y="1135065"/>
                  </a:cubicBezTo>
                  <a:cubicBezTo>
                    <a:pt x="978989" y="1135065"/>
                    <a:pt x="974725" y="1131156"/>
                    <a:pt x="974725" y="1126333"/>
                  </a:cubicBezTo>
                  <a:cubicBezTo>
                    <a:pt x="974725" y="1121510"/>
                    <a:pt x="978989" y="1117601"/>
                    <a:pt x="984250" y="1117601"/>
                  </a:cubicBezTo>
                  <a:close/>
                  <a:moveTo>
                    <a:pt x="941387" y="1117601"/>
                  </a:moveTo>
                  <a:cubicBezTo>
                    <a:pt x="946648" y="1117601"/>
                    <a:pt x="950912" y="1121510"/>
                    <a:pt x="950912" y="1126333"/>
                  </a:cubicBezTo>
                  <a:cubicBezTo>
                    <a:pt x="950912" y="1131156"/>
                    <a:pt x="946648" y="1135065"/>
                    <a:pt x="941387" y="1135065"/>
                  </a:cubicBezTo>
                  <a:cubicBezTo>
                    <a:pt x="936126" y="1135065"/>
                    <a:pt x="931862" y="1131156"/>
                    <a:pt x="931862" y="1126333"/>
                  </a:cubicBezTo>
                  <a:cubicBezTo>
                    <a:pt x="931862" y="1121510"/>
                    <a:pt x="936126" y="1117601"/>
                    <a:pt x="941387" y="1117601"/>
                  </a:cubicBezTo>
                  <a:close/>
                  <a:moveTo>
                    <a:pt x="898525" y="1117601"/>
                  </a:moveTo>
                  <a:cubicBezTo>
                    <a:pt x="903786" y="1117601"/>
                    <a:pt x="908050" y="1121510"/>
                    <a:pt x="908050" y="1126333"/>
                  </a:cubicBezTo>
                  <a:cubicBezTo>
                    <a:pt x="908050" y="1131156"/>
                    <a:pt x="903786" y="1135065"/>
                    <a:pt x="898525" y="1135065"/>
                  </a:cubicBezTo>
                  <a:cubicBezTo>
                    <a:pt x="893264" y="1135065"/>
                    <a:pt x="889000" y="1131156"/>
                    <a:pt x="889000" y="1126333"/>
                  </a:cubicBezTo>
                  <a:cubicBezTo>
                    <a:pt x="889000" y="1121510"/>
                    <a:pt x="893264" y="1117601"/>
                    <a:pt x="898525" y="1117601"/>
                  </a:cubicBezTo>
                  <a:close/>
                  <a:moveTo>
                    <a:pt x="855662" y="1117601"/>
                  </a:moveTo>
                  <a:cubicBezTo>
                    <a:pt x="860923" y="1117601"/>
                    <a:pt x="865187" y="1121510"/>
                    <a:pt x="865187" y="1126333"/>
                  </a:cubicBezTo>
                  <a:cubicBezTo>
                    <a:pt x="865187" y="1131156"/>
                    <a:pt x="860923" y="1135065"/>
                    <a:pt x="855662" y="1135065"/>
                  </a:cubicBezTo>
                  <a:cubicBezTo>
                    <a:pt x="850401" y="1135065"/>
                    <a:pt x="846137" y="1131156"/>
                    <a:pt x="846137" y="1126333"/>
                  </a:cubicBezTo>
                  <a:cubicBezTo>
                    <a:pt x="846137" y="1121510"/>
                    <a:pt x="850401" y="1117601"/>
                    <a:pt x="855662" y="1117601"/>
                  </a:cubicBezTo>
                  <a:close/>
                  <a:moveTo>
                    <a:pt x="812800" y="1117601"/>
                  </a:moveTo>
                  <a:cubicBezTo>
                    <a:pt x="818061" y="1117601"/>
                    <a:pt x="822325" y="1121510"/>
                    <a:pt x="822325" y="1126333"/>
                  </a:cubicBezTo>
                  <a:cubicBezTo>
                    <a:pt x="822325" y="1131156"/>
                    <a:pt x="818061" y="1135065"/>
                    <a:pt x="812800" y="1135065"/>
                  </a:cubicBezTo>
                  <a:cubicBezTo>
                    <a:pt x="807539" y="1135065"/>
                    <a:pt x="803275" y="1131156"/>
                    <a:pt x="803275" y="1126333"/>
                  </a:cubicBezTo>
                  <a:cubicBezTo>
                    <a:pt x="803275" y="1121510"/>
                    <a:pt x="807539" y="1117601"/>
                    <a:pt x="812800" y="1117601"/>
                  </a:cubicBezTo>
                  <a:close/>
                  <a:moveTo>
                    <a:pt x="769665" y="1117601"/>
                  </a:moveTo>
                  <a:cubicBezTo>
                    <a:pt x="769665" y="1117601"/>
                    <a:pt x="769665" y="1117601"/>
                    <a:pt x="770209" y="1117601"/>
                  </a:cubicBezTo>
                  <a:cubicBezTo>
                    <a:pt x="775108" y="1117601"/>
                    <a:pt x="779462" y="1121196"/>
                    <a:pt x="779462" y="1126333"/>
                  </a:cubicBezTo>
                  <a:cubicBezTo>
                    <a:pt x="779462" y="1131469"/>
                    <a:pt x="775108" y="1135064"/>
                    <a:pt x="770209" y="1135064"/>
                  </a:cubicBezTo>
                  <a:cubicBezTo>
                    <a:pt x="770209" y="1135064"/>
                    <a:pt x="770209" y="1135064"/>
                    <a:pt x="769665" y="1135064"/>
                  </a:cubicBezTo>
                  <a:cubicBezTo>
                    <a:pt x="764766" y="1135064"/>
                    <a:pt x="760412" y="1130955"/>
                    <a:pt x="760412" y="1126333"/>
                  </a:cubicBezTo>
                  <a:cubicBezTo>
                    <a:pt x="760412" y="1121710"/>
                    <a:pt x="764766" y="1117601"/>
                    <a:pt x="769665" y="1117601"/>
                  </a:cubicBezTo>
                  <a:close/>
                  <a:moveTo>
                    <a:pt x="726281" y="1117601"/>
                  </a:moveTo>
                  <a:cubicBezTo>
                    <a:pt x="731104" y="1117601"/>
                    <a:pt x="735013" y="1121510"/>
                    <a:pt x="735013" y="1126333"/>
                  </a:cubicBezTo>
                  <a:cubicBezTo>
                    <a:pt x="735013" y="1131156"/>
                    <a:pt x="731104" y="1135065"/>
                    <a:pt x="726281" y="1135065"/>
                  </a:cubicBezTo>
                  <a:cubicBezTo>
                    <a:pt x="721458" y="1135065"/>
                    <a:pt x="717549" y="1131156"/>
                    <a:pt x="717549" y="1126333"/>
                  </a:cubicBezTo>
                  <a:cubicBezTo>
                    <a:pt x="717549" y="1121510"/>
                    <a:pt x="721458" y="1117601"/>
                    <a:pt x="726281" y="1117601"/>
                  </a:cubicBezTo>
                  <a:close/>
                  <a:moveTo>
                    <a:pt x="683419" y="1117601"/>
                  </a:moveTo>
                  <a:cubicBezTo>
                    <a:pt x="688242" y="1117601"/>
                    <a:pt x="692151" y="1121510"/>
                    <a:pt x="692151" y="1126333"/>
                  </a:cubicBezTo>
                  <a:cubicBezTo>
                    <a:pt x="692151" y="1131156"/>
                    <a:pt x="688242" y="1135065"/>
                    <a:pt x="683419" y="1135065"/>
                  </a:cubicBezTo>
                  <a:cubicBezTo>
                    <a:pt x="678596" y="1135065"/>
                    <a:pt x="674687" y="1131156"/>
                    <a:pt x="674687" y="1126333"/>
                  </a:cubicBezTo>
                  <a:cubicBezTo>
                    <a:pt x="674687" y="1121510"/>
                    <a:pt x="678596" y="1117601"/>
                    <a:pt x="683419" y="1117601"/>
                  </a:cubicBezTo>
                  <a:close/>
                  <a:moveTo>
                    <a:pt x="640556" y="1117601"/>
                  </a:moveTo>
                  <a:cubicBezTo>
                    <a:pt x="645379" y="1117601"/>
                    <a:pt x="649288" y="1121510"/>
                    <a:pt x="649288" y="1126333"/>
                  </a:cubicBezTo>
                  <a:cubicBezTo>
                    <a:pt x="649288" y="1131156"/>
                    <a:pt x="645379" y="1135065"/>
                    <a:pt x="640556" y="1135065"/>
                  </a:cubicBezTo>
                  <a:cubicBezTo>
                    <a:pt x="635733" y="1135065"/>
                    <a:pt x="631824" y="1131156"/>
                    <a:pt x="631824" y="1126333"/>
                  </a:cubicBezTo>
                  <a:cubicBezTo>
                    <a:pt x="631824" y="1121510"/>
                    <a:pt x="635733" y="1117601"/>
                    <a:pt x="640556" y="1117601"/>
                  </a:cubicBezTo>
                  <a:close/>
                  <a:moveTo>
                    <a:pt x="597694" y="1117601"/>
                  </a:moveTo>
                  <a:cubicBezTo>
                    <a:pt x="602517" y="1117601"/>
                    <a:pt x="606426" y="1121510"/>
                    <a:pt x="606426" y="1126333"/>
                  </a:cubicBezTo>
                  <a:cubicBezTo>
                    <a:pt x="606426" y="1131156"/>
                    <a:pt x="602517" y="1135065"/>
                    <a:pt x="597694" y="1135065"/>
                  </a:cubicBezTo>
                  <a:cubicBezTo>
                    <a:pt x="592871" y="1135065"/>
                    <a:pt x="588962" y="1131156"/>
                    <a:pt x="588962" y="1126333"/>
                  </a:cubicBezTo>
                  <a:cubicBezTo>
                    <a:pt x="588962" y="1121510"/>
                    <a:pt x="592871" y="1117601"/>
                    <a:pt x="597694" y="1117601"/>
                  </a:cubicBezTo>
                  <a:close/>
                  <a:moveTo>
                    <a:pt x="554037" y="1117601"/>
                  </a:moveTo>
                  <a:cubicBezTo>
                    <a:pt x="559298" y="1117601"/>
                    <a:pt x="563562" y="1121510"/>
                    <a:pt x="563562" y="1126333"/>
                  </a:cubicBezTo>
                  <a:cubicBezTo>
                    <a:pt x="563562" y="1131156"/>
                    <a:pt x="559298" y="1135065"/>
                    <a:pt x="554037" y="1135065"/>
                  </a:cubicBezTo>
                  <a:cubicBezTo>
                    <a:pt x="548776" y="1135065"/>
                    <a:pt x="544512" y="1131156"/>
                    <a:pt x="544512" y="1126333"/>
                  </a:cubicBezTo>
                  <a:cubicBezTo>
                    <a:pt x="544512" y="1121510"/>
                    <a:pt x="548776" y="1117601"/>
                    <a:pt x="554037" y="1117601"/>
                  </a:cubicBezTo>
                  <a:close/>
                  <a:moveTo>
                    <a:pt x="511174" y="1117601"/>
                  </a:moveTo>
                  <a:cubicBezTo>
                    <a:pt x="516435" y="1117601"/>
                    <a:pt x="520699" y="1121510"/>
                    <a:pt x="520699" y="1126333"/>
                  </a:cubicBezTo>
                  <a:cubicBezTo>
                    <a:pt x="520699" y="1131156"/>
                    <a:pt x="516435" y="1135065"/>
                    <a:pt x="511174" y="1135065"/>
                  </a:cubicBezTo>
                  <a:cubicBezTo>
                    <a:pt x="505913" y="1135065"/>
                    <a:pt x="501649" y="1131156"/>
                    <a:pt x="501649" y="1126333"/>
                  </a:cubicBezTo>
                  <a:cubicBezTo>
                    <a:pt x="501649" y="1121510"/>
                    <a:pt x="505913" y="1117601"/>
                    <a:pt x="511174" y="1117601"/>
                  </a:cubicBezTo>
                  <a:close/>
                  <a:moveTo>
                    <a:pt x="468312" y="1117601"/>
                  </a:moveTo>
                  <a:cubicBezTo>
                    <a:pt x="473573" y="1117601"/>
                    <a:pt x="477837" y="1121510"/>
                    <a:pt x="477837" y="1126333"/>
                  </a:cubicBezTo>
                  <a:cubicBezTo>
                    <a:pt x="477837" y="1131156"/>
                    <a:pt x="473573" y="1135065"/>
                    <a:pt x="468312" y="1135065"/>
                  </a:cubicBezTo>
                  <a:cubicBezTo>
                    <a:pt x="463051" y="1135065"/>
                    <a:pt x="458787" y="1131156"/>
                    <a:pt x="458787" y="1126333"/>
                  </a:cubicBezTo>
                  <a:cubicBezTo>
                    <a:pt x="458787" y="1121510"/>
                    <a:pt x="463051" y="1117601"/>
                    <a:pt x="468312" y="1117601"/>
                  </a:cubicBezTo>
                  <a:close/>
                  <a:moveTo>
                    <a:pt x="425177" y="1117601"/>
                  </a:moveTo>
                  <a:cubicBezTo>
                    <a:pt x="430620" y="1117601"/>
                    <a:pt x="434974" y="1121196"/>
                    <a:pt x="434974" y="1126333"/>
                  </a:cubicBezTo>
                  <a:cubicBezTo>
                    <a:pt x="434974" y="1131469"/>
                    <a:pt x="430620" y="1135064"/>
                    <a:pt x="425177" y="1135064"/>
                  </a:cubicBezTo>
                  <a:cubicBezTo>
                    <a:pt x="419734" y="1135064"/>
                    <a:pt x="415924" y="1130955"/>
                    <a:pt x="415924" y="1126333"/>
                  </a:cubicBezTo>
                  <a:cubicBezTo>
                    <a:pt x="415924" y="1121710"/>
                    <a:pt x="419734" y="1117601"/>
                    <a:pt x="425177" y="1117601"/>
                  </a:cubicBezTo>
                  <a:close/>
                  <a:moveTo>
                    <a:pt x="2574424" y="1117600"/>
                  </a:moveTo>
                  <a:cubicBezTo>
                    <a:pt x="2574424" y="1117600"/>
                    <a:pt x="2574925" y="1117600"/>
                    <a:pt x="2574925" y="1117600"/>
                  </a:cubicBezTo>
                  <a:cubicBezTo>
                    <a:pt x="2571917" y="1121136"/>
                    <a:pt x="2568909" y="1124672"/>
                    <a:pt x="2565901" y="1128713"/>
                  </a:cubicBezTo>
                  <a:cubicBezTo>
                    <a:pt x="2565400" y="1127703"/>
                    <a:pt x="2565400" y="1127198"/>
                    <a:pt x="2565400" y="1126187"/>
                  </a:cubicBezTo>
                  <a:cubicBezTo>
                    <a:pt x="2565400" y="1121136"/>
                    <a:pt x="2569411" y="1117600"/>
                    <a:pt x="2574424" y="1117600"/>
                  </a:cubicBezTo>
                  <a:close/>
                  <a:moveTo>
                    <a:pt x="2531269" y="1117600"/>
                  </a:moveTo>
                  <a:cubicBezTo>
                    <a:pt x="2536092" y="1117600"/>
                    <a:pt x="2540001" y="1121509"/>
                    <a:pt x="2540001" y="1126332"/>
                  </a:cubicBezTo>
                  <a:cubicBezTo>
                    <a:pt x="2540001" y="1131155"/>
                    <a:pt x="2536092" y="1135064"/>
                    <a:pt x="2531269" y="1135064"/>
                  </a:cubicBezTo>
                  <a:cubicBezTo>
                    <a:pt x="2526446" y="1135064"/>
                    <a:pt x="2522537" y="1131155"/>
                    <a:pt x="2522537" y="1126332"/>
                  </a:cubicBezTo>
                  <a:cubicBezTo>
                    <a:pt x="2522537" y="1121509"/>
                    <a:pt x="2526446" y="1117600"/>
                    <a:pt x="2531269" y="1117600"/>
                  </a:cubicBezTo>
                  <a:close/>
                  <a:moveTo>
                    <a:pt x="2487893" y="1117600"/>
                  </a:moveTo>
                  <a:cubicBezTo>
                    <a:pt x="2487893" y="1117600"/>
                    <a:pt x="2487893" y="1117600"/>
                    <a:pt x="2488406" y="1117600"/>
                  </a:cubicBezTo>
                  <a:cubicBezTo>
                    <a:pt x="2493543" y="1117600"/>
                    <a:pt x="2497138" y="1121195"/>
                    <a:pt x="2497138" y="1126332"/>
                  </a:cubicBezTo>
                  <a:cubicBezTo>
                    <a:pt x="2497138" y="1131468"/>
                    <a:pt x="2493543" y="1135063"/>
                    <a:pt x="2488406" y="1135063"/>
                  </a:cubicBezTo>
                  <a:cubicBezTo>
                    <a:pt x="2488406" y="1135063"/>
                    <a:pt x="2488406" y="1135063"/>
                    <a:pt x="2487893" y="1135063"/>
                  </a:cubicBezTo>
                  <a:cubicBezTo>
                    <a:pt x="2483270" y="1135063"/>
                    <a:pt x="2479675" y="1130954"/>
                    <a:pt x="2479675" y="1126332"/>
                  </a:cubicBezTo>
                  <a:cubicBezTo>
                    <a:pt x="2479675" y="1121709"/>
                    <a:pt x="2483270" y="1117600"/>
                    <a:pt x="2487893" y="1117600"/>
                  </a:cubicBezTo>
                  <a:close/>
                  <a:moveTo>
                    <a:pt x="2446337" y="1117600"/>
                  </a:moveTo>
                  <a:cubicBezTo>
                    <a:pt x="2451598" y="1117600"/>
                    <a:pt x="2455862" y="1121509"/>
                    <a:pt x="2455862" y="1126332"/>
                  </a:cubicBezTo>
                  <a:cubicBezTo>
                    <a:pt x="2455862" y="1131155"/>
                    <a:pt x="2451598" y="1135064"/>
                    <a:pt x="2446337" y="1135064"/>
                  </a:cubicBezTo>
                  <a:cubicBezTo>
                    <a:pt x="2441076" y="1135064"/>
                    <a:pt x="2436812" y="1131155"/>
                    <a:pt x="2436812" y="1126332"/>
                  </a:cubicBezTo>
                  <a:cubicBezTo>
                    <a:pt x="2436812" y="1121509"/>
                    <a:pt x="2441076" y="1117600"/>
                    <a:pt x="2446337" y="1117600"/>
                  </a:cubicBezTo>
                  <a:close/>
                  <a:moveTo>
                    <a:pt x="2402681" y="1117600"/>
                  </a:moveTo>
                  <a:cubicBezTo>
                    <a:pt x="2407504" y="1117600"/>
                    <a:pt x="2411413" y="1121509"/>
                    <a:pt x="2411413" y="1126332"/>
                  </a:cubicBezTo>
                  <a:cubicBezTo>
                    <a:pt x="2411413" y="1131155"/>
                    <a:pt x="2407504" y="1135064"/>
                    <a:pt x="2402681" y="1135064"/>
                  </a:cubicBezTo>
                  <a:cubicBezTo>
                    <a:pt x="2397858" y="1135064"/>
                    <a:pt x="2393949" y="1131155"/>
                    <a:pt x="2393949" y="1126332"/>
                  </a:cubicBezTo>
                  <a:cubicBezTo>
                    <a:pt x="2393949" y="1121509"/>
                    <a:pt x="2397858" y="1117600"/>
                    <a:pt x="2402681" y="1117600"/>
                  </a:cubicBezTo>
                  <a:close/>
                  <a:moveTo>
                    <a:pt x="2359819" y="1117600"/>
                  </a:moveTo>
                  <a:cubicBezTo>
                    <a:pt x="2364642" y="1117600"/>
                    <a:pt x="2368551" y="1121509"/>
                    <a:pt x="2368551" y="1126332"/>
                  </a:cubicBezTo>
                  <a:cubicBezTo>
                    <a:pt x="2368551" y="1131155"/>
                    <a:pt x="2364642" y="1135064"/>
                    <a:pt x="2359819" y="1135064"/>
                  </a:cubicBezTo>
                  <a:cubicBezTo>
                    <a:pt x="2354996" y="1135064"/>
                    <a:pt x="2351087" y="1131155"/>
                    <a:pt x="2351087" y="1126332"/>
                  </a:cubicBezTo>
                  <a:cubicBezTo>
                    <a:pt x="2351087" y="1121509"/>
                    <a:pt x="2354996" y="1117600"/>
                    <a:pt x="2359819" y="1117600"/>
                  </a:cubicBezTo>
                  <a:close/>
                  <a:moveTo>
                    <a:pt x="2316162" y="1117600"/>
                  </a:moveTo>
                  <a:cubicBezTo>
                    <a:pt x="2321423" y="1117600"/>
                    <a:pt x="2325687" y="1121509"/>
                    <a:pt x="2325687" y="1126332"/>
                  </a:cubicBezTo>
                  <a:cubicBezTo>
                    <a:pt x="2325687" y="1131155"/>
                    <a:pt x="2321423" y="1135064"/>
                    <a:pt x="2316162" y="1135064"/>
                  </a:cubicBezTo>
                  <a:cubicBezTo>
                    <a:pt x="2310901" y="1135064"/>
                    <a:pt x="2306637" y="1131155"/>
                    <a:pt x="2306637" y="1126332"/>
                  </a:cubicBezTo>
                  <a:cubicBezTo>
                    <a:pt x="2306637" y="1121509"/>
                    <a:pt x="2310901" y="1117600"/>
                    <a:pt x="2316162" y="1117600"/>
                  </a:cubicBezTo>
                  <a:close/>
                  <a:moveTo>
                    <a:pt x="2273299" y="1117600"/>
                  </a:moveTo>
                  <a:cubicBezTo>
                    <a:pt x="2278560" y="1117600"/>
                    <a:pt x="2282824" y="1121509"/>
                    <a:pt x="2282824" y="1126332"/>
                  </a:cubicBezTo>
                  <a:cubicBezTo>
                    <a:pt x="2282824" y="1131155"/>
                    <a:pt x="2278560" y="1135064"/>
                    <a:pt x="2273299" y="1135064"/>
                  </a:cubicBezTo>
                  <a:cubicBezTo>
                    <a:pt x="2268038" y="1135064"/>
                    <a:pt x="2263774" y="1131155"/>
                    <a:pt x="2263774" y="1126332"/>
                  </a:cubicBezTo>
                  <a:cubicBezTo>
                    <a:pt x="2263774" y="1121509"/>
                    <a:pt x="2268038" y="1117600"/>
                    <a:pt x="2273299" y="1117600"/>
                  </a:cubicBezTo>
                  <a:close/>
                  <a:moveTo>
                    <a:pt x="2230437" y="1117600"/>
                  </a:moveTo>
                  <a:cubicBezTo>
                    <a:pt x="2235698" y="1117600"/>
                    <a:pt x="2239962" y="1121509"/>
                    <a:pt x="2239962" y="1126332"/>
                  </a:cubicBezTo>
                  <a:cubicBezTo>
                    <a:pt x="2239962" y="1131155"/>
                    <a:pt x="2235698" y="1135064"/>
                    <a:pt x="2230437" y="1135064"/>
                  </a:cubicBezTo>
                  <a:cubicBezTo>
                    <a:pt x="2225176" y="1135064"/>
                    <a:pt x="2220912" y="1131155"/>
                    <a:pt x="2220912" y="1126332"/>
                  </a:cubicBezTo>
                  <a:cubicBezTo>
                    <a:pt x="2220912" y="1121509"/>
                    <a:pt x="2225176" y="1117600"/>
                    <a:pt x="2230437" y="1117600"/>
                  </a:cubicBezTo>
                  <a:close/>
                  <a:moveTo>
                    <a:pt x="2187574" y="1117600"/>
                  </a:moveTo>
                  <a:cubicBezTo>
                    <a:pt x="2192835" y="1117600"/>
                    <a:pt x="2197099" y="1121509"/>
                    <a:pt x="2197099" y="1126332"/>
                  </a:cubicBezTo>
                  <a:cubicBezTo>
                    <a:pt x="2197099" y="1131155"/>
                    <a:pt x="2192835" y="1135064"/>
                    <a:pt x="2187574" y="1135064"/>
                  </a:cubicBezTo>
                  <a:cubicBezTo>
                    <a:pt x="2182313" y="1135064"/>
                    <a:pt x="2178049" y="1131155"/>
                    <a:pt x="2178049" y="1126332"/>
                  </a:cubicBezTo>
                  <a:cubicBezTo>
                    <a:pt x="2178049" y="1121509"/>
                    <a:pt x="2182313" y="1117600"/>
                    <a:pt x="2187574" y="1117600"/>
                  </a:cubicBezTo>
                  <a:close/>
                  <a:moveTo>
                    <a:pt x="2144440" y="1117600"/>
                  </a:moveTo>
                  <a:cubicBezTo>
                    <a:pt x="2144440" y="1117600"/>
                    <a:pt x="2144440" y="1117600"/>
                    <a:pt x="2144984" y="1117600"/>
                  </a:cubicBezTo>
                  <a:cubicBezTo>
                    <a:pt x="2149883" y="1117600"/>
                    <a:pt x="2154237" y="1121195"/>
                    <a:pt x="2154237" y="1126332"/>
                  </a:cubicBezTo>
                  <a:cubicBezTo>
                    <a:pt x="2154237" y="1131468"/>
                    <a:pt x="2149883" y="1135063"/>
                    <a:pt x="2144984" y="1135063"/>
                  </a:cubicBezTo>
                  <a:cubicBezTo>
                    <a:pt x="2144984" y="1135063"/>
                    <a:pt x="2144984" y="1135063"/>
                    <a:pt x="2144440" y="1135063"/>
                  </a:cubicBezTo>
                  <a:cubicBezTo>
                    <a:pt x="2139541" y="1135063"/>
                    <a:pt x="2135187" y="1130954"/>
                    <a:pt x="2135187" y="1126332"/>
                  </a:cubicBezTo>
                  <a:cubicBezTo>
                    <a:pt x="2135187" y="1121709"/>
                    <a:pt x="2139541" y="1117600"/>
                    <a:pt x="2144440" y="1117600"/>
                  </a:cubicBezTo>
                  <a:close/>
                  <a:moveTo>
                    <a:pt x="2101850" y="1117600"/>
                  </a:moveTo>
                  <a:cubicBezTo>
                    <a:pt x="2107111" y="1117600"/>
                    <a:pt x="2111375" y="1121509"/>
                    <a:pt x="2111375" y="1126332"/>
                  </a:cubicBezTo>
                  <a:cubicBezTo>
                    <a:pt x="2111375" y="1131155"/>
                    <a:pt x="2107111" y="1135064"/>
                    <a:pt x="2101850" y="1135064"/>
                  </a:cubicBezTo>
                  <a:cubicBezTo>
                    <a:pt x="2096589" y="1135064"/>
                    <a:pt x="2092325" y="1131155"/>
                    <a:pt x="2092325" y="1126332"/>
                  </a:cubicBezTo>
                  <a:cubicBezTo>
                    <a:pt x="2092325" y="1121509"/>
                    <a:pt x="2096589" y="1117600"/>
                    <a:pt x="2101850" y="1117600"/>
                  </a:cubicBezTo>
                  <a:close/>
                  <a:moveTo>
                    <a:pt x="2058987" y="1117600"/>
                  </a:moveTo>
                  <a:cubicBezTo>
                    <a:pt x="2064248" y="1117600"/>
                    <a:pt x="2068512" y="1121509"/>
                    <a:pt x="2068512" y="1126332"/>
                  </a:cubicBezTo>
                  <a:cubicBezTo>
                    <a:pt x="2068512" y="1131155"/>
                    <a:pt x="2064248" y="1135064"/>
                    <a:pt x="2058987" y="1135064"/>
                  </a:cubicBezTo>
                  <a:cubicBezTo>
                    <a:pt x="2053726" y="1135064"/>
                    <a:pt x="2049462" y="1131155"/>
                    <a:pt x="2049462" y="1126332"/>
                  </a:cubicBezTo>
                  <a:cubicBezTo>
                    <a:pt x="2049462" y="1121509"/>
                    <a:pt x="2053726" y="1117600"/>
                    <a:pt x="2058987" y="1117600"/>
                  </a:cubicBezTo>
                  <a:close/>
                  <a:moveTo>
                    <a:pt x="2016125" y="1117600"/>
                  </a:moveTo>
                  <a:cubicBezTo>
                    <a:pt x="2021386" y="1117600"/>
                    <a:pt x="2025650" y="1121509"/>
                    <a:pt x="2025650" y="1126332"/>
                  </a:cubicBezTo>
                  <a:cubicBezTo>
                    <a:pt x="2025650" y="1131155"/>
                    <a:pt x="2021386" y="1135064"/>
                    <a:pt x="2016125" y="1135064"/>
                  </a:cubicBezTo>
                  <a:cubicBezTo>
                    <a:pt x="2010864" y="1135064"/>
                    <a:pt x="2006600" y="1131155"/>
                    <a:pt x="2006600" y="1126332"/>
                  </a:cubicBezTo>
                  <a:cubicBezTo>
                    <a:pt x="2006600" y="1121509"/>
                    <a:pt x="2010864" y="1117600"/>
                    <a:pt x="2016125" y="1117600"/>
                  </a:cubicBezTo>
                  <a:close/>
                  <a:moveTo>
                    <a:pt x="1973262" y="1117600"/>
                  </a:moveTo>
                  <a:cubicBezTo>
                    <a:pt x="1978523" y="1117600"/>
                    <a:pt x="1982787" y="1121509"/>
                    <a:pt x="1982787" y="1126332"/>
                  </a:cubicBezTo>
                  <a:cubicBezTo>
                    <a:pt x="1982787" y="1131155"/>
                    <a:pt x="1978523" y="1135064"/>
                    <a:pt x="1973262" y="1135064"/>
                  </a:cubicBezTo>
                  <a:cubicBezTo>
                    <a:pt x="1968001" y="1135064"/>
                    <a:pt x="1963737" y="1131155"/>
                    <a:pt x="1963737" y="1126332"/>
                  </a:cubicBezTo>
                  <a:cubicBezTo>
                    <a:pt x="1963737" y="1121509"/>
                    <a:pt x="1968001" y="1117600"/>
                    <a:pt x="1973262" y="1117600"/>
                  </a:cubicBezTo>
                  <a:close/>
                  <a:moveTo>
                    <a:pt x="1930400" y="1117600"/>
                  </a:moveTo>
                  <a:cubicBezTo>
                    <a:pt x="1935661" y="1117600"/>
                    <a:pt x="1939925" y="1121509"/>
                    <a:pt x="1939925" y="1126332"/>
                  </a:cubicBezTo>
                  <a:cubicBezTo>
                    <a:pt x="1939925" y="1131155"/>
                    <a:pt x="1935661" y="1135064"/>
                    <a:pt x="1930400" y="1135064"/>
                  </a:cubicBezTo>
                  <a:cubicBezTo>
                    <a:pt x="1925139" y="1135064"/>
                    <a:pt x="1920875" y="1131155"/>
                    <a:pt x="1920875" y="1126332"/>
                  </a:cubicBezTo>
                  <a:cubicBezTo>
                    <a:pt x="1920875" y="1121509"/>
                    <a:pt x="1925139" y="1117600"/>
                    <a:pt x="1930400" y="1117600"/>
                  </a:cubicBezTo>
                  <a:close/>
                  <a:moveTo>
                    <a:pt x="1886744" y="1117600"/>
                  </a:moveTo>
                  <a:cubicBezTo>
                    <a:pt x="1891567" y="1117600"/>
                    <a:pt x="1895476" y="1121509"/>
                    <a:pt x="1895476" y="1126332"/>
                  </a:cubicBezTo>
                  <a:cubicBezTo>
                    <a:pt x="1895476" y="1131155"/>
                    <a:pt x="1891567" y="1135064"/>
                    <a:pt x="1886744" y="1135064"/>
                  </a:cubicBezTo>
                  <a:cubicBezTo>
                    <a:pt x="1881921" y="1135064"/>
                    <a:pt x="1878012" y="1131155"/>
                    <a:pt x="1878012" y="1126332"/>
                  </a:cubicBezTo>
                  <a:cubicBezTo>
                    <a:pt x="1878012" y="1121509"/>
                    <a:pt x="1881921" y="1117600"/>
                    <a:pt x="1886744" y="1117600"/>
                  </a:cubicBezTo>
                  <a:close/>
                  <a:moveTo>
                    <a:pt x="1843882" y="1117600"/>
                  </a:moveTo>
                  <a:cubicBezTo>
                    <a:pt x="1848705" y="1117600"/>
                    <a:pt x="1852614" y="1121509"/>
                    <a:pt x="1852614" y="1126332"/>
                  </a:cubicBezTo>
                  <a:cubicBezTo>
                    <a:pt x="1852614" y="1131155"/>
                    <a:pt x="1848705" y="1135064"/>
                    <a:pt x="1843882" y="1135064"/>
                  </a:cubicBezTo>
                  <a:cubicBezTo>
                    <a:pt x="1839059" y="1135064"/>
                    <a:pt x="1835150" y="1131155"/>
                    <a:pt x="1835150" y="1126332"/>
                  </a:cubicBezTo>
                  <a:cubicBezTo>
                    <a:pt x="1835150" y="1121509"/>
                    <a:pt x="1839059" y="1117600"/>
                    <a:pt x="1843882" y="1117600"/>
                  </a:cubicBezTo>
                  <a:close/>
                  <a:moveTo>
                    <a:pt x="1800505" y="1117600"/>
                  </a:moveTo>
                  <a:cubicBezTo>
                    <a:pt x="1800505" y="1117600"/>
                    <a:pt x="1800505" y="1117600"/>
                    <a:pt x="1801018" y="1117600"/>
                  </a:cubicBezTo>
                  <a:cubicBezTo>
                    <a:pt x="1806155" y="1117600"/>
                    <a:pt x="1809750" y="1121195"/>
                    <a:pt x="1809750" y="1126332"/>
                  </a:cubicBezTo>
                  <a:cubicBezTo>
                    <a:pt x="1809750" y="1131468"/>
                    <a:pt x="1806155" y="1135063"/>
                    <a:pt x="1801018" y="1135063"/>
                  </a:cubicBezTo>
                  <a:cubicBezTo>
                    <a:pt x="1801018" y="1135063"/>
                    <a:pt x="1801018" y="1135063"/>
                    <a:pt x="1800505" y="1135063"/>
                  </a:cubicBezTo>
                  <a:cubicBezTo>
                    <a:pt x="1795882" y="1135063"/>
                    <a:pt x="1792287" y="1130954"/>
                    <a:pt x="1792287" y="1126332"/>
                  </a:cubicBezTo>
                  <a:cubicBezTo>
                    <a:pt x="1792287" y="1121709"/>
                    <a:pt x="1795882" y="1117600"/>
                    <a:pt x="1800505" y="1117600"/>
                  </a:cubicBezTo>
                  <a:close/>
                  <a:moveTo>
                    <a:pt x="1414462" y="1117600"/>
                  </a:moveTo>
                  <a:cubicBezTo>
                    <a:pt x="1419723" y="1117600"/>
                    <a:pt x="1423987" y="1121509"/>
                    <a:pt x="1423987" y="1126332"/>
                  </a:cubicBezTo>
                  <a:cubicBezTo>
                    <a:pt x="1423987" y="1131155"/>
                    <a:pt x="1419723" y="1135064"/>
                    <a:pt x="1414462" y="1135064"/>
                  </a:cubicBezTo>
                  <a:cubicBezTo>
                    <a:pt x="1409201" y="1135064"/>
                    <a:pt x="1404937" y="1131155"/>
                    <a:pt x="1404937" y="1126332"/>
                  </a:cubicBezTo>
                  <a:cubicBezTo>
                    <a:pt x="1404937" y="1121509"/>
                    <a:pt x="1409201" y="1117600"/>
                    <a:pt x="1414462" y="1117600"/>
                  </a:cubicBezTo>
                  <a:close/>
                  <a:moveTo>
                    <a:pt x="1370806" y="1117600"/>
                  </a:moveTo>
                  <a:cubicBezTo>
                    <a:pt x="1375629" y="1117600"/>
                    <a:pt x="1379538" y="1121509"/>
                    <a:pt x="1379538" y="1126332"/>
                  </a:cubicBezTo>
                  <a:cubicBezTo>
                    <a:pt x="1379538" y="1131155"/>
                    <a:pt x="1375629" y="1135064"/>
                    <a:pt x="1370806" y="1135064"/>
                  </a:cubicBezTo>
                  <a:cubicBezTo>
                    <a:pt x="1365983" y="1135064"/>
                    <a:pt x="1362074" y="1131155"/>
                    <a:pt x="1362074" y="1126332"/>
                  </a:cubicBezTo>
                  <a:cubicBezTo>
                    <a:pt x="1362074" y="1121509"/>
                    <a:pt x="1365983" y="1117600"/>
                    <a:pt x="1370806" y="1117600"/>
                  </a:cubicBezTo>
                  <a:close/>
                  <a:moveTo>
                    <a:pt x="1328737" y="1117600"/>
                  </a:moveTo>
                  <a:cubicBezTo>
                    <a:pt x="1333998" y="1117600"/>
                    <a:pt x="1338262" y="1121509"/>
                    <a:pt x="1338262" y="1126332"/>
                  </a:cubicBezTo>
                  <a:cubicBezTo>
                    <a:pt x="1338262" y="1131155"/>
                    <a:pt x="1333998" y="1135064"/>
                    <a:pt x="1328737" y="1135064"/>
                  </a:cubicBezTo>
                  <a:cubicBezTo>
                    <a:pt x="1323476" y="1135064"/>
                    <a:pt x="1319212" y="1131155"/>
                    <a:pt x="1319212" y="1126332"/>
                  </a:cubicBezTo>
                  <a:cubicBezTo>
                    <a:pt x="1319212" y="1121509"/>
                    <a:pt x="1323476" y="1117600"/>
                    <a:pt x="1328737" y="1117600"/>
                  </a:cubicBezTo>
                  <a:close/>
                  <a:moveTo>
                    <a:pt x="1285081" y="1117600"/>
                  </a:moveTo>
                  <a:cubicBezTo>
                    <a:pt x="1289904" y="1117600"/>
                    <a:pt x="1293813" y="1121509"/>
                    <a:pt x="1293813" y="1126332"/>
                  </a:cubicBezTo>
                  <a:cubicBezTo>
                    <a:pt x="1293813" y="1131155"/>
                    <a:pt x="1289904" y="1135064"/>
                    <a:pt x="1285081" y="1135064"/>
                  </a:cubicBezTo>
                  <a:cubicBezTo>
                    <a:pt x="1280258" y="1135064"/>
                    <a:pt x="1276349" y="1131155"/>
                    <a:pt x="1276349" y="1126332"/>
                  </a:cubicBezTo>
                  <a:cubicBezTo>
                    <a:pt x="1276349" y="1121509"/>
                    <a:pt x="1280258" y="1117600"/>
                    <a:pt x="1285081" y="1117600"/>
                  </a:cubicBezTo>
                  <a:close/>
                  <a:moveTo>
                    <a:pt x="1242219" y="1117600"/>
                  </a:moveTo>
                  <a:cubicBezTo>
                    <a:pt x="1247042" y="1117600"/>
                    <a:pt x="1250951" y="1121509"/>
                    <a:pt x="1250951" y="1126332"/>
                  </a:cubicBezTo>
                  <a:cubicBezTo>
                    <a:pt x="1250951" y="1131155"/>
                    <a:pt x="1247042" y="1135064"/>
                    <a:pt x="1242219" y="1135064"/>
                  </a:cubicBezTo>
                  <a:cubicBezTo>
                    <a:pt x="1237396" y="1135064"/>
                    <a:pt x="1233487" y="1131155"/>
                    <a:pt x="1233487" y="1126332"/>
                  </a:cubicBezTo>
                  <a:cubicBezTo>
                    <a:pt x="1233487" y="1121509"/>
                    <a:pt x="1237396" y="1117600"/>
                    <a:pt x="1242219" y="1117600"/>
                  </a:cubicBezTo>
                  <a:close/>
                  <a:moveTo>
                    <a:pt x="1198562" y="1117600"/>
                  </a:moveTo>
                  <a:cubicBezTo>
                    <a:pt x="1203823" y="1117600"/>
                    <a:pt x="1208087" y="1121509"/>
                    <a:pt x="1208087" y="1126332"/>
                  </a:cubicBezTo>
                  <a:cubicBezTo>
                    <a:pt x="1208087" y="1131155"/>
                    <a:pt x="1203823" y="1135064"/>
                    <a:pt x="1198562" y="1135064"/>
                  </a:cubicBezTo>
                  <a:cubicBezTo>
                    <a:pt x="1193301" y="1135064"/>
                    <a:pt x="1189037" y="1131155"/>
                    <a:pt x="1189037" y="1126332"/>
                  </a:cubicBezTo>
                  <a:cubicBezTo>
                    <a:pt x="1189037" y="1121509"/>
                    <a:pt x="1193301" y="1117600"/>
                    <a:pt x="1198562" y="1117600"/>
                  </a:cubicBezTo>
                  <a:close/>
                  <a:moveTo>
                    <a:pt x="1155699" y="1117600"/>
                  </a:moveTo>
                  <a:cubicBezTo>
                    <a:pt x="1160960" y="1117600"/>
                    <a:pt x="1165224" y="1121509"/>
                    <a:pt x="1165224" y="1126332"/>
                  </a:cubicBezTo>
                  <a:cubicBezTo>
                    <a:pt x="1165224" y="1131155"/>
                    <a:pt x="1160960" y="1135064"/>
                    <a:pt x="1155699" y="1135064"/>
                  </a:cubicBezTo>
                  <a:cubicBezTo>
                    <a:pt x="1150438" y="1135064"/>
                    <a:pt x="1146174" y="1131155"/>
                    <a:pt x="1146174" y="1126332"/>
                  </a:cubicBezTo>
                  <a:cubicBezTo>
                    <a:pt x="1146174" y="1121509"/>
                    <a:pt x="1150438" y="1117600"/>
                    <a:pt x="1155699" y="1117600"/>
                  </a:cubicBezTo>
                  <a:close/>
                  <a:moveTo>
                    <a:pt x="1112882" y="1117600"/>
                  </a:moveTo>
                  <a:cubicBezTo>
                    <a:pt x="1112882" y="1117600"/>
                    <a:pt x="1112882" y="1117600"/>
                    <a:pt x="1113381" y="1117600"/>
                  </a:cubicBezTo>
                  <a:cubicBezTo>
                    <a:pt x="1118370" y="1117600"/>
                    <a:pt x="1122362" y="1121195"/>
                    <a:pt x="1122362" y="1126332"/>
                  </a:cubicBezTo>
                  <a:cubicBezTo>
                    <a:pt x="1122362" y="1131468"/>
                    <a:pt x="1118370" y="1135063"/>
                    <a:pt x="1113381" y="1135063"/>
                  </a:cubicBezTo>
                  <a:cubicBezTo>
                    <a:pt x="1113381" y="1135063"/>
                    <a:pt x="1113381" y="1135063"/>
                    <a:pt x="1112882" y="1135063"/>
                  </a:cubicBezTo>
                  <a:cubicBezTo>
                    <a:pt x="1108392" y="1135063"/>
                    <a:pt x="1104899" y="1130954"/>
                    <a:pt x="1104899" y="1126332"/>
                  </a:cubicBezTo>
                  <a:cubicBezTo>
                    <a:pt x="1104899" y="1121709"/>
                    <a:pt x="1108392" y="1117600"/>
                    <a:pt x="1112882" y="1117600"/>
                  </a:cubicBezTo>
                  <a:close/>
                  <a:moveTo>
                    <a:pt x="382587" y="1117600"/>
                  </a:moveTo>
                  <a:cubicBezTo>
                    <a:pt x="387848" y="1117600"/>
                    <a:pt x="392112" y="1121509"/>
                    <a:pt x="392112" y="1126332"/>
                  </a:cubicBezTo>
                  <a:cubicBezTo>
                    <a:pt x="392112" y="1131155"/>
                    <a:pt x="387848" y="1135064"/>
                    <a:pt x="382587" y="1135064"/>
                  </a:cubicBezTo>
                  <a:cubicBezTo>
                    <a:pt x="377326" y="1135064"/>
                    <a:pt x="373062" y="1131155"/>
                    <a:pt x="373062" y="1126332"/>
                  </a:cubicBezTo>
                  <a:cubicBezTo>
                    <a:pt x="373062" y="1121509"/>
                    <a:pt x="377326" y="1117600"/>
                    <a:pt x="382587" y="1117600"/>
                  </a:cubicBezTo>
                  <a:close/>
                  <a:moveTo>
                    <a:pt x="339725" y="1117600"/>
                  </a:moveTo>
                  <a:cubicBezTo>
                    <a:pt x="344986" y="1117600"/>
                    <a:pt x="349250" y="1121509"/>
                    <a:pt x="349250" y="1126332"/>
                  </a:cubicBezTo>
                  <a:cubicBezTo>
                    <a:pt x="349250" y="1131155"/>
                    <a:pt x="344986" y="1135064"/>
                    <a:pt x="339725" y="1135064"/>
                  </a:cubicBezTo>
                  <a:cubicBezTo>
                    <a:pt x="334464" y="1135064"/>
                    <a:pt x="330200" y="1131155"/>
                    <a:pt x="330200" y="1126332"/>
                  </a:cubicBezTo>
                  <a:cubicBezTo>
                    <a:pt x="330200" y="1121509"/>
                    <a:pt x="334464" y="1117600"/>
                    <a:pt x="339725" y="1117600"/>
                  </a:cubicBezTo>
                  <a:close/>
                  <a:moveTo>
                    <a:pt x="296862" y="1117600"/>
                  </a:moveTo>
                  <a:cubicBezTo>
                    <a:pt x="302123" y="1117600"/>
                    <a:pt x="306387" y="1121509"/>
                    <a:pt x="306387" y="1126332"/>
                  </a:cubicBezTo>
                  <a:cubicBezTo>
                    <a:pt x="306387" y="1131155"/>
                    <a:pt x="302123" y="1135064"/>
                    <a:pt x="296862" y="1135064"/>
                  </a:cubicBezTo>
                  <a:cubicBezTo>
                    <a:pt x="291601" y="1135064"/>
                    <a:pt x="287337" y="1131155"/>
                    <a:pt x="287337" y="1126332"/>
                  </a:cubicBezTo>
                  <a:cubicBezTo>
                    <a:pt x="287337" y="1121509"/>
                    <a:pt x="291601" y="1117600"/>
                    <a:pt x="296862" y="1117600"/>
                  </a:cubicBezTo>
                  <a:close/>
                  <a:moveTo>
                    <a:pt x="254000" y="1117600"/>
                  </a:moveTo>
                  <a:cubicBezTo>
                    <a:pt x="259261" y="1117600"/>
                    <a:pt x="263525" y="1121509"/>
                    <a:pt x="263525" y="1126332"/>
                  </a:cubicBezTo>
                  <a:cubicBezTo>
                    <a:pt x="263525" y="1131155"/>
                    <a:pt x="259261" y="1135064"/>
                    <a:pt x="254000" y="1135064"/>
                  </a:cubicBezTo>
                  <a:cubicBezTo>
                    <a:pt x="248739" y="1135064"/>
                    <a:pt x="244475" y="1131155"/>
                    <a:pt x="244475" y="1126332"/>
                  </a:cubicBezTo>
                  <a:cubicBezTo>
                    <a:pt x="244475" y="1121509"/>
                    <a:pt x="248739" y="1117600"/>
                    <a:pt x="254000" y="1117600"/>
                  </a:cubicBezTo>
                  <a:close/>
                  <a:moveTo>
                    <a:pt x="211137" y="1117600"/>
                  </a:moveTo>
                  <a:cubicBezTo>
                    <a:pt x="216398" y="1117600"/>
                    <a:pt x="220662" y="1121509"/>
                    <a:pt x="220662" y="1126332"/>
                  </a:cubicBezTo>
                  <a:cubicBezTo>
                    <a:pt x="220662" y="1131155"/>
                    <a:pt x="216398" y="1135064"/>
                    <a:pt x="211137" y="1135064"/>
                  </a:cubicBezTo>
                  <a:cubicBezTo>
                    <a:pt x="205876" y="1135064"/>
                    <a:pt x="201612" y="1131155"/>
                    <a:pt x="201612" y="1126332"/>
                  </a:cubicBezTo>
                  <a:cubicBezTo>
                    <a:pt x="201612" y="1121509"/>
                    <a:pt x="205876" y="1117600"/>
                    <a:pt x="211137" y="1117600"/>
                  </a:cubicBezTo>
                  <a:close/>
                  <a:moveTo>
                    <a:pt x="168275" y="1117600"/>
                  </a:moveTo>
                  <a:cubicBezTo>
                    <a:pt x="173536" y="1117600"/>
                    <a:pt x="177800" y="1121509"/>
                    <a:pt x="177800" y="1126332"/>
                  </a:cubicBezTo>
                  <a:cubicBezTo>
                    <a:pt x="177800" y="1131155"/>
                    <a:pt x="173536" y="1135064"/>
                    <a:pt x="168275" y="1135064"/>
                  </a:cubicBezTo>
                  <a:cubicBezTo>
                    <a:pt x="163014" y="1135064"/>
                    <a:pt x="158750" y="1131155"/>
                    <a:pt x="158750" y="1126332"/>
                  </a:cubicBezTo>
                  <a:cubicBezTo>
                    <a:pt x="158750" y="1121509"/>
                    <a:pt x="163014" y="1117600"/>
                    <a:pt x="168275" y="1117600"/>
                  </a:cubicBezTo>
                  <a:close/>
                  <a:moveTo>
                    <a:pt x="124619" y="1117600"/>
                  </a:moveTo>
                  <a:cubicBezTo>
                    <a:pt x="129442" y="1117600"/>
                    <a:pt x="133351" y="1121509"/>
                    <a:pt x="133351" y="1126332"/>
                  </a:cubicBezTo>
                  <a:cubicBezTo>
                    <a:pt x="133351" y="1131155"/>
                    <a:pt x="129442" y="1135064"/>
                    <a:pt x="124619" y="1135064"/>
                  </a:cubicBezTo>
                  <a:cubicBezTo>
                    <a:pt x="119796" y="1135064"/>
                    <a:pt x="115887" y="1131155"/>
                    <a:pt x="115887" y="1126332"/>
                  </a:cubicBezTo>
                  <a:cubicBezTo>
                    <a:pt x="115887" y="1121509"/>
                    <a:pt x="119796" y="1117600"/>
                    <a:pt x="124619" y="1117600"/>
                  </a:cubicBezTo>
                  <a:close/>
                  <a:moveTo>
                    <a:pt x="81507" y="1117600"/>
                  </a:moveTo>
                  <a:cubicBezTo>
                    <a:pt x="81507" y="1117600"/>
                    <a:pt x="81507" y="1117600"/>
                    <a:pt x="82006" y="1117600"/>
                  </a:cubicBezTo>
                  <a:cubicBezTo>
                    <a:pt x="86496" y="1117600"/>
                    <a:pt x="90488" y="1121195"/>
                    <a:pt x="90488" y="1126332"/>
                  </a:cubicBezTo>
                  <a:cubicBezTo>
                    <a:pt x="90488" y="1131468"/>
                    <a:pt x="86496" y="1135063"/>
                    <a:pt x="82006" y="1135063"/>
                  </a:cubicBezTo>
                  <a:cubicBezTo>
                    <a:pt x="82006" y="1135063"/>
                    <a:pt x="82006" y="1135063"/>
                    <a:pt x="81507" y="1135063"/>
                  </a:cubicBezTo>
                  <a:cubicBezTo>
                    <a:pt x="77017" y="1135063"/>
                    <a:pt x="73025" y="1130954"/>
                    <a:pt x="73025" y="1126332"/>
                  </a:cubicBezTo>
                  <a:cubicBezTo>
                    <a:pt x="73025" y="1121709"/>
                    <a:pt x="77017" y="1117600"/>
                    <a:pt x="81507" y="1117600"/>
                  </a:cubicBezTo>
                  <a:close/>
                  <a:moveTo>
                    <a:pt x="38100" y="1117600"/>
                  </a:moveTo>
                  <a:cubicBezTo>
                    <a:pt x="43361" y="1117600"/>
                    <a:pt x="47625" y="1121509"/>
                    <a:pt x="47625" y="1126332"/>
                  </a:cubicBezTo>
                  <a:cubicBezTo>
                    <a:pt x="47625" y="1131155"/>
                    <a:pt x="43361" y="1135064"/>
                    <a:pt x="38100" y="1135064"/>
                  </a:cubicBezTo>
                  <a:cubicBezTo>
                    <a:pt x="32839" y="1135064"/>
                    <a:pt x="28575" y="1131155"/>
                    <a:pt x="28575" y="1126332"/>
                  </a:cubicBezTo>
                  <a:cubicBezTo>
                    <a:pt x="28575" y="1121509"/>
                    <a:pt x="32839" y="1117600"/>
                    <a:pt x="38100" y="1117600"/>
                  </a:cubicBezTo>
                  <a:close/>
                  <a:moveTo>
                    <a:pt x="25832" y="1079500"/>
                  </a:moveTo>
                  <a:cubicBezTo>
                    <a:pt x="26410" y="1080604"/>
                    <a:pt x="26987" y="1081709"/>
                    <a:pt x="26987" y="1083365"/>
                  </a:cubicBezTo>
                  <a:cubicBezTo>
                    <a:pt x="26987" y="1087231"/>
                    <a:pt x="24678" y="1091096"/>
                    <a:pt x="20637" y="1092200"/>
                  </a:cubicBezTo>
                  <a:cubicBezTo>
                    <a:pt x="22369" y="1087783"/>
                    <a:pt x="24101" y="1083365"/>
                    <a:pt x="25832" y="1079500"/>
                  </a:cubicBezTo>
                  <a:close/>
                  <a:moveTo>
                    <a:pt x="2596356" y="1074738"/>
                  </a:moveTo>
                  <a:cubicBezTo>
                    <a:pt x="2600465" y="1074738"/>
                    <a:pt x="2604061" y="1077306"/>
                    <a:pt x="2605088" y="1080902"/>
                  </a:cubicBezTo>
                  <a:cubicBezTo>
                    <a:pt x="2602006" y="1085010"/>
                    <a:pt x="2598925" y="1088606"/>
                    <a:pt x="2595329" y="1092201"/>
                  </a:cubicBezTo>
                  <a:cubicBezTo>
                    <a:pt x="2591220" y="1092201"/>
                    <a:pt x="2587625" y="1088092"/>
                    <a:pt x="2587625" y="1083470"/>
                  </a:cubicBezTo>
                  <a:cubicBezTo>
                    <a:pt x="2587625" y="1078847"/>
                    <a:pt x="2591220" y="1074738"/>
                    <a:pt x="2596356" y="1074738"/>
                  </a:cubicBezTo>
                  <a:close/>
                  <a:moveTo>
                    <a:pt x="2554287" y="1074738"/>
                  </a:moveTo>
                  <a:cubicBezTo>
                    <a:pt x="2559548" y="1074738"/>
                    <a:pt x="2563812" y="1079002"/>
                    <a:pt x="2563812" y="1084263"/>
                  </a:cubicBezTo>
                  <a:cubicBezTo>
                    <a:pt x="2563812" y="1089524"/>
                    <a:pt x="2559548" y="1093788"/>
                    <a:pt x="2554287" y="1093788"/>
                  </a:cubicBezTo>
                  <a:cubicBezTo>
                    <a:pt x="2549026" y="1093788"/>
                    <a:pt x="2544762" y="1089524"/>
                    <a:pt x="2544762" y="1084263"/>
                  </a:cubicBezTo>
                  <a:cubicBezTo>
                    <a:pt x="2544762" y="1079002"/>
                    <a:pt x="2549026" y="1074738"/>
                    <a:pt x="2554287" y="1074738"/>
                  </a:cubicBezTo>
                  <a:close/>
                  <a:moveTo>
                    <a:pt x="2510632" y="1074738"/>
                  </a:moveTo>
                  <a:cubicBezTo>
                    <a:pt x="2515455" y="1074738"/>
                    <a:pt x="2519364" y="1079002"/>
                    <a:pt x="2519364" y="1084263"/>
                  </a:cubicBezTo>
                  <a:cubicBezTo>
                    <a:pt x="2519364" y="1089524"/>
                    <a:pt x="2515455" y="1093788"/>
                    <a:pt x="2510632" y="1093788"/>
                  </a:cubicBezTo>
                  <a:cubicBezTo>
                    <a:pt x="2505809" y="1093788"/>
                    <a:pt x="2501900" y="1089524"/>
                    <a:pt x="2501900" y="1084263"/>
                  </a:cubicBezTo>
                  <a:cubicBezTo>
                    <a:pt x="2501900" y="1079002"/>
                    <a:pt x="2505809" y="1074738"/>
                    <a:pt x="2510632" y="1074738"/>
                  </a:cubicBezTo>
                  <a:close/>
                  <a:moveTo>
                    <a:pt x="2467769" y="1074738"/>
                  </a:moveTo>
                  <a:cubicBezTo>
                    <a:pt x="2472592" y="1074738"/>
                    <a:pt x="2476501" y="1079002"/>
                    <a:pt x="2476501" y="1084263"/>
                  </a:cubicBezTo>
                  <a:cubicBezTo>
                    <a:pt x="2476501" y="1089524"/>
                    <a:pt x="2472592" y="1093788"/>
                    <a:pt x="2467769" y="1093788"/>
                  </a:cubicBezTo>
                  <a:cubicBezTo>
                    <a:pt x="2462946" y="1093788"/>
                    <a:pt x="2459037" y="1089524"/>
                    <a:pt x="2459037" y="1084263"/>
                  </a:cubicBezTo>
                  <a:cubicBezTo>
                    <a:pt x="2459037" y="1079002"/>
                    <a:pt x="2462946" y="1074738"/>
                    <a:pt x="2467769" y="1074738"/>
                  </a:cubicBezTo>
                  <a:close/>
                  <a:moveTo>
                    <a:pt x="2424112" y="1074738"/>
                  </a:moveTo>
                  <a:cubicBezTo>
                    <a:pt x="2429373" y="1074738"/>
                    <a:pt x="2433637" y="1079002"/>
                    <a:pt x="2433637" y="1084263"/>
                  </a:cubicBezTo>
                  <a:cubicBezTo>
                    <a:pt x="2433637" y="1089524"/>
                    <a:pt x="2429373" y="1093788"/>
                    <a:pt x="2424112" y="1093788"/>
                  </a:cubicBezTo>
                  <a:cubicBezTo>
                    <a:pt x="2418851" y="1093788"/>
                    <a:pt x="2414587" y="1089524"/>
                    <a:pt x="2414587" y="1084263"/>
                  </a:cubicBezTo>
                  <a:cubicBezTo>
                    <a:pt x="2414587" y="1079002"/>
                    <a:pt x="2418851" y="1074738"/>
                    <a:pt x="2424112" y="1074738"/>
                  </a:cubicBezTo>
                  <a:close/>
                  <a:moveTo>
                    <a:pt x="2381249" y="1074738"/>
                  </a:moveTo>
                  <a:cubicBezTo>
                    <a:pt x="2386510" y="1074738"/>
                    <a:pt x="2390774" y="1079002"/>
                    <a:pt x="2390774" y="1084263"/>
                  </a:cubicBezTo>
                  <a:cubicBezTo>
                    <a:pt x="2390774" y="1089524"/>
                    <a:pt x="2386510" y="1093788"/>
                    <a:pt x="2381249" y="1093788"/>
                  </a:cubicBezTo>
                  <a:cubicBezTo>
                    <a:pt x="2375988" y="1093788"/>
                    <a:pt x="2371724" y="1089524"/>
                    <a:pt x="2371724" y="1084263"/>
                  </a:cubicBezTo>
                  <a:cubicBezTo>
                    <a:pt x="2371724" y="1079002"/>
                    <a:pt x="2375988" y="1074738"/>
                    <a:pt x="2381249" y="1074738"/>
                  </a:cubicBezTo>
                  <a:close/>
                  <a:moveTo>
                    <a:pt x="2338387" y="1074738"/>
                  </a:moveTo>
                  <a:cubicBezTo>
                    <a:pt x="2343648" y="1074738"/>
                    <a:pt x="2347912" y="1079002"/>
                    <a:pt x="2347912" y="1084263"/>
                  </a:cubicBezTo>
                  <a:cubicBezTo>
                    <a:pt x="2347912" y="1089524"/>
                    <a:pt x="2343648" y="1093788"/>
                    <a:pt x="2338387" y="1093788"/>
                  </a:cubicBezTo>
                  <a:cubicBezTo>
                    <a:pt x="2333126" y="1093788"/>
                    <a:pt x="2328862" y="1089524"/>
                    <a:pt x="2328862" y="1084263"/>
                  </a:cubicBezTo>
                  <a:cubicBezTo>
                    <a:pt x="2328862" y="1079002"/>
                    <a:pt x="2333126" y="1074738"/>
                    <a:pt x="2338387" y="1074738"/>
                  </a:cubicBezTo>
                  <a:close/>
                  <a:moveTo>
                    <a:pt x="2295524" y="1074738"/>
                  </a:moveTo>
                  <a:cubicBezTo>
                    <a:pt x="2300785" y="1074738"/>
                    <a:pt x="2305049" y="1079002"/>
                    <a:pt x="2305049" y="1084263"/>
                  </a:cubicBezTo>
                  <a:cubicBezTo>
                    <a:pt x="2305049" y="1089524"/>
                    <a:pt x="2300785" y="1093788"/>
                    <a:pt x="2295524" y="1093788"/>
                  </a:cubicBezTo>
                  <a:cubicBezTo>
                    <a:pt x="2290263" y="1093788"/>
                    <a:pt x="2285999" y="1089524"/>
                    <a:pt x="2285999" y="1084263"/>
                  </a:cubicBezTo>
                  <a:cubicBezTo>
                    <a:pt x="2285999" y="1079002"/>
                    <a:pt x="2290263" y="1074738"/>
                    <a:pt x="2295524" y="1074738"/>
                  </a:cubicBezTo>
                  <a:close/>
                  <a:moveTo>
                    <a:pt x="2252662" y="1074738"/>
                  </a:moveTo>
                  <a:cubicBezTo>
                    <a:pt x="2257923" y="1074738"/>
                    <a:pt x="2262187" y="1079002"/>
                    <a:pt x="2262187" y="1084263"/>
                  </a:cubicBezTo>
                  <a:cubicBezTo>
                    <a:pt x="2262187" y="1089524"/>
                    <a:pt x="2257923" y="1093788"/>
                    <a:pt x="2252662" y="1093788"/>
                  </a:cubicBezTo>
                  <a:cubicBezTo>
                    <a:pt x="2247401" y="1093788"/>
                    <a:pt x="2243137" y="1089524"/>
                    <a:pt x="2243137" y="1084263"/>
                  </a:cubicBezTo>
                  <a:cubicBezTo>
                    <a:pt x="2243137" y="1079002"/>
                    <a:pt x="2247401" y="1074738"/>
                    <a:pt x="2252662" y="1074738"/>
                  </a:cubicBezTo>
                  <a:close/>
                  <a:moveTo>
                    <a:pt x="2209799" y="1074738"/>
                  </a:moveTo>
                  <a:cubicBezTo>
                    <a:pt x="2215060" y="1074738"/>
                    <a:pt x="2219324" y="1079002"/>
                    <a:pt x="2219324" y="1084263"/>
                  </a:cubicBezTo>
                  <a:cubicBezTo>
                    <a:pt x="2219324" y="1089524"/>
                    <a:pt x="2215060" y="1093788"/>
                    <a:pt x="2209799" y="1093788"/>
                  </a:cubicBezTo>
                  <a:cubicBezTo>
                    <a:pt x="2204538" y="1093788"/>
                    <a:pt x="2200274" y="1089524"/>
                    <a:pt x="2200274" y="1084263"/>
                  </a:cubicBezTo>
                  <a:cubicBezTo>
                    <a:pt x="2200274" y="1079002"/>
                    <a:pt x="2204538" y="1074738"/>
                    <a:pt x="2209799" y="1074738"/>
                  </a:cubicBezTo>
                  <a:close/>
                  <a:moveTo>
                    <a:pt x="2166937" y="1074738"/>
                  </a:moveTo>
                  <a:cubicBezTo>
                    <a:pt x="2172198" y="1074738"/>
                    <a:pt x="2176462" y="1079002"/>
                    <a:pt x="2176462" y="1084263"/>
                  </a:cubicBezTo>
                  <a:cubicBezTo>
                    <a:pt x="2176462" y="1089524"/>
                    <a:pt x="2172198" y="1093788"/>
                    <a:pt x="2166937" y="1093788"/>
                  </a:cubicBezTo>
                  <a:cubicBezTo>
                    <a:pt x="2161676" y="1093788"/>
                    <a:pt x="2157412" y="1089524"/>
                    <a:pt x="2157412" y="1084263"/>
                  </a:cubicBezTo>
                  <a:cubicBezTo>
                    <a:pt x="2157412" y="1079002"/>
                    <a:pt x="2161676" y="1074738"/>
                    <a:pt x="2166937" y="1074738"/>
                  </a:cubicBezTo>
                  <a:close/>
                  <a:moveTo>
                    <a:pt x="2124075" y="1074738"/>
                  </a:moveTo>
                  <a:cubicBezTo>
                    <a:pt x="2129336" y="1074738"/>
                    <a:pt x="2133600" y="1079002"/>
                    <a:pt x="2133600" y="1084263"/>
                  </a:cubicBezTo>
                  <a:cubicBezTo>
                    <a:pt x="2133600" y="1089524"/>
                    <a:pt x="2129336" y="1093788"/>
                    <a:pt x="2124075" y="1093788"/>
                  </a:cubicBezTo>
                  <a:cubicBezTo>
                    <a:pt x="2118814" y="1093788"/>
                    <a:pt x="2114550" y="1089524"/>
                    <a:pt x="2114550" y="1084263"/>
                  </a:cubicBezTo>
                  <a:cubicBezTo>
                    <a:pt x="2114550" y="1079002"/>
                    <a:pt x="2118814" y="1074738"/>
                    <a:pt x="2124075" y="1074738"/>
                  </a:cubicBezTo>
                  <a:close/>
                  <a:moveTo>
                    <a:pt x="2081212" y="1074738"/>
                  </a:moveTo>
                  <a:cubicBezTo>
                    <a:pt x="2086473" y="1074738"/>
                    <a:pt x="2090737" y="1079002"/>
                    <a:pt x="2090737" y="1084263"/>
                  </a:cubicBezTo>
                  <a:cubicBezTo>
                    <a:pt x="2090737" y="1089524"/>
                    <a:pt x="2086473" y="1093788"/>
                    <a:pt x="2081212" y="1093788"/>
                  </a:cubicBezTo>
                  <a:cubicBezTo>
                    <a:pt x="2075951" y="1093788"/>
                    <a:pt x="2071687" y="1089524"/>
                    <a:pt x="2071687" y="1084263"/>
                  </a:cubicBezTo>
                  <a:cubicBezTo>
                    <a:pt x="2071687" y="1079002"/>
                    <a:pt x="2075951" y="1074738"/>
                    <a:pt x="2081212" y="1074738"/>
                  </a:cubicBezTo>
                  <a:close/>
                  <a:moveTo>
                    <a:pt x="2038350" y="1074738"/>
                  </a:moveTo>
                  <a:cubicBezTo>
                    <a:pt x="2043611" y="1074738"/>
                    <a:pt x="2047875" y="1079002"/>
                    <a:pt x="2047875" y="1084263"/>
                  </a:cubicBezTo>
                  <a:cubicBezTo>
                    <a:pt x="2047875" y="1089524"/>
                    <a:pt x="2043611" y="1093788"/>
                    <a:pt x="2038350" y="1093788"/>
                  </a:cubicBezTo>
                  <a:cubicBezTo>
                    <a:pt x="2033089" y="1093788"/>
                    <a:pt x="2028825" y="1089524"/>
                    <a:pt x="2028825" y="1084263"/>
                  </a:cubicBezTo>
                  <a:cubicBezTo>
                    <a:pt x="2028825" y="1079002"/>
                    <a:pt x="2033089" y="1074738"/>
                    <a:pt x="2038350" y="1074738"/>
                  </a:cubicBezTo>
                  <a:close/>
                  <a:moveTo>
                    <a:pt x="1994694" y="1074738"/>
                  </a:moveTo>
                  <a:cubicBezTo>
                    <a:pt x="1999517" y="1074738"/>
                    <a:pt x="2003426" y="1079002"/>
                    <a:pt x="2003426" y="1084263"/>
                  </a:cubicBezTo>
                  <a:cubicBezTo>
                    <a:pt x="2003426" y="1089524"/>
                    <a:pt x="1999517" y="1093788"/>
                    <a:pt x="1994694" y="1093788"/>
                  </a:cubicBezTo>
                  <a:cubicBezTo>
                    <a:pt x="1989871" y="1093788"/>
                    <a:pt x="1985962" y="1089524"/>
                    <a:pt x="1985962" y="1084263"/>
                  </a:cubicBezTo>
                  <a:cubicBezTo>
                    <a:pt x="1985962" y="1079002"/>
                    <a:pt x="1989871" y="1074738"/>
                    <a:pt x="1994694" y="1074738"/>
                  </a:cubicBezTo>
                  <a:close/>
                  <a:moveTo>
                    <a:pt x="1951832" y="1074738"/>
                  </a:moveTo>
                  <a:cubicBezTo>
                    <a:pt x="1956655" y="1074738"/>
                    <a:pt x="1960564" y="1079002"/>
                    <a:pt x="1960564" y="1084263"/>
                  </a:cubicBezTo>
                  <a:cubicBezTo>
                    <a:pt x="1960564" y="1089524"/>
                    <a:pt x="1956655" y="1093788"/>
                    <a:pt x="1951832" y="1093788"/>
                  </a:cubicBezTo>
                  <a:cubicBezTo>
                    <a:pt x="1947009" y="1093788"/>
                    <a:pt x="1943100" y="1089524"/>
                    <a:pt x="1943100" y="1084263"/>
                  </a:cubicBezTo>
                  <a:cubicBezTo>
                    <a:pt x="1943100" y="1079002"/>
                    <a:pt x="1947009" y="1074738"/>
                    <a:pt x="1951832" y="1074738"/>
                  </a:cubicBezTo>
                  <a:close/>
                  <a:moveTo>
                    <a:pt x="1908969" y="1074738"/>
                  </a:moveTo>
                  <a:cubicBezTo>
                    <a:pt x="1913792" y="1074738"/>
                    <a:pt x="1917701" y="1079002"/>
                    <a:pt x="1917701" y="1084263"/>
                  </a:cubicBezTo>
                  <a:cubicBezTo>
                    <a:pt x="1917701" y="1089524"/>
                    <a:pt x="1913792" y="1093788"/>
                    <a:pt x="1908969" y="1093788"/>
                  </a:cubicBezTo>
                  <a:cubicBezTo>
                    <a:pt x="1904146" y="1093788"/>
                    <a:pt x="1900237" y="1089524"/>
                    <a:pt x="1900237" y="1084263"/>
                  </a:cubicBezTo>
                  <a:cubicBezTo>
                    <a:pt x="1900237" y="1079002"/>
                    <a:pt x="1904146" y="1074738"/>
                    <a:pt x="1908969" y="1074738"/>
                  </a:cubicBezTo>
                  <a:close/>
                  <a:moveTo>
                    <a:pt x="1866107" y="1074738"/>
                  </a:moveTo>
                  <a:cubicBezTo>
                    <a:pt x="1870930" y="1074738"/>
                    <a:pt x="1874839" y="1079002"/>
                    <a:pt x="1874839" y="1084263"/>
                  </a:cubicBezTo>
                  <a:cubicBezTo>
                    <a:pt x="1874839" y="1089524"/>
                    <a:pt x="1870930" y="1093788"/>
                    <a:pt x="1866107" y="1093788"/>
                  </a:cubicBezTo>
                  <a:cubicBezTo>
                    <a:pt x="1861284" y="1093788"/>
                    <a:pt x="1857375" y="1089524"/>
                    <a:pt x="1857375" y="1084263"/>
                  </a:cubicBezTo>
                  <a:cubicBezTo>
                    <a:pt x="1857375" y="1079002"/>
                    <a:pt x="1861284" y="1074738"/>
                    <a:pt x="1866107" y="1074738"/>
                  </a:cubicBezTo>
                  <a:close/>
                  <a:moveTo>
                    <a:pt x="1822450" y="1074738"/>
                  </a:moveTo>
                  <a:cubicBezTo>
                    <a:pt x="1827711" y="1074738"/>
                    <a:pt x="1831975" y="1079002"/>
                    <a:pt x="1831975" y="1084263"/>
                  </a:cubicBezTo>
                  <a:cubicBezTo>
                    <a:pt x="1831975" y="1089524"/>
                    <a:pt x="1827711" y="1093788"/>
                    <a:pt x="1822450" y="1093788"/>
                  </a:cubicBezTo>
                  <a:cubicBezTo>
                    <a:pt x="1817189" y="1093788"/>
                    <a:pt x="1812925" y="1089524"/>
                    <a:pt x="1812925" y="1084263"/>
                  </a:cubicBezTo>
                  <a:cubicBezTo>
                    <a:pt x="1812925" y="1079002"/>
                    <a:pt x="1817189" y="1074738"/>
                    <a:pt x="1822450" y="1074738"/>
                  </a:cubicBezTo>
                  <a:close/>
                  <a:moveTo>
                    <a:pt x="1779587" y="1074738"/>
                  </a:moveTo>
                  <a:cubicBezTo>
                    <a:pt x="1784848" y="1074738"/>
                    <a:pt x="1789112" y="1079002"/>
                    <a:pt x="1789112" y="1084263"/>
                  </a:cubicBezTo>
                  <a:cubicBezTo>
                    <a:pt x="1789112" y="1089524"/>
                    <a:pt x="1784848" y="1093788"/>
                    <a:pt x="1779587" y="1093788"/>
                  </a:cubicBezTo>
                  <a:cubicBezTo>
                    <a:pt x="1774326" y="1093788"/>
                    <a:pt x="1770062" y="1089524"/>
                    <a:pt x="1770062" y="1084263"/>
                  </a:cubicBezTo>
                  <a:cubicBezTo>
                    <a:pt x="1770062" y="1079002"/>
                    <a:pt x="1774326" y="1074738"/>
                    <a:pt x="1779587" y="1074738"/>
                  </a:cubicBezTo>
                  <a:close/>
                  <a:moveTo>
                    <a:pt x="1736724" y="1074738"/>
                  </a:moveTo>
                  <a:cubicBezTo>
                    <a:pt x="1741985" y="1074738"/>
                    <a:pt x="1746249" y="1079002"/>
                    <a:pt x="1746249" y="1084263"/>
                  </a:cubicBezTo>
                  <a:cubicBezTo>
                    <a:pt x="1746249" y="1089524"/>
                    <a:pt x="1741985" y="1093788"/>
                    <a:pt x="1736724" y="1093788"/>
                  </a:cubicBezTo>
                  <a:cubicBezTo>
                    <a:pt x="1731463" y="1093788"/>
                    <a:pt x="1727199" y="1089524"/>
                    <a:pt x="1727199" y="1084263"/>
                  </a:cubicBezTo>
                  <a:cubicBezTo>
                    <a:pt x="1727199" y="1079002"/>
                    <a:pt x="1731463" y="1074738"/>
                    <a:pt x="1736724" y="1074738"/>
                  </a:cubicBezTo>
                  <a:close/>
                  <a:moveTo>
                    <a:pt x="1693862" y="1074738"/>
                  </a:moveTo>
                  <a:cubicBezTo>
                    <a:pt x="1699123" y="1074738"/>
                    <a:pt x="1703387" y="1079002"/>
                    <a:pt x="1703387" y="1084263"/>
                  </a:cubicBezTo>
                  <a:cubicBezTo>
                    <a:pt x="1703387" y="1089524"/>
                    <a:pt x="1699123" y="1093788"/>
                    <a:pt x="1693862" y="1093788"/>
                  </a:cubicBezTo>
                  <a:cubicBezTo>
                    <a:pt x="1688601" y="1093788"/>
                    <a:pt x="1684337" y="1089524"/>
                    <a:pt x="1684337" y="1084263"/>
                  </a:cubicBezTo>
                  <a:cubicBezTo>
                    <a:pt x="1684337" y="1079002"/>
                    <a:pt x="1688601" y="1074738"/>
                    <a:pt x="1693862" y="1074738"/>
                  </a:cubicBezTo>
                  <a:close/>
                  <a:moveTo>
                    <a:pt x="1650999" y="1074738"/>
                  </a:moveTo>
                  <a:cubicBezTo>
                    <a:pt x="1656260" y="1074738"/>
                    <a:pt x="1660524" y="1079002"/>
                    <a:pt x="1660524" y="1084263"/>
                  </a:cubicBezTo>
                  <a:cubicBezTo>
                    <a:pt x="1660524" y="1089524"/>
                    <a:pt x="1656260" y="1093788"/>
                    <a:pt x="1650999" y="1093788"/>
                  </a:cubicBezTo>
                  <a:cubicBezTo>
                    <a:pt x="1645738" y="1093788"/>
                    <a:pt x="1641474" y="1089524"/>
                    <a:pt x="1641474" y="1084263"/>
                  </a:cubicBezTo>
                  <a:cubicBezTo>
                    <a:pt x="1641474" y="1079002"/>
                    <a:pt x="1645738" y="1074738"/>
                    <a:pt x="1650999" y="1074738"/>
                  </a:cubicBezTo>
                  <a:close/>
                  <a:moveTo>
                    <a:pt x="1608137" y="1074738"/>
                  </a:moveTo>
                  <a:cubicBezTo>
                    <a:pt x="1613398" y="1074738"/>
                    <a:pt x="1617662" y="1079002"/>
                    <a:pt x="1617662" y="1084263"/>
                  </a:cubicBezTo>
                  <a:cubicBezTo>
                    <a:pt x="1617662" y="1089524"/>
                    <a:pt x="1613398" y="1093788"/>
                    <a:pt x="1608137" y="1093788"/>
                  </a:cubicBezTo>
                  <a:cubicBezTo>
                    <a:pt x="1602876" y="1093788"/>
                    <a:pt x="1598612" y="1089524"/>
                    <a:pt x="1598612" y="1084263"/>
                  </a:cubicBezTo>
                  <a:cubicBezTo>
                    <a:pt x="1598612" y="1079002"/>
                    <a:pt x="1602876" y="1074738"/>
                    <a:pt x="1608137" y="1074738"/>
                  </a:cubicBezTo>
                  <a:close/>
                  <a:moveTo>
                    <a:pt x="1565274" y="1074738"/>
                  </a:moveTo>
                  <a:cubicBezTo>
                    <a:pt x="1570535" y="1074738"/>
                    <a:pt x="1574799" y="1079002"/>
                    <a:pt x="1574799" y="1084263"/>
                  </a:cubicBezTo>
                  <a:cubicBezTo>
                    <a:pt x="1574799" y="1089524"/>
                    <a:pt x="1570535" y="1093788"/>
                    <a:pt x="1565274" y="1093788"/>
                  </a:cubicBezTo>
                  <a:cubicBezTo>
                    <a:pt x="1560013" y="1093788"/>
                    <a:pt x="1555749" y="1089524"/>
                    <a:pt x="1555749" y="1084263"/>
                  </a:cubicBezTo>
                  <a:cubicBezTo>
                    <a:pt x="1555749" y="1079002"/>
                    <a:pt x="1560013" y="1074738"/>
                    <a:pt x="1565274" y="1074738"/>
                  </a:cubicBezTo>
                  <a:close/>
                  <a:moveTo>
                    <a:pt x="1522412" y="1074738"/>
                  </a:moveTo>
                  <a:cubicBezTo>
                    <a:pt x="1527673" y="1074738"/>
                    <a:pt x="1531937" y="1079002"/>
                    <a:pt x="1531937" y="1084263"/>
                  </a:cubicBezTo>
                  <a:cubicBezTo>
                    <a:pt x="1531937" y="1089524"/>
                    <a:pt x="1527673" y="1093788"/>
                    <a:pt x="1522412" y="1093788"/>
                  </a:cubicBezTo>
                  <a:cubicBezTo>
                    <a:pt x="1517151" y="1093788"/>
                    <a:pt x="1512887" y="1089524"/>
                    <a:pt x="1512887" y="1084263"/>
                  </a:cubicBezTo>
                  <a:cubicBezTo>
                    <a:pt x="1512887" y="1079002"/>
                    <a:pt x="1517151" y="1074738"/>
                    <a:pt x="1522412" y="1074738"/>
                  </a:cubicBezTo>
                  <a:close/>
                  <a:moveTo>
                    <a:pt x="1478756" y="1074738"/>
                  </a:moveTo>
                  <a:cubicBezTo>
                    <a:pt x="1483579" y="1074738"/>
                    <a:pt x="1487488" y="1079002"/>
                    <a:pt x="1487488" y="1084263"/>
                  </a:cubicBezTo>
                  <a:cubicBezTo>
                    <a:pt x="1487488" y="1089524"/>
                    <a:pt x="1483579" y="1093788"/>
                    <a:pt x="1478756" y="1093788"/>
                  </a:cubicBezTo>
                  <a:cubicBezTo>
                    <a:pt x="1473933" y="1093788"/>
                    <a:pt x="1470024" y="1089524"/>
                    <a:pt x="1470024" y="1084263"/>
                  </a:cubicBezTo>
                  <a:cubicBezTo>
                    <a:pt x="1470024" y="1079002"/>
                    <a:pt x="1473933" y="1074738"/>
                    <a:pt x="1478756" y="1074738"/>
                  </a:cubicBezTo>
                  <a:close/>
                  <a:moveTo>
                    <a:pt x="1436687" y="1074738"/>
                  </a:moveTo>
                  <a:cubicBezTo>
                    <a:pt x="1441948" y="1074738"/>
                    <a:pt x="1446212" y="1079002"/>
                    <a:pt x="1446212" y="1084263"/>
                  </a:cubicBezTo>
                  <a:cubicBezTo>
                    <a:pt x="1446212" y="1089524"/>
                    <a:pt x="1441948" y="1093788"/>
                    <a:pt x="1436687" y="1093788"/>
                  </a:cubicBezTo>
                  <a:cubicBezTo>
                    <a:pt x="1431426" y="1093788"/>
                    <a:pt x="1427162" y="1089524"/>
                    <a:pt x="1427162" y="1084263"/>
                  </a:cubicBezTo>
                  <a:cubicBezTo>
                    <a:pt x="1427162" y="1079002"/>
                    <a:pt x="1431426" y="1074738"/>
                    <a:pt x="1436687" y="1074738"/>
                  </a:cubicBezTo>
                  <a:close/>
                  <a:moveTo>
                    <a:pt x="1393824" y="1074738"/>
                  </a:moveTo>
                  <a:cubicBezTo>
                    <a:pt x="1399085" y="1074738"/>
                    <a:pt x="1403349" y="1079002"/>
                    <a:pt x="1403349" y="1084263"/>
                  </a:cubicBezTo>
                  <a:cubicBezTo>
                    <a:pt x="1403349" y="1089524"/>
                    <a:pt x="1399085" y="1093788"/>
                    <a:pt x="1393824" y="1093788"/>
                  </a:cubicBezTo>
                  <a:cubicBezTo>
                    <a:pt x="1388563" y="1093788"/>
                    <a:pt x="1384299" y="1089524"/>
                    <a:pt x="1384299" y="1084263"/>
                  </a:cubicBezTo>
                  <a:cubicBezTo>
                    <a:pt x="1384299" y="1079002"/>
                    <a:pt x="1388563" y="1074738"/>
                    <a:pt x="1393824" y="1074738"/>
                  </a:cubicBezTo>
                  <a:close/>
                  <a:moveTo>
                    <a:pt x="1350169" y="1074738"/>
                  </a:moveTo>
                  <a:cubicBezTo>
                    <a:pt x="1354992" y="1074738"/>
                    <a:pt x="1358901" y="1079002"/>
                    <a:pt x="1358901" y="1084263"/>
                  </a:cubicBezTo>
                  <a:cubicBezTo>
                    <a:pt x="1358901" y="1089524"/>
                    <a:pt x="1354992" y="1093788"/>
                    <a:pt x="1350169" y="1093788"/>
                  </a:cubicBezTo>
                  <a:cubicBezTo>
                    <a:pt x="1345346" y="1093788"/>
                    <a:pt x="1341437" y="1089524"/>
                    <a:pt x="1341437" y="1084263"/>
                  </a:cubicBezTo>
                  <a:cubicBezTo>
                    <a:pt x="1341437" y="1079002"/>
                    <a:pt x="1345346" y="1074738"/>
                    <a:pt x="1350169" y="1074738"/>
                  </a:cubicBezTo>
                  <a:close/>
                  <a:moveTo>
                    <a:pt x="1307306" y="1074738"/>
                  </a:moveTo>
                  <a:cubicBezTo>
                    <a:pt x="1312129" y="1074738"/>
                    <a:pt x="1316038" y="1079002"/>
                    <a:pt x="1316038" y="1084263"/>
                  </a:cubicBezTo>
                  <a:cubicBezTo>
                    <a:pt x="1316038" y="1089524"/>
                    <a:pt x="1312129" y="1093788"/>
                    <a:pt x="1307306" y="1093788"/>
                  </a:cubicBezTo>
                  <a:cubicBezTo>
                    <a:pt x="1302483" y="1093788"/>
                    <a:pt x="1298574" y="1089524"/>
                    <a:pt x="1298574" y="1084263"/>
                  </a:cubicBezTo>
                  <a:cubicBezTo>
                    <a:pt x="1298574" y="1079002"/>
                    <a:pt x="1302483" y="1074738"/>
                    <a:pt x="1307306" y="1074738"/>
                  </a:cubicBezTo>
                  <a:close/>
                  <a:moveTo>
                    <a:pt x="1263649" y="1074738"/>
                  </a:moveTo>
                  <a:cubicBezTo>
                    <a:pt x="1268910" y="1074738"/>
                    <a:pt x="1273174" y="1079002"/>
                    <a:pt x="1273174" y="1084263"/>
                  </a:cubicBezTo>
                  <a:cubicBezTo>
                    <a:pt x="1273174" y="1089524"/>
                    <a:pt x="1268910" y="1093788"/>
                    <a:pt x="1263649" y="1093788"/>
                  </a:cubicBezTo>
                  <a:cubicBezTo>
                    <a:pt x="1258388" y="1093788"/>
                    <a:pt x="1254124" y="1089524"/>
                    <a:pt x="1254124" y="1084263"/>
                  </a:cubicBezTo>
                  <a:cubicBezTo>
                    <a:pt x="1254124" y="1079002"/>
                    <a:pt x="1258388" y="1074738"/>
                    <a:pt x="1263649" y="1074738"/>
                  </a:cubicBezTo>
                  <a:close/>
                  <a:moveTo>
                    <a:pt x="1221581" y="1074738"/>
                  </a:moveTo>
                  <a:cubicBezTo>
                    <a:pt x="1226404" y="1074738"/>
                    <a:pt x="1230313" y="1079002"/>
                    <a:pt x="1230313" y="1084263"/>
                  </a:cubicBezTo>
                  <a:cubicBezTo>
                    <a:pt x="1230313" y="1089524"/>
                    <a:pt x="1226404" y="1093788"/>
                    <a:pt x="1221581" y="1093788"/>
                  </a:cubicBezTo>
                  <a:cubicBezTo>
                    <a:pt x="1216758" y="1093788"/>
                    <a:pt x="1212849" y="1089524"/>
                    <a:pt x="1212849" y="1084263"/>
                  </a:cubicBezTo>
                  <a:cubicBezTo>
                    <a:pt x="1212849" y="1079002"/>
                    <a:pt x="1216758" y="1074738"/>
                    <a:pt x="1221581" y="1074738"/>
                  </a:cubicBezTo>
                  <a:close/>
                  <a:moveTo>
                    <a:pt x="1177924" y="1074738"/>
                  </a:moveTo>
                  <a:cubicBezTo>
                    <a:pt x="1183185" y="1074738"/>
                    <a:pt x="1187449" y="1079002"/>
                    <a:pt x="1187449" y="1084263"/>
                  </a:cubicBezTo>
                  <a:cubicBezTo>
                    <a:pt x="1187449" y="1089524"/>
                    <a:pt x="1183185" y="1093788"/>
                    <a:pt x="1177924" y="1093788"/>
                  </a:cubicBezTo>
                  <a:cubicBezTo>
                    <a:pt x="1172663" y="1093788"/>
                    <a:pt x="1168399" y="1089524"/>
                    <a:pt x="1168399" y="1084263"/>
                  </a:cubicBezTo>
                  <a:cubicBezTo>
                    <a:pt x="1168399" y="1079002"/>
                    <a:pt x="1172663" y="1074738"/>
                    <a:pt x="1177924" y="1074738"/>
                  </a:cubicBezTo>
                  <a:close/>
                  <a:moveTo>
                    <a:pt x="1135062" y="1074738"/>
                  </a:moveTo>
                  <a:cubicBezTo>
                    <a:pt x="1140323" y="1074738"/>
                    <a:pt x="1144587" y="1079002"/>
                    <a:pt x="1144587" y="1084263"/>
                  </a:cubicBezTo>
                  <a:cubicBezTo>
                    <a:pt x="1144587" y="1089524"/>
                    <a:pt x="1140323" y="1093788"/>
                    <a:pt x="1135062" y="1093788"/>
                  </a:cubicBezTo>
                  <a:cubicBezTo>
                    <a:pt x="1129801" y="1093788"/>
                    <a:pt x="1125537" y="1089524"/>
                    <a:pt x="1125537" y="1084263"/>
                  </a:cubicBezTo>
                  <a:cubicBezTo>
                    <a:pt x="1125537" y="1079002"/>
                    <a:pt x="1129801" y="1074738"/>
                    <a:pt x="1135062" y="1074738"/>
                  </a:cubicBezTo>
                  <a:close/>
                  <a:moveTo>
                    <a:pt x="1092200" y="1074738"/>
                  </a:moveTo>
                  <a:cubicBezTo>
                    <a:pt x="1097461" y="1074738"/>
                    <a:pt x="1101725" y="1079002"/>
                    <a:pt x="1101725" y="1084263"/>
                  </a:cubicBezTo>
                  <a:cubicBezTo>
                    <a:pt x="1101725" y="1089524"/>
                    <a:pt x="1097461" y="1093788"/>
                    <a:pt x="1092200" y="1093788"/>
                  </a:cubicBezTo>
                  <a:cubicBezTo>
                    <a:pt x="1086939" y="1093788"/>
                    <a:pt x="1082675" y="1089524"/>
                    <a:pt x="1082675" y="1084263"/>
                  </a:cubicBezTo>
                  <a:cubicBezTo>
                    <a:pt x="1082675" y="1079002"/>
                    <a:pt x="1086939" y="1074738"/>
                    <a:pt x="1092200" y="1074738"/>
                  </a:cubicBezTo>
                  <a:close/>
                  <a:moveTo>
                    <a:pt x="1049337" y="1074738"/>
                  </a:moveTo>
                  <a:cubicBezTo>
                    <a:pt x="1054598" y="1074738"/>
                    <a:pt x="1058862" y="1079002"/>
                    <a:pt x="1058862" y="1084263"/>
                  </a:cubicBezTo>
                  <a:cubicBezTo>
                    <a:pt x="1058862" y="1089524"/>
                    <a:pt x="1054598" y="1093788"/>
                    <a:pt x="1049337" y="1093788"/>
                  </a:cubicBezTo>
                  <a:cubicBezTo>
                    <a:pt x="1044076" y="1093788"/>
                    <a:pt x="1039812" y="1089524"/>
                    <a:pt x="1039812" y="1084263"/>
                  </a:cubicBezTo>
                  <a:cubicBezTo>
                    <a:pt x="1039812" y="1079002"/>
                    <a:pt x="1044076" y="1074738"/>
                    <a:pt x="1049337" y="1074738"/>
                  </a:cubicBezTo>
                  <a:close/>
                  <a:moveTo>
                    <a:pt x="1006475" y="1074738"/>
                  </a:moveTo>
                  <a:cubicBezTo>
                    <a:pt x="1011736" y="1074738"/>
                    <a:pt x="1016000" y="1079002"/>
                    <a:pt x="1016000" y="1084263"/>
                  </a:cubicBezTo>
                  <a:cubicBezTo>
                    <a:pt x="1016000" y="1089524"/>
                    <a:pt x="1011736" y="1093788"/>
                    <a:pt x="1006475" y="1093788"/>
                  </a:cubicBezTo>
                  <a:cubicBezTo>
                    <a:pt x="1001214" y="1093788"/>
                    <a:pt x="996950" y="1089524"/>
                    <a:pt x="996950" y="1084263"/>
                  </a:cubicBezTo>
                  <a:cubicBezTo>
                    <a:pt x="996950" y="1079002"/>
                    <a:pt x="1001214" y="1074738"/>
                    <a:pt x="1006475" y="1074738"/>
                  </a:cubicBezTo>
                  <a:close/>
                  <a:moveTo>
                    <a:pt x="963612" y="1074738"/>
                  </a:moveTo>
                  <a:cubicBezTo>
                    <a:pt x="968873" y="1074738"/>
                    <a:pt x="973137" y="1079002"/>
                    <a:pt x="973137" y="1084263"/>
                  </a:cubicBezTo>
                  <a:cubicBezTo>
                    <a:pt x="973137" y="1089524"/>
                    <a:pt x="968873" y="1093788"/>
                    <a:pt x="963612" y="1093788"/>
                  </a:cubicBezTo>
                  <a:cubicBezTo>
                    <a:pt x="958351" y="1093788"/>
                    <a:pt x="954087" y="1089524"/>
                    <a:pt x="954087" y="1084263"/>
                  </a:cubicBezTo>
                  <a:cubicBezTo>
                    <a:pt x="954087" y="1079002"/>
                    <a:pt x="958351" y="1074738"/>
                    <a:pt x="963612" y="1074738"/>
                  </a:cubicBezTo>
                  <a:close/>
                  <a:moveTo>
                    <a:pt x="920750" y="1074738"/>
                  </a:moveTo>
                  <a:cubicBezTo>
                    <a:pt x="926011" y="1074738"/>
                    <a:pt x="930275" y="1079002"/>
                    <a:pt x="930275" y="1084263"/>
                  </a:cubicBezTo>
                  <a:cubicBezTo>
                    <a:pt x="930275" y="1089524"/>
                    <a:pt x="926011" y="1093788"/>
                    <a:pt x="920750" y="1093788"/>
                  </a:cubicBezTo>
                  <a:cubicBezTo>
                    <a:pt x="915489" y="1093788"/>
                    <a:pt x="911225" y="1089524"/>
                    <a:pt x="911225" y="1084263"/>
                  </a:cubicBezTo>
                  <a:cubicBezTo>
                    <a:pt x="911225" y="1079002"/>
                    <a:pt x="915489" y="1074738"/>
                    <a:pt x="920750" y="1074738"/>
                  </a:cubicBezTo>
                  <a:close/>
                  <a:moveTo>
                    <a:pt x="877887" y="1074738"/>
                  </a:moveTo>
                  <a:cubicBezTo>
                    <a:pt x="883148" y="1074738"/>
                    <a:pt x="887412" y="1079002"/>
                    <a:pt x="887412" y="1084263"/>
                  </a:cubicBezTo>
                  <a:cubicBezTo>
                    <a:pt x="887412" y="1089524"/>
                    <a:pt x="883148" y="1093788"/>
                    <a:pt x="877887" y="1093788"/>
                  </a:cubicBezTo>
                  <a:cubicBezTo>
                    <a:pt x="872626" y="1093788"/>
                    <a:pt x="868362" y="1089524"/>
                    <a:pt x="868362" y="1084263"/>
                  </a:cubicBezTo>
                  <a:cubicBezTo>
                    <a:pt x="868362" y="1079002"/>
                    <a:pt x="872626" y="1074738"/>
                    <a:pt x="877887" y="1074738"/>
                  </a:cubicBezTo>
                  <a:close/>
                  <a:moveTo>
                    <a:pt x="834232" y="1074738"/>
                  </a:moveTo>
                  <a:cubicBezTo>
                    <a:pt x="839055" y="1074738"/>
                    <a:pt x="842964" y="1079002"/>
                    <a:pt x="842964" y="1084263"/>
                  </a:cubicBezTo>
                  <a:cubicBezTo>
                    <a:pt x="842964" y="1089524"/>
                    <a:pt x="839055" y="1093788"/>
                    <a:pt x="834232" y="1093788"/>
                  </a:cubicBezTo>
                  <a:cubicBezTo>
                    <a:pt x="829409" y="1093788"/>
                    <a:pt x="825500" y="1089524"/>
                    <a:pt x="825500" y="1084263"/>
                  </a:cubicBezTo>
                  <a:cubicBezTo>
                    <a:pt x="825500" y="1079002"/>
                    <a:pt x="829409" y="1074738"/>
                    <a:pt x="834232" y="1074738"/>
                  </a:cubicBezTo>
                  <a:close/>
                  <a:moveTo>
                    <a:pt x="791369" y="1074738"/>
                  </a:moveTo>
                  <a:cubicBezTo>
                    <a:pt x="796192" y="1074738"/>
                    <a:pt x="800101" y="1079002"/>
                    <a:pt x="800101" y="1084263"/>
                  </a:cubicBezTo>
                  <a:cubicBezTo>
                    <a:pt x="800101" y="1089524"/>
                    <a:pt x="796192" y="1093788"/>
                    <a:pt x="791369" y="1093788"/>
                  </a:cubicBezTo>
                  <a:cubicBezTo>
                    <a:pt x="786546" y="1093788"/>
                    <a:pt x="782637" y="1089524"/>
                    <a:pt x="782637" y="1084263"/>
                  </a:cubicBezTo>
                  <a:cubicBezTo>
                    <a:pt x="782637" y="1079002"/>
                    <a:pt x="786546" y="1074738"/>
                    <a:pt x="791369" y="1074738"/>
                  </a:cubicBezTo>
                  <a:close/>
                  <a:moveTo>
                    <a:pt x="748506" y="1074738"/>
                  </a:moveTo>
                  <a:cubicBezTo>
                    <a:pt x="753329" y="1074738"/>
                    <a:pt x="757238" y="1079002"/>
                    <a:pt x="757238" y="1084263"/>
                  </a:cubicBezTo>
                  <a:cubicBezTo>
                    <a:pt x="757238" y="1089524"/>
                    <a:pt x="753329" y="1093788"/>
                    <a:pt x="748506" y="1093788"/>
                  </a:cubicBezTo>
                  <a:cubicBezTo>
                    <a:pt x="743683" y="1093788"/>
                    <a:pt x="739774" y="1089524"/>
                    <a:pt x="739774" y="1084263"/>
                  </a:cubicBezTo>
                  <a:cubicBezTo>
                    <a:pt x="739774" y="1079002"/>
                    <a:pt x="743683" y="1074738"/>
                    <a:pt x="748506" y="1074738"/>
                  </a:cubicBezTo>
                  <a:close/>
                  <a:moveTo>
                    <a:pt x="705644" y="1074738"/>
                  </a:moveTo>
                  <a:cubicBezTo>
                    <a:pt x="710467" y="1074738"/>
                    <a:pt x="714376" y="1079002"/>
                    <a:pt x="714376" y="1084263"/>
                  </a:cubicBezTo>
                  <a:cubicBezTo>
                    <a:pt x="714376" y="1089524"/>
                    <a:pt x="710467" y="1093788"/>
                    <a:pt x="705644" y="1093788"/>
                  </a:cubicBezTo>
                  <a:cubicBezTo>
                    <a:pt x="700821" y="1093788"/>
                    <a:pt x="696912" y="1089524"/>
                    <a:pt x="696912" y="1084263"/>
                  </a:cubicBezTo>
                  <a:cubicBezTo>
                    <a:pt x="696912" y="1079002"/>
                    <a:pt x="700821" y="1074738"/>
                    <a:pt x="705644" y="1074738"/>
                  </a:cubicBezTo>
                  <a:close/>
                  <a:moveTo>
                    <a:pt x="661987" y="1074738"/>
                  </a:moveTo>
                  <a:cubicBezTo>
                    <a:pt x="667248" y="1074738"/>
                    <a:pt x="671512" y="1079002"/>
                    <a:pt x="671512" y="1084263"/>
                  </a:cubicBezTo>
                  <a:cubicBezTo>
                    <a:pt x="671512" y="1089524"/>
                    <a:pt x="667248" y="1093788"/>
                    <a:pt x="661987" y="1093788"/>
                  </a:cubicBezTo>
                  <a:cubicBezTo>
                    <a:pt x="656726" y="1093788"/>
                    <a:pt x="652462" y="1089524"/>
                    <a:pt x="652462" y="1084263"/>
                  </a:cubicBezTo>
                  <a:cubicBezTo>
                    <a:pt x="652462" y="1079002"/>
                    <a:pt x="656726" y="1074738"/>
                    <a:pt x="661987" y="1074738"/>
                  </a:cubicBezTo>
                  <a:close/>
                  <a:moveTo>
                    <a:pt x="619124" y="1074738"/>
                  </a:moveTo>
                  <a:cubicBezTo>
                    <a:pt x="624385" y="1074738"/>
                    <a:pt x="628649" y="1079002"/>
                    <a:pt x="628649" y="1084263"/>
                  </a:cubicBezTo>
                  <a:cubicBezTo>
                    <a:pt x="628649" y="1089524"/>
                    <a:pt x="624385" y="1093788"/>
                    <a:pt x="619124" y="1093788"/>
                  </a:cubicBezTo>
                  <a:cubicBezTo>
                    <a:pt x="613863" y="1093788"/>
                    <a:pt x="609599" y="1089524"/>
                    <a:pt x="609599" y="1084263"/>
                  </a:cubicBezTo>
                  <a:cubicBezTo>
                    <a:pt x="609599" y="1079002"/>
                    <a:pt x="613863" y="1074738"/>
                    <a:pt x="619124" y="1074738"/>
                  </a:cubicBezTo>
                  <a:close/>
                  <a:moveTo>
                    <a:pt x="577056" y="1074738"/>
                  </a:moveTo>
                  <a:cubicBezTo>
                    <a:pt x="581879" y="1074738"/>
                    <a:pt x="585788" y="1079002"/>
                    <a:pt x="585788" y="1084263"/>
                  </a:cubicBezTo>
                  <a:cubicBezTo>
                    <a:pt x="585788" y="1089524"/>
                    <a:pt x="581879" y="1093788"/>
                    <a:pt x="577056" y="1093788"/>
                  </a:cubicBezTo>
                  <a:cubicBezTo>
                    <a:pt x="572233" y="1093788"/>
                    <a:pt x="568324" y="1089524"/>
                    <a:pt x="568324" y="1084263"/>
                  </a:cubicBezTo>
                  <a:cubicBezTo>
                    <a:pt x="568324" y="1079002"/>
                    <a:pt x="572233" y="1074738"/>
                    <a:pt x="577056" y="1074738"/>
                  </a:cubicBezTo>
                  <a:close/>
                  <a:moveTo>
                    <a:pt x="533399" y="1074738"/>
                  </a:moveTo>
                  <a:cubicBezTo>
                    <a:pt x="538660" y="1074738"/>
                    <a:pt x="542924" y="1079002"/>
                    <a:pt x="542924" y="1084263"/>
                  </a:cubicBezTo>
                  <a:cubicBezTo>
                    <a:pt x="542924" y="1089524"/>
                    <a:pt x="538660" y="1093788"/>
                    <a:pt x="533399" y="1093788"/>
                  </a:cubicBezTo>
                  <a:cubicBezTo>
                    <a:pt x="528138" y="1093788"/>
                    <a:pt x="523874" y="1089524"/>
                    <a:pt x="523874" y="1084263"/>
                  </a:cubicBezTo>
                  <a:cubicBezTo>
                    <a:pt x="523874" y="1079002"/>
                    <a:pt x="528138" y="1074738"/>
                    <a:pt x="533399" y="1074738"/>
                  </a:cubicBezTo>
                  <a:close/>
                  <a:moveTo>
                    <a:pt x="490537" y="1074738"/>
                  </a:moveTo>
                  <a:cubicBezTo>
                    <a:pt x="495798" y="1074738"/>
                    <a:pt x="500062" y="1079002"/>
                    <a:pt x="500062" y="1084263"/>
                  </a:cubicBezTo>
                  <a:cubicBezTo>
                    <a:pt x="500062" y="1089524"/>
                    <a:pt x="495798" y="1093788"/>
                    <a:pt x="490537" y="1093788"/>
                  </a:cubicBezTo>
                  <a:cubicBezTo>
                    <a:pt x="485276" y="1093788"/>
                    <a:pt x="481012" y="1089524"/>
                    <a:pt x="481012" y="1084263"/>
                  </a:cubicBezTo>
                  <a:cubicBezTo>
                    <a:pt x="481012" y="1079002"/>
                    <a:pt x="485276" y="1074738"/>
                    <a:pt x="490537" y="1074738"/>
                  </a:cubicBezTo>
                  <a:close/>
                  <a:moveTo>
                    <a:pt x="447674" y="1074738"/>
                  </a:moveTo>
                  <a:cubicBezTo>
                    <a:pt x="452935" y="1074738"/>
                    <a:pt x="457199" y="1079002"/>
                    <a:pt x="457199" y="1084263"/>
                  </a:cubicBezTo>
                  <a:cubicBezTo>
                    <a:pt x="457199" y="1089524"/>
                    <a:pt x="452935" y="1093788"/>
                    <a:pt x="447674" y="1093788"/>
                  </a:cubicBezTo>
                  <a:cubicBezTo>
                    <a:pt x="442413" y="1093788"/>
                    <a:pt x="438149" y="1089524"/>
                    <a:pt x="438149" y="1084263"/>
                  </a:cubicBezTo>
                  <a:cubicBezTo>
                    <a:pt x="438149" y="1079002"/>
                    <a:pt x="442413" y="1074738"/>
                    <a:pt x="447674" y="1074738"/>
                  </a:cubicBezTo>
                  <a:close/>
                  <a:moveTo>
                    <a:pt x="404812" y="1074738"/>
                  </a:moveTo>
                  <a:cubicBezTo>
                    <a:pt x="410073" y="1074738"/>
                    <a:pt x="414337" y="1079002"/>
                    <a:pt x="414337" y="1084263"/>
                  </a:cubicBezTo>
                  <a:cubicBezTo>
                    <a:pt x="414337" y="1089524"/>
                    <a:pt x="410073" y="1093788"/>
                    <a:pt x="404812" y="1093788"/>
                  </a:cubicBezTo>
                  <a:cubicBezTo>
                    <a:pt x="399551" y="1093788"/>
                    <a:pt x="395287" y="1089524"/>
                    <a:pt x="395287" y="1084263"/>
                  </a:cubicBezTo>
                  <a:cubicBezTo>
                    <a:pt x="395287" y="1079002"/>
                    <a:pt x="399551" y="1074738"/>
                    <a:pt x="404812" y="1074738"/>
                  </a:cubicBezTo>
                  <a:close/>
                  <a:moveTo>
                    <a:pt x="361950" y="1074738"/>
                  </a:moveTo>
                  <a:cubicBezTo>
                    <a:pt x="367211" y="1074738"/>
                    <a:pt x="371475" y="1079002"/>
                    <a:pt x="371475" y="1084263"/>
                  </a:cubicBezTo>
                  <a:cubicBezTo>
                    <a:pt x="371475" y="1089524"/>
                    <a:pt x="367211" y="1093788"/>
                    <a:pt x="361950" y="1093788"/>
                  </a:cubicBezTo>
                  <a:cubicBezTo>
                    <a:pt x="356689" y="1093788"/>
                    <a:pt x="352425" y="1089524"/>
                    <a:pt x="352425" y="1084263"/>
                  </a:cubicBezTo>
                  <a:cubicBezTo>
                    <a:pt x="352425" y="1079002"/>
                    <a:pt x="356689" y="1074738"/>
                    <a:pt x="361950" y="1074738"/>
                  </a:cubicBezTo>
                  <a:close/>
                  <a:moveTo>
                    <a:pt x="319087" y="1074738"/>
                  </a:moveTo>
                  <a:cubicBezTo>
                    <a:pt x="324348" y="1074738"/>
                    <a:pt x="328612" y="1079002"/>
                    <a:pt x="328612" y="1084263"/>
                  </a:cubicBezTo>
                  <a:cubicBezTo>
                    <a:pt x="328612" y="1089524"/>
                    <a:pt x="324348" y="1093788"/>
                    <a:pt x="319087" y="1093788"/>
                  </a:cubicBezTo>
                  <a:cubicBezTo>
                    <a:pt x="313826" y="1093788"/>
                    <a:pt x="309562" y="1089524"/>
                    <a:pt x="309562" y="1084263"/>
                  </a:cubicBezTo>
                  <a:cubicBezTo>
                    <a:pt x="309562" y="1079002"/>
                    <a:pt x="313826" y="1074738"/>
                    <a:pt x="319087" y="1074738"/>
                  </a:cubicBezTo>
                  <a:close/>
                  <a:moveTo>
                    <a:pt x="276225" y="1074738"/>
                  </a:moveTo>
                  <a:cubicBezTo>
                    <a:pt x="281486" y="1074738"/>
                    <a:pt x="285750" y="1079002"/>
                    <a:pt x="285750" y="1084263"/>
                  </a:cubicBezTo>
                  <a:cubicBezTo>
                    <a:pt x="285750" y="1089524"/>
                    <a:pt x="281486" y="1093788"/>
                    <a:pt x="276225" y="1093788"/>
                  </a:cubicBezTo>
                  <a:cubicBezTo>
                    <a:pt x="270964" y="1093788"/>
                    <a:pt x="266700" y="1089524"/>
                    <a:pt x="266700" y="1084263"/>
                  </a:cubicBezTo>
                  <a:cubicBezTo>
                    <a:pt x="266700" y="1079002"/>
                    <a:pt x="270964" y="1074738"/>
                    <a:pt x="276225" y="1074738"/>
                  </a:cubicBezTo>
                  <a:close/>
                  <a:moveTo>
                    <a:pt x="232569" y="1074738"/>
                  </a:moveTo>
                  <a:cubicBezTo>
                    <a:pt x="237392" y="1074738"/>
                    <a:pt x="241301" y="1079002"/>
                    <a:pt x="241301" y="1084263"/>
                  </a:cubicBezTo>
                  <a:cubicBezTo>
                    <a:pt x="241301" y="1089524"/>
                    <a:pt x="237392" y="1093788"/>
                    <a:pt x="232569" y="1093788"/>
                  </a:cubicBezTo>
                  <a:cubicBezTo>
                    <a:pt x="227746" y="1093788"/>
                    <a:pt x="223837" y="1089524"/>
                    <a:pt x="223837" y="1084263"/>
                  </a:cubicBezTo>
                  <a:cubicBezTo>
                    <a:pt x="223837" y="1079002"/>
                    <a:pt x="227746" y="1074738"/>
                    <a:pt x="232569" y="1074738"/>
                  </a:cubicBezTo>
                  <a:close/>
                  <a:moveTo>
                    <a:pt x="189707" y="1074738"/>
                  </a:moveTo>
                  <a:cubicBezTo>
                    <a:pt x="194530" y="1074738"/>
                    <a:pt x="198439" y="1079002"/>
                    <a:pt x="198439" y="1084263"/>
                  </a:cubicBezTo>
                  <a:cubicBezTo>
                    <a:pt x="198439" y="1089524"/>
                    <a:pt x="194530" y="1093788"/>
                    <a:pt x="189707" y="1093788"/>
                  </a:cubicBezTo>
                  <a:cubicBezTo>
                    <a:pt x="184884" y="1093788"/>
                    <a:pt x="180975" y="1089524"/>
                    <a:pt x="180975" y="1084263"/>
                  </a:cubicBezTo>
                  <a:cubicBezTo>
                    <a:pt x="180975" y="1079002"/>
                    <a:pt x="184884" y="1074738"/>
                    <a:pt x="189707" y="1074738"/>
                  </a:cubicBezTo>
                  <a:close/>
                  <a:moveTo>
                    <a:pt x="146050" y="1074738"/>
                  </a:moveTo>
                  <a:cubicBezTo>
                    <a:pt x="151311" y="1074738"/>
                    <a:pt x="155575" y="1079002"/>
                    <a:pt x="155575" y="1084263"/>
                  </a:cubicBezTo>
                  <a:cubicBezTo>
                    <a:pt x="155575" y="1089524"/>
                    <a:pt x="151311" y="1093788"/>
                    <a:pt x="146050" y="1093788"/>
                  </a:cubicBezTo>
                  <a:cubicBezTo>
                    <a:pt x="140789" y="1093788"/>
                    <a:pt x="136525" y="1089524"/>
                    <a:pt x="136525" y="1084263"/>
                  </a:cubicBezTo>
                  <a:cubicBezTo>
                    <a:pt x="136525" y="1079002"/>
                    <a:pt x="140789" y="1074738"/>
                    <a:pt x="146050" y="1074738"/>
                  </a:cubicBezTo>
                  <a:close/>
                  <a:moveTo>
                    <a:pt x="103982" y="1074738"/>
                  </a:moveTo>
                  <a:cubicBezTo>
                    <a:pt x="108805" y="1074738"/>
                    <a:pt x="112714" y="1079002"/>
                    <a:pt x="112714" y="1084263"/>
                  </a:cubicBezTo>
                  <a:cubicBezTo>
                    <a:pt x="112714" y="1089524"/>
                    <a:pt x="108805" y="1093788"/>
                    <a:pt x="103982" y="1093788"/>
                  </a:cubicBezTo>
                  <a:cubicBezTo>
                    <a:pt x="99159" y="1093788"/>
                    <a:pt x="95250" y="1089524"/>
                    <a:pt x="95250" y="1084263"/>
                  </a:cubicBezTo>
                  <a:cubicBezTo>
                    <a:pt x="95250" y="1079002"/>
                    <a:pt x="99159" y="1074738"/>
                    <a:pt x="103982" y="1074738"/>
                  </a:cubicBezTo>
                  <a:close/>
                  <a:moveTo>
                    <a:pt x="61119" y="1074738"/>
                  </a:moveTo>
                  <a:cubicBezTo>
                    <a:pt x="65942" y="1074738"/>
                    <a:pt x="69851" y="1079002"/>
                    <a:pt x="69851" y="1084263"/>
                  </a:cubicBezTo>
                  <a:cubicBezTo>
                    <a:pt x="69851" y="1089524"/>
                    <a:pt x="65942" y="1093788"/>
                    <a:pt x="61119" y="1093788"/>
                  </a:cubicBezTo>
                  <a:cubicBezTo>
                    <a:pt x="56296" y="1093788"/>
                    <a:pt x="52387" y="1089524"/>
                    <a:pt x="52387" y="1084263"/>
                  </a:cubicBezTo>
                  <a:cubicBezTo>
                    <a:pt x="52387" y="1079002"/>
                    <a:pt x="56296" y="1074738"/>
                    <a:pt x="61119" y="1074738"/>
                  </a:cubicBezTo>
                  <a:close/>
                  <a:moveTo>
                    <a:pt x="46633" y="1036638"/>
                  </a:moveTo>
                  <a:cubicBezTo>
                    <a:pt x="47129" y="1037737"/>
                    <a:pt x="47625" y="1039386"/>
                    <a:pt x="47625" y="1041034"/>
                  </a:cubicBezTo>
                  <a:cubicBezTo>
                    <a:pt x="47625" y="1041034"/>
                    <a:pt x="47625" y="1041034"/>
                    <a:pt x="47625" y="1041584"/>
                  </a:cubicBezTo>
                  <a:cubicBezTo>
                    <a:pt x="47625" y="1046530"/>
                    <a:pt x="44152" y="1050377"/>
                    <a:pt x="39687" y="1050926"/>
                  </a:cubicBezTo>
                  <a:cubicBezTo>
                    <a:pt x="42168" y="1045980"/>
                    <a:pt x="44152" y="1041034"/>
                    <a:pt x="46633" y="1036638"/>
                  </a:cubicBezTo>
                  <a:close/>
                  <a:moveTo>
                    <a:pt x="1757906" y="1031876"/>
                  </a:moveTo>
                  <a:cubicBezTo>
                    <a:pt x="1762895" y="1031876"/>
                    <a:pt x="1766887" y="1036230"/>
                    <a:pt x="1766887" y="1041129"/>
                  </a:cubicBezTo>
                  <a:cubicBezTo>
                    <a:pt x="1766887" y="1041129"/>
                    <a:pt x="1766887" y="1041129"/>
                    <a:pt x="1766887" y="1041673"/>
                  </a:cubicBezTo>
                  <a:cubicBezTo>
                    <a:pt x="1766388" y="1046572"/>
                    <a:pt x="1762895" y="1050926"/>
                    <a:pt x="1757906" y="1050926"/>
                  </a:cubicBezTo>
                  <a:cubicBezTo>
                    <a:pt x="1753416" y="1050926"/>
                    <a:pt x="1749424" y="1046572"/>
                    <a:pt x="1749424" y="1041673"/>
                  </a:cubicBezTo>
                  <a:cubicBezTo>
                    <a:pt x="1749424" y="1041673"/>
                    <a:pt x="1749424" y="1041673"/>
                    <a:pt x="1749424" y="1041129"/>
                  </a:cubicBezTo>
                  <a:cubicBezTo>
                    <a:pt x="1749424" y="1036230"/>
                    <a:pt x="1753416" y="1031876"/>
                    <a:pt x="1757906" y="1031876"/>
                  </a:cubicBezTo>
                  <a:close/>
                  <a:moveTo>
                    <a:pt x="1714227" y="1031876"/>
                  </a:moveTo>
                  <a:cubicBezTo>
                    <a:pt x="1719670" y="1031876"/>
                    <a:pt x="1724024" y="1036230"/>
                    <a:pt x="1724024" y="1041129"/>
                  </a:cubicBezTo>
                  <a:cubicBezTo>
                    <a:pt x="1724024" y="1041129"/>
                    <a:pt x="1724024" y="1041129"/>
                    <a:pt x="1724024" y="1041673"/>
                  </a:cubicBezTo>
                  <a:cubicBezTo>
                    <a:pt x="1723480" y="1046572"/>
                    <a:pt x="1719670" y="1050926"/>
                    <a:pt x="1714227" y="1050926"/>
                  </a:cubicBezTo>
                  <a:cubicBezTo>
                    <a:pt x="1709328" y="1050926"/>
                    <a:pt x="1704974" y="1046572"/>
                    <a:pt x="1704974" y="1041673"/>
                  </a:cubicBezTo>
                  <a:cubicBezTo>
                    <a:pt x="1704974" y="1041673"/>
                    <a:pt x="1704974" y="1041673"/>
                    <a:pt x="1704974" y="1041129"/>
                  </a:cubicBezTo>
                  <a:cubicBezTo>
                    <a:pt x="1704974" y="1036230"/>
                    <a:pt x="1709328" y="1031876"/>
                    <a:pt x="1714227" y="1031876"/>
                  </a:cubicBezTo>
                  <a:close/>
                  <a:moveTo>
                    <a:pt x="1671909" y="1031876"/>
                  </a:moveTo>
                  <a:cubicBezTo>
                    <a:pt x="1676808" y="1031876"/>
                    <a:pt x="1681162" y="1036230"/>
                    <a:pt x="1681162" y="1041129"/>
                  </a:cubicBezTo>
                  <a:cubicBezTo>
                    <a:pt x="1681162" y="1041129"/>
                    <a:pt x="1681162" y="1041129"/>
                    <a:pt x="1681162" y="1041673"/>
                  </a:cubicBezTo>
                  <a:cubicBezTo>
                    <a:pt x="1681162" y="1046572"/>
                    <a:pt x="1676808" y="1050926"/>
                    <a:pt x="1671909" y="1050926"/>
                  </a:cubicBezTo>
                  <a:cubicBezTo>
                    <a:pt x="1666466" y="1050926"/>
                    <a:pt x="1662656" y="1046572"/>
                    <a:pt x="1662112" y="1041673"/>
                  </a:cubicBezTo>
                  <a:cubicBezTo>
                    <a:pt x="1662112" y="1041673"/>
                    <a:pt x="1662112" y="1041673"/>
                    <a:pt x="1662112" y="1041129"/>
                  </a:cubicBezTo>
                  <a:cubicBezTo>
                    <a:pt x="1662112" y="1036230"/>
                    <a:pt x="1666466" y="1031876"/>
                    <a:pt x="1671909" y="1031876"/>
                  </a:cubicBezTo>
                  <a:close/>
                  <a:moveTo>
                    <a:pt x="1629046" y="1031876"/>
                  </a:moveTo>
                  <a:cubicBezTo>
                    <a:pt x="1633945" y="1031876"/>
                    <a:pt x="1638299" y="1036230"/>
                    <a:pt x="1638299" y="1041129"/>
                  </a:cubicBezTo>
                  <a:cubicBezTo>
                    <a:pt x="1638299" y="1041129"/>
                    <a:pt x="1638299" y="1041129"/>
                    <a:pt x="1638299" y="1041673"/>
                  </a:cubicBezTo>
                  <a:cubicBezTo>
                    <a:pt x="1638299" y="1046572"/>
                    <a:pt x="1633945" y="1050926"/>
                    <a:pt x="1629046" y="1050926"/>
                  </a:cubicBezTo>
                  <a:cubicBezTo>
                    <a:pt x="1623603" y="1050926"/>
                    <a:pt x="1619793" y="1046572"/>
                    <a:pt x="1619249" y="1041673"/>
                  </a:cubicBezTo>
                  <a:cubicBezTo>
                    <a:pt x="1619249" y="1041673"/>
                    <a:pt x="1619249" y="1041673"/>
                    <a:pt x="1619249" y="1041129"/>
                  </a:cubicBezTo>
                  <a:cubicBezTo>
                    <a:pt x="1619249" y="1036230"/>
                    <a:pt x="1623603" y="1031876"/>
                    <a:pt x="1629046" y="1031876"/>
                  </a:cubicBezTo>
                  <a:close/>
                  <a:moveTo>
                    <a:pt x="1585912" y="1031876"/>
                  </a:moveTo>
                  <a:cubicBezTo>
                    <a:pt x="1591515" y="1031876"/>
                    <a:pt x="1595437" y="1036230"/>
                    <a:pt x="1595437" y="1041129"/>
                  </a:cubicBezTo>
                  <a:cubicBezTo>
                    <a:pt x="1595437" y="1041129"/>
                    <a:pt x="1595437" y="1041129"/>
                    <a:pt x="1595437" y="1041673"/>
                  </a:cubicBezTo>
                  <a:cubicBezTo>
                    <a:pt x="1595437" y="1046572"/>
                    <a:pt x="1590955" y="1050926"/>
                    <a:pt x="1585912" y="1050926"/>
                  </a:cubicBezTo>
                  <a:cubicBezTo>
                    <a:pt x="1580869" y="1050926"/>
                    <a:pt x="1576387" y="1046572"/>
                    <a:pt x="1576387" y="1041673"/>
                  </a:cubicBezTo>
                  <a:cubicBezTo>
                    <a:pt x="1576387" y="1041673"/>
                    <a:pt x="1576387" y="1041673"/>
                    <a:pt x="1576387" y="1041129"/>
                  </a:cubicBezTo>
                  <a:cubicBezTo>
                    <a:pt x="1576387" y="1036230"/>
                    <a:pt x="1580309" y="1031876"/>
                    <a:pt x="1585912" y="1031876"/>
                  </a:cubicBezTo>
                  <a:close/>
                  <a:moveTo>
                    <a:pt x="1542777" y="1031876"/>
                  </a:moveTo>
                  <a:cubicBezTo>
                    <a:pt x="1548220" y="1031876"/>
                    <a:pt x="1552574" y="1036230"/>
                    <a:pt x="1552574" y="1041129"/>
                  </a:cubicBezTo>
                  <a:cubicBezTo>
                    <a:pt x="1552574" y="1041129"/>
                    <a:pt x="1552574" y="1041129"/>
                    <a:pt x="1552574" y="1041673"/>
                  </a:cubicBezTo>
                  <a:cubicBezTo>
                    <a:pt x="1552030" y="1046572"/>
                    <a:pt x="1548220" y="1050926"/>
                    <a:pt x="1542777" y="1050926"/>
                  </a:cubicBezTo>
                  <a:cubicBezTo>
                    <a:pt x="1537878" y="1050926"/>
                    <a:pt x="1533524" y="1046572"/>
                    <a:pt x="1533524" y="1041673"/>
                  </a:cubicBezTo>
                  <a:cubicBezTo>
                    <a:pt x="1533524" y="1041673"/>
                    <a:pt x="1533524" y="1041673"/>
                    <a:pt x="1533524" y="1041129"/>
                  </a:cubicBezTo>
                  <a:cubicBezTo>
                    <a:pt x="1533524" y="1036230"/>
                    <a:pt x="1537878" y="1031876"/>
                    <a:pt x="1542777" y="1031876"/>
                  </a:cubicBezTo>
                  <a:close/>
                  <a:moveTo>
                    <a:pt x="1499915" y="1031876"/>
                  </a:moveTo>
                  <a:cubicBezTo>
                    <a:pt x="1505358" y="1031876"/>
                    <a:pt x="1509712" y="1036230"/>
                    <a:pt x="1509712" y="1041129"/>
                  </a:cubicBezTo>
                  <a:cubicBezTo>
                    <a:pt x="1509712" y="1041129"/>
                    <a:pt x="1509712" y="1041129"/>
                    <a:pt x="1509712" y="1041673"/>
                  </a:cubicBezTo>
                  <a:cubicBezTo>
                    <a:pt x="1509168" y="1046572"/>
                    <a:pt x="1505358" y="1050926"/>
                    <a:pt x="1499915" y="1050926"/>
                  </a:cubicBezTo>
                  <a:cubicBezTo>
                    <a:pt x="1495016" y="1050926"/>
                    <a:pt x="1490662" y="1046572"/>
                    <a:pt x="1490662" y="1041673"/>
                  </a:cubicBezTo>
                  <a:cubicBezTo>
                    <a:pt x="1490662" y="1041673"/>
                    <a:pt x="1490662" y="1041673"/>
                    <a:pt x="1490662" y="1041129"/>
                  </a:cubicBezTo>
                  <a:cubicBezTo>
                    <a:pt x="1490662" y="1036230"/>
                    <a:pt x="1495016" y="1031876"/>
                    <a:pt x="1499915" y="1031876"/>
                  </a:cubicBezTo>
                  <a:close/>
                  <a:moveTo>
                    <a:pt x="1457052" y="1031876"/>
                  </a:moveTo>
                  <a:cubicBezTo>
                    <a:pt x="1457052" y="1031876"/>
                    <a:pt x="1457052" y="1031876"/>
                    <a:pt x="1457596" y="1031876"/>
                  </a:cubicBezTo>
                  <a:cubicBezTo>
                    <a:pt x="1462495" y="1031876"/>
                    <a:pt x="1466849" y="1036230"/>
                    <a:pt x="1466849" y="1041129"/>
                  </a:cubicBezTo>
                  <a:cubicBezTo>
                    <a:pt x="1466849" y="1041129"/>
                    <a:pt x="1466849" y="1041129"/>
                    <a:pt x="1466849" y="1041673"/>
                  </a:cubicBezTo>
                  <a:cubicBezTo>
                    <a:pt x="1466849" y="1046572"/>
                    <a:pt x="1462495" y="1050926"/>
                    <a:pt x="1457596" y="1050926"/>
                  </a:cubicBezTo>
                  <a:cubicBezTo>
                    <a:pt x="1457596" y="1050926"/>
                    <a:pt x="1457596" y="1050926"/>
                    <a:pt x="1457052" y="1050926"/>
                  </a:cubicBezTo>
                  <a:cubicBezTo>
                    <a:pt x="1452153" y="1050382"/>
                    <a:pt x="1447799" y="1046572"/>
                    <a:pt x="1447799" y="1041673"/>
                  </a:cubicBezTo>
                  <a:cubicBezTo>
                    <a:pt x="1447799" y="1041673"/>
                    <a:pt x="1447799" y="1041673"/>
                    <a:pt x="1447799" y="1041129"/>
                  </a:cubicBezTo>
                  <a:cubicBezTo>
                    <a:pt x="1447799" y="1036230"/>
                    <a:pt x="1452153" y="1031876"/>
                    <a:pt x="1457052" y="1031876"/>
                  </a:cubicBezTo>
                  <a:close/>
                  <a:moveTo>
                    <a:pt x="1069703" y="1031876"/>
                  </a:moveTo>
                  <a:cubicBezTo>
                    <a:pt x="1075146" y="1031876"/>
                    <a:pt x="1079500" y="1036230"/>
                    <a:pt x="1079500" y="1041129"/>
                  </a:cubicBezTo>
                  <a:cubicBezTo>
                    <a:pt x="1079500" y="1041129"/>
                    <a:pt x="1079500" y="1041129"/>
                    <a:pt x="1079500" y="1041673"/>
                  </a:cubicBezTo>
                  <a:cubicBezTo>
                    <a:pt x="1078956" y="1046572"/>
                    <a:pt x="1075146" y="1050926"/>
                    <a:pt x="1069703" y="1050926"/>
                  </a:cubicBezTo>
                  <a:cubicBezTo>
                    <a:pt x="1064804" y="1050926"/>
                    <a:pt x="1060450" y="1046572"/>
                    <a:pt x="1060450" y="1041673"/>
                  </a:cubicBezTo>
                  <a:cubicBezTo>
                    <a:pt x="1060450" y="1041673"/>
                    <a:pt x="1060450" y="1041673"/>
                    <a:pt x="1060450" y="1041129"/>
                  </a:cubicBezTo>
                  <a:cubicBezTo>
                    <a:pt x="1060450" y="1036230"/>
                    <a:pt x="1064804" y="1031876"/>
                    <a:pt x="1069703" y="1031876"/>
                  </a:cubicBezTo>
                  <a:close/>
                  <a:moveTo>
                    <a:pt x="1026840" y="1031876"/>
                  </a:moveTo>
                  <a:cubicBezTo>
                    <a:pt x="1032283" y="1031876"/>
                    <a:pt x="1036637" y="1036230"/>
                    <a:pt x="1036637" y="1041129"/>
                  </a:cubicBezTo>
                  <a:cubicBezTo>
                    <a:pt x="1036637" y="1041129"/>
                    <a:pt x="1036637" y="1041129"/>
                    <a:pt x="1036637" y="1041673"/>
                  </a:cubicBezTo>
                  <a:cubicBezTo>
                    <a:pt x="1036637" y="1046572"/>
                    <a:pt x="1032283" y="1050926"/>
                    <a:pt x="1026840" y="1050926"/>
                  </a:cubicBezTo>
                  <a:cubicBezTo>
                    <a:pt x="1021941" y="1050926"/>
                    <a:pt x="1017587" y="1046572"/>
                    <a:pt x="1017587" y="1041673"/>
                  </a:cubicBezTo>
                  <a:cubicBezTo>
                    <a:pt x="1017587" y="1041673"/>
                    <a:pt x="1017587" y="1041673"/>
                    <a:pt x="1017587" y="1041129"/>
                  </a:cubicBezTo>
                  <a:cubicBezTo>
                    <a:pt x="1017587" y="1036230"/>
                    <a:pt x="1021941" y="1031876"/>
                    <a:pt x="1026840" y="1031876"/>
                  </a:cubicBezTo>
                  <a:close/>
                  <a:moveTo>
                    <a:pt x="984522" y="1031876"/>
                  </a:moveTo>
                  <a:cubicBezTo>
                    <a:pt x="989421" y="1031876"/>
                    <a:pt x="993775" y="1036230"/>
                    <a:pt x="993775" y="1041129"/>
                  </a:cubicBezTo>
                  <a:cubicBezTo>
                    <a:pt x="993775" y="1041129"/>
                    <a:pt x="993775" y="1041129"/>
                    <a:pt x="993775" y="1041673"/>
                  </a:cubicBezTo>
                  <a:cubicBezTo>
                    <a:pt x="993775" y="1046572"/>
                    <a:pt x="989421" y="1050926"/>
                    <a:pt x="984522" y="1050926"/>
                  </a:cubicBezTo>
                  <a:cubicBezTo>
                    <a:pt x="979079" y="1050926"/>
                    <a:pt x="975269" y="1046572"/>
                    <a:pt x="974725" y="1041673"/>
                  </a:cubicBezTo>
                  <a:cubicBezTo>
                    <a:pt x="974725" y="1041673"/>
                    <a:pt x="974725" y="1041673"/>
                    <a:pt x="974725" y="1041129"/>
                  </a:cubicBezTo>
                  <a:cubicBezTo>
                    <a:pt x="974725" y="1036230"/>
                    <a:pt x="979079" y="1031876"/>
                    <a:pt x="984522" y="1031876"/>
                  </a:cubicBezTo>
                  <a:close/>
                  <a:moveTo>
                    <a:pt x="941659" y="1031876"/>
                  </a:moveTo>
                  <a:cubicBezTo>
                    <a:pt x="946558" y="1031876"/>
                    <a:pt x="950912" y="1036230"/>
                    <a:pt x="950912" y="1041129"/>
                  </a:cubicBezTo>
                  <a:cubicBezTo>
                    <a:pt x="950912" y="1041129"/>
                    <a:pt x="950912" y="1041129"/>
                    <a:pt x="950912" y="1041673"/>
                  </a:cubicBezTo>
                  <a:cubicBezTo>
                    <a:pt x="950912" y="1046572"/>
                    <a:pt x="946558" y="1050926"/>
                    <a:pt x="941659" y="1050926"/>
                  </a:cubicBezTo>
                  <a:cubicBezTo>
                    <a:pt x="936216" y="1050926"/>
                    <a:pt x="932406" y="1046572"/>
                    <a:pt x="931862" y="1041673"/>
                  </a:cubicBezTo>
                  <a:cubicBezTo>
                    <a:pt x="931862" y="1041673"/>
                    <a:pt x="931862" y="1041673"/>
                    <a:pt x="931862" y="1041129"/>
                  </a:cubicBezTo>
                  <a:cubicBezTo>
                    <a:pt x="931862" y="1036230"/>
                    <a:pt x="936216" y="1031876"/>
                    <a:pt x="941659" y="1031876"/>
                  </a:cubicBezTo>
                  <a:close/>
                  <a:moveTo>
                    <a:pt x="898253" y="1031876"/>
                  </a:moveTo>
                  <a:cubicBezTo>
                    <a:pt x="903696" y="1031876"/>
                    <a:pt x="908050" y="1036230"/>
                    <a:pt x="908050" y="1041129"/>
                  </a:cubicBezTo>
                  <a:cubicBezTo>
                    <a:pt x="908050" y="1041129"/>
                    <a:pt x="908050" y="1041129"/>
                    <a:pt x="907506" y="1041673"/>
                  </a:cubicBezTo>
                  <a:cubicBezTo>
                    <a:pt x="907506" y="1046572"/>
                    <a:pt x="903151" y="1050926"/>
                    <a:pt x="898253" y="1050926"/>
                  </a:cubicBezTo>
                  <a:cubicBezTo>
                    <a:pt x="893354" y="1050926"/>
                    <a:pt x="889000" y="1046572"/>
                    <a:pt x="889000" y="1041673"/>
                  </a:cubicBezTo>
                  <a:cubicBezTo>
                    <a:pt x="889000" y="1041673"/>
                    <a:pt x="889000" y="1041673"/>
                    <a:pt x="889000" y="1041129"/>
                  </a:cubicBezTo>
                  <a:cubicBezTo>
                    <a:pt x="889000" y="1036230"/>
                    <a:pt x="892810" y="1031876"/>
                    <a:pt x="898253" y="1031876"/>
                  </a:cubicBezTo>
                  <a:close/>
                  <a:moveTo>
                    <a:pt x="855390" y="1031876"/>
                  </a:moveTo>
                  <a:cubicBezTo>
                    <a:pt x="860833" y="1031876"/>
                    <a:pt x="865187" y="1036230"/>
                    <a:pt x="865187" y="1041129"/>
                  </a:cubicBezTo>
                  <a:cubicBezTo>
                    <a:pt x="865187" y="1041129"/>
                    <a:pt x="865187" y="1041129"/>
                    <a:pt x="865187" y="1041673"/>
                  </a:cubicBezTo>
                  <a:cubicBezTo>
                    <a:pt x="864643" y="1046572"/>
                    <a:pt x="860833" y="1050926"/>
                    <a:pt x="855390" y="1050926"/>
                  </a:cubicBezTo>
                  <a:cubicBezTo>
                    <a:pt x="850491" y="1050926"/>
                    <a:pt x="846137" y="1046572"/>
                    <a:pt x="846137" y="1041673"/>
                  </a:cubicBezTo>
                  <a:cubicBezTo>
                    <a:pt x="846137" y="1041673"/>
                    <a:pt x="846137" y="1041673"/>
                    <a:pt x="846137" y="1041129"/>
                  </a:cubicBezTo>
                  <a:cubicBezTo>
                    <a:pt x="846137" y="1036230"/>
                    <a:pt x="850491" y="1031876"/>
                    <a:pt x="855390" y="1031876"/>
                  </a:cubicBezTo>
                  <a:close/>
                  <a:moveTo>
                    <a:pt x="812528" y="1031876"/>
                  </a:moveTo>
                  <a:cubicBezTo>
                    <a:pt x="817971" y="1031876"/>
                    <a:pt x="822325" y="1036230"/>
                    <a:pt x="822325" y="1041129"/>
                  </a:cubicBezTo>
                  <a:cubicBezTo>
                    <a:pt x="822325" y="1041129"/>
                    <a:pt x="822325" y="1041129"/>
                    <a:pt x="822325" y="1041673"/>
                  </a:cubicBezTo>
                  <a:cubicBezTo>
                    <a:pt x="822325" y="1046572"/>
                    <a:pt x="817971" y="1050926"/>
                    <a:pt x="812528" y="1050926"/>
                  </a:cubicBezTo>
                  <a:cubicBezTo>
                    <a:pt x="807629" y="1050926"/>
                    <a:pt x="803275" y="1046572"/>
                    <a:pt x="803275" y="1041673"/>
                  </a:cubicBezTo>
                  <a:cubicBezTo>
                    <a:pt x="803275" y="1041673"/>
                    <a:pt x="803275" y="1041673"/>
                    <a:pt x="803275" y="1041129"/>
                  </a:cubicBezTo>
                  <a:cubicBezTo>
                    <a:pt x="803275" y="1036230"/>
                    <a:pt x="807629" y="1031876"/>
                    <a:pt x="812528" y="1031876"/>
                  </a:cubicBezTo>
                  <a:close/>
                  <a:moveTo>
                    <a:pt x="769665" y="1031876"/>
                  </a:moveTo>
                  <a:cubicBezTo>
                    <a:pt x="769665" y="1031876"/>
                    <a:pt x="769665" y="1031876"/>
                    <a:pt x="770209" y="1031876"/>
                  </a:cubicBezTo>
                  <a:cubicBezTo>
                    <a:pt x="775108" y="1031876"/>
                    <a:pt x="779462" y="1036230"/>
                    <a:pt x="779462" y="1041129"/>
                  </a:cubicBezTo>
                  <a:cubicBezTo>
                    <a:pt x="779462" y="1041129"/>
                    <a:pt x="779462" y="1041129"/>
                    <a:pt x="779462" y="1041673"/>
                  </a:cubicBezTo>
                  <a:cubicBezTo>
                    <a:pt x="779462" y="1046572"/>
                    <a:pt x="775108" y="1050926"/>
                    <a:pt x="770209" y="1050926"/>
                  </a:cubicBezTo>
                  <a:cubicBezTo>
                    <a:pt x="770209" y="1050926"/>
                    <a:pt x="770209" y="1050926"/>
                    <a:pt x="769665" y="1050926"/>
                  </a:cubicBezTo>
                  <a:cubicBezTo>
                    <a:pt x="764766" y="1050382"/>
                    <a:pt x="760956" y="1046572"/>
                    <a:pt x="760412" y="1041673"/>
                  </a:cubicBezTo>
                  <a:lnTo>
                    <a:pt x="760412" y="1041129"/>
                  </a:lnTo>
                  <a:cubicBezTo>
                    <a:pt x="760412" y="1036230"/>
                    <a:pt x="764766" y="1031876"/>
                    <a:pt x="769665" y="1031876"/>
                  </a:cubicBezTo>
                  <a:close/>
                  <a:moveTo>
                    <a:pt x="726530" y="1031876"/>
                  </a:moveTo>
                  <a:cubicBezTo>
                    <a:pt x="731020" y="1031876"/>
                    <a:pt x="735012" y="1036230"/>
                    <a:pt x="735012" y="1041129"/>
                  </a:cubicBezTo>
                  <a:cubicBezTo>
                    <a:pt x="735012" y="1041129"/>
                    <a:pt x="735012" y="1041129"/>
                    <a:pt x="735012" y="1041673"/>
                  </a:cubicBezTo>
                  <a:cubicBezTo>
                    <a:pt x="735012" y="1046572"/>
                    <a:pt x="731020" y="1050926"/>
                    <a:pt x="726530" y="1050926"/>
                  </a:cubicBezTo>
                  <a:cubicBezTo>
                    <a:pt x="721541" y="1050926"/>
                    <a:pt x="718048" y="1046572"/>
                    <a:pt x="717549" y="1041673"/>
                  </a:cubicBezTo>
                  <a:cubicBezTo>
                    <a:pt x="717549" y="1041673"/>
                    <a:pt x="717549" y="1041673"/>
                    <a:pt x="717549" y="1041129"/>
                  </a:cubicBezTo>
                  <a:cubicBezTo>
                    <a:pt x="717549" y="1036230"/>
                    <a:pt x="721541" y="1031876"/>
                    <a:pt x="726530" y="1031876"/>
                  </a:cubicBezTo>
                  <a:close/>
                  <a:moveTo>
                    <a:pt x="683418" y="1031876"/>
                  </a:moveTo>
                  <a:cubicBezTo>
                    <a:pt x="688555" y="1031876"/>
                    <a:pt x="692150" y="1036230"/>
                    <a:pt x="692150" y="1041129"/>
                  </a:cubicBezTo>
                  <a:cubicBezTo>
                    <a:pt x="692150" y="1041129"/>
                    <a:pt x="692150" y="1041129"/>
                    <a:pt x="692150" y="1041673"/>
                  </a:cubicBezTo>
                  <a:cubicBezTo>
                    <a:pt x="692150" y="1046572"/>
                    <a:pt x="688041" y="1050926"/>
                    <a:pt x="683418" y="1050926"/>
                  </a:cubicBezTo>
                  <a:cubicBezTo>
                    <a:pt x="678796" y="1050926"/>
                    <a:pt x="674687" y="1046572"/>
                    <a:pt x="674687" y="1041673"/>
                  </a:cubicBezTo>
                  <a:cubicBezTo>
                    <a:pt x="674687" y="1041673"/>
                    <a:pt x="674687" y="1041673"/>
                    <a:pt x="674687" y="1041129"/>
                  </a:cubicBezTo>
                  <a:cubicBezTo>
                    <a:pt x="674687" y="1036230"/>
                    <a:pt x="678282" y="1031876"/>
                    <a:pt x="683418" y="1031876"/>
                  </a:cubicBezTo>
                  <a:close/>
                  <a:moveTo>
                    <a:pt x="640306" y="1031876"/>
                  </a:moveTo>
                  <a:cubicBezTo>
                    <a:pt x="645295" y="1031876"/>
                    <a:pt x="649287" y="1036230"/>
                    <a:pt x="649287" y="1041129"/>
                  </a:cubicBezTo>
                  <a:cubicBezTo>
                    <a:pt x="649287" y="1041129"/>
                    <a:pt x="649287" y="1041129"/>
                    <a:pt x="649287" y="1041673"/>
                  </a:cubicBezTo>
                  <a:cubicBezTo>
                    <a:pt x="648788" y="1046572"/>
                    <a:pt x="645295" y="1050926"/>
                    <a:pt x="640306" y="1050926"/>
                  </a:cubicBezTo>
                  <a:cubicBezTo>
                    <a:pt x="635816" y="1050926"/>
                    <a:pt x="631824" y="1046572"/>
                    <a:pt x="631824" y="1041673"/>
                  </a:cubicBezTo>
                  <a:cubicBezTo>
                    <a:pt x="631824" y="1041673"/>
                    <a:pt x="631824" y="1041673"/>
                    <a:pt x="631824" y="1041129"/>
                  </a:cubicBezTo>
                  <a:cubicBezTo>
                    <a:pt x="631824" y="1036230"/>
                    <a:pt x="635816" y="1031876"/>
                    <a:pt x="640306" y="1031876"/>
                  </a:cubicBezTo>
                  <a:close/>
                  <a:moveTo>
                    <a:pt x="597444" y="1031876"/>
                  </a:moveTo>
                  <a:cubicBezTo>
                    <a:pt x="602433" y="1031876"/>
                    <a:pt x="606425" y="1036230"/>
                    <a:pt x="606425" y="1041129"/>
                  </a:cubicBezTo>
                  <a:cubicBezTo>
                    <a:pt x="606425" y="1041129"/>
                    <a:pt x="606425" y="1041129"/>
                    <a:pt x="606425" y="1041673"/>
                  </a:cubicBezTo>
                  <a:cubicBezTo>
                    <a:pt x="605926" y="1046572"/>
                    <a:pt x="602433" y="1050926"/>
                    <a:pt x="597444" y="1050926"/>
                  </a:cubicBezTo>
                  <a:cubicBezTo>
                    <a:pt x="592954" y="1050926"/>
                    <a:pt x="588962" y="1046572"/>
                    <a:pt x="588962" y="1041673"/>
                  </a:cubicBezTo>
                  <a:cubicBezTo>
                    <a:pt x="588962" y="1041673"/>
                    <a:pt x="588962" y="1041673"/>
                    <a:pt x="588962" y="1041129"/>
                  </a:cubicBezTo>
                  <a:cubicBezTo>
                    <a:pt x="588962" y="1036230"/>
                    <a:pt x="592954" y="1031876"/>
                    <a:pt x="597444" y="1031876"/>
                  </a:cubicBezTo>
                  <a:close/>
                  <a:moveTo>
                    <a:pt x="554309" y="1031876"/>
                  </a:moveTo>
                  <a:cubicBezTo>
                    <a:pt x="559208" y="1031876"/>
                    <a:pt x="563562" y="1036230"/>
                    <a:pt x="563562" y="1041129"/>
                  </a:cubicBezTo>
                  <a:cubicBezTo>
                    <a:pt x="563562" y="1041129"/>
                    <a:pt x="563562" y="1041129"/>
                    <a:pt x="563562" y="1041673"/>
                  </a:cubicBezTo>
                  <a:cubicBezTo>
                    <a:pt x="563562" y="1046572"/>
                    <a:pt x="559208" y="1050926"/>
                    <a:pt x="554309" y="1050926"/>
                  </a:cubicBezTo>
                  <a:cubicBezTo>
                    <a:pt x="548866" y="1050926"/>
                    <a:pt x="545056" y="1046572"/>
                    <a:pt x="544512" y="1041673"/>
                  </a:cubicBezTo>
                  <a:cubicBezTo>
                    <a:pt x="544512" y="1041673"/>
                    <a:pt x="544512" y="1041673"/>
                    <a:pt x="544512" y="1041129"/>
                  </a:cubicBezTo>
                  <a:cubicBezTo>
                    <a:pt x="544512" y="1036230"/>
                    <a:pt x="548866" y="1031876"/>
                    <a:pt x="554309" y="1031876"/>
                  </a:cubicBezTo>
                  <a:close/>
                  <a:moveTo>
                    <a:pt x="511446" y="1031876"/>
                  </a:moveTo>
                  <a:cubicBezTo>
                    <a:pt x="516345" y="1031876"/>
                    <a:pt x="520699" y="1036230"/>
                    <a:pt x="520699" y="1041129"/>
                  </a:cubicBezTo>
                  <a:cubicBezTo>
                    <a:pt x="520699" y="1041129"/>
                    <a:pt x="520699" y="1041129"/>
                    <a:pt x="520699" y="1041673"/>
                  </a:cubicBezTo>
                  <a:cubicBezTo>
                    <a:pt x="520699" y="1046572"/>
                    <a:pt x="516345" y="1050926"/>
                    <a:pt x="511446" y="1050926"/>
                  </a:cubicBezTo>
                  <a:cubicBezTo>
                    <a:pt x="506003" y="1050926"/>
                    <a:pt x="502193" y="1046572"/>
                    <a:pt x="501649" y="1041673"/>
                  </a:cubicBezTo>
                  <a:cubicBezTo>
                    <a:pt x="501649" y="1041673"/>
                    <a:pt x="501649" y="1041673"/>
                    <a:pt x="501649" y="1041129"/>
                  </a:cubicBezTo>
                  <a:cubicBezTo>
                    <a:pt x="501649" y="1036230"/>
                    <a:pt x="506003" y="1031876"/>
                    <a:pt x="511446" y="1031876"/>
                  </a:cubicBezTo>
                  <a:close/>
                  <a:moveTo>
                    <a:pt x="468312" y="1031876"/>
                  </a:moveTo>
                  <a:cubicBezTo>
                    <a:pt x="473915" y="1031876"/>
                    <a:pt x="477837" y="1036230"/>
                    <a:pt x="477837" y="1041129"/>
                  </a:cubicBezTo>
                  <a:cubicBezTo>
                    <a:pt x="477837" y="1041129"/>
                    <a:pt x="477837" y="1041129"/>
                    <a:pt x="477837" y="1041673"/>
                  </a:cubicBezTo>
                  <a:cubicBezTo>
                    <a:pt x="477837" y="1046572"/>
                    <a:pt x="473355" y="1050926"/>
                    <a:pt x="468312" y="1050926"/>
                  </a:cubicBezTo>
                  <a:cubicBezTo>
                    <a:pt x="463269" y="1050926"/>
                    <a:pt x="458787" y="1046572"/>
                    <a:pt x="458787" y="1041673"/>
                  </a:cubicBezTo>
                  <a:cubicBezTo>
                    <a:pt x="458787" y="1041673"/>
                    <a:pt x="458787" y="1041673"/>
                    <a:pt x="458787" y="1041129"/>
                  </a:cubicBezTo>
                  <a:cubicBezTo>
                    <a:pt x="458787" y="1036230"/>
                    <a:pt x="462709" y="1031876"/>
                    <a:pt x="468312" y="1031876"/>
                  </a:cubicBezTo>
                  <a:close/>
                  <a:moveTo>
                    <a:pt x="425177" y="1031876"/>
                  </a:moveTo>
                  <a:cubicBezTo>
                    <a:pt x="430620" y="1031876"/>
                    <a:pt x="434974" y="1036230"/>
                    <a:pt x="434974" y="1041129"/>
                  </a:cubicBezTo>
                  <a:cubicBezTo>
                    <a:pt x="434974" y="1041129"/>
                    <a:pt x="434974" y="1041129"/>
                    <a:pt x="434974" y="1041673"/>
                  </a:cubicBezTo>
                  <a:cubicBezTo>
                    <a:pt x="434430" y="1046572"/>
                    <a:pt x="430620" y="1050926"/>
                    <a:pt x="425177" y="1050926"/>
                  </a:cubicBezTo>
                  <a:cubicBezTo>
                    <a:pt x="419734" y="1050382"/>
                    <a:pt x="415924" y="1046572"/>
                    <a:pt x="415924" y="1041673"/>
                  </a:cubicBezTo>
                  <a:cubicBezTo>
                    <a:pt x="415924" y="1041673"/>
                    <a:pt x="415924" y="1041673"/>
                    <a:pt x="415924" y="1041129"/>
                  </a:cubicBezTo>
                  <a:cubicBezTo>
                    <a:pt x="415924" y="1036230"/>
                    <a:pt x="419734" y="1031876"/>
                    <a:pt x="425177" y="1031876"/>
                  </a:cubicBezTo>
                  <a:close/>
                  <a:moveTo>
                    <a:pt x="2617515" y="1031875"/>
                  </a:moveTo>
                  <a:cubicBezTo>
                    <a:pt x="2622958" y="1031875"/>
                    <a:pt x="2627312" y="1036229"/>
                    <a:pt x="2627312" y="1041128"/>
                  </a:cubicBezTo>
                  <a:cubicBezTo>
                    <a:pt x="2627312" y="1041128"/>
                    <a:pt x="2627312" y="1041128"/>
                    <a:pt x="2627312" y="1041672"/>
                  </a:cubicBezTo>
                  <a:cubicBezTo>
                    <a:pt x="2626768" y="1046571"/>
                    <a:pt x="2622958" y="1050925"/>
                    <a:pt x="2617515" y="1050925"/>
                  </a:cubicBezTo>
                  <a:cubicBezTo>
                    <a:pt x="2612616" y="1050925"/>
                    <a:pt x="2608262" y="1046571"/>
                    <a:pt x="2608262" y="1041672"/>
                  </a:cubicBezTo>
                  <a:cubicBezTo>
                    <a:pt x="2608262" y="1041672"/>
                    <a:pt x="2608262" y="1041672"/>
                    <a:pt x="2608262" y="1041128"/>
                  </a:cubicBezTo>
                  <a:cubicBezTo>
                    <a:pt x="2608262" y="1036229"/>
                    <a:pt x="2612616" y="1031875"/>
                    <a:pt x="2617515" y="1031875"/>
                  </a:cubicBezTo>
                  <a:close/>
                  <a:moveTo>
                    <a:pt x="2575197" y="1031875"/>
                  </a:moveTo>
                  <a:cubicBezTo>
                    <a:pt x="2580096" y="1031875"/>
                    <a:pt x="2584450" y="1036229"/>
                    <a:pt x="2584450" y="1041128"/>
                  </a:cubicBezTo>
                  <a:cubicBezTo>
                    <a:pt x="2584450" y="1041128"/>
                    <a:pt x="2584450" y="1041128"/>
                    <a:pt x="2584450" y="1041672"/>
                  </a:cubicBezTo>
                  <a:cubicBezTo>
                    <a:pt x="2584450" y="1046571"/>
                    <a:pt x="2580096" y="1050925"/>
                    <a:pt x="2575197" y="1050925"/>
                  </a:cubicBezTo>
                  <a:cubicBezTo>
                    <a:pt x="2569754" y="1050925"/>
                    <a:pt x="2565944" y="1046571"/>
                    <a:pt x="2565400" y="1041672"/>
                  </a:cubicBezTo>
                  <a:cubicBezTo>
                    <a:pt x="2565400" y="1041672"/>
                    <a:pt x="2565400" y="1041672"/>
                    <a:pt x="2565400" y="1041128"/>
                  </a:cubicBezTo>
                  <a:cubicBezTo>
                    <a:pt x="2565400" y="1036229"/>
                    <a:pt x="2569754" y="1031875"/>
                    <a:pt x="2575197" y="1031875"/>
                  </a:cubicBezTo>
                  <a:close/>
                  <a:moveTo>
                    <a:pt x="2531518" y="1031875"/>
                  </a:moveTo>
                  <a:cubicBezTo>
                    <a:pt x="2536008" y="1031875"/>
                    <a:pt x="2540000" y="1036229"/>
                    <a:pt x="2540000" y="1041128"/>
                  </a:cubicBezTo>
                  <a:cubicBezTo>
                    <a:pt x="2540000" y="1041128"/>
                    <a:pt x="2540000" y="1041128"/>
                    <a:pt x="2540000" y="1041672"/>
                  </a:cubicBezTo>
                  <a:cubicBezTo>
                    <a:pt x="2540000" y="1046571"/>
                    <a:pt x="2536008" y="1050925"/>
                    <a:pt x="2531518" y="1050925"/>
                  </a:cubicBezTo>
                  <a:cubicBezTo>
                    <a:pt x="2526529" y="1050925"/>
                    <a:pt x="2523036" y="1046571"/>
                    <a:pt x="2522537" y="1041672"/>
                  </a:cubicBezTo>
                  <a:cubicBezTo>
                    <a:pt x="2522537" y="1041672"/>
                    <a:pt x="2522537" y="1041672"/>
                    <a:pt x="2522537" y="1041128"/>
                  </a:cubicBezTo>
                  <a:cubicBezTo>
                    <a:pt x="2522537" y="1036229"/>
                    <a:pt x="2526529" y="1031875"/>
                    <a:pt x="2531518" y="1031875"/>
                  </a:cubicBezTo>
                  <a:close/>
                  <a:moveTo>
                    <a:pt x="2487893" y="1031875"/>
                  </a:moveTo>
                  <a:cubicBezTo>
                    <a:pt x="2487893" y="1031875"/>
                    <a:pt x="2487893" y="1031875"/>
                    <a:pt x="2488406" y="1031875"/>
                  </a:cubicBezTo>
                  <a:cubicBezTo>
                    <a:pt x="2493543" y="1031875"/>
                    <a:pt x="2497138" y="1036229"/>
                    <a:pt x="2497138" y="1041128"/>
                  </a:cubicBezTo>
                  <a:cubicBezTo>
                    <a:pt x="2497138" y="1041128"/>
                    <a:pt x="2497138" y="1041128"/>
                    <a:pt x="2497138" y="1041672"/>
                  </a:cubicBezTo>
                  <a:cubicBezTo>
                    <a:pt x="2497138" y="1046571"/>
                    <a:pt x="2493029" y="1050925"/>
                    <a:pt x="2488406" y="1050925"/>
                  </a:cubicBezTo>
                  <a:cubicBezTo>
                    <a:pt x="2488406" y="1050925"/>
                    <a:pt x="2488406" y="1050925"/>
                    <a:pt x="2487893" y="1050925"/>
                  </a:cubicBezTo>
                  <a:cubicBezTo>
                    <a:pt x="2483270" y="1050381"/>
                    <a:pt x="2479675" y="1046571"/>
                    <a:pt x="2479675" y="1041672"/>
                  </a:cubicBezTo>
                  <a:cubicBezTo>
                    <a:pt x="2479675" y="1041672"/>
                    <a:pt x="2479675" y="1041672"/>
                    <a:pt x="2479675" y="1041128"/>
                  </a:cubicBezTo>
                  <a:cubicBezTo>
                    <a:pt x="2479675" y="1036229"/>
                    <a:pt x="2483270" y="1031875"/>
                    <a:pt x="2487893" y="1031875"/>
                  </a:cubicBezTo>
                  <a:close/>
                  <a:moveTo>
                    <a:pt x="2446065" y="1031875"/>
                  </a:moveTo>
                  <a:cubicBezTo>
                    <a:pt x="2451508" y="1031875"/>
                    <a:pt x="2455862" y="1036229"/>
                    <a:pt x="2455862" y="1041128"/>
                  </a:cubicBezTo>
                  <a:cubicBezTo>
                    <a:pt x="2455862" y="1041128"/>
                    <a:pt x="2455862" y="1041128"/>
                    <a:pt x="2455862" y="1041672"/>
                  </a:cubicBezTo>
                  <a:cubicBezTo>
                    <a:pt x="2455318" y="1046571"/>
                    <a:pt x="2451508" y="1050925"/>
                    <a:pt x="2446065" y="1050925"/>
                  </a:cubicBezTo>
                  <a:cubicBezTo>
                    <a:pt x="2441166" y="1050925"/>
                    <a:pt x="2436812" y="1046571"/>
                    <a:pt x="2436812" y="1041672"/>
                  </a:cubicBezTo>
                  <a:cubicBezTo>
                    <a:pt x="2436812" y="1041672"/>
                    <a:pt x="2436812" y="1041672"/>
                    <a:pt x="2436812" y="1041128"/>
                  </a:cubicBezTo>
                  <a:cubicBezTo>
                    <a:pt x="2436812" y="1036229"/>
                    <a:pt x="2441166" y="1031875"/>
                    <a:pt x="2446065" y="1031875"/>
                  </a:cubicBezTo>
                  <a:close/>
                  <a:moveTo>
                    <a:pt x="2402431" y="1031875"/>
                  </a:moveTo>
                  <a:cubicBezTo>
                    <a:pt x="2407420" y="1031875"/>
                    <a:pt x="2411412" y="1036229"/>
                    <a:pt x="2411412" y="1041128"/>
                  </a:cubicBezTo>
                  <a:cubicBezTo>
                    <a:pt x="2411412" y="1041128"/>
                    <a:pt x="2411412" y="1041128"/>
                    <a:pt x="2411412" y="1041672"/>
                  </a:cubicBezTo>
                  <a:cubicBezTo>
                    <a:pt x="2410913" y="1046571"/>
                    <a:pt x="2407420" y="1050925"/>
                    <a:pt x="2402431" y="1050925"/>
                  </a:cubicBezTo>
                  <a:cubicBezTo>
                    <a:pt x="2397941" y="1050925"/>
                    <a:pt x="2393949" y="1046571"/>
                    <a:pt x="2393949" y="1041672"/>
                  </a:cubicBezTo>
                  <a:cubicBezTo>
                    <a:pt x="2393949" y="1041672"/>
                    <a:pt x="2393949" y="1041672"/>
                    <a:pt x="2393949" y="1041128"/>
                  </a:cubicBezTo>
                  <a:cubicBezTo>
                    <a:pt x="2393949" y="1036229"/>
                    <a:pt x="2397941" y="1031875"/>
                    <a:pt x="2402431" y="1031875"/>
                  </a:cubicBezTo>
                  <a:close/>
                  <a:moveTo>
                    <a:pt x="2360068" y="1031875"/>
                  </a:moveTo>
                  <a:cubicBezTo>
                    <a:pt x="2364558" y="1031875"/>
                    <a:pt x="2368550" y="1036229"/>
                    <a:pt x="2368550" y="1041128"/>
                  </a:cubicBezTo>
                  <a:cubicBezTo>
                    <a:pt x="2368550" y="1041128"/>
                    <a:pt x="2368550" y="1041128"/>
                    <a:pt x="2368550" y="1041672"/>
                  </a:cubicBezTo>
                  <a:cubicBezTo>
                    <a:pt x="2368550" y="1046571"/>
                    <a:pt x="2364558" y="1050925"/>
                    <a:pt x="2360068" y="1050925"/>
                  </a:cubicBezTo>
                  <a:cubicBezTo>
                    <a:pt x="2355079" y="1050925"/>
                    <a:pt x="2351087" y="1046571"/>
                    <a:pt x="2351087" y="1041672"/>
                  </a:cubicBezTo>
                  <a:cubicBezTo>
                    <a:pt x="2351087" y="1041672"/>
                    <a:pt x="2351087" y="1041672"/>
                    <a:pt x="2351087" y="1041128"/>
                  </a:cubicBezTo>
                  <a:cubicBezTo>
                    <a:pt x="2351087" y="1036229"/>
                    <a:pt x="2355079" y="1031875"/>
                    <a:pt x="2360068" y="1031875"/>
                  </a:cubicBezTo>
                  <a:close/>
                  <a:moveTo>
                    <a:pt x="2316434" y="1031875"/>
                  </a:moveTo>
                  <a:cubicBezTo>
                    <a:pt x="2321333" y="1031875"/>
                    <a:pt x="2325687" y="1036229"/>
                    <a:pt x="2325687" y="1041128"/>
                  </a:cubicBezTo>
                  <a:cubicBezTo>
                    <a:pt x="2325687" y="1041128"/>
                    <a:pt x="2325687" y="1041128"/>
                    <a:pt x="2325687" y="1041672"/>
                  </a:cubicBezTo>
                  <a:cubicBezTo>
                    <a:pt x="2325687" y="1046571"/>
                    <a:pt x="2321333" y="1050925"/>
                    <a:pt x="2316434" y="1050925"/>
                  </a:cubicBezTo>
                  <a:cubicBezTo>
                    <a:pt x="2310991" y="1050925"/>
                    <a:pt x="2307181" y="1046571"/>
                    <a:pt x="2306637" y="1041672"/>
                  </a:cubicBezTo>
                  <a:cubicBezTo>
                    <a:pt x="2306637" y="1041672"/>
                    <a:pt x="2306637" y="1041672"/>
                    <a:pt x="2306637" y="1041128"/>
                  </a:cubicBezTo>
                  <a:cubicBezTo>
                    <a:pt x="2306637" y="1036229"/>
                    <a:pt x="2310991" y="1031875"/>
                    <a:pt x="2316434" y="1031875"/>
                  </a:cubicBezTo>
                  <a:close/>
                  <a:moveTo>
                    <a:pt x="2273571" y="1031875"/>
                  </a:moveTo>
                  <a:cubicBezTo>
                    <a:pt x="2279014" y="1031875"/>
                    <a:pt x="2282824" y="1036229"/>
                    <a:pt x="2282824" y="1041128"/>
                  </a:cubicBezTo>
                  <a:cubicBezTo>
                    <a:pt x="2282824" y="1041128"/>
                    <a:pt x="2282824" y="1041128"/>
                    <a:pt x="2282824" y="1041672"/>
                  </a:cubicBezTo>
                  <a:cubicBezTo>
                    <a:pt x="2282824" y="1046571"/>
                    <a:pt x="2278470" y="1050925"/>
                    <a:pt x="2273571" y="1050925"/>
                  </a:cubicBezTo>
                  <a:cubicBezTo>
                    <a:pt x="2268673" y="1050925"/>
                    <a:pt x="2264318" y="1046571"/>
                    <a:pt x="2264318" y="1041672"/>
                  </a:cubicBezTo>
                  <a:cubicBezTo>
                    <a:pt x="2264318" y="1041672"/>
                    <a:pt x="2264318" y="1041672"/>
                    <a:pt x="2263774" y="1041128"/>
                  </a:cubicBezTo>
                  <a:cubicBezTo>
                    <a:pt x="2263774" y="1036229"/>
                    <a:pt x="2268128" y="1031875"/>
                    <a:pt x="2273571" y="1031875"/>
                  </a:cubicBezTo>
                  <a:close/>
                  <a:moveTo>
                    <a:pt x="2230165" y="1031875"/>
                  </a:moveTo>
                  <a:cubicBezTo>
                    <a:pt x="2235608" y="1031875"/>
                    <a:pt x="2239962" y="1036229"/>
                    <a:pt x="2239962" y="1041128"/>
                  </a:cubicBezTo>
                  <a:cubicBezTo>
                    <a:pt x="2239962" y="1041128"/>
                    <a:pt x="2239962" y="1041128"/>
                    <a:pt x="2239962" y="1041672"/>
                  </a:cubicBezTo>
                  <a:cubicBezTo>
                    <a:pt x="2239418" y="1046571"/>
                    <a:pt x="2235608" y="1050925"/>
                    <a:pt x="2230165" y="1050925"/>
                  </a:cubicBezTo>
                  <a:cubicBezTo>
                    <a:pt x="2225266" y="1050925"/>
                    <a:pt x="2220912" y="1046571"/>
                    <a:pt x="2220912" y="1041672"/>
                  </a:cubicBezTo>
                  <a:cubicBezTo>
                    <a:pt x="2220912" y="1041672"/>
                    <a:pt x="2220912" y="1041672"/>
                    <a:pt x="2220912" y="1041128"/>
                  </a:cubicBezTo>
                  <a:cubicBezTo>
                    <a:pt x="2220912" y="1036229"/>
                    <a:pt x="2224722" y="1031875"/>
                    <a:pt x="2230165" y="1031875"/>
                  </a:cubicBezTo>
                  <a:close/>
                  <a:moveTo>
                    <a:pt x="2187302" y="1031875"/>
                  </a:moveTo>
                  <a:cubicBezTo>
                    <a:pt x="2192745" y="1031875"/>
                    <a:pt x="2197099" y="1036229"/>
                    <a:pt x="2197099" y="1041128"/>
                  </a:cubicBezTo>
                  <a:cubicBezTo>
                    <a:pt x="2197099" y="1041128"/>
                    <a:pt x="2197099" y="1041128"/>
                    <a:pt x="2197099" y="1041672"/>
                  </a:cubicBezTo>
                  <a:cubicBezTo>
                    <a:pt x="2196555" y="1046571"/>
                    <a:pt x="2192745" y="1050925"/>
                    <a:pt x="2187302" y="1050925"/>
                  </a:cubicBezTo>
                  <a:cubicBezTo>
                    <a:pt x="2182403" y="1050925"/>
                    <a:pt x="2178049" y="1046571"/>
                    <a:pt x="2178049" y="1041672"/>
                  </a:cubicBezTo>
                  <a:cubicBezTo>
                    <a:pt x="2178049" y="1041672"/>
                    <a:pt x="2178049" y="1041672"/>
                    <a:pt x="2178049" y="1041128"/>
                  </a:cubicBezTo>
                  <a:cubicBezTo>
                    <a:pt x="2178049" y="1036229"/>
                    <a:pt x="2182403" y="1031875"/>
                    <a:pt x="2187302" y="1031875"/>
                  </a:cubicBezTo>
                  <a:close/>
                  <a:moveTo>
                    <a:pt x="2144440" y="1031875"/>
                  </a:moveTo>
                  <a:cubicBezTo>
                    <a:pt x="2144440" y="1031875"/>
                    <a:pt x="2144440" y="1031875"/>
                    <a:pt x="2144984" y="1031875"/>
                  </a:cubicBezTo>
                  <a:cubicBezTo>
                    <a:pt x="2149883" y="1031875"/>
                    <a:pt x="2154237" y="1036229"/>
                    <a:pt x="2154237" y="1041128"/>
                  </a:cubicBezTo>
                  <a:cubicBezTo>
                    <a:pt x="2154237" y="1041128"/>
                    <a:pt x="2154237" y="1041128"/>
                    <a:pt x="2154237" y="1041672"/>
                  </a:cubicBezTo>
                  <a:cubicBezTo>
                    <a:pt x="2154237" y="1046571"/>
                    <a:pt x="2149883" y="1050925"/>
                    <a:pt x="2144984" y="1050925"/>
                  </a:cubicBezTo>
                  <a:cubicBezTo>
                    <a:pt x="2144984" y="1050925"/>
                    <a:pt x="2144984" y="1050925"/>
                    <a:pt x="2144440" y="1050925"/>
                  </a:cubicBezTo>
                  <a:cubicBezTo>
                    <a:pt x="2139541" y="1050381"/>
                    <a:pt x="2135187" y="1046571"/>
                    <a:pt x="2135187" y="1041672"/>
                  </a:cubicBezTo>
                  <a:cubicBezTo>
                    <a:pt x="2135187" y="1041672"/>
                    <a:pt x="2135187" y="1041672"/>
                    <a:pt x="2135187" y="1041128"/>
                  </a:cubicBezTo>
                  <a:cubicBezTo>
                    <a:pt x="2135187" y="1036229"/>
                    <a:pt x="2139541" y="1031875"/>
                    <a:pt x="2144440" y="1031875"/>
                  </a:cubicBezTo>
                  <a:close/>
                  <a:moveTo>
                    <a:pt x="2102122" y="1031875"/>
                  </a:moveTo>
                  <a:cubicBezTo>
                    <a:pt x="2107021" y="1031875"/>
                    <a:pt x="2111375" y="1036229"/>
                    <a:pt x="2111375" y="1041128"/>
                  </a:cubicBezTo>
                  <a:cubicBezTo>
                    <a:pt x="2111375" y="1041128"/>
                    <a:pt x="2111375" y="1041128"/>
                    <a:pt x="2111375" y="1041672"/>
                  </a:cubicBezTo>
                  <a:cubicBezTo>
                    <a:pt x="2111375" y="1046571"/>
                    <a:pt x="2107021" y="1050925"/>
                    <a:pt x="2102122" y="1050925"/>
                  </a:cubicBezTo>
                  <a:cubicBezTo>
                    <a:pt x="2096679" y="1050925"/>
                    <a:pt x="2092869" y="1046571"/>
                    <a:pt x="2092325" y="1041672"/>
                  </a:cubicBezTo>
                  <a:cubicBezTo>
                    <a:pt x="2092325" y="1041672"/>
                    <a:pt x="2092325" y="1041672"/>
                    <a:pt x="2092325" y="1041128"/>
                  </a:cubicBezTo>
                  <a:cubicBezTo>
                    <a:pt x="2092325" y="1036229"/>
                    <a:pt x="2096679" y="1031875"/>
                    <a:pt x="2102122" y="1031875"/>
                  </a:cubicBezTo>
                  <a:close/>
                  <a:moveTo>
                    <a:pt x="2059259" y="1031875"/>
                  </a:moveTo>
                  <a:cubicBezTo>
                    <a:pt x="2064702" y="1031875"/>
                    <a:pt x="2068512" y="1036229"/>
                    <a:pt x="2068512" y="1041128"/>
                  </a:cubicBezTo>
                  <a:cubicBezTo>
                    <a:pt x="2068512" y="1041128"/>
                    <a:pt x="2068512" y="1041128"/>
                    <a:pt x="2068512" y="1041672"/>
                  </a:cubicBezTo>
                  <a:cubicBezTo>
                    <a:pt x="2068512" y="1046571"/>
                    <a:pt x="2064158" y="1050925"/>
                    <a:pt x="2059259" y="1050925"/>
                  </a:cubicBezTo>
                  <a:cubicBezTo>
                    <a:pt x="2053816" y="1050925"/>
                    <a:pt x="2050006" y="1046571"/>
                    <a:pt x="2049462" y="1041672"/>
                  </a:cubicBezTo>
                  <a:cubicBezTo>
                    <a:pt x="2049462" y="1041672"/>
                    <a:pt x="2049462" y="1041672"/>
                    <a:pt x="2049462" y="1041128"/>
                  </a:cubicBezTo>
                  <a:cubicBezTo>
                    <a:pt x="2049462" y="1036229"/>
                    <a:pt x="2053816" y="1031875"/>
                    <a:pt x="2059259" y="1031875"/>
                  </a:cubicBezTo>
                  <a:close/>
                  <a:moveTo>
                    <a:pt x="2015853" y="1031875"/>
                  </a:moveTo>
                  <a:cubicBezTo>
                    <a:pt x="2021296" y="1031875"/>
                    <a:pt x="2025650" y="1036229"/>
                    <a:pt x="2025650" y="1041128"/>
                  </a:cubicBezTo>
                  <a:cubicBezTo>
                    <a:pt x="2025650" y="1041128"/>
                    <a:pt x="2025650" y="1041128"/>
                    <a:pt x="2025106" y="1041672"/>
                  </a:cubicBezTo>
                  <a:cubicBezTo>
                    <a:pt x="2025106" y="1046571"/>
                    <a:pt x="2020751" y="1050925"/>
                    <a:pt x="2015853" y="1050925"/>
                  </a:cubicBezTo>
                  <a:cubicBezTo>
                    <a:pt x="2010954" y="1050925"/>
                    <a:pt x="2006600" y="1046571"/>
                    <a:pt x="2006600" y="1041672"/>
                  </a:cubicBezTo>
                  <a:cubicBezTo>
                    <a:pt x="2006600" y="1041672"/>
                    <a:pt x="2006600" y="1041672"/>
                    <a:pt x="2006600" y="1041128"/>
                  </a:cubicBezTo>
                  <a:cubicBezTo>
                    <a:pt x="2006600" y="1036229"/>
                    <a:pt x="2010410" y="1031875"/>
                    <a:pt x="2015853" y="1031875"/>
                  </a:cubicBezTo>
                  <a:close/>
                  <a:moveTo>
                    <a:pt x="1972990" y="1031875"/>
                  </a:moveTo>
                  <a:cubicBezTo>
                    <a:pt x="1978433" y="1031875"/>
                    <a:pt x="1982787" y="1036229"/>
                    <a:pt x="1982787" y="1041128"/>
                  </a:cubicBezTo>
                  <a:cubicBezTo>
                    <a:pt x="1982787" y="1041128"/>
                    <a:pt x="1982787" y="1041128"/>
                    <a:pt x="1982787" y="1041672"/>
                  </a:cubicBezTo>
                  <a:cubicBezTo>
                    <a:pt x="1982243" y="1046571"/>
                    <a:pt x="1978433" y="1050925"/>
                    <a:pt x="1972990" y="1050925"/>
                  </a:cubicBezTo>
                  <a:cubicBezTo>
                    <a:pt x="1968091" y="1050925"/>
                    <a:pt x="1963737" y="1046571"/>
                    <a:pt x="1963737" y="1041672"/>
                  </a:cubicBezTo>
                  <a:cubicBezTo>
                    <a:pt x="1963737" y="1041672"/>
                    <a:pt x="1963737" y="1041672"/>
                    <a:pt x="1963737" y="1041128"/>
                  </a:cubicBezTo>
                  <a:cubicBezTo>
                    <a:pt x="1963737" y="1036229"/>
                    <a:pt x="1968091" y="1031875"/>
                    <a:pt x="1972990" y="1031875"/>
                  </a:cubicBezTo>
                  <a:close/>
                  <a:moveTo>
                    <a:pt x="1930128" y="1031875"/>
                  </a:moveTo>
                  <a:cubicBezTo>
                    <a:pt x="1935571" y="1031875"/>
                    <a:pt x="1939925" y="1036229"/>
                    <a:pt x="1939925" y="1041128"/>
                  </a:cubicBezTo>
                  <a:cubicBezTo>
                    <a:pt x="1939925" y="1041128"/>
                    <a:pt x="1939925" y="1041128"/>
                    <a:pt x="1939925" y="1041672"/>
                  </a:cubicBezTo>
                  <a:cubicBezTo>
                    <a:pt x="1939925" y="1046571"/>
                    <a:pt x="1935571" y="1050925"/>
                    <a:pt x="1930128" y="1050925"/>
                  </a:cubicBezTo>
                  <a:cubicBezTo>
                    <a:pt x="1925229" y="1050925"/>
                    <a:pt x="1920875" y="1046571"/>
                    <a:pt x="1920875" y="1041672"/>
                  </a:cubicBezTo>
                  <a:cubicBezTo>
                    <a:pt x="1920875" y="1041672"/>
                    <a:pt x="1920875" y="1041672"/>
                    <a:pt x="1920875" y="1041128"/>
                  </a:cubicBezTo>
                  <a:cubicBezTo>
                    <a:pt x="1920875" y="1036229"/>
                    <a:pt x="1925229" y="1031875"/>
                    <a:pt x="1930128" y="1031875"/>
                  </a:cubicBezTo>
                  <a:close/>
                  <a:moveTo>
                    <a:pt x="1886993" y="1031875"/>
                  </a:moveTo>
                  <a:cubicBezTo>
                    <a:pt x="1891483" y="1031875"/>
                    <a:pt x="1895475" y="1036229"/>
                    <a:pt x="1895475" y="1041128"/>
                  </a:cubicBezTo>
                  <a:cubicBezTo>
                    <a:pt x="1895475" y="1041128"/>
                    <a:pt x="1895475" y="1041128"/>
                    <a:pt x="1895475" y="1041672"/>
                  </a:cubicBezTo>
                  <a:cubicBezTo>
                    <a:pt x="1895475" y="1046571"/>
                    <a:pt x="1891483" y="1050925"/>
                    <a:pt x="1886993" y="1050925"/>
                  </a:cubicBezTo>
                  <a:cubicBezTo>
                    <a:pt x="1882004" y="1050925"/>
                    <a:pt x="1878511" y="1046571"/>
                    <a:pt x="1878012" y="1041672"/>
                  </a:cubicBezTo>
                  <a:cubicBezTo>
                    <a:pt x="1878012" y="1041672"/>
                    <a:pt x="1878012" y="1041672"/>
                    <a:pt x="1878012" y="1041128"/>
                  </a:cubicBezTo>
                  <a:cubicBezTo>
                    <a:pt x="1878012" y="1036229"/>
                    <a:pt x="1882004" y="1031875"/>
                    <a:pt x="1886993" y="1031875"/>
                  </a:cubicBezTo>
                  <a:close/>
                  <a:moveTo>
                    <a:pt x="1844131" y="1031875"/>
                  </a:moveTo>
                  <a:cubicBezTo>
                    <a:pt x="1848621" y="1031875"/>
                    <a:pt x="1852613" y="1036229"/>
                    <a:pt x="1852613" y="1041128"/>
                  </a:cubicBezTo>
                  <a:cubicBezTo>
                    <a:pt x="1852613" y="1041128"/>
                    <a:pt x="1852613" y="1041128"/>
                    <a:pt x="1852613" y="1041672"/>
                  </a:cubicBezTo>
                  <a:cubicBezTo>
                    <a:pt x="1852613" y="1046571"/>
                    <a:pt x="1848621" y="1050925"/>
                    <a:pt x="1844131" y="1050925"/>
                  </a:cubicBezTo>
                  <a:cubicBezTo>
                    <a:pt x="1839142" y="1050925"/>
                    <a:pt x="1835649" y="1046571"/>
                    <a:pt x="1835150" y="1041672"/>
                  </a:cubicBezTo>
                  <a:cubicBezTo>
                    <a:pt x="1835150" y="1041672"/>
                    <a:pt x="1835150" y="1041672"/>
                    <a:pt x="1835150" y="1041128"/>
                  </a:cubicBezTo>
                  <a:cubicBezTo>
                    <a:pt x="1835150" y="1036229"/>
                    <a:pt x="1839142" y="1031875"/>
                    <a:pt x="1844131" y="1031875"/>
                  </a:cubicBezTo>
                  <a:close/>
                  <a:moveTo>
                    <a:pt x="1800505" y="1031875"/>
                  </a:moveTo>
                  <a:cubicBezTo>
                    <a:pt x="1800505" y="1031875"/>
                    <a:pt x="1800505" y="1031875"/>
                    <a:pt x="1801018" y="1031875"/>
                  </a:cubicBezTo>
                  <a:cubicBezTo>
                    <a:pt x="1806155" y="1031875"/>
                    <a:pt x="1809750" y="1036229"/>
                    <a:pt x="1809750" y="1041128"/>
                  </a:cubicBezTo>
                  <a:cubicBezTo>
                    <a:pt x="1809750" y="1041128"/>
                    <a:pt x="1809750" y="1041128"/>
                    <a:pt x="1809750" y="1041672"/>
                  </a:cubicBezTo>
                  <a:cubicBezTo>
                    <a:pt x="1809750" y="1046571"/>
                    <a:pt x="1805641" y="1050925"/>
                    <a:pt x="1801018" y="1050925"/>
                  </a:cubicBezTo>
                  <a:cubicBezTo>
                    <a:pt x="1801018" y="1050925"/>
                    <a:pt x="1801018" y="1050925"/>
                    <a:pt x="1800505" y="1050925"/>
                  </a:cubicBezTo>
                  <a:cubicBezTo>
                    <a:pt x="1795882" y="1050381"/>
                    <a:pt x="1792287" y="1046571"/>
                    <a:pt x="1792287" y="1041672"/>
                  </a:cubicBezTo>
                  <a:cubicBezTo>
                    <a:pt x="1792287" y="1041672"/>
                    <a:pt x="1792287" y="1041672"/>
                    <a:pt x="1792287" y="1041128"/>
                  </a:cubicBezTo>
                  <a:cubicBezTo>
                    <a:pt x="1792287" y="1036229"/>
                    <a:pt x="1795882" y="1031875"/>
                    <a:pt x="1800505" y="1031875"/>
                  </a:cubicBezTo>
                  <a:close/>
                  <a:moveTo>
                    <a:pt x="1414734" y="1031875"/>
                  </a:moveTo>
                  <a:cubicBezTo>
                    <a:pt x="1419633" y="1031875"/>
                    <a:pt x="1423987" y="1036229"/>
                    <a:pt x="1423987" y="1041128"/>
                  </a:cubicBezTo>
                  <a:cubicBezTo>
                    <a:pt x="1423987" y="1041128"/>
                    <a:pt x="1423987" y="1041128"/>
                    <a:pt x="1423987" y="1041672"/>
                  </a:cubicBezTo>
                  <a:cubicBezTo>
                    <a:pt x="1423987" y="1046571"/>
                    <a:pt x="1419633" y="1050925"/>
                    <a:pt x="1414734" y="1050925"/>
                  </a:cubicBezTo>
                  <a:cubicBezTo>
                    <a:pt x="1409291" y="1050925"/>
                    <a:pt x="1405481" y="1046571"/>
                    <a:pt x="1404937" y="1041672"/>
                  </a:cubicBezTo>
                  <a:cubicBezTo>
                    <a:pt x="1404937" y="1041672"/>
                    <a:pt x="1404937" y="1041672"/>
                    <a:pt x="1404937" y="1041128"/>
                  </a:cubicBezTo>
                  <a:cubicBezTo>
                    <a:pt x="1404937" y="1036229"/>
                    <a:pt x="1409291" y="1031875"/>
                    <a:pt x="1414734" y="1031875"/>
                  </a:cubicBezTo>
                  <a:close/>
                  <a:moveTo>
                    <a:pt x="1371055" y="1031875"/>
                  </a:moveTo>
                  <a:cubicBezTo>
                    <a:pt x="1376044" y="1031875"/>
                    <a:pt x="1379537" y="1036229"/>
                    <a:pt x="1379537" y="1041128"/>
                  </a:cubicBezTo>
                  <a:cubicBezTo>
                    <a:pt x="1379537" y="1041128"/>
                    <a:pt x="1379537" y="1041128"/>
                    <a:pt x="1379537" y="1041672"/>
                  </a:cubicBezTo>
                  <a:cubicBezTo>
                    <a:pt x="1379537" y="1046571"/>
                    <a:pt x="1375545" y="1050925"/>
                    <a:pt x="1371055" y="1050925"/>
                  </a:cubicBezTo>
                  <a:cubicBezTo>
                    <a:pt x="1366564" y="1050925"/>
                    <a:pt x="1362573" y="1046571"/>
                    <a:pt x="1362573" y="1041672"/>
                  </a:cubicBezTo>
                  <a:cubicBezTo>
                    <a:pt x="1362573" y="1041672"/>
                    <a:pt x="1362573" y="1041672"/>
                    <a:pt x="1362074" y="1041128"/>
                  </a:cubicBezTo>
                  <a:cubicBezTo>
                    <a:pt x="1362074" y="1036229"/>
                    <a:pt x="1366066" y="1031875"/>
                    <a:pt x="1371055" y="1031875"/>
                  </a:cubicBezTo>
                  <a:close/>
                  <a:moveTo>
                    <a:pt x="1328465" y="1031875"/>
                  </a:moveTo>
                  <a:cubicBezTo>
                    <a:pt x="1333908" y="1031875"/>
                    <a:pt x="1338262" y="1036229"/>
                    <a:pt x="1338262" y="1041128"/>
                  </a:cubicBezTo>
                  <a:cubicBezTo>
                    <a:pt x="1338262" y="1041128"/>
                    <a:pt x="1338262" y="1041128"/>
                    <a:pt x="1338262" y="1041672"/>
                  </a:cubicBezTo>
                  <a:cubicBezTo>
                    <a:pt x="1337718" y="1046571"/>
                    <a:pt x="1333908" y="1050925"/>
                    <a:pt x="1328465" y="1050925"/>
                  </a:cubicBezTo>
                  <a:cubicBezTo>
                    <a:pt x="1323566" y="1050925"/>
                    <a:pt x="1319212" y="1046571"/>
                    <a:pt x="1319212" y="1041672"/>
                  </a:cubicBezTo>
                  <a:cubicBezTo>
                    <a:pt x="1319212" y="1041672"/>
                    <a:pt x="1319212" y="1041672"/>
                    <a:pt x="1319212" y="1041128"/>
                  </a:cubicBezTo>
                  <a:cubicBezTo>
                    <a:pt x="1319212" y="1036229"/>
                    <a:pt x="1323022" y="1031875"/>
                    <a:pt x="1328465" y="1031875"/>
                  </a:cubicBezTo>
                  <a:close/>
                  <a:moveTo>
                    <a:pt x="1284831" y="1031875"/>
                  </a:moveTo>
                  <a:cubicBezTo>
                    <a:pt x="1289820" y="1031875"/>
                    <a:pt x="1293812" y="1036229"/>
                    <a:pt x="1293812" y="1041128"/>
                  </a:cubicBezTo>
                  <a:cubicBezTo>
                    <a:pt x="1293812" y="1041128"/>
                    <a:pt x="1293812" y="1041128"/>
                    <a:pt x="1293812" y="1041672"/>
                  </a:cubicBezTo>
                  <a:cubicBezTo>
                    <a:pt x="1293313" y="1046571"/>
                    <a:pt x="1289820" y="1050925"/>
                    <a:pt x="1284831" y="1050925"/>
                  </a:cubicBezTo>
                  <a:cubicBezTo>
                    <a:pt x="1280341" y="1050925"/>
                    <a:pt x="1276349" y="1046571"/>
                    <a:pt x="1276349" y="1041672"/>
                  </a:cubicBezTo>
                  <a:cubicBezTo>
                    <a:pt x="1276349" y="1041672"/>
                    <a:pt x="1276349" y="1041672"/>
                    <a:pt x="1276349" y="1041128"/>
                  </a:cubicBezTo>
                  <a:cubicBezTo>
                    <a:pt x="1276349" y="1036229"/>
                    <a:pt x="1280341" y="1031875"/>
                    <a:pt x="1284831" y="1031875"/>
                  </a:cubicBezTo>
                  <a:close/>
                  <a:moveTo>
                    <a:pt x="1242468" y="1031875"/>
                  </a:moveTo>
                  <a:cubicBezTo>
                    <a:pt x="1246958" y="1031875"/>
                    <a:pt x="1250950" y="1036229"/>
                    <a:pt x="1250950" y="1041128"/>
                  </a:cubicBezTo>
                  <a:cubicBezTo>
                    <a:pt x="1250950" y="1041128"/>
                    <a:pt x="1250950" y="1041128"/>
                    <a:pt x="1250950" y="1041672"/>
                  </a:cubicBezTo>
                  <a:cubicBezTo>
                    <a:pt x="1250950" y="1046571"/>
                    <a:pt x="1246958" y="1050925"/>
                    <a:pt x="1242468" y="1050925"/>
                  </a:cubicBezTo>
                  <a:cubicBezTo>
                    <a:pt x="1237479" y="1050925"/>
                    <a:pt x="1233487" y="1046571"/>
                    <a:pt x="1233487" y="1041672"/>
                  </a:cubicBezTo>
                  <a:cubicBezTo>
                    <a:pt x="1233487" y="1041672"/>
                    <a:pt x="1233487" y="1041672"/>
                    <a:pt x="1233487" y="1041128"/>
                  </a:cubicBezTo>
                  <a:cubicBezTo>
                    <a:pt x="1233487" y="1036229"/>
                    <a:pt x="1237479" y="1031875"/>
                    <a:pt x="1242468" y="1031875"/>
                  </a:cubicBezTo>
                  <a:close/>
                  <a:moveTo>
                    <a:pt x="1198834" y="1031875"/>
                  </a:moveTo>
                  <a:cubicBezTo>
                    <a:pt x="1203733" y="1031875"/>
                    <a:pt x="1208087" y="1036229"/>
                    <a:pt x="1208087" y="1041128"/>
                  </a:cubicBezTo>
                  <a:cubicBezTo>
                    <a:pt x="1208087" y="1041128"/>
                    <a:pt x="1208087" y="1041128"/>
                    <a:pt x="1208087" y="1041672"/>
                  </a:cubicBezTo>
                  <a:cubicBezTo>
                    <a:pt x="1208087" y="1046571"/>
                    <a:pt x="1203733" y="1050925"/>
                    <a:pt x="1198834" y="1050925"/>
                  </a:cubicBezTo>
                  <a:cubicBezTo>
                    <a:pt x="1193391" y="1050925"/>
                    <a:pt x="1189581" y="1046571"/>
                    <a:pt x="1189037" y="1041672"/>
                  </a:cubicBezTo>
                  <a:cubicBezTo>
                    <a:pt x="1189037" y="1041672"/>
                    <a:pt x="1189037" y="1041672"/>
                    <a:pt x="1189037" y="1041128"/>
                  </a:cubicBezTo>
                  <a:cubicBezTo>
                    <a:pt x="1189037" y="1036229"/>
                    <a:pt x="1193391" y="1031875"/>
                    <a:pt x="1198834" y="1031875"/>
                  </a:cubicBezTo>
                  <a:close/>
                  <a:moveTo>
                    <a:pt x="1155971" y="1031875"/>
                  </a:moveTo>
                  <a:cubicBezTo>
                    <a:pt x="1161414" y="1031875"/>
                    <a:pt x="1165224" y="1036229"/>
                    <a:pt x="1165224" y="1041128"/>
                  </a:cubicBezTo>
                  <a:cubicBezTo>
                    <a:pt x="1165224" y="1041128"/>
                    <a:pt x="1165224" y="1041128"/>
                    <a:pt x="1165224" y="1041672"/>
                  </a:cubicBezTo>
                  <a:cubicBezTo>
                    <a:pt x="1165224" y="1046571"/>
                    <a:pt x="1160870" y="1050925"/>
                    <a:pt x="1155971" y="1050925"/>
                  </a:cubicBezTo>
                  <a:cubicBezTo>
                    <a:pt x="1150528" y="1050925"/>
                    <a:pt x="1146718" y="1046571"/>
                    <a:pt x="1146174" y="1041672"/>
                  </a:cubicBezTo>
                  <a:cubicBezTo>
                    <a:pt x="1146174" y="1041672"/>
                    <a:pt x="1146174" y="1041672"/>
                    <a:pt x="1146174" y="1041128"/>
                  </a:cubicBezTo>
                  <a:cubicBezTo>
                    <a:pt x="1146174" y="1036229"/>
                    <a:pt x="1150528" y="1031875"/>
                    <a:pt x="1155971" y="1031875"/>
                  </a:cubicBezTo>
                  <a:close/>
                  <a:moveTo>
                    <a:pt x="1112882" y="1031875"/>
                  </a:moveTo>
                  <a:cubicBezTo>
                    <a:pt x="1112882" y="1031875"/>
                    <a:pt x="1112882" y="1031875"/>
                    <a:pt x="1113381" y="1031875"/>
                  </a:cubicBezTo>
                  <a:cubicBezTo>
                    <a:pt x="1118370" y="1031875"/>
                    <a:pt x="1122362" y="1036229"/>
                    <a:pt x="1122362" y="1041128"/>
                  </a:cubicBezTo>
                  <a:cubicBezTo>
                    <a:pt x="1122362" y="1041128"/>
                    <a:pt x="1122362" y="1041128"/>
                    <a:pt x="1122362" y="1041672"/>
                  </a:cubicBezTo>
                  <a:cubicBezTo>
                    <a:pt x="1121863" y="1046571"/>
                    <a:pt x="1118370" y="1050925"/>
                    <a:pt x="1113381" y="1050925"/>
                  </a:cubicBezTo>
                  <a:cubicBezTo>
                    <a:pt x="1113381" y="1050925"/>
                    <a:pt x="1113381" y="1050925"/>
                    <a:pt x="1112882" y="1050925"/>
                  </a:cubicBezTo>
                  <a:cubicBezTo>
                    <a:pt x="1108392" y="1050381"/>
                    <a:pt x="1104899" y="1046571"/>
                    <a:pt x="1104899" y="1041672"/>
                  </a:cubicBezTo>
                  <a:cubicBezTo>
                    <a:pt x="1104899" y="1041672"/>
                    <a:pt x="1104899" y="1041672"/>
                    <a:pt x="1104899" y="1041128"/>
                  </a:cubicBezTo>
                  <a:cubicBezTo>
                    <a:pt x="1104899" y="1036229"/>
                    <a:pt x="1108392" y="1031875"/>
                    <a:pt x="1112882" y="1031875"/>
                  </a:cubicBezTo>
                  <a:close/>
                  <a:moveTo>
                    <a:pt x="382315" y="1031875"/>
                  </a:moveTo>
                  <a:cubicBezTo>
                    <a:pt x="387758" y="1031875"/>
                    <a:pt x="392112" y="1036229"/>
                    <a:pt x="392112" y="1041128"/>
                  </a:cubicBezTo>
                  <a:cubicBezTo>
                    <a:pt x="392112" y="1041128"/>
                    <a:pt x="392112" y="1041128"/>
                    <a:pt x="392112" y="1041672"/>
                  </a:cubicBezTo>
                  <a:cubicBezTo>
                    <a:pt x="391568" y="1046571"/>
                    <a:pt x="387758" y="1050925"/>
                    <a:pt x="382315" y="1050925"/>
                  </a:cubicBezTo>
                  <a:cubicBezTo>
                    <a:pt x="377416" y="1050925"/>
                    <a:pt x="373062" y="1046571"/>
                    <a:pt x="373062" y="1041672"/>
                  </a:cubicBezTo>
                  <a:cubicBezTo>
                    <a:pt x="373062" y="1041672"/>
                    <a:pt x="373062" y="1041672"/>
                    <a:pt x="373062" y="1041128"/>
                  </a:cubicBezTo>
                  <a:cubicBezTo>
                    <a:pt x="373062" y="1036229"/>
                    <a:pt x="377416" y="1031875"/>
                    <a:pt x="382315" y="1031875"/>
                  </a:cubicBezTo>
                  <a:close/>
                  <a:moveTo>
                    <a:pt x="339997" y="1031875"/>
                  </a:moveTo>
                  <a:cubicBezTo>
                    <a:pt x="344896" y="1031875"/>
                    <a:pt x="349250" y="1036229"/>
                    <a:pt x="349250" y="1041128"/>
                  </a:cubicBezTo>
                  <a:cubicBezTo>
                    <a:pt x="349250" y="1041128"/>
                    <a:pt x="349250" y="1041128"/>
                    <a:pt x="349250" y="1041672"/>
                  </a:cubicBezTo>
                  <a:cubicBezTo>
                    <a:pt x="349250" y="1046571"/>
                    <a:pt x="344896" y="1050925"/>
                    <a:pt x="339997" y="1050925"/>
                  </a:cubicBezTo>
                  <a:cubicBezTo>
                    <a:pt x="334554" y="1050925"/>
                    <a:pt x="330200" y="1046571"/>
                    <a:pt x="330200" y="1041672"/>
                  </a:cubicBezTo>
                  <a:cubicBezTo>
                    <a:pt x="330200" y="1041672"/>
                    <a:pt x="330200" y="1041672"/>
                    <a:pt x="330200" y="1041128"/>
                  </a:cubicBezTo>
                  <a:cubicBezTo>
                    <a:pt x="330200" y="1036229"/>
                    <a:pt x="334554" y="1031875"/>
                    <a:pt x="339997" y="1031875"/>
                  </a:cubicBezTo>
                  <a:close/>
                  <a:moveTo>
                    <a:pt x="297134" y="1031875"/>
                  </a:moveTo>
                  <a:cubicBezTo>
                    <a:pt x="302033" y="1031875"/>
                    <a:pt x="306387" y="1036229"/>
                    <a:pt x="306387" y="1041128"/>
                  </a:cubicBezTo>
                  <a:cubicBezTo>
                    <a:pt x="306387" y="1041128"/>
                    <a:pt x="306387" y="1041128"/>
                    <a:pt x="306387" y="1041672"/>
                  </a:cubicBezTo>
                  <a:cubicBezTo>
                    <a:pt x="306387" y="1046571"/>
                    <a:pt x="302033" y="1050925"/>
                    <a:pt x="297134" y="1050925"/>
                  </a:cubicBezTo>
                  <a:cubicBezTo>
                    <a:pt x="291691" y="1050925"/>
                    <a:pt x="287881" y="1046571"/>
                    <a:pt x="287337" y="1041672"/>
                  </a:cubicBezTo>
                  <a:cubicBezTo>
                    <a:pt x="287337" y="1041672"/>
                    <a:pt x="287337" y="1041672"/>
                    <a:pt x="287337" y="1041128"/>
                  </a:cubicBezTo>
                  <a:cubicBezTo>
                    <a:pt x="287337" y="1036229"/>
                    <a:pt x="291691" y="1031875"/>
                    <a:pt x="297134" y="1031875"/>
                  </a:cubicBezTo>
                  <a:close/>
                  <a:moveTo>
                    <a:pt x="254272" y="1031875"/>
                  </a:moveTo>
                  <a:cubicBezTo>
                    <a:pt x="259715" y="1031875"/>
                    <a:pt x="263525" y="1036229"/>
                    <a:pt x="263525" y="1041128"/>
                  </a:cubicBezTo>
                  <a:cubicBezTo>
                    <a:pt x="263525" y="1041128"/>
                    <a:pt x="263525" y="1041128"/>
                    <a:pt x="263525" y="1041672"/>
                  </a:cubicBezTo>
                  <a:cubicBezTo>
                    <a:pt x="263525" y="1046571"/>
                    <a:pt x="259171" y="1050925"/>
                    <a:pt x="254272" y="1050925"/>
                  </a:cubicBezTo>
                  <a:cubicBezTo>
                    <a:pt x="248829" y="1050925"/>
                    <a:pt x="245019" y="1046571"/>
                    <a:pt x="244475" y="1041672"/>
                  </a:cubicBezTo>
                  <a:cubicBezTo>
                    <a:pt x="244475" y="1041672"/>
                    <a:pt x="244475" y="1041672"/>
                    <a:pt x="244475" y="1041128"/>
                  </a:cubicBezTo>
                  <a:cubicBezTo>
                    <a:pt x="244475" y="1036229"/>
                    <a:pt x="248829" y="1031875"/>
                    <a:pt x="254272" y="1031875"/>
                  </a:cubicBezTo>
                  <a:close/>
                  <a:moveTo>
                    <a:pt x="210865" y="1031875"/>
                  </a:moveTo>
                  <a:cubicBezTo>
                    <a:pt x="216308" y="1031875"/>
                    <a:pt x="220662" y="1036229"/>
                    <a:pt x="220662" y="1041128"/>
                  </a:cubicBezTo>
                  <a:cubicBezTo>
                    <a:pt x="220662" y="1041128"/>
                    <a:pt x="220662" y="1041128"/>
                    <a:pt x="220662" y="1041672"/>
                  </a:cubicBezTo>
                  <a:cubicBezTo>
                    <a:pt x="220118" y="1046571"/>
                    <a:pt x="216308" y="1050925"/>
                    <a:pt x="210865" y="1050925"/>
                  </a:cubicBezTo>
                  <a:cubicBezTo>
                    <a:pt x="205966" y="1050925"/>
                    <a:pt x="201612" y="1046571"/>
                    <a:pt x="201612" y="1041672"/>
                  </a:cubicBezTo>
                  <a:cubicBezTo>
                    <a:pt x="201612" y="1041672"/>
                    <a:pt x="201612" y="1041672"/>
                    <a:pt x="201612" y="1041128"/>
                  </a:cubicBezTo>
                  <a:cubicBezTo>
                    <a:pt x="201612" y="1036229"/>
                    <a:pt x="205422" y="1031875"/>
                    <a:pt x="210865" y="1031875"/>
                  </a:cubicBezTo>
                  <a:close/>
                  <a:moveTo>
                    <a:pt x="168003" y="1031875"/>
                  </a:moveTo>
                  <a:cubicBezTo>
                    <a:pt x="173446" y="1031875"/>
                    <a:pt x="177800" y="1036229"/>
                    <a:pt x="177800" y="1041128"/>
                  </a:cubicBezTo>
                  <a:cubicBezTo>
                    <a:pt x="177800" y="1041128"/>
                    <a:pt x="177800" y="1041128"/>
                    <a:pt x="177800" y="1041672"/>
                  </a:cubicBezTo>
                  <a:cubicBezTo>
                    <a:pt x="177256" y="1046571"/>
                    <a:pt x="173446" y="1050925"/>
                    <a:pt x="168003" y="1050925"/>
                  </a:cubicBezTo>
                  <a:cubicBezTo>
                    <a:pt x="163104" y="1050925"/>
                    <a:pt x="158750" y="1046571"/>
                    <a:pt x="158750" y="1041672"/>
                  </a:cubicBezTo>
                  <a:cubicBezTo>
                    <a:pt x="158750" y="1041672"/>
                    <a:pt x="158750" y="1041672"/>
                    <a:pt x="158750" y="1041128"/>
                  </a:cubicBezTo>
                  <a:cubicBezTo>
                    <a:pt x="158750" y="1036229"/>
                    <a:pt x="163104" y="1031875"/>
                    <a:pt x="168003" y="1031875"/>
                  </a:cubicBezTo>
                  <a:close/>
                  <a:moveTo>
                    <a:pt x="124369" y="1031875"/>
                  </a:moveTo>
                  <a:cubicBezTo>
                    <a:pt x="129358" y="1031875"/>
                    <a:pt x="133350" y="1036229"/>
                    <a:pt x="133350" y="1041128"/>
                  </a:cubicBezTo>
                  <a:cubicBezTo>
                    <a:pt x="133350" y="1041128"/>
                    <a:pt x="133350" y="1041128"/>
                    <a:pt x="133350" y="1041672"/>
                  </a:cubicBezTo>
                  <a:cubicBezTo>
                    <a:pt x="133350" y="1046571"/>
                    <a:pt x="129358" y="1050925"/>
                    <a:pt x="124369" y="1050925"/>
                  </a:cubicBezTo>
                  <a:cubicBezTo>
                    <a:pt x="119879" y="1050925"/>
                    <a:pt x="115887" y="1046571"/>
                    <a:pt x="115887" y="1041672"/>
                  </a:cubicBezTo>
                  <a:cubicBezTo>
                    <a:pt x="115887" y="1041672"/>
                    <a:pt x="115887" y="1041672"/>
                    <a:pt x="115887" y="1041128"/>
                  </a:cubicBezTo>
                  <a:cubicBezTo>
                    <a:pt x="115887" y="1036229"/>
                    <a:pt x="119879" y="1031875"/>
                    <a:pt x="124369" y="1031875"/>
                  </a:cubicBezTo>
                  <a:close/>
                  <a:moveTo>
                    <a:pt x="81507" y="1031875"/>
                  </a:moveTo>
                  <a:cubicBezTo>
                    <a:pt x="81507" y="1031875"/>
                    <a:pt x="81507" y="1031875"/>
                    <a:pt x="82006" y="1031875"/>
                  </a:cubicBezTo>
                  <a:cubicBezTo>
                    <a:pt x="86496" y="1031875"/>
                    <a:pt x="90488" y="1036229"/>
                    <a:pt x="90488" y="1041128"/>
                  </a:cubicBezTo>
                  <a:cubicBezTo>
                    <a:pt x="90488" y="1041128"/>
                    <a:pt x="90488" y="1041128"/>
                    <a:pt x="90488" y="1041672"/>
                  </a:cubicBezTo>
                  <a:cubicBezTo>
                    <a:pt x="90488" y="1046571"/>
                    <a:pt x="86496" y="1050925"/>
                    <a:pt x="82006" y="1050925"/>
                  </a:cubicBezTo>
                  <a:cubicBezTo>
                    <a:pt x="82006" y="1050925"/>
                    <a:pt x="82006" y="1050925"/>
                    <a:pt x="81507" y="1050925"/>
                  </a:cubicBezTo>
                  <a:cubicBezTo>
                    <a:pt x="77017" y="1050381"/>
                    <a:pt x="73524" y="1046571"/>
                    <a:pt x="73025" y="1041672"/>
                  </a:cubicBezTo>
                  <a:cubicBezTo>
                    <a:pt x="73025" y="1041672"/>
                    <a:pt x="73025" y="1041672"/>
                    <a:pt x="73025" y="1041128"/>
                  </a:cubicBezTo>
                  <a:cubicBezTo>
                    <a:pt x="73025" y="1036229"/>
                    <a:pt x="77017" y="1031875"/>
                    <a:pt x="81507" y="1031875"/>
                  </a:cubicBezTo>
                  <a:close/>
                  <a:moveTo>
                    <a:pt x="2639219" y="989013"/>
                  </a:moveTo>
                  <a:cubicBezTo>
                    <a:pt x="2644042" y="989013"/>
                    <a:pt x="2647951" y="992922"/>
                    <a:pt x="2647951" y="997745"/>
                  </a:cubicBezTo>
                  <a:cubicBezTo>
                    <a:pt x="2647951" y="1002568"/>
                    <a:pt x="2644042" y="1006477"/>
                    <a:pt x="2639219" y="1006477"/>
                  </a:cubicBezTo>
                  <a:cubicBezTo>
                    <a:pt x="2634396" y="1006477"/>
                    <a:pt x="2630487" y="1002568"/>
                    <a:pt x="2630487" y="997745"/>
                  </a:cubicBezTo>
                  <a:cubicBezTo>
                    <a:pt x="2630487" y="992922"/>
                    <a:pt x="2634396" y="989013"/>
                    <a:pt x="2639219" y="989013"/>
                  </a:cubicBezTo>
                  <a:close/>
                  <a:moveTo>
                    <a:pt x="2596357" y="989013"/>
                  </a:moveTo>
                  <a:cubicBezTo>
                    <a:pt x="2601180" y="989013"/>
                    <a:pt x="2605089" y="992922"/>
                    <a:pt x="2605089" y="997745"/>
                  </a:cubicBezTo>
                  <a:cubicBezTo>
                    <a:pt x="2605089" y="1002568"/>
                    <a:pt x="2601180" y="1006477"/>
                    <a:pt x="2596357" y="1006477"/>
                  </a:cubicBezTo>
                  <a:cubicBezTo>
                    <a:pt x="2591534" y="1006477"/>
                    <a:pt x="2587625" y="1002568"/>
                    <a:pt x="2587625" y="997745"/>
                  </a:cubicBezTo>
                  <a:cubicBezTo>
                    <a:pt x="2587625" y="992922"/>
                    <a:pt x="2591534" y="989013"/>
                    <a:pt x="2596357" y="989013"/>
                  </a:cubicBezTo>
                  <a:close/>
                  <a:moveTo>
                    <a:pt x="2554287" y="989013"/>
                  </a:moveTo>
                  <a:cubicBezTo>
                    <a:pt x="2559548" y="989013"/>
                    <a:pt x="2563812" y="992922"/>
                    <a:pt x="2563812" y="997745"/>
                  </a:cubicBezTo>
                  <a:cubicBezTo>
                    <a:pt x="2563812" y="1002568"/>
                    <a:pt x="2559548" y="1006477"/>
                    <a:pt x="2554287" y="1006477"/>
                  </a:cubicBezTo>
                  <a:cubicBezTo>
                    <a:pt x="2549026" y="1006477"/>
                    <a:pt x="2544762" y="1002568"/>
                    <a:pt x="2544762" y="997745"/>
                  </a:cubicBezTo>
                  <a:cubicBezTo>
                    <a:pt x="2544762" y="992922"/>
                    <a:pt x="2549026" y="989013"/>
                    <a:pt x="2554287" y="989013"/>
                  </a:cubicBezTo>
                  <a:close/>
                  <a:moveTo>
                    <a:pt x="2510632" y="989013"/>
                  </a:moveTo>
                  <a:cubicBezTo>
                    <a:pt x="2515455" y="989013"/>
                    <a:pt x="2519364" y="992922"/>
                    <a:pt x="2519364" y="997745"/>
                  </a:cubicBezTo>
                  <a:cubicBezTo>
                    <a:pt x="2519364" y="1002568"/>
                    <a:pt x="2515455" y="1006477"/>
                    <a:pt x="2510632" y="1006477"/>
                  </a:cubicBezTo>
                  <a:cubicBezTo>
                    <a:pt x="2505809" y="1006477"/>
                    <a:pt x="2501900" y="1002568"/>
                    <a:pt x="2501900" y="997745"/>
                  </a:cubicBezTo>
                  <a:cubicBezTo>
                    <a:pt x="2501900" y="992922"/>
                    <a:pt x="2505809" y="989013"/>
                    <a:pt x="2510632" y="989013"/>
                  </a:cubicBezTo>
                  <a:close/>
                  <a:moveTo>
                    <a:pt x="2467769" y="989013"/>
                  </a:moveTo>
                  <a:cubicBezTo>
                    <a:pt x="2472592" y="989013"/>
                    <a:pt x="2476501" y="992922"/>
                    <a:pt x="2476501" y="997745"/>
                  </a:cubicBezTo>
                  <a:cubicBezTo>
                    <a:pt x="2476501" y="1002568"/>
                    <a:pt x="2472592" y="1006477"/>
                    <a:pt x="2467769" y="1006477"/>
                  </a:cubicBezTo>
                  <a:cubicBezTo>
                    <a:pt x="2462946" y="1006477"/>
                    <a:pt x="2459037" y="1002568"/>
                    <a:pt x="2459037" y="997745"/>
                  </a:cubicBezTo>
                  <a:cubicBezTo>
                    <a:pt x="2459037" y="992922"/>
                    <a:pt x="2462946" y="989013"/>
                    <a:pt x="2467769" y="989013"/>
                  </a:cubicBezTo>
                  <a:close/>
                  <a:moveTo>
                    <a:pt x="2424112" y="989013"/>
                  </a:moveTo>
                  <a:cubicBezTo>
                    <a:pt x="2429373" y="989013"/>
                    <a:pt x="2433637" y="992922"/>
                    <a:pt x="2433637" y="997745"/>
                  </a:cubicBezTo>
                  <a:cubicBezTo>
                    <a:pt x="2433637" y="1002568"/>
                    <a:pt x="2429373" y="1006477"/>
                    <a:pt x="2424112" y="1006477"/>
                  </a:cubicBezTo>
                  <a:cubicBezTo>
                    <a:pt x="2418851" y="1006477"/>
                    <a:pt x="2414587" y="1002568"/>
                    <a:pt x="2414587" y="997745"/>
                  </a:cubicBezTo>
                  <a:cubicBezTo>
                    <a:pt x="2414587" y="992922"/>
                    <a:pt x="2418851" y="989013"/>
                    <a:pt x="2424112" y="989013"/>
                  </a:cubicBezTo>
                  <a:close/>
                  <a:moveTo>
                    <a:pt x="2381249" y="989013"/>
                  </a:moveTo>
                  <a:cubicBezTo>
                    <a:pt x="2386510" y="989013"/>
                    <a:pt x="2390774" y="992922"/>
                    <a:pt x="2390774" y="997745"/>
                  </a:cubicBezTo>
                  <a:cubicBezTo>
                    <a:pt x="2390774" y="1002568"/>
                    <a:pt x="2386510" y="1006477"/>
                    <a:pt x="2381249" y="1006477"/>
                  </a:cubicBezTo>
                  <a:cubicBezTo>
                    <a:pt x="2375988" y="1006477"/>
                    <a:pt x="2371724" y="1002568"/>
                    <a:pt x="2371724" y="997745"/>
                  </a:cubicBezTo>
                  <a:cubicBezTo>
                    <a:pt x="2371724" y="992922"/>
                    <a:pt x="2375988" y="989013"/>
                    <a:pt x="2381249" y="989013"/>
                  </a:cubicBezTo>
                  <a:close/>
                  <a:moveTo>
                    <a:pt x="2338387" y="989013"/>
                  </a:moveTo>
                  <a:cubicBezTo>
                    <a:pt x="2343648" y="989013"/>
                    <a:pt x="2347912" y="992922"/>
                    <a:pt x="2347912" y="997745"/>
                  </a:cubicBezTo>
                  <a:cubicBezTo>
                    <a:pt x="2347912" y="1002568"/>
                    <a:pt x="2343648" y="1006477"/>
                    <a:pt x="2338387" y="1006477"/>
                  </a:cubicBezTo>
                  <a:cubicBezTo>
                    <a:pt x="2333126" y="1006477"/>
                    <a:pt x="2328862" y="1002568"/>
                    <a:pt x="2328862" y="997745"/>
                  </a:cubicBezTo>
                  <a:cubicBezTo>
                    <a:pt x="2328862" y="992922"/>
                    <a:pt x="2333126" y="989013"/>
                    <a:pt x="2338387" y="989013"/>
                  </a:cubicBezTo>
                  <a:close/>
                  <a:moveTo>
                    <a:pt x="2295524" y="989013"/>
                  </a:moveTo>
                  <a:cubicBezTo>
                    <a:pt x="2300785" y="989013"/>
                    <a:pt x="2305049" y="992922"/>
                    <a:pt x="2305049" y="997745"/>
                  </a:cubicBezTo>
                  <a:cubicBezTo>
                    <a:pt x="2305049" y="1002568"/>
                    <a:pt x="2300785" y="1006477"/>
                    <a:pt x="2295524" y="1006477"/>
                  </a:cubicBezTo>
                  <a:cubicBezTo>
                    <a:pt x="2290263" y="1006477"/>
                    <a:pt x="2285999" y="1002568"/>
                    <a:pt x="2285999" y="997745"/>
                  </a:cubicBezTo>
                  <a:cubicBezTo>
                    <a:pt x="2285999" y="992922"/>
                    <a:pt x="2290263" y="989013"/>
                    <a:pt x="2295524" y="989013"/>
                  </a:cubicBezTo>
                  <a:close/>
                  <a:moveTo>
                    <a:pt x="2252662" y="989013"/>
                  </a:moveTo>
                  <a:cubicBezTo>
                    <a:pt x="2257923" y="989013"/>
                    <a:pt x="2262187" y="992922"/>
                    <a:pt x="2262187" y="997745"/>
                  </a:cubicBezTo>
                  <a:cubicBezTo>
                    <a:pt x="2262187" y="1002568"/>
                    <a:pt x="2257923" y="1006477"/>
                    <a:pt x="2252662" y="1006477"/>
                  </a:cubicBezTo>
                  <a:cubicBezTo>
                    <a:pt x="2247401" y="1006477"/>
                    <a:pt x="2243137" y="1002568"/>
                    <a:pt x="2243137" y="997745"/>
                  </a:cubicBezTo>
                  <a:cubicBezTo>
                    <a:pt x="2243137" y="992922"/>
                    <a:pt x="2247401" y="989013"/>
                    <a:pt x="2252662" y="989013"/>
                  </a:cubicBezTo>
                  <a:close/>
                  <a:moveTo>
                    <a:pt x="2209799" y="989013"/>
                  </a:moveTo>
                  <a:cubicBezTo>
                    <a:pt x="2215060" y="989013"/>
                    <a:pt x="2219324" y="992922"/>
                    <a:pt x="2219324" y="997745"/>
                  </a:cubicBezTo>
                  <a:cubicBezTo>
                    <a:pt x="2219324" y="1002568"/>
                    <a:pt x="2215060" y="1006477"/>
                    <a:pt x="2209799" y="1006477"/>
                  </a:cubicBezTo>
                  <a:cubicBezTo>
                    <a:pt x="2204538" y="1006477"/>
                    <a:pt x="2200274" y="1002568"/>
                    <a:pt x="2200274" y="997745"/>
                  </a:cubicBezTo>
                  <a:cubicBezTo>
                    <a:pt x="2200274" y="992922"/>
                    <a:pt x="2204538" y="989013"/>
                    <a:pt x="2209799" y="989013"/>
                  </a:cubicBezTo>
                  <a:close/>
                  <a:moveTo>
                    <a:pt x="2166937" y="989013"/>
                  </a:moveTo>
                  <a:cubicBezTo>
                    <a:pt x="2172198" y="989013"/>
                    <a:pt x="2176462" y="992922"/>
                    <a:pt x="2176462" y="997745"/>
                  </a:cubicBezTo>
                  <a:cubicBezTo>
                    <a:pt x="2176462" y="1002568"/>
                    <a:pt x="2172198" y="1006477"/>
                    <a:pt x="2166937" y="1006477"/>
                  </a:cubicBezTo>
                  <a:cubicBezTo>
                    <a:pt x="2161676" y="1006477"/>
                    <a:pt x="2157412" y="1002568"/>
                    <a:pt x="2157412" y="997745"/>
                  </a:cubicBezTo>
                  <a:cubicBezTo>
                    <a:pt x="2157412" y="992922"/>
                    <a:pt x="2161676" y="989013"/>
                    <a:pt x="2166937" y="989013"/>
                  </a:cubicBezTo>
                  <a:close/>
                  <a:moveTo>
                    <a:pt x="2124075" y="989013"/>
                  </a:moveTo>
                  <a:cubicBezTo>
                    <a:pt x="2129336" y="989013"/>
                    <a:pt x="2133600" y="992922"/>
                    <a:pt x="2133600" y="997745"/>
                  </a:cubicBezTo>
                  <a:cubicBezTo>
                    <a:pt x="2133600" y="1002568"/>
                    <a:pt x="2129336" y="1006477"/>
                    <a:pt x="2124075" y="1006477"/>
                  </a:cubicBezTo>
                  <a:cubicBezTo>
                    <a:pt x="2118814" y="1006477"/>
                    <a:pt x="2114550" y="1002568"/>
                    <a:pt x="2114550" y="997745"/>
                  </a:cubicBezTo>
                  <a:cubicBezTo>
                    <a:pt x="2114550" y="992922"/>
                    <a:pt x="2118814" y="989013"/>
                    <a:pt x="2124075" y="989013"/>
                  </a:cubicBezTo>
                  <a:close/>
                  <a:moveTo>
                    <a:pt x="2081212" y="989013"/>
                  </a:moveTo>
                  <a:cubicBezTo>
                    <a:pt x="2086473" y="989013"/>
                    <a:pt x="2090737" y="992922"/>
                    <a:pt x="2090737" y="997745"/>
                  </a:cubicBezTo>
                  <a:cubicBezTo>
                    <a:pt x="2090737" y="1002568"/>
                    <a:pt x="2086473" y="1006477"/>
                    <a:pt x="2081212" y="1006477"/>
                  </a:cubicBezTo>
                  <a:cubicBezTo>
                    <a:pt x="2075951" y="1006477"/>
                    <a:pt x="2071687" y="1002568"/>
                    <a:pt x="2071687" y="997745"/>
                  </a:cubicBezTo>
                  <a:cubicBezTo>
                    <a:pt x="2071687" y="992922"/>
                    <a:pt x="2075951" y="989013"/>
                    <a:pt x="2081212" y="989013"/>
                  </a:cubicBezTo>
                  <a:close/>
                  <a:moveTo>
                    <a:pt x="2038350" y="989013"/>
                  </a:moveTo>
                  <a:cubicBezTo>
                    <a:pt x="2043611" y="989013"/>
                    <a:pt x="2047875" y="992922"/>
                    <a:pt x="2047875" y="997745"/>
                  </a:cubicBezTo>
                  <a:cubicBezTo>
                    <a:pt x="2047875" y="1002568"/>
                    <a:pt x="2043611" y="1006477"/>
                    <a:pt x="2038350" y="1006477"/>
                  </a:cubicBezTo>
                  <a:cubicBezTo>
                    <a:pt x="2033089" y="1006477"/>
                    <a:pt x="2028825" y="1002568"/>
                    <a:pt x="2028825" y="997745"/>
                  </a:cubicBezTo>
                  <a:cubicBezTo>
                    <a:pt x="2028825" y="992922"/>
                    <a:pt x="2033089" y="989013"/>
                    <a:pt x="2038350" y="989013"/>
                  </a:cubicBezTo>
                  <a:close/>
                  <a:moveTo>
                    <a:pt x="1994694" y="989013"/>
                  </a:moveTo>
                  <a:cubicBezTo>
                    <a:pt x="1999517" y="989013"/>
                    <a:pt x="2003426" y="992922"/>
                    <a:pt x="2003426" y="997745"/>
                  </a:cubicBezTo>
                  <a:cubicBezTo>
                    <a:pt x="2003426" y="1002568"/>
                    <a:pt x="1999517" y="1006477"/>
                    <a:pt x="1994694" y="1006477"/>
                  </a:cubicBezTo>
                  <a:cubicBezTo>
                    <a:pt x="1989871" y="1006477"/>
                    <a:pt x="1985962" y="1002568"/>
                    <a:pt x="1985962" y="997745"/>
                  </a:cubicBezTo>
                  <a:cubicBezTo>
                    <a:pt x="1985962" y="992922"/>
                    <a:pt x="1989871" y="989013"/>
                    <a:pt x="1994694" y="989013"/>
                  </a:cubicBezTo>
                  <a:close/>
                  <a:moveTo>
                    <a:pt x="1951832" y="989013"/>
                  </a:moveTo>
                  <a:cubicBezTo>
                    <a:pt x="1956655" y="989013"/>
                    <a:pt x="1960564" y="992922"/>
                    <a:pt x="1960564" y="997745"/>
                  </a:cubicBezTo>
                  <a:cubicBezTo>
                    <a:pt x="1960564" y="1002568"/>
                    <a:pt x="1956655" y="1006477"/>
                    <a:pt x="1951832" y="1006477"/>
                  </a:cubicBezTo>
                  <a:cubicBezTo>
                    <a:pt x="1947009" y="1006477"/>
                    <a:pt x="1943100" y="1002568"/>
                    <a:pt x="1943100" y="997745"/>
                  </a:cubicBezTo>
                  <a:cubicBezTo>
                    <a:pt x="1943100" y="992922"/>
                    <a:pt x="1947009" y="989013"/>
                    <a:pt x="1951832" y="989013"/>
                  </a:cubicBezTo>
                  <a:close/>
                  <a:moveTo>
                    <a:pt x="1908969" y="989013"/>
                  </a:moveTo>
                  <a:cubicBezTo>
                    <a:pt x="1913792" y="989013"/>
                    <a:pt x="1917701" y="992922"/>
                    <a:pt x="1917701" y="997745"/>
                  </a:cubicBezTo>
                  <a:cubicBezTo>
                    <a:pt x="1917701" y="1002568"/>
                    <a:pt x="1913792" y="1006477"/>
                    <a:pt x="1908969" y="1006477"/>
                  </a:cubicBezTo>
                  <a:cubicBezTo>
                    <a:pt x="1904146" y="1006477"/>
                    <a:pt x="1900237" y="1002568"/>
                    <a:pt x="1900237" y="997745"/>
                  </a:cubicBezTo>
                  <a:cubicBezTo>
                    <a:pt x="1900237" y="992922"/>
                    <a:pt x="1904146" y="989013"/>
                    <a:pt x="1908969" y="989013"/>
                  </a:cubicBezTo>
                  <a:close/>
                  <a:moveTo>
                    <a:pt x="1866107" y="989013"/>
                  </a:moveTo>
                  <a:cubicBezTo>
                    <a:pt x="1870930" y="989013"/>
                    <a:pt x="1874839" y="992922"/>
                    <a:pt x="1874839" y="997745"/>
                  </a:cubicBezTo>
                  <a:cubicBezTo>
                    <a:pt x="1874839" y="1002568"/>
                    <a:pt x="1870930" y="1006477"/>
                    <a:pt x="1866107" y="1006477"/>
                  </a:cubicBezTo>
                  <a:cubicBezTo>
                    <a:pt x="1861284" y="1006477"/>
                    <a:pt x="1857375" y="1002568"/>
                    <a:pt x="1857375" y="997745"/>
                  </a:cubicBezTo>
                  <a:cubicBezTo>
                    <a:pt x="1857375" y="992922"/>
                    <a:pt x="1861284" y="989013"/>
                    <a:pt x="1866107" y="989013"/>
                  </a:cubicBezTo>
                  <a:close/>
                  <a:moveTo>
                    <a:pt x="1822450" y="989013"/>
                  </a:moveTo>
                  <a:cubicBezTo>
                    <a:pt x="1827711" y="989013"/>
                    <a:pt x="1831975" y="992922"/>
                    <a:pt x="1831975" y="997745"/>
                  </a:cubicBezTo>
                  <a:cubicBezTo>
                    <a:pt x="1831975" y="1002568"/>
                    <a:pt x="1827711" y="1006477"/>
                    <a:pt x="1822450" y="1006477"/>
                  </a:cubicBezTo>
                  <a:cubicBezTo>
                    <a:pt x="1817189" y="1006477"/>
                    <a:pt x="1812925" y="1002568"/>
                    <a:pt x="1812925" y="997745"/>
                  </a:cubicBezTo>
                  <a:cubicBezTo>
                    <a:pt x="1812925" y="992922"/>
                    <a:pt x="1817189" y="989013"/>
                    <a:pt x="1822450" y="989013"/>
                  </a:cubicBezTo>
                  <a:close/>
                  <a:moveTo>
                    <a:pt x="1779587" y="989013"/>
                  </a:moveTo>
                  <a:cubicBezTo>
                    <a:pt x="1784848" y="989013"/>
                    <a:pt x="1789112" y="992922"/>
                    <a:pt x="1789112" y="997745"/>
                  </a:cubicBezTo>
                  <a:cubicBezTo>
                    <a:pt x="1789112" y="1002568"/>
                    <a:pt x="1784848" y="1006477"/>
                    <a:pt x="1779587" y="1006477"/>
                  </a:cubicBezTo>
                  <a:cubicBezTo>
                    <a:pt x="1774326" y="1006477"/>
                    <a:pt x="1770062" y="1002568"/>
                    <a:pt x="1770062" y="997745"/>
                  </a:cubicBezTo>
                  <a:cubicBezTo>
                    <a:pt x="1770062" y="992922"/>
                    <a:pt x="1774326" y="989013"/>
                    <a:pt x="1779587" y="989013"/>
                  </a:cubicBezTo>
                  <a:close/>
                  <a:moveTo>
                    <a:pt x="1736724" y="989013"/>
                  </a:moveTo>
                  <a:cubicBezTo>
                    <a:pt x="1741985" y="989013"/>
                    <a:pt x="1746249" y="992922"/>
                    <a:pt x="1746249" y="997745"/>
                  </a:cubicBezTo>
                  <a:cubicBezTo>
                    <a:pt x="1746249" y="1002568"/>
                    <a:pt x="1741985" y="1006477"/>
                    <a:pt x="1736724" y="1006477"/>
                  </a:cubicBezTo>
                  <a:cubicBezTo>
                    <a:pt x="1731463" y="1006477"/>
                    <a:pt x="1727199" y="1002568"/>
                    <a:pt x="1727199" y="997745"/>
                  </a:cubicBezTo>
                  <a:cubicBezTo>
                    <a:pt x="1727199" y="992922"/>
                    <a:pt x="1731463" y="989013"/>
                    <a:pt x="1736724" y="989013"/>
                  </a:cubicBezTo>
                  <a:close/>
                  <a:moveTo>
                    <a:pt x="1693862" y="989013"/>
                  </a:moveTo>
                  <a:cubicBezTo>
                    <a:pt x="1699123" y="989013"/>
                    <a:pt x="1703387" y="992922"/>
                    <a:pt x="1703387" y="997745"/>
                  </a:cubicBezTo>
                  <a:cubicBezTo>
                    <a:pt x="1703387" y="1002568"/>
                    <a:pt x="1699123" y="1006477"/>
                    <a:pt x="1693862" y="1006477"/>
                  </a:cubicBezTo>
                  <a:cubicBezTo>
                    <a:pt x="1688601" y="1006477"/>
                    <a:pt x="1684337" y="1002568"/>
                    <a:pt x="1684337" y="997745"/>
                  </a:cubicBezTo>
                  <a:cubicBezTo>
                    <a:pt x="1684337" y="992922"/>
                    <a:pt x="1688601" y="989013"/>
                    <a:pt x="1693862" y="989013"/>
                  </a:cubicBezTo>
                  <a:close/>
                  <a:moveTo>
                    <a:pt x="1650999" y="989013"/>
                  </a:moveTo>
                  <a:cubicBezTo>
                    <a:pt x="1656260" y="989013"/>
                    <a:pt x="1660524" y="992922"/>
                    <a:pt x="1660524" y="997745"/>
                  </a:cubicBezTo>
                  <a:cubicBezTo>
                    <a:pt x="1660524" y="1002568"/>
                    <a:pt x="1656260" y="1006477"/>
                    <a:pt x="1650999" y="1006477"/>
                  </a:cubicBezTo>
                  <a:cubicBezTo>
                    <a:pt x="1645738" y="1006477"/>
                    <a:pt x="1641474" y="1002568"/>
                    <a:pt x="1641474" y="997745"/>
                  </a:cubicBezTo>
                  <a:cubicBezTo>
                    <a:pt x="1641474" y="992922"/>
                    <a:pt x="1645738" y="989013"/>
                    <a:pt x="1650999" y="989013"/>
                  </a:cubicBezTo>
                  <a:close/>
                  <a:moveTo>
                    <a:pt x="1608137" y="989013"/>
                  </a:moveTo>
                  <a:cubicBezTo>
                    <a:pt x="1613398" y="989013"/>
                    <a:pt x="1617662" y="992922"/>
                    <a:pt x="1617662" y="997745"/>
                  </a:cubicBezTo>
                  <a:cubicBezTo>
                    <a:pt x="1617662" y="1002568"/>
                    <a:pt x="1613398" y="1006477"/>
                    <a:pt x="1608137" y="1006477"/>
                  </a:cubicBezTo>
                  <a:cubicBezTo>
                    <a:pt x="1602876" y="1006477"/>
                    <a:pt x="1598612" y="1002568"/>
                    <a:pt x="1598612" y="997745"/>
                  </a:cubicBezTo>
                  <a:cubicBezTo>
                    <a:pt x="1598612" y="992922"/>
                    <a:pt x="1602876" y="989013"/>
                    <a:pt x="1608137" y="989013"/>
                  </a:cubicBezTo>
                  <a:close/>
                  <a:moveTo>
                    <a:pt x="1565274" y="989013"/>
                  </a:moveTo>
                  <a:cubicBezTo>
                    <a:pt x="1570535" y="989013"/>
                    <a:pt x="1574799" y="992922"/>
                    <a:pt x="1574799" y="997745"/>
                  </a:cubicBezTo>
                  <a:cubicBezTo>
                    <a:pt x="1574799" y="1002568"/>
                    <a:pt x="1570535" y="1006477"/>
                    <a:pt x="1565274" y="1006477"/>
                  </a:cubicBezTo>
                  <a:cubicBezTo>
                    <a:pt x="1560013" y="1006477"/>
                    <a:pt x="1555749" y="1002568"/>
                    <a:pt x="1555749" y="997745"/>
                  </a:cubicBezTo>
                  <a:cubicBezTo>
                    <a:pt x="1555749" y="992922"/>
                    <a:pt x="1560013" y="989013"/>
                    <a:pt x="1565274" y="989013"/>
                  </a:cubicBezTo>
                  <a:close/>
                  <a:moveTo>
                    <a:pt x="1522412" y="989013"/>
                  </a:moveTo>
                  <a:cubicBezTo>
                    <a:pt x="1527673" y="989013"/>
                    <a:pt x="1531937" y="992922"/>
                    <a:pt x="1531937" y="997745"/>
                  </a:cubicBezTo>
                  <a:cubicBezTo>
                    <a:pt x="1531937" y="1002568"/>
                    <a:pt x="1527673" y="1006477"/>
                    <a:pt x="1522412" y="1006477"/>
                  </a:cubicBezTo>
                  <a:cubicBezTo>
                    <a:pt x="1517151" y="1006477"/>
                    <a:pt x="1512887" y="1002568"/>
                    <a:pt x="1512887" y="997745"/>
                  </a:cubicBezTo>
                  <a:cubicBezTo>
                    <a:pt x="1512887" y="992922"/>
                    <a:pt x="1517151" y="989013"/>
                    <a:pt x="1522412" y="989013"/>
                  </a:cubicBezTo>
                  <a:close/>
                  <a:moveTo>
                    <a:pt x="1478756" y="989013"/>
                  </a:moveTo>
                  <a:cubicBezTo>
                    <a:pt x="1483579" y="989013"/>
                    <a:pt x="1487488" y="992922"/>
                    <a:pt x="1487488" y="997745"/>
                  </a:cubicBezTo>
                  <a:cubicBezTo>
                    <a:pt x="1487488" y="1002568"/>
                    <a:pt x="1483579" y="1006477"/>
                    <a:pt x="1478756" y="1006477"/>
                  </a:cubicBezTo>
                  <a:cubicBezTo>
                    <a:pt x="1473933" y="1006477"/>
                    <a:pt x="1470024" y="1002568"/>
                    <a:pt x="1470024" y="997745"/>
                  </a:cubicBezTo>
                  <a:cubicBezTo>
                    <a:pt x="1470024" y="992922"/>
                    <a:pt x="1473933" y="989013"/>
                    <a:pt x="1478756" y="989013"/>
                  </a:cubicBezTo>
                  <a:close/>
                  <a:moveTo>
                    <a:pt x="1436687" y="989013"/>
                  </a:moveTo>
                  <a:cubicBezTo>
                    <a:pt x="1441948" y="989013"/>
                    <a:pt x="1446212" y="992922"/>
                    <a:pt x="1446212" y="997745"/>
                  </a:cubicBezTo>
                  <a:cubicBezTo>
                    <a:pt x="1446212" y="1002568"/>
                    <a:pt x="1441948" y="1006477"/>
                    <a:pt x="1436687" y="1006477"/>
                  </a:cubicBezTo>
                  <a:cubicBezTo>
                    <a:pt x="1431426" y="1006477"/>
                    <a:pt x="1427162" y="1002568"/>
                    <a:pt x="1427162" y="997745"/>
                  </a:cubicBezTo>
                  <a:cubicBezTo>
                    <a:pt x="1427162" y="992922"/>
                    <a:pt x="1431426" y="989013"/>
                    <a:pt x="1436687" y="989013"/>
                  </a:cubicBezTo>
                  <a:close/>
                  <a:moveTo>
                    <a:pt x="1393824" y="989013"/>
                  </a:moveTo>
                  <a:cubicBezTo>
                    <a:pt x="1399085" y="989013"/>
                    <a:pt x="1403349" y="992922"/>
                    <a:pt x="1403349" y="997745"/>
                  </a:cubicBezTo>
                  <a:cubicBezTo>
                    <a:pt x="1403349" y="1002568"/>
                    <a:pt x="1399085" y="1006477"/>
                    <a:pt x="1393824" y="1006477"/>
                  </a:cubicBezTo>
                  <a:cubicBezTo>
                    <a:pt x="1388563" y="1006477"/>
                    <a:pt x="1384299" y="1002568"/>
                    <a:pt x="1384299" y="997745"/>
                  </a:cubicBezTo>
                  <a:cubicBezTo>
                    <a:pt x="1384299" y="992922"/>
                    <a:pt x="1388563" y="989013"/>
                    <a:pt x="1393824" y="989013"/>
                  </a:cubicBezTo>
                  <a:close/>
                  <a:moveTo>
                    <a:pt x="1350169" y="989013"/>
                  </a:moveTo>
                  <a:cubicBezTo>
                    <a:pt x="1354992" y="989013"/>
                    <a:pt x="1358901" y="992922"/>
                    <a:pt x="1358901" y="997745"/>
                  </a:cubicBezTo>
                  <a:cubicBezTo>
                    <a:pt x="1358901" y="1002568"/>
                    <a:pt x="1354992" y="1006477"/>
                    <a:pt x="1350169" y="1006477"/>
                  </a:cubicBezTo>
                  <a:cubicBezTo>
                    <a:pt x="1345346" y="1006477"/>
                    <a:pt x="1341437" y="1002568"/>
                    <a:pt x="1341437" y="997745"/>
                  </a:cubicBezTo>
                  <a:cubicBezTo>
                    <a:pt x="1341437" y="992922"/>
                    <a:pt x="1345346" y="989013"/>
                    <a:pt x="1350169" y="989013"/>
                  </a:cubicBezTo>
                  <a:close/>
                  <a:moveTo>
                    <a:pt x="1307306" y="989013"/>
                  </a:moveTo>
                  <a:cubicBezTo>
                    <a:pt x="1312129" y="989013"/>
                    <a:pt x="1316038" y="992922"/>
                    <a:pt x="1316038" y="997745"/>
                  </a:cubicBezTo>
                  <a:cubicBezTo>
                    <a:pt x="1316038" y="1002568"/>
                    <a:pt x="1312129" y="1006477"/>
                    <a:pt x="1307306" y="1006477"/>
                  </a:cubicBezTo>
                  <a:cubicBezTo>
                    <a:pt x="1302483" y="1006477"/>
                    <a:pt x="1298574" y="1002568"/>
                    <a:pt x="1298574" y="997745"/>
                  </a:cubicBezTo>
                  <a:cubicBezTo>
                    <a:pt x="1298574" y="992922"/>
                    <a:pt x="1302483" y="989013"/>
                    <a:pt x="1307306" y="989013"/>
                  </a:cubicBezTo>
                  <a:close/>
                  <a:moveTo>
                    <a:pt x="1263649" y="989013"/>
                  </a:moveTo>
                  <a:cubicBezTo>
                    <a:pt x="1268910" y="989013"/>
                    <a:pt x="1273174" y="992922"/>
                    <a:pt x="1273174" y="997745"/>
                  </a:cubicBezTo>
                  <a:cubicBezTo>
                    <a:pt x="1273174" y="1002568"/>
                    <a:pt x="1268910" y="1006477"/>
                    <a:pt x="1263649" y="1006477"/>
                  </a:cubicBezTo>
                  <a:cubicBezTo>
                    <a:pt x="1258388" y="1006477"/>
                    <a:pt x="1254124" y="1002568"/>
                    <a:pt x="1254124" y="997745"/>
                  </a:cubicBezTo>
                  <a:cubicBezTo>
                    <a:pt x="1254124" y="992922"/>
                    <a:pt x="1258388" y="989013"/>
                    <a:pt x="1263649" y="989013"/>
                  </a:cubicBezTo>
                  <a:close/>
                  <a:moveTo>
                    <a:pt x="1221581" y="989013"/>
                  </a:moveTo>
                  <a:cubicBezTo>
                    <a:pt x="1226404" y="989013"/>
                    <a:pt x="1230313" y="992922"/>
                    <a:pt x="1230313" y="997745"/>
                  </a:cubicBezTo>
                  <a:cubicBezTo>
                    <a:pt x="1230313" y="1002568"/>
                    <a:pt x="1226404" y="1006477"/>
                    <a:pt x="1221581" y="1006477"/>
                  </a:cubicBezTo>
                  <a:cubicBezTo>
                    <a:pt x="1216758" y="1006477"/>
                    <a:pt x="1212849" y="1002568"/>
                    <a:pt x="1212849" y="997745"/>
                  </a:cubicBezTo>
                  <a:cubicBezTo>
                    <a:pt x="1212849" y="992922"/>
                    <a:pt x="1216758" y="989013"/>
                    <a:pt x="1221581" y="989013"/>
                  </a:cubicBezTo>
                  <a:close/>
                  <a:moveTo>
                    <a:pt x="1177924" y="989013"/>
                  </a:moveTo>
                  <a:cubicBezTo>
                    <a:pt x="1183185" y="989013"/>
                    <a:pt x="1187449" y="992922"/>
                    <a:pt x="1187449" y="997745"/>
                  </a:cubicBezTo>
                  <a:cubicBezTo>
                    <a:pt x="1187449" y="1002568"/>
                    <a:pt x="1183185" y="1006477"/>
                    <a:pt x="1177924" y="1006477"/>
                  </a:cubicBezTo>
                  <a:cubicBezTo>
                    <a:pt x="1172663" y="1006477"/>
                    <a:pt x="1168399" y="1002568"/>
                    <a:pt x="1168399" y="997745"/>
                  </a:cubicBezTo>
                  <a:cubicBezTo>
                    <a:pt x="1168399" y="992922"/>
                    <a:pt x="1172663" y="989013"/>
                    <a:pt x="1177924" y="989013"/>
                  </a:cubicBezTo>
                  <a:close/>
                  <a:moveTo>
                    <a:pt x="1135062" y="989013"/>
                  </a:moveTo>
                  <a:cubicBezTo>
                    <a:pt x="1140323" y="989013"/>
                    <a:pt x="1144587" y="992922"/>
                    <a:pt x="1144587" y="997745"/>
                  </a:cubicBezTo>
                  <a:cubicBezTo>
                    <a:pt x="1144587" y="1002568"/>
                    <a:pt x="1140323" y="1006477"/>
                    <a:pt x="1135062" y="1006477"/>
                  </a:cubicBezTo>
                  <a:cubicBezTo>
                    <a:pt x="1129801" y="1006477"/>
                    <a:pt x="1125537" y="1002568"/>
                    <a:pt x="1125537" y="997745"/>
                  </a:cubicBezTo>
                  <a:cubicBezTo>
                    <a:pt x="1125537" y="992922"/>
                    <a:pt x="1129801" y="989013"/>
                    <a:pt x="1135062" y="989013"/>
                  </a:cubicBezTo>
                  <a:close/>
                  <a:moveTo>
                    <a:pt x="1092200" y="989013"/>
                  </a:moveTo>
                  <a:cubicBezTo>
                    <a:pt x="1097461" y="989013"/>
                    <a:pt x="1101725" y="992922"/>
                    <a:pt x="1101725" y="997745"/>
                  </a:cubicBezTo>
                  <a:cubicBezTo>
                    <a:pt x="1101725" y="1002568"/>
                    <a:pt x="1097461" y="1006477"/>
                    <a:pt x="1092200" y="1006477"/>
                  </a:cubicBezTo>
                  <a:cubicBezTo>
                    <a:pt x="1086939" y="1006477"/>
                    <a:pt x="1082675" y="1002568"/>
                    <a:pt x="1082675" y="997745"/>
                  </a:cubicBezTo>
                  <a:cubicBezTo>
                    <a:pt x="1082675" y="992922"/>
                    <a:pt x="1086939" y="989013"/>
                    <a:pt x="1092200" y="989013"/>
                  </a:cubicBezTo>
                  <a:close/>
                  <a:moveTo>
                    <a:pt x="1049337" y="989013"/>
                  </a:moveTo>
                  <a:cubicBezTo>
                    <a:pt x="1054598" y="989013"/>
                    <a:pt x="1058862" y="992922"/>
                    <a:pt x="1058862" y="997745"/>
                  </a:cubicBezTo>
                  <a:cubicBezTo>
                    <a:pt x="1058862" y="1002568"/>
                    <a:pt x="1054598" y="1006477"/>
                    <a:pt x="1049337" y="1006477"/>
                  </a:cubicBezTo>
                  <a:cubicBezTo>
                    <a:pt x="1044076" y="1006477"/>
                    <a:pt x="1039812" y="1002568"/>
                    <a:pt x="1039812" y="997745"/>
                  </a:cubicBezTo>
                  <a:cubicBezTo>
                    <a:pt x="1039812" y="992922"/>
                    <a:pt x="1044076" y="989013"/>
                    <a:pt x="1049337" y="989013"/>
                  </a:cubicBezTo>
                  <a:close/>
                  <a:moveTo>
                    <a:pt x="1006475" y="989013"/>
                  </a:moveTo>
                  <a:cubicBezTo>
                    <a:pt x="1011736" y="989013"/>
                    <a:pt x="1016000" y="992922"/>
                    <a:pt x="1016000" y="997745"/>
                  </a:cubicBezTo>
                  <a:cubicBezTo>
                    <a:pt x="1016000" y="1002568"/>
                    <a:pt x="1011736" y="1006477"/>
                    <a:pt x="1006475" y="1006477"/>
                  </a:cubicBezTo>
                  <a:cubicBezTo>
                    <a:pt x="1001214" y="1006477"/>
                    <a:pt x="996950" y="1002568"/>
                    <a:pt x="996950" y="997745"/>
                  </a:cubicBezTo>
                  <a:cubicBezTo>
                    <a:pt x="996950" y="992922"/>
                    <a:pt x="1001214" y="989013"/>
                    <a:pt x="1006475" y="989013"/>
                  </a:cubicBezTo>
                  <a:close/>
                  <a:moveTo>
                    <a:pt x="963612" y="989013"/>
                  </a:moveTo>
                  <a:cubicBezTo>
                    <a:pt x="968873" y="989013"/>
                    <a:pt x="973137" y="992922"/>
                    <a:pt x="973137" y="997745"/>
                  </a:cubicBezTo>
                  <a:cubicBezTo>
                    <a:pt x="973137" y="1002568"/>
                    <a:pt x="968873" y="1006477"/>
                    <a:pt x="963612" y="1006477"/>
                  </a:cubicBezTo>
                  <a:cubicBezTo>
                    <a:pt x="958351" y="1006477"/>
                    <a:pt x="954087" y="1002568"/>
                    <a:pt x="954087" y="997745"/>
                  </a:cubicBezTo>
                  <a:cubicBezTo>
                    <a:pt x="954087" y="992922"/>
                    <a:pt x="958351" y="989013"/>
                    <a:pt x="963612" y="989013"/>
                  </a:cubicBezTo>
                  <a:close/>
                  <a:moveTo>
                    <a:pt x="920750" y="989013"/>
                  </a:moveTo>
                  <a:cubicBezTo>
                    <a:pt x="926011" y="989013"/>
                    <a:pt x="930275" y="992922"/>
                    <a:pt x="930275" y="997745"/>
                  </a:cubicBezTo>
                  <a:cubicBezTo>
                    <a:pt x="930275" y="1002568"/>
                    <a:pt x="926011" y="1006477"/>
                    <a:pt x="920750" y="1006477"/>
                  </a:cubicBezTo>
                  <a:cubicBezTo>
                    <a:pt x="915489" y="1006477"/>
                    <a:pt x="911225" y="1002568"/>
                    <a:pt x="911225" y="997745"/>
                  </a:cubicBezTo>
                  <a:cubicBezTo>
                    <a:pt x="911225" y="992922"/>
                    <a:pt x="915489" y="989013"/>
                    <a:pt x="920750" y="989013"/>
                  </a:cubicBezTo>
                  <a:close/>
                  <a:moveTo>
                    <a:pt x="877887" y="989013"/>
                  </a:moveTo>
                  <a:cubicBezTo>
                    <a:pt x="883148" y="989013"/>
                    <a:pt x="887412" y="992922"/>
                    <a:pt x="887412" y="997745"/>
                  </a:cubicBezTo>
                  <a:cubicBezTo>
                    <a:pt x="887412" y="1002568"/>
                    <a:pt x="883148" y="1006477"/>
                    <a:pt x="877887" y="1006477"/>
                  </a:cubicBezTo>
                  <a:cubicBezTo>
                    <a:pt x="872626" y="1006477"/>
                    <a:pt x="868362" y="1002568"/>
                    <a:pt x="868362" y="997745"/>
                  </a:cubicBezTo>
                  <a:cubicBezTo>
                    <a:pt x="868362" y="992922"/>
                    <a:pt x="872626" y="989013"/>
                    <a:pt x="877887" y="989013"/>
                  </a:cubicBezTo>
                  <a:close/>
                  <a:moveTo>
                    <a:pt x="834232" y="989013"/>
                  </a:moveTo>
                  <a:cubicBezTo>
                    <a:pt x="839055" y="989013"/>
                    <a:pt x="842964" y="992922"/>
                    <a:pt x="842964" y="997745"/>
                  </a:cubicBezTo>
                  <a:cubicBezTo>
                    <a:pt x="842964" y="1002568"/>
                    <a:pt x="839055" y="1006477"/>
                    <a:pt x="834232" y="1006477"/>
                  </a:cubicBezTo>
                  <a:cubicBezTo>
                    <a:pt x="829409" y="1006477"/>
                    <a:pt x="825500" y="1002568"/>
                    <a:pt x="825500" y="997745"/>
                  </a:cubicBezTo>
                  <a:cubicBezTo>
                    <a:pt x="825500" y="992922"/>
                    <a:pt x="829409" y="989013"/>
                    <a:pt x="834232" y="989013"/>
                  </a:cubicBezTo>
                  <a:close/>
                  <a:moveTo>
                    <a:pt x="791369" y="989013"/>
                  </a:moveTo>
                  <a:cubicBezTo>
                    <a:pt x="796192" y="989013"/>
                    <a:pt x="800101" y="992922"/>
                    <a:pt x="800101" y="997745"/>
                  </a:cubicBezTo>
                  <a:cubicBezTo>
                    <a:pt x="800101" y="1002568"/>
                    <a:pt x="796192" y="1006477"/>
                    <a:pt x="791369" y="1006477"/>
                  </a:cubicBezTo>
                  <a:cubicBezTo>
                    <a:pt x="786546" y="1006477"/>
                    <a:pt x="782637" y="1002568"/>
                    <a:pt x="782637" y="997745"/>
                  </a:cubicBezTo>
                  <a:cubicBezTo>
                    <a:pt x="782637" y="992922"/>
                    <a:pt x="786546" y="989013"/>
                    <a:pt x="791369" y="989013"/>
                  </a:cubicBezTo>
                  <a:close/>
                  <a:moveTo>
                    <a:pt x="748506" y="989013"/>
                  </a:moveTo>
                  <a:cubicBezTo>
                    <a:pt x="753329" y="989013"/>
                    <a:pt x="757238" y="992922"/>
                    <a:pt x="757238" y="997745"/>
                  </a:cubicBezTo>
                  <a:cubicBezTo>
                    <a:pt x="757238" y="1002568"/>
                    <a:pt x="753329" y="1006477"/>
                    <a:pt x="748506" y="1006477"/>
                  </a:cubicBezTo>
                  <a:cubicBezTo>
                    <a:pt x="743683" y="1006477"/>
                    <a:pt x="739774" y="1002568"/>
                    <a:pt x="739774" y="997745"/>
                  </a:cubicBezTo>
                  <a:cubicBezTo>
                    <a:pt x="739774" y="992922"/>
                    <a:pt x="743683" y="989013"/>
                    <a:pt x="748506" y="989013"/>
                  </a:cubicBezTo>
                  <a:close/>
                  <a:moveTo>
                    <a:pt x="705644" y="989013"/>
                  </a:moveTo>
                  <a:cubicBezTo>
                    <a:pt x="710467" y="989013"/>
                    <a:pt x="714376" y="992922"/>
                    <a:pt x="714376" y="997745"/>
                  </a:cubicBezTo>
                  <a:cubicBezTo>
                    <a:pt x="714376" y="1002568"/>
                    <a:pt x="710467" y="1006477"/>
                    <a:pt x="705644" y="1006477"/>
                  </a:cubicBezTo>
                  <a:cubicBezTo>
                    <a:pt x="700821" y="1006477"/>
                    <a:pt x="696912" y="1002568"/>
                    <a:pt x="696912" y="997745"/>
                  </a:cubicBezTo>
                  <a:cubicBezTo>
                    <a:pt x="696912" y="992922"/>
                    <a:pt x="700821" y="989013"/>
                    <a:pt x="705644" y="989013"/>
                  </a:cubicBezTo>
                  <a:close/>
                  <a:moveTo>
                    <a:pt x="661987" y="989013"/>
                  </a:moveTo>
                  <a:cubicBezTo>
                    <a:pt x="667248" y="989013"/>
                    <a:pt x="671512" y="992922"/>
                    <a:pt x="671512" y="997745"/>
                  </a:cubicBezTo>
                  <a:cubicBezTo>
                    <a:pt x="671512" y="1002568"/>
                    <a:pt x="667248" y="1006477"/>
                    <a:pt x="661987" y="1006477"/>
                  </a:cubicBezTo>
                  <a:cubicBezTo>
                    <a:pt x="656726" y="1006477"/>
                    <a:pt x="652462" y="1002568"/>
                    <a:pt x="652462" y="997745"/>
                  </a:cubicBezTo>
                  <a:cubicBezTo>
                    <a:pt x="652462" y="992922"/>
                    <a:pt x="656726" y="989013"/>
                    <a:pt x="661987" y="989013"/>
                  </a:cubicBezTo>
                  <a:close/>
                  <a:moveTo>
                    <a:pt x="619124" y="989013"/>
                  </a:moveTo>
                  <a:cubicBezTo>
                    <a:pt x="624385" y="989013"/>
                    <a:pt x="628649" y="992922"/>
                    <a:pt x="628649" y="997745"/>
                  </a:cubicBezTo>
                  <a:cubicBezTo>
                    <a:pt x="628649" y="1002568"/>
                    <a:pt x="624385" y="1006477"/>
                    <a:pt x="619124" y="1006477"/>
                  </a:cubicBezTo>
                  <a:cubicBezTo>
                    <a:pt x="613863" y="1006477"/>
                    <a:pt x="609599" y="1002568"/>
                    <a:pt x="609599" y="997745"/>
                  </a:cubicBezTo>
                  <a:cubicBezTo>
                    <a:pt x="609599" y="992922"/>
                    <a:pt x="613863" y="989013"/>
                    <a:pt x="619124" y="989013"/>
                  </a:cubicBezTo>
                  <a:close/>
                  <a:moveTo>
                    <a:pt x="577056" y="989013"/>
                  </a:moveTo>
                  <a:cubicBezTo>
                    <a:pt x="581879" y="989013"/>
                    <a:pt x="585788" y="992922"/>
                    <a:pt x="585788" y="997745"/>
                  </a:cubicBezTo>
                  <a:cubicBezTo>
                    <a:pt x="585788" y="1002568"/>
                    <a:pt x="581879" y="1006477"/>
                    <a:pt x="577056" y="1006477"/>
                  </a:cubicBezTo>
                  <a:cubicBezTo>
                    <a:pt x="572233" y="1006477"/>
                    <a:pt x="568324" y="1002568"/>
                    <a:pt x="568324" y="997745"/>
                  </a:cubicBezTo>
                  <a:cubicBezTo>
                    <a:pt x="568324" y="992922"/>
                    <a:pt x="572233" y="989013"/>
                    <a:pt x="577056" y="989013"/>
                  </a:cubicBezTo>
                  <a:close/>
                  <a:moveTo>
                    <a:pt x="533399" y="989013"/>
                  </a:moveTo>
                  <a:cubicBezTo>
                    <a:pt x="538660" y="989013"/>
                    <a:pt x="542924" y="992922"/>
                    <a:pt x="542924" y="997745"/>
                  </a:cubicBezTo>
                  <a:cubicBezTo>
                    <a:pt x="542924" y="1002568"/>
                    <a:pt x="538660" y="1006477"/>
                    <a:pt x="533399" y="1006477"/>
                  </a:cubicBezTo>
                  <a:cubicBezTo>
                    <a:pt x="528138" y="1006477"/>
                    <a:pt x="523874" y="1002568"/>
                    <a:pt x="523874" y="997745"/>
                  </a:cubicBezTo>
                  <a:cubicBezTo>
                    <a:pt x="523874" y="992922"/>
                    <a:pt x="528138" y="989013"/>
                    <a:pt x="533399" y="989013"/>
                  </a:cubicBezTo>
                  <a:close/>
                  <a:moveTo>
                    <a:pt x="490537" y="989013"/>
                  </a:moveTo>
                  <a:cubicBezTo>
                    <a:pt x="495798" y="989013"/>
                    <a:pt x="500062" y="992922"/>
                    <a:pt x="500062" y="997745"/>
                  </a:cubicBezTo>
                  <a:cubicBezTo>
                    <a:pt x="500062" y="1002568"/>
                    <a:pt x="495798" y="1006477"/>
                    <a:pt x="490537" y="1006477"/>
                  </a:cubicBezTo>
                  <a:cubicBezTo>
                    <a:pt x="485276" y="1006477"/>
                    <a:pt x="481012" y="1002568"/>
                    <a:pt x="481012" y="997745"/>
                  </a:cubicBezTo>
                  <a:cubicBezTo>
                    <a:pt x="481012" y="992922"/>
                    <a:pt x="485276" y="989013"/>
                    <a:pt x="490537" y="989013"/>
                  </a:cubicBezTo>
                  <a:close/>
                  <a:moveTo>
                    <a:pt x="447674" y="989013"/>
                  </a:moveTo>
                  <a:cubicBezTo>
                    <a:pt x="452935" y="989013"/>
                    <a:pt x="457199" y="992922"/>
                    <a:pt x="457199" y="997745"/>
                  </a:cubicBezTo>
                  <a:cubicBezTo>
                    <a:pt x="457199" y="1002568"/>
                    <a:pt x="452935" y="1006477"/>
                    <a:pt x="447674" y="1006477"/>
                  </a:cubicBezTo>
                  <a:cubicBezTo>
                    <a:pt x="442413" y="1006477"/>
                    <a:pt x="438149" y="1002568"/>
                    <a:pt x="438149" y="997745"/>
                  </a:cubicBezTo>
                  <a:cubicBezTo>
                    <a:pt x="438149" y="992922"/>
                    <a:pt x="442413" y="989013"/>
                    <a:pt x="447674" y="989013"/>
                  </a:cubicBezTo>
                  <a:close/>
                  <a:moveTo>
                    <a:pt x="404812" y="989013"/>
                  </a:moveTo>
                  <a:cubicBezTo>
                    <a:pt x="410073" y="989013"/>
                    <a:pt x="414337" y="992922"/>
                    <a:pt x="414337" y="997745"/>
                  </a:cubicBezTo>
                  <a:cubicBezTo>
                    <a:pt x="414337" y="1002568"/>
                    <a:pt x="410073" y="1006477"/>
                    <a:pt x="404812" y="1006477"/>
                  </a:cubicBezTo>
                  <a:cubicBezTo>
                    <a:pt x="399551" y="1006477"/>
                    <a:pt x="395287" y="1002568"/>
                    <a:pt x="395287" y="997745"/>
                  </a:cubicBezTo>
                  <a:cubicBezTo>
                    <a:pt x="395287" y="992922"/>
                    <a:pt x="399551" y="989013"/>
                    <a:pt x="404812" y="989013"/>
                  </a:cubicBezTo>
                  <a:close/>
                  <a:moveTo>
                    <a:pt x="361950" y="989013"/>
                  </a:moveTo>
                  <a:cubicBezTo>
                    <a:pt x="367211" y="989013"/>
                    <a:pt x="371475" y="992922"/>
                    <a:pt x="371475" y="997745"/>
                  </a:cubicBezTo>
                  <a:cubicBezTo>
                    <a:pt x="371475" y="1002568"/>
                    <a:pt x="367211" y="1006477"/>
                    <a:pt x="361950" y="1006477"/>
                  </a:cubicBezTo>
                  <a:cubicBezTo>
                    <a:pt x="356689" y="1006477"/>
                    <a:pt x="352425" y="1002568"/>
                    <a:pt x="352425" y="997745"/>
                  </a:cubicBezTo>
                  <a:cubicBezTo>
                    <a:pt x="352425" y="992922"/>
                    <a:pt x="356689" y="989013"/>
                    <a:pt x="361950" y="989013"/>
                  </a:cubicBezTo>
                  <a:close/>
                  <a:moveTo>
                    <a:pt x="319087" y="989013"/>
                  </a:moveTo>
                  <a:cubicBezTo>
                    <a:pt x="324348" y="989013"/>
                    <a:pt x="328612" y="992922"/>
                    <a:pt x="328612" y="997745"/>
                  </a:cubicBezTo>
                  <a:cubicBezTo>
                    <a:pt x="328612" y="1002568"/>
                    <a:pt x="324348" y="1006477"/>
                    <a:pt x="319087" y="1006477"/>
                  </a:cubicBezTo>
                  <a:cubicBezTo>
                    <a:pt x="313826" y="1006477"/>
                    <a:pt x="309562" y="1002568"/>
                    <a:pt x="309562" y="997745"/>
                  </a:cubicBezTo>
                  <a:cubicBezTo>
                    <a:pt x="309562" y="992922"/>
                    <a:pt x="313826" y="989013"/>
                    <a:pt x="319087" y="989013"/>
                  </a:cubicBezTo>
                  <a:close/>
                  <a:moveTo>
                    <a:pt x="276224" y="989013"/>
                  </a:moveTo>
                  <a:cubicBezTo>
                    <a:pt x="281485" y="989013"/>
                    <a:pt x="285749" y="992922"/>
                    <a:pt x="285749" y="997745"/>
                  </a:cubicBezTo>
                  <a:cubicBezTo>
                    <a:pt x="285749" y="1002568"/>
                    <a:pt x="281485" y="1006477"/>
                    <a:pt x="276224" y="1006477"/>
                  </a:cubicBezTo>
                  <a:cubicBezTo>
                    <a:pt x="270963" y="1006477"/>
                    <a:pt x="266699" y="1002568"/>
                    <a:pt x="266699" y="997745"/>
                  </a:cubicBezTo>
                  <a:cubicBezTo>
                    <a:pt x="266699" y="992922"/>
                    <a:pt x="270963" y="989013"/>
                    <a:pt x="276224" y="989013"/>
                  </a:cubicBezTo>
                  <a:close/>
                  <a:moveTo>
                    <a:pt x="232569" y="989013"/>
                  </a:moveTo>
                  <a:cubicBezTo>
                    <a:pt x="237392" y="989013"/>
                    <a:pt x="241301" y="992922"/>
                    <a:pt x="241301" y="997745"/>
                  </a:cubicBezTo>
                  <a:cubicBezTo>
                    <a:pt x="241301" y="1002568"/>
                    <a:pt x="237392" y="1006477"/>
                    <a:pt x="232569" y="1006477"/>
                  </a:cubicBezTo>
                  <a:cubicBezTo>
                    <a:pt x="227746" y="1006477"/>
                    <a:pt x="223837" y="1002568"/>
                    <a:pt x="223837" y="997745"/>
                  </a:cubicBezTo>
                  <a:cubicBezTo>
                    <a:pt x="223837" y="992922"/>
                    <a:pt x="227746" y="989013"/>
                    <a:pt x="232569" y="989013"/>
                  </a:cubicBezTo>
                  <a:close/>
                  <a:moveTo>
                    <a:pt x="189706" y="989013"/>
                  </a:moveTo>
                  <a:cubicBezTo>
                    <a:pt x="194529" y="989013"/>
                    <a:pt x="198438" y="992922"/>
                    <a:pt x="198438" y="997745"/>
                  </a:cubicBezTo>
                  <a:cubicBezTo>
                    <a:pt x="198438" y="1002568"/>
                    <a:pt x="194529" y="1006477"/>
                    <a:pt x="189706" y="1006477"/>
                  </a:cubicBezTo>
                  <a:cubicBezTo>
                    <a:pt x="184883" y="1006477"/>
                    <a:pt x="180974" y="1002568"/>
                    <a:pt x="180974" y="997745"/>
                  </a:cubicBezTo>
                  <a:cubicBezTo>
                    <a:pt x="180974" y="992922"/>
                    <a:pt x="184883" y="989013"/>
                    <a:pt x="189706" y="989013"/>
                  </a:cubicBezTo>
                  <a:close/>
                  <a:moveTo>
                    <a:pt x="146049" y="989013"/>
                  </a:moveTo>
                  <a:cubicBezTo>
                    <a:pt x="151310" y="989013"/>
                    <a:pt x="155574" y="992922"/>
                    <a:pt x="155574" y="997745"/>
                  </a:cubicBezTo>
                  <a:cubicBezTo>
                    <a:pt x="155574" y="1002568"/>
                    <a:pt x="151310" y="1006477"/>
                    <a:pt x="146049" y="1006477"/>
                  </a:cubicBezTo>
                  <a:cubicBezTo>
                    <a:pt x="140788" y="1006477"/>
                    <a:pt x="136524" y="1002568"/>
                    <a:pt x="136524" y="997745"/>
                  </a:cubicBezTo>
                  <a:cubicBezTo>
                    <a:pt x="136524" y="992922"/>
                    <a:pt x="140788" y="989013"/>
                    <a:pt x="146049" y="989013"/>
                  </a:cubicBezTo>
                  <a:close/>
                  <a:moveTo>
                    <a:pt x="103981" y="989013"/>
                  </a:moveTo>
                  <a:cubicBezTo>
                    <a:pt x="108804" y="989013"/>
                    <a:pt x="112713" y="992922"/>
                    <a:pt x="112713" y="997745"/>
                  </a:cubicBezTo>
                  <a:cubicBezTo>
                    <a:pt x="112713" y="1002568"/>
                    <a:pt x="108804" y="1006477"/>
                    <a:pt x="103981" y="1006477"/>
                  </a:cubicBezTo>
                  <a:cubicBezTo>
                    <a:pt x="99158" y="1006477"/>
                    <a:pt x="95249" y="1002568"/>
                    <a:pt x="95249" y="997745"/>
                  </a:cubicBezTo>
                  <a:cubicBezTo>
                    <a:pt x="95249" y="992922"/>
                    <a:pt x="99158" y="989013"/>
                    <a:pt x="103981" y="989013"/>
                  </a:cubicBezTo>
                  <a:close/>
                  <a:moveTo>
                    <a:pt x="2703625" y="944563"/>
                  </a:moveTo>
                  <a:cubicBezTo>
                    <a:pt x="2705893" y="944563"/>
                    <a:pt x="2708161" y="945655"/>
                    <a:pt x="2709862" y="946746"/>
                  </a:cubicBezTo>
                  <a:cubicBezTo>
                    <a:pt x="2705893" y="951657"/>
                    <a:pt x="2701924" y="957115"/>
                    <a:pt x="2697956" y="962026"/>
                  </a:cubicBezTo>
                  <a:cubicBezTo>
                    <a:pt x="2695688" y="960389"/>
                    <a:pt x="2693987" y="957660"/>
                    <a:pt x="2693987" y="954386"/>
                  </a:cubicBezTo>
                  <a:cubicBezTo>
                    <a:pt x="2693987" y="948929"/>
                    <a:pt x="2697956" y="944563"/>
                    <a:pt x="2703625" y="944563"/>
                  </a:cubicBezTo>
                  <a:close/>
                  <a:moveTo>
                    <a:pt x="2660650" y="944563"/>
                  </a:moveTo>
                  <a:cubicBezTo>
                    <a:pt x="2665911" y="944563"/>
                    <a:pt x="2670175" y="948827"/>
                    <a:pt x="2670175" y="954088"/>
                  </a:cubicBezTo>
                  <a:cubicBezTo>
                    <a:pt x="2670175" y="959349"/>
                    <a:pt x="2665911" y="963613"/>
                    <a:pt x="2660650" y="963613"/>
                  </a:cubicBezTo>
                  <a:cubicBezTo>
                    <a:pt x="2655389" y="963613"/>
                    <a:pt x="2651125" y="959349"/>
                    <a:pt x="2651125" y="954088"/>
                  </a:cubicBezTo>
                  <a:cubicBezTo>
                    <a:pt x="2651125" y="948827"/>
                    <a:pt x="2655389" y="944563"/>
                    <a:pt x="2660650" y="944563"/>
                  </a:cubicBezTo>
                  <a:close/>
                  <a:moveTo>
                    <a:pt x="2617787" y="944563"/>
                  </a:moveTo>
                  <a:cubicBezTo>
                    <a:pt x="2623048" y="944563"/>
                    <a:pt x="2627312" y="948827"/>
                    <a:pt x="2627312" y="954088"/>
                  </a:cubicBezTo>
                  <a:cubicBezTo>
                    <a:pt x="2627312" y="959349"/>
                    <a:pt x="2623048" y="963613"/>
                    <a:pt x="2617787" y="963613"/>
                  </a:cubicBezTo>
                  <a:cubicBezTo>
                    <a:pt x="2612526" y="963613"/>
                    <a:pt x="2608262" y="959349"/>
                    <a:pt x="2608262" y="954088"/>
                  </a:cubicBezTo>
                  <a:cubicBezTo>
                    <a:pt x="2608262" y="948827"/>
                    <a:pt x="2612526" y="944563"/>
                    <a:pt x="2617787" y="944563"/>
                  </a:cubicBezTo>
                  <a:close/>
                  <a:moveTo>
                    <a:pt x="2574925" y="944563"/>
                  </a:moveTo>
                  <a:cubicBezTo>
                    <a:pt x="2580186" y="944563"/>
                    <a:pt x="2584450" y="948827"/>
                    <a:pt x="2584450" y="954088"/>
                  </a:cubicBezTo>
                  <a:cubicBezTo>
                    <a:pt x="2584450" y="959349"/>
                    <a:pt x="2580186" y="963613"/>
                    <a:pt x="2574925" y="963613"/>
                  </a:cubicBezTo>
                  <a:cubicBezTo>
                    <a:pt x="2569664" y="963613"/>
                    <a:pt x="2565400" y="959349"/>
                    <a:pt x="2565400" y="954088"/>
                  </a:cubicBezTo>
                  <a:cubicBezTo>
                    <a:pt x="2565400" y="948827"/>
                    <a:pt x="2569664" y="944563"/>
                    <a:pt x="2574925" y="944563"/>
                  </a:cubicBezTo>
                  <a:close/>
                  <a:moveTo>
                    <a:pt x="2531269" y="944563"/>
                  </a:moveTo>
                  <a:cubicBezTo>
                    <a:pt x="2536092" y="944563"/>
                    <a:pt x="2540001" y="948827"/>
                    <a:pt x="2540001" y="954088"/>
                  </a:cubicBezTo>
                  <a:cubicBezTo>
                    <a:pt x="2540001" y="959349"/>
                    <a:pt x="2536092" y="963613"/>
                    <a:pt x="2531269" y="963613"/>
                  </a:cubicBezTo>
                  <a:cubicBezTo>
                    <a:pt x="2526446" y="963613"/>
                    <a:pt x="2522537" y="959349"/>
                    <a:pt x="2522537" y="954088"/>
                  </a:cubicBezTo>
                  <a:cubicBezTo>
                    <a:pt x="2522537" y="948827"/>
                    <a:pt x="2526446" y="944563"/>
                    <a:pt x="2531269" y="944563"/>
                  </a:cubicBezTo>
                  <a:close/>
                  <a:moveTo>
                    <a:pt x="2487893" y="944563"/>
                  </a:moveTo>
                  <a:cubicBezTo>
                    <a:pt x="2487893" y="944563"/>
                    <a:pt x="2487893" y="944563"/>
                    <a:pt x="2488406" y="944563"/>
                  </a:cubicBezTo>
                  <a:cubicBezTo>
                    <a:pt x="2493543" y="944563"/>
                    <a:pt x="2497138" y="948917"/>
                    <a:pt x="2497138" y="954360"/>
                  </a:cubicBezTo>
                  <a:cubicBezTo>
                    <a:pt x="2497138" y="959259"/>
                    <a:pt x="2493543" y="963613"/>
                    <a:pt x="2488406" y="963613"/>
                  </a:cubicBezTo>
                  <a:cubicBezTo>
                    <a:pt x="2488406" y="963613"/>
                    <a:pt x="2488406" y="963613"/>
                    <a:pt x="2487893" y="963613"/>
                  </a:cubicBezTo>
                  <a:cubicBezTo>
                    <a:pt x="2483270" y="963613"/>
                    <a:pt x="2479675" y="959259"/>
                    <a:pt x="2479675" y="954360"/>
                  </a:cubicBezTo>
                  <a:cubicBezTo>
                    <a:pt x="2479675" y="948917"/>
                    <a:pt x="2483270" y="945107"/>
                    <a:pt x="2487893" y="944563"/>
                  </a:cubicBezTo>
                  <a:close/>
                  <a:moveTo>
                    <a:pt x="2446337" y="944563"/>
                  </a:moveTo>
                  <a:cubicBezTo>
                    <a:pt x="2451598" y="944563"/>
                    <a:pt x="2455862" y="948827"/>
                    <a:pt x="2455862" y="954088"/>
                  </a:cubicBezTo>
                  <a:cubicBezTo>
                    <a:pt x="2455862" y="959349"/>
                    <a:pt x="2451598" y="963613"/>
                    <a:pt x="2446337" y="963613"/>
                  </a:cubicBezTo>
                  <a:cubicBezTo>
                    <a:pt x="2441076" y="963613"/>
                    <a:pt x="2436812" y="959349"/>
                    <a:pt x="2436812" y="954088"/>
                  </a:cubicBezTo>
                  <a:cubicBezTo>
                    <a:pt x="2436812" y="948827"/>
                    <a:pt x="2441076" y="944563"/>
                    <a:pt x="2446337" y="944563"/>
                  </a:cubicBezTo>
                  <a:close/>
                  <a:moveTo>
                    <a:pt x="2402681" y="944563"/>
                  </a:moveTo>
                  <a:cubicBezTo>
                    <a:pt x="2407504" y="944563"/>
                    <a:pt x="2411413" y="948827"/>
                    <a:pt x="2411413" y="954088"/>
                  </a:cubicBezTo>
                  <a:cubicBezTo>
                    <a:pt x="2411413" y="959349"/>
                    <a:pt x="2407504" y="963613"/>
                    <a:pt x="2402681" y="963613"/>
                  </a:cubicBezTo>
                  <a:cubicBezTo>
                    <a:pt x="2397858" y="963613"/>
                    <a:pt x="2393949" y="959349"/>
                    <a:pt x="2393949" y="954088"/>
                  </a:cubicBezTo>
                  <a:cubicBezTo>
                    <a:pt x="2393949" y="948827"/>
                    <a:pt x="2397858" y="944563"/>
                    <a:pt x="2402681" y="944563"/>
                  </a:cubicBezTo>
                  <a:close/>
                  <a:moveTo>
                    <a:pt x="2359819" y="944563"/>
                  </a:moveTo>
                  <a:cubicBezTo>
                    <a:pt x="2364642" y="944563"/>
                    <a:pt x="2368551" y="948827"/>
                    <a:pt x="2368551" y="954088"/>
                  </a:cubicBezTo>
                  <a:cubicBezTo>
                    <a:pt x="2368551" y="959349"/>
                    <a:pt x="2364642" y="963613"/>
                    <a:pt x="2359819" y="963613"/>
                  </a:cubicBezTo>
                  <a:cubicBezTo>
                    <a:pt x="2354996" y="963613"/>
                    <a:pt x="2351087" y="959349"/>
                    <a:pt x="2351087" y="954088"/>
                  </a:cubicBezTo>
                  <a:cubicBezTo>
                    <a:pt x="2351087" y="948827"/>
                    <a:pt x="2354996" y="944563"/>
                    <a:pt x="2359819" y="944563"/>
                  </a:cubicBezTo>
                  <a:close/>
                  <a:moveTo>
                    <a:pt x="2316162" y="944563"/>
                  </a:moveTo>
                  <a:cubicBezTo>
                    <a:pt x="2321423" y="944563"/>
                    <a:pt x="2325687" y="948827"/>
                    <a:pt x="2325687" y="954088"/>
                  </a:cubicBezTo>
                  <a:cubicBezTo>
                    <a:pt x="2325687" y="959349"/>
                    <a:pt x="2321423" y="963613"/>
                    <a:pt x="2316162" y="963613"/>
                  </a:cubicBezTo>
                  <a:cubicBezTo>
                    <a:pt x="2310901" y="963613"/>
                    <a:pt x="2306637" y="959349"/>
                    <a:pt x="2306637" y="954088"/>
                  </a:cubicBezTo>
                  <a:cubicBezTo>
                    <a:pt x="2306637" y="948827"/>
                    <a:pt x="2310901" y="944563"/>
                    <a:pt x="2316162" y="944563"/>
                  </a:cubicBezTo>
                  <a:close/>
                  <a:moveTo>
                    <a:pt x="2273299" y="944563"/>
                  </a:moveTo>
                  <a:cubicBezTo>
                    <a:pt x="2278560" y="944563"/>
                    <a:pt x="2282824" y="948827"/>
                    <a:pt x="2282824" y="954088"/>
                  </a:cubicBezTo>
                  <a:cubicBezTo>
                    <a:pt x="2282824" y="959349"/>
                    <a:pt x="2278560" y="963613"/>
                    <a:pt x="2273299" y="963613"/>
                  </a:cubicBezTo>
                  <a:cubicBezTo>
                    <a:pt x="2268038" y="963613"/>
                    <a:pt x="2263774" y="959349"/>
                    <a:pt x="2263774" y="954088"/>
                  </a:cubicBezTo>
                  <a:cubicBezTo>
                    <a:pt x="2263774" y="948827"/>
                    <a:pt x="2268038" y="944563"/>
                    <a:pt x="2273299" y="944563"/>
                  </a:cubicBezTo>
                  <a:close/>
                  <a:moveTo>
                    <a:pt x="2230437" y="944563"/>
                  </a:moveTo>
                  <a:cubicBezTo>
                    <a:pt x="2235698" y="944563"/>
                    <a:pt x="2239962" y="948827"/>
                    <a:pt x="2239962" y="954088"/>
                  </a:cubicBezTo>
                  <a:cubicBezTo>
                    <a:pt x="2239962" y="959349"/>
                    <a:pt x="2235698" y="963613"/>
                    <a:pt x="2230437" y="963613"/>
                  </a:cubicBezTo>
                  <a:cubicBezTo>
                    <a:pt x="2225176" y="963613"/>
                    <a:pt x="2220912" y="959349"/>
                    <a:pt x="2220912" y="954088"/>
                  </a:cubicBezTo>
                  <a:cubicBezTo>
                    <a:pt x="2220912" y="948827"/>
                    <a:pt x="2225176" y="944563"/>
                    <a:pt x="2230437" y="944563"/>
                  </a:cubicBezTo>
                  <a:close/>
                  <a:moveTo>
                    <a:pt x="2187574" y="944563"/>
                  </a:moveTo>
                  <a:cubicBezTo>
                    <a:pt x="2192835" y="944563"/>
                    <a:pt x="2197099" y="948827"/>
                    <a:pt x="2197099" y="954088"/>
                  </a:cubicBezTo>
                  <a:cubicBezTo>
                    <a:pt x="2197099" y="959349"/>
                    <a:pt x="2192835" y="963613"/>
                    <a:pt x="2187574" y="963613"/>
                  </a:cubicBezTo>
                  <a:cubicBezTo>
                    <a:pt x="2182313" y="963613"/>
                    <a:pt x="2178049" y="959349"/>
                    <a:pt x="2178049" y="954088"/>
                  </a:cubicBezTo>
                  <a:cubicBezTo>
                    <a:pt x="2178049" y="948827"/>
                    <a:pt x="2182313" y="944563"/>
                    <a:pt x="2187574" y="944563"/>
                  </a:cubicBezTo>
                  <a:close/>
                  <a:moveTo>
                    <a:pt x="2144440" y="944563"/>
                  </a:moveTo>
                  <a:cubicBezTo>
                    <a:pt x="2144440" y="944563"/>
                    <a:pt x="2144440" y="944563"/>
                    <a:pt x="2144984" y="944563"/>
                  </a:cubicBezTo>
                  <a:cubicBezTo>
                    <a:pt x="2149883" y="944563"/>
                    <a:pt x="2154237" y="948917"/>
                    <a:pt x="2154237" y="954360"/>
                  </a:cubicBezTo>
                  <a:cubicBezTo>
                    <a:pt x="2154237" y="959259"/>
                    <a:pt x="2149883" y="963613"/>
                    <a:pt x="2144984" y="963613"/>
                  </a:cubicBezTo>
                  <a:cubicBezTo>
                    <a:pt x="2144984" y="963613"/>
                    <a:pt x="2144984" y="963613"/>
                    <a:pt x="2144440" y="963613"/>
                  </a:cubicBezTo>
                  <a:cubicBezTo>
                    <a:pt x="2139541" y="963613"/>
                    <a:pt x="2135187" y="959259"/>
                    <a:pt x="2135187" y="954360"/>
                  </a:cubicBezTo>
                  <a:cubicBezTo>
                    <a:pt x="2135187" y="948917"/>
                    <a:pt x="2139541" y="945107"/>
                    <a:pt x="2144440" y="944563"/>
                  </a:cubicBezTo>
                  <a:close/>
                  <a:moveTo>
                    <a:pt x="2101850" y="944563"/>
                  </a:moveTo>
                  <a:cubicBezTo>
                    <a:pt x="2107111" y="944563"/>
                    <a:pt x="2111375" y="948827"/>
                    <a:pt x="2111375" y="954088"/>
                  </a:cubicBezTo>
                  <a:cubicBezTo>
                    <a:pt x="2111375" y="959349"/>
                    <a:pt x="2107111" y="963613"/>
                    <a:pt x="2101850" y="963613"/>
                  </a:cubicBezTo>
                  <a:cubicBezTo>
                    <a:pt x="2096589" y="963613"/>
                    <a:pt x="2092325" y="959349"/>
                    <a:pt x="2092325" y="954088"/>
                  </a:cubicBezTo>
                  <a:cubicBezTo>
                    <a:pt x="2092325" y="948827"/>
                    <a:pt x="2096589" y="944563"/>
                    <a:pt x="2101850" y="944563"/>
                  </a:cubicBezTo>
                  <a:close/>
                  <a:moveTo>
                    <a:pt x="2058987" y="944563"/>
                  </a:moveTo>
                  <a:cubicBezTo>
                    <a:pt x="2064248" y="944563"/>
                    <a:pt x="2068512" y="948827"/>
                    <a:pt x="2068512" y="954088"/>
                  </a:cubicBezTo>
                  <a:cubicBezTo>
                    <a:pt x="2068512" y="959349"/>
                    <a:pt x="2064248" y="963613"/>
                    <a:pt x="2058987" y="963613"/>
                  </a:cubicBezTo>
                  <a:cubicBezTo>
                    <a:pt x="2053726" y="963613"/>
                    <a:pt x="2049462" y="959349"/>
                    <a:pt x="2049462" y="954088"/>
                  </a:cubicBezTo>
                  <a:cubicBezTo>
                    <a:pt x="2049462" y="948827"/>
                    <a:pt x="2053726" y="944563"/>
                    <a:pt x="2058987" y="944563"/>
                  </a:cubicBezTo>
                  <a:close/>
                  <a:moveTo>
                    <a:pt x="2016125" y="944563"/>
                  </a:moveTo>
                  <a:cubicBezTo>
                    <a:pt x="2021386" y="944563"/>
                    <a:pt x="2025650" y="948827"/>
                    <a:pt x="2025650" y="954088"/>
                  </a:cubicBezTo>
                  <a:cubicBezTo>
                    <a:pt x="2025650" y="959349"/>
                    <a:pt x="2021386" y="963613"/>
                    <a:pt x="2016125" y="963613"/>
                  </a:cubicBezTo>
                  <a:cubicBezTo>
                    <a:pt x="2010864" y="963613"/>
                    <a:pt x="2006600" y="959349"/>
                    <a:pt x="2006600" y="954088"/>
                  </a:cubicBezTo>
                  <a:cubicBezTo>
                    <a:pt x="2006600" y="948827"/>
                    <a:pt x="2010864" y="944563"/>
                    <a:pt x="2016125" y="944563"/>
                  </a:cubicBezTo>
                  <a:close/>
                  <a:moveTo>
                    <a:pt x="1973262" y="944563"/>
                  </a:moveTo>
                  <a:cubicBezTo>
                    <a:pt x="1978523" y="944563"/>
                    <a:pt x="1982787" y="948827"/>
                    <a:pt x="1982787" y="954088"/>
                  </a:cubicBezTo>
                  <a:cubicBezTo>
                    <a:pt x="1982787" y="959349"/>
                    <a:pt x="1978523" y="963613"/>
                    <a:pt x="1973262" y="963613"/>
                  </a:cubicBezTo>
                  <a:cubicBezTo>
                    <a:pt x="1968001" y="963613"/>
                    <a:pt x="1963737" y="959349"/>
                    <a:pt x="1963737" y="954088"/>
                  </a:cubicBezTo>
                  <a:cubicBezTo>
                    <a:pt x="1963737" y="948827"/>
                    <a:pt x="1968001" y="944563"/>
                    <a:pt x="1973262" y="944563"/>
                  </a:cubicBezTo>
                  <a:close/>
                  <a:moveTo>
                    <a:pt x="1930400" y="944563"/>
                  </a:moveTo>
                  <a:cubicBezTo>
                    <a:pt x="1935661" y="944563"/>
                    <a:pt x="1939925" y="948827"/>
                    <a:pt x="1939925" y="954088"/>
                  </a:cubicBezTo>
                  <a:cubicBezTo>
                    <a:pt x="1939925" y="959349"/>
                    <a:pt x="1935661" y="963613"/>
                    <a:pt x="1930400" y="963613"/>
                  </a:cubicBezTo>
                  <a:cubicBezTo>
                    <a:pt x="1925139" y="963613"/>
                    <a:pt x="1920875" y="959349"/>
                    <a:pt x="1920875" y="954088"/>
                  </a:cubicBezTo>
                  <a:cubicBezTo>
                    <a:pt x="1920875" y="948827"/>
                    <a:pt x="1925139" y="944563"/>
                    <a:pt x="1930400" y="944563"/>
                  </a:cubicBezTo>
                  <a:close/>
                  <a:moveTo>
                    <a:pt x="1886744" y="944563"/>
                  </a:moveTo>
                  <a:cubicBezTo>
                    <a:pt x="1891567" y="944563"/>
                    <a:pt x="1895476" y="948827"/>
                    <a:pt x="1895476" y="954088"/>
                  </a:cubicBezTo>
                  <a:cubicBezTo>
                    <a:pt x="1895476" y="959349"/>
                    <a:pt x="1891567" y="963613"/>
                    <a:pt x="1886744" y="963613"/>
                  </a:cubicBezTo>
                  <a:cubicBezTo>
                    <a:pt x="1881921" y="963613"/>
                    <a:pt x="1878012" y="959349"/>
                    <a:pt x="1878012" y="954088"/>
                  </a:cubicBezTo>
                  <a:cubicBezTo>
                    <a:pt x="1878012" y="948827"/>
                    <a:pt x="1881921" y="944563"/>
                    <a:pt x="1886744" y="944563"/>
                  </a:cubicBezTo>
                  <a:close/>
                  <a:moveTo>
                    <a:pt x="1843882" y="944563"/>
                  </a:moveTo>
                  <a:cubicBezTo>
                    <a:pt x="1848705" y="944563"/>
                    <a:pt x="1852614" y="948827"/>
                    <a:pt x="1852614" y="954088"/>
                  </a:cubicBezTo>
                  <a:cubicBezTo>
                    <a:pt x="1852614" y="959349"/>
                    <a:pt x="1848705" y="963613"/>
                    <a:pt x="1843882" y="963613"/>
                  </a:cubicBezTo>
                  <a:cubicBezTo>
                    <a:pt x="1839059" y="963613"/>
                    <a:pt x="1835150" y="959349"/>
                    <a:pt x="1835150" y="954088"/>
                  </a:cubicBezTo>
                  <a:cubicBezTo>
                    <a:pt x="1835150" y="948827"/>
                    <a:pt x="1839059" y="944563"/>
                    <a:pt x="1843882" y="944563"/>
                  </a:cubicBezTo>
                  <a:close/>
                  <a:moveTo>
                    <a:pt x="1800505" y="944563"/>
                  </a:moveTo>
                  <a:cubicBezTo>
                    <a:pt x="1800505" y="944563"/>
                    <a:pt x="1800505" y="944563"/>
                    <a:pt x="1801018" y="944563"/>
                  </a:cubicBezTo>
                  <a:cubicBezTo>
                    <a:pt x="1806155" y="944563"/>
                    <a:pt x="1809750" y="948917"/>
                    <a:pt x="1809750" y="954360"/>
                  </a:cubicBezTo>
                  <a:cubicBezTo>
                    <a:pt x="1809750" y="959259"/>
                    <a:pt x="1806155" y="963613"/>
                    <a:pt x="1801018" y="963613"/>
                  </a:cubicBezTo>
                  <a:cubicBezTo>
                    <a:pt x="1801018" y="963613"/>
                    <a:pt x="1801018" y="963613"/>
                    <a:pt x="1800505" y="963613"/>
                  </a:cubicBezTo>
                  <a:cubicBezTo>
                    <a:pt x="1795882" y="963613"/>
                    <a:pt x="1792287" y="959259"/>
                    <a:pt x="1792287" y="954360"/>
                  </a:cubicBezTo>
                  <a:cubicBezTo>
                    <a:pt x="1792287" y="948917"/>
                    <a:pt x="1795882" y="945107"/>
                    <a:pt x="1800505" y="944563"/>
                  </a:cubicBezTo>
                  <a:close/>
                  <a:moveTo>
                    <a:pt x="1758156" y="944563"/>
                  </a:moveTo>
                  <a:cubicBezTo>
                    <a:pt x="1762979" y="944563"/>
                    <a:pt x="1766888" y="948827"/>
                    <a:pt x="1766888" y="954088"/>
                  </a:cubicBezTo>
                  <a:cubicBezTo>
                    <a:pt x="1766888" y="959349"/>
                    <a:pt x="1762979" y="963613"/>
                    <a:pt x="1758156" y="963613"/>
                  </a:cubicBezTo>
                  <a:cubicBezTo>
                    <a:pt x="1753333" y="963613"/>
                    <a:pt x="1749424" y="959349"/>
                    <a:pt x="1749424" y="954088"/>
                  </a:cubicBezTo>
                  <a:cubicBezTo>
                    <a:pt x="1749424" y="948827"/>
                    <a:pt x="1753333" y="944563"/>
                    <a:pt x="1758156" y="944563"/>
                  </a:cubicBezTo>
                  <a:close/>
                  <a:moveTo>
                    <a:pt x="1714499" y="944563"/>
                  </a:moveTo>
                  <a:cubicBezTo>
                    <a:pt x="1719760" y="944563"/>
                    <a:pt x="1724024" y="948827"/>
                    <a:pt x="1724024" y="954088"/>
                  </a:cubicBezTo>
                  <a:cubicBezTo>
                    <a:pt x="1724024" y="959349"/>
                    <a:pt x="1719760" y="963613"/>
                    <a:pt x="1714499" y="963613"/>
                  </a:cubicBezTo>
                  <a:cubicBezTo>
                    <a:pt x="1709238" y="963613"/>
                    <a:pt x="1704974" y="959349"/>
                    <a:pt x="1704974" y="954088"/>
                  </a:cubicBezTo>
                  <a:cubicBezTo>
                    <a:pt x="1704974" y="948827"/>
                    <a:pt x="1709238" y="944563"/>
                    <a:pt x="1714499" y="944563"/>
                  </a:cubicBezTo>
                  <a:close/>
                  <a:moveTo>
                    <a:pt x="1671637" y="944563"/>
                  </a:moveTo>
                  <a:cubicBezTo>
                    <a:pt x="1676898" y="944563"/>
                    <a:pt x="1681162" y="948827"/>
                    <a:pt x="1681162" y="954088"/>
                  </a:cubicBezTo>
                  <a:cubicBezTo>
                    <a:pt x="1681162" y="959349"/>
                    <a:pt x="1676898" y="963613"/>
                    <a:pt x="1671637" y="963613"/>
                  </a:cubicBezTo>
                  <a:cubicBezTo>
                    <a:pt x="1666376" y="963613"/>
                    <a:pt x="1662112" y="959349"/>
                    <a:pt x="1662112" y="954088"/>
                  </a:cubicBezTo>
                  <a:cubicBezTo>
                    <a:pt x="1662112" y="948827"/>
                    <a:pt x="1666376" y="944563"/>
                    <a:pt x="1671637" y="944563"/>
                  </a:cubicBezTo>
                  <a:close/>
                  <a:moveTo>
                    <a:pt x="1628774" y="944563"/>
                  </a:moveTo>
                  <a:cubicBezTo>
                    <a:pt x="1634035" y="944563"/>
                    <a:pt x="1638299" y="948827"/>
                    <a:pt x="1638299" y="954088"/>
                  </a:cubicBezTo>
                  <a:cubicBezTo>
                    <a:pt x="1638299" y="959349"/>
                    <a:pt x="1634035" y="963613"/>
                    <a:pt x="1628774" y="963613"/>
                  </a:cubicBezTo>
                  <a:cubicBezTo>
                    <a:pt x="1623513" y="963613"/>
                    <a:pt x="1619249" y="959349"/>
                    <a:pt x="1619249" y="954088"/>
                  </a:cubicBezTo>
                  <a:cubicBezTo>
                    <a:pt x="1619249" y="948827"/>
                    <a:pt x="1623513" y="944563"/>
                    <a:pt x="1628774" y="944563"/>
                  </a:cubicBezTo>
                  <a:close/>
                  <a:moveTo>
                    <a:pt x="1585912" y="944563"/>
                  </a:moveTo>
                  <a:cubicBezTo>
                    <a:pt x="1591173" y="944563"/>
                    <a:pt x="1595437" y="948827"/>
                    <a:pt x="1595437" y="954088"/>
                  </a:cubicBezTo>
                  <a:cubicBezTo>
                    <a:pt x="1595437" y="959349"/>
                    <a:pt x="1591173" y="963613"/>
                    <a:pt x="1585912" y="963613"/>
                  </a:cubicBezTo>
                  <a:cubicBezTo>
                    <a:pt x="1580651" y="963613"/>
                    <a:pt x="1576387" y="959349"/>
                    <a:pt x="1576387" y="954088"/>
                  </a:cubicBezTo>
                  <a:cubicBezTo>
                    <a:pt x="1576387" y="948827"/>
                    <a:pt x="1580651" y="944563"/>
                    <a:pt x="1585912" y="944563"/>
                  </a:cubicBezTo>
                  <a:close/>
                  <a:moveTo>
                    <a:pt x="1543049" y="944563"/>
                  </a:moveTo>
                  <a:cubicBezTo>
                    <a:pt x="1548310" y="944563"/>
                    <a:pt x="1552574" y="948827"/>
                    <a:pt x="1552574" y="954088"/>
                  </a:cubicBezTo>
                  <a:cubicBezTo>
                    <a:pt x="1552574" y="959349"/>
                    <a:pt x="1548310" y="963613"/>
                    <a:pt x="1543049" y="963613"/>
                  </a:cubicBezTo>
                  <a:cubicBezTo>
                    <a:pt x="1537788" y="963613"/>
                    <a:pt x="1533524" y="959349"/>
                    <a:pt x="1533524" y="954088"/>
                  </a:cubicBezTo>
                  <a:cubicBezTo>
                    <a:pt x="1533524" y="948827"/>
                    <a:pt x="1537788" y="944563"/>
                    <a:pt x="1543049" y="944563"/>
                  </a:cubicBezTo>
                  <a:close/>
                  <a:moveTo>
                    <a:pt x="1500187" y="944563"/>
                  </a:moveTo>
                  <a:cubicBezTo>
                    <a:pt x="1505448" y="944563"/>
                    <a:pt x="1509712" y="948827"/>
                    <a:pt x="1509712" y="954088"/>
                  </a:cubicBezTo>
                  <a:cubicBezTo>
                    <a:pt x="1509712" y="959349"/>
                    <a:pt x="1505448" y="963613"/>
                    <a:pt x="1500187" y="963613"/>
                  </a:cubicBezTo>
                  <a:cubicBezTo>
                    <a:pt x="1494926" y="963613"/>
                    <a:pt x="1490662" y="959349"/>
                    <a:pt x="1490662" y="954088"/>
                  </a:cubicBezTo>
                  <a:cubicBezTo>
                    <a:pt x="1490662" y="948827"/>
                    <a:pt x="1494926" y="944563"/>
                    <a:pt x="1500187" y="944563"/>
                  </a:cubicBezTo>
                  <a:close/>
                  <a:moveTo>
                    <a:pt x="1457052" y="944563"/>
                  </a:moveTo>
                  <a:cubicBezTo>
                    <a:pt x="1457052" y="944563"/>
                    <a:pt x="1457052" y="944563"/>
                    <a:pt x="1457596" y="944563"/>
                  </a:cubicBezTo>
                  <a:cubicBezTo>
                    <a:pt x="1462495" y="944563"/>
                    <a:pt x="1466849" y="948917"/>
                    <a:pt x="1466849" y="954360"/>
                  </a:cubicBezTo>
                  <a:cubicBezTo>
                    <a:pt x="1466849" y="959259"/>
                    <a:pt x="1462495" y="963613"/>
                    <a:pt x="1457596" y="963613"/>
                  </a:cubicBezTo>
                  <a:cubicBezTo>
                    <a:pt x="1457596" y="963613"/>
                    <a:pt x="1457596" y="963613"/>
                    <a:pt x="1457052" y="963613"/>
                  </a:cubicBezTo>
                  <a:cubicBezTo>
                    <a:pt x="1452153" y="963613"/>
                    <a:pt x="1447799" y="959259"/>
                    <a:pt x="1447799" y="954360"/>
                  </a:cubicBezTo>
                  <a:cubicBezTo>
                    <a:pt x="1447799" y="948917"/>
                    <a:pt x="1452153" y="945107"/>
                    <a:pt x="1457052" y="944563"/>
                  </a:cubicBezTo>
                  <a:close/>
                  <a:moveTo>
                    <a:pt x="1414462" y="944563"/>
                  </a:moveTo>
                  <a:cubicBezTo>
                    <a:pt x="1419723" y="944563"/>
                    <a:pt x="1423987" y="948827"/>
                    <a:pt x="1423987" y="954088"/>
                  </a:cubicBezTo>
                  <a:cubicBezTo>
                    <a:pt x="1423987" y="959349"/>
                    <a:pt x="1419723" y="963613"/>
                    <a:pt x="1414462" y="963613"/>
                  </a:cubicBezTo>
                  <a:cubicBezTo>
                    <a:pt x="1409201" y="963613"/>
                    <a:pt x="1404937" y="959349"/>
                    <a:pt x="1404937" y="954088"/>
                  </a:cubicBezTo>
                  <a:cubicBezTo>
                    <a:pt x="1404937" y="948827"/>
                    <a:pt x="1409201" y="944563"/>
                    <a:pt x="1414462" y="944563"/>
                  </a:cubicBezTo>
                  <a:close/>
                  <a:moveTo>
                    <a:pt x="1370806" y="944563"/>
                  </a:moveTo>
                  <a:cubicBezTo>
                    <a:pt x="1375629" y="944563"/>
                    <a:pt x="1379538" y="948827"/>
                    <a:pt x="1379538" y="954088"/>
                  </a:cubicBezTo>
                  <a:cubicBezTo>
                    <a:pt x="1379538" y="959349"/>
                    <a:pt x="1375629" y="963613"/>
                    <a:pt x="1370806" y="963613"/>
                  </a:cubicBezTo>
                  <a:cubicBezTo>
                    <a:pt x="1365983" y="963613"/>
                    <a:pt x="1362074" y="959349"/>
                    <a:pt x="1362074" y="954088"/>
                  </a:cubicBezTo>
                  <a:cubicBezTo>
                    <a:pt x="1362074" y="948827"/>
                    <a:pt x="1365983" y="944563"/>
                    <a:pt x="1370806" y="944563"/>
                  </a:cubicBezTo>
                  <a:close/>
                  <a:moveTo>
                    <a:pt x="1328737" y="944563"/>
                  </a:moveTo>
                  <a:cubicBezTo>
                    <a:pt x="1333998" y="944563"/>
                    <a:pt x="1338262" y="948827"/>
                    <a:pt x="1338262" y="954088"/>
                  </a:cubicBezTo>
                  <a:cubicBezTo>
                    <a:pt x="1338262" y="959349"/>
                    <a:pt x="1333998" y="963613"/>
                    <a:pt x="1328737" y="963613"/>
                  </a:cubicBezTo>
                  <a:cubicBezTo>
                    <a:pt x="1323476" y="963613"/>
                    <a:pt x="1319212" y="959349"/>
                    <a:pt x="1319212" y="954088"/>
                  </a:cubicBezTo>
                  <a:cubicBezTo>
                    <a:pt x="1319212" y="948827"/>
                    <a:pt x="1323476" y="944563"/>
                    <a:pt x="1328737" y="944563"/>
                  </a:cubicBezTo>
                  <a:close/>
                  <a:moveTo>
                    <a:pt x="1285081" y="944563"/>
                  </a:moveTo>
                  <a:cubicBezTo>
                    <a:pt x="1289904" y="944563"/>
                    <a:pt x="1293813" y="948827"/>
                    <a:pt x="1293813" y="954088"/>
                  </a:cubicBezTo>
                  <a:cubicBezTo>
                    <a:pt x="1293813" y="959349"/>
                    <a:pt x="1289904" y="963613"/>
                    <a:pt x="1285081" y="963613"/>
                  </a:cubicBezTo>
                  <a:cubicBezTo>
                    <a:pt x="1280258" y="963613"/>
                    <a:pt x="1276349" y="959349"/>
                    <a:pt x="1276349" y="954088"/>
                  </a:cubicBezTo>
                  <a:cubicBezTo>
                    <a:pt x="1276349" y="948827"/>
                    <a:pt x="1280258" y="944563"/>
                    <a:pt x="1285081" y="944563"/>
                  </a:cubicBezTo>
                  <a:close/>
                  <a:moveTo>
                    <a:pt x="1242219" y="944563"/>
                  </a:moveTo>
                  <a:cubicBezTo>
                    <a:pt x="1247042" y="944563"/>
                    <a:pt x="1250951" y="948827"/>
                    <a:pt x="1250951" y="954088"/>
                  </a:cubicBezTo>
                  <a:cubicBezTo>
                    <a:pt x="1250951" y="959349"/>
                    <a:pt x="1247042" y="963613"/>
                    <a:pt x="1242219" y="963613"/>
                  </a:cubicBezTo>
                  <a:cubicBezTo>
                    <a:pt x="1237396" y="963613"/>
                    <a:pt x="1233487" y="959349"/>
                    <a:pt x="1233487" y="954088"/>
                  </a:cubicBezTo>
                  <a:cubicBezTo>
                    <a:pt x="1233487" y="948827"/>
                    <a:pt x="1237396" y="944563"/>
                    <a:pt x="1242219" y="944563"/>
                  </a:cubicBezTo>
                  <a:close/>
                  <a:moveTo>
                    <a:pt x="1198562" y="944563"/>
                  </a:moveTo>
                  <a:cubicBezTo>
                    <a:pt x="1203823" y="944563"/>
                    <a:pt x="1208087" y="948827"/>
                    <a:pt x="1208087" y="954088"/>
                  </a:cubicBezTo>
                  <a:cubicBezTo>
                    <a:pt x="1208087" y="959349"/>
                    <a:pt x="1203823" y="963613"/>
                    <a:pt x="1198562" y="963613"/>
                  </a:cubicBezTo>
                  <a:cubicBezTo>
                    <a:pt x="1193301" y="963613"/>
                    <a:pt x="1189037" y="959349"/>
                    <a:pt x="1189037" y="954088"/>
                  </a:cubicBezTo>
                  <a:cubicBezTo>
                    <a:pt x="1189037" y="948827"/>
                    <a:pt x="1193301" y="944563"/>
                    <a:pt x="1198562" y="944563"/>
                  </a:cubicBezTo>
                  <a:close/>
                  <a:moveTo>
                    <a:pt x="1155699" y="944563"/>
                  </a:moveTo>
                  <a:cubicBezTo>
                    <a:pt x="1160960" y="944563"/>
                    <a:pt x="1165224" y="948827"/>
                    <a:pt x="1165224" y="954088"/>
                  </a:cubicBezTo>
                  <a:cubicBezTo>
                    <a:pt x="1165224" y="959349"/>
                    <a:pt x="1160960" y="963613"/>
                    <a:pt x="1155699" y="963613"/>
                  </a:cubicBezTo>
                  <a:cubicBezTo>
                    <a:pt x="1150438" y="963613"/>
                    <a:pt x="1146174" y="959349"/>
                    <a:pt x="1146174" y="954088"/>
                  </a:cubicBezTo>
                  <a:cubicBezTo>
                    <a:pt x="1146174" y="948827"/>
                    <a:pt x="1150438" y="944563"/>
                    <a:pt x="1155699" y="944563"/>
                  </a:cubicBezTo>
                  <a:close/>
                  <a:moveTo>
                    <a:pt x="1112882" y="944563"/>
                  </a:moveTo>
                  <a:cubicBezTo>
                    <a:pt x="1112882" y="944563"/>
                    <a:pt x="1112882" y="944563"/>
                    <a:pt x="1113381" y="944563"/>
                  </a:cubicBezTo>
                  <a:cubicBezTo>
                    <a:pt x="1118370" y="944563"/>
                    <a:pt x="1122362" y="948917"/>
                    <a:pt x="1122362" y="954360"/>
                  </a:cubicBezTo>
                  <a:cubicBezTo>
                    <a:pt x="1122362" y="959259"/>
                    <a:pt x="1118370" y="963613"/>
                    <a:pt x="1113381" y="963613"/>
                  </a:cubicBezTo>
                  <a:cubicBezTo>
                    <a:pt x="1113381" y="963613"/>
                    <a:pt x="1113381" y="963613"/>
                    <a:pt x="1112882" y="963613"/>
                  </a:cubicBezTo>
                  <a:cubicBezTo>
                    <a:pt x="1108392" y="963613"/>
                    <a:pt x="1104899" y="959259"/>
                    <a:pt x="1104899" y="954360"/>
                  </a:cubicBezTo>
                  <a:cubicBezTo>
                    <a:pt x="1104899" y="948917"/>
                    <a:pt x="1108392" y="945107"/>
                    <a:pt x="1112882" y="944563"/>
                  </a:cubicBezTo>
                  <a:close/>
                  <a:moveTo>
                    <a:pt x="1069975" y="944563"/>
                  </a:moveTo>
                  <a:cubicBezTo>
                    <a:pt x="1075236" y="944563"/>
                    <a:pt x="1079500" y="948827"/>
                    <a:pt x="1079500" y="954088"/>
                  </a:cubicBezTo>
                  <a:cubicBezTo>
                    <a:pt x="1079500" y="959349"/>
                    <a:pt x="1075236" y="963613"/>
                    <a:pt x="1069975" y="963613"/>
                  </a:cubicBezTo>
                  <a:cubicBezTo>
                    <a:pt x="1064714" y="963613"/>
                    <a:pt x="1060450" y="959349"/>
                    <a:pt x="1060450" y="954088"/>
                  </a:cubicBezTo>
                  <a:cubicBezTo>
                    <a:pt x="1060450" y="948827"/>
                    <a:pt x="1064714" y="944563"/>
                    <a:pt x="1069975" y="944563"/>
                  </a:cubicBezTo>
                  <a:close/>
                  <a:moveTo>
                    <a:pt x="1027112" y="944563"/>
                  </a:moveTo>
                  <a:cubicBezTo>
                    <a:pt x="1032373" y="944563"/>
                    <a:pt x="1036637" y="948827"/>
                    <a:pt x="1036637" y="954088"/>
                  </a:cubicBezTo>
                  <a:cubicBezTo>
                    <a:pt x="1036637" y="959349"/>
                    <a:pt x="1032373" y="963613"/>
                    <a:pt x="1027112" y="963613"/>
                  </a:cubicBezTo>
                  <a:cubicBezTo>
                    <a:pt x="1021851" y="963613"/>
                    <a:pt x="1017587" y="959349"/>
                    <a:pt x="1017587" y="954088"/>
                  </a:cubicBezTo>
                  <a:cubicBezTo>
                    <a:pt x="1017587" y="948827"/>
                    <a:pt x="1021851" y="944563"/>
                    <a:pt x="1027112" y="944563"/>
                  </a:cubicBezTo>
                  <a:close/>
                  <a:moveTo>
                    <a:pt x="984250" y="944563"/>
                  </a:moveTo>
                  <a:cubicBezTo>
                    <a:pt x="989511" y="944563"/>
                    <a:pt x="993775" y="948827"/>
                    <a:pt x="993775" y="954088"/>
                  </a:cubicBezTo>
                  <a:cubicBezTo>
                    <a:pt x="993775" y="959349"/>
                    <a:pt x="989511" y="963613"/>
                    <a:pt x="984250" y="963613"/>
                  </a:cubicBezTo>
                  <a:cubicBezTo>
                    <a:pt x="978989" y="963613"/>
                    <a:pt x="974725" y="959349"/>
                    <a:pt x="974725" y="954088"/>
                  </a:cubicBezTo>
                  <a:cubicBezTo>
                    <a:pt x="974725" y="948827"/>
                    <a:pt x="978989" y="944563"/>
                    <a:pt x="984250" y="944563"/>
                  </a:cubicBezTo>
                  <a:close/>
                  <a:moveTo>
                    <a:pt x="941387" y="944563"/>
                  </a:moveTo>
                  <a:cubicBezTo>
                    <a:pt x="946648" y="944563"/>
                    <a:pt x="950912" y="948827"/>
                    <a:pt x="950912" y="954088"/>
                  </a:cubicBezTo>
                  <a:cubicBezTo>
                    <a:pt x="950912" y="959349"/>
                    <a:pt x="946648" y="963613"/>
                    <a:pt x="941387" y="963613"/>
                  </a:cubicBezTo>
                  <a:cubicBezTo>
                    <a:pt x="936126" y="963613"/>
                    <a:pt x="931862" y="959349"/>
                    <a:pt x="931862" y="954088"/>
                  </a:cubicBezTo>
                  <a:cubicBezTo>
                    <a:pt x="931862" y="948827"/>
                    <a:pt x="936126" y="944563"/>
                    <a:pt x="941387" y="944563"/>
                  </a:cubicBezTo>
                  <a:close/>
                  <a:moveTo>
                    <a:pt x="898525" y="944563"/>
                  </a:moveTo>
                  <a:cubicBezTo>
                    <a:pt x="903786" y="944563"/>
                    <a:pt x="908050" y="948827"/>
                    <a:pt x="908050" y="954088"/>
                  </a:cubicBezTo>
                  <a:cubicBezTo>
                    <a:pt x="908050" y="959349"/>
                    <a:pt x="903786" y="963613"/>
                    <a:pt x="898525" y="963613"/>
                  </a:cubicBezTo>
                  <a:cubicBezTo>
                    <a:pt x="893264" y="963613"/>
                    <a:pt x="889000" y="959349"/>
                    <a:pt x="889000" y="954088"/>
                  </a:cubicBezTo>
                  <a:cubicBezTo>
                    <a:pt x="889000" y="948827"/>
                    <a:pt x="893264" y="944563"/>
                    <a:pt x="898525" y="944563"/>
                  </a:cubicBezTo>
                  <a:close/>
                  <a:moveTo>
                    <a:pt x="855662" y="944563"/>
                  </a:moveTo>
                  <a:cubicBezTo>
                    <a:pt x="860923" y="944563"/>
                    <a:pt x="865187" y="948827"/>
                    <a:pt x="865187" y="954088"/>
                  </a:cubicBezTo>
                  <a:cubicBezTo>
                    <a:pt x="865187" y="959349"/>
                    <a:pt x="860923" y="963613"/>
                    <a:pt x="855662" y="963613"/>
                  </a:cubicBezTo>
                  <a:cubicBezTo>
                    <a:pt x="850401" y="963613"/>
                    <a:pt x="846137" y="959349"/>
                    <a:pt x="846137" y="954088"/>
                  </a:cubicBezTo>
                  <a:cubicBezTo>
                    <a:pt x="846137" y="948827"/>
                    <a:pt x="850401" y="944563"/>
                    <a:pt x="855662" y="944563"/>
                  </a:cubicBezTo>
                  <a:close/>
                  <a:moveTo>
                    <a:pt x="812800" y="944563"/>
                  </a:moveTo>
                  <a:cubicBezTo>
                    <a:pt x="818061" y="944563"/>
                    <a:pt x="822325" y="948827"/>
                    <a:pt x="822325" y="954088"/>
                  </a:cubicBezTo>
                  <a:cubicBezTo>
                    <a:pt x="822325" y="959349"/>
                    <a:pt x="818061" y="963613"/>
                    <a:pt x="812800" y="963613"/>
                  </a:cubicBezTo>
                  <a:cubicBezTo>
                    <a:pt x="807539" y="963613"/>
                    <a:pt x="803275" y="959349"/>
                    <a:pt x="803275" y="954088"/>
                  </a:cubicBezTo>
                  <a:cubicBezTo>
                    <a:pt x="803275" y="948827"/>
                    <a:pt x="807539" y="944563"/>
                    <a:pt x="812800" y="944563"/>
                  </a:cubicBezTo>
                  <a:close/>
                  <a:moveTo>
                    <a:pt x="769665" y="944563"/>
                  </a:moveTo>
                  <a:cubicBezTo>
                    <a:pt x="769665" y="944563"/>
                    <a:pt x="769665" y="944563"/>
                    <a:pt x="770209" y="944563"/>
                  </a:cubicBezTo>
                  <a:cubicBezTo>
                    <a:pt x="775108" y="944563"/>
                    <a:pt x="779462" y="948917"/>
                    <a:pt x="779462" y="954360"/>
                  </a:cubicBezTo>
                  <a:cubicBezTo>
                    <a:pt x="779462" y="959259"/>
                    <a:pt x="775108" y="963613"/>
                    <a:pt x="770209" y="963613"/>
                  </a:cubicBezTo>
                  <a:cubicBezTo>
                    <a:pt x="770209" y="963613"/>
                    <a:pt x="770209" y="963613"/>
                    <a:pt x="769665" y="963613"/>
                  </a:cubicBezTo>
                  <a:cubicBezTo>
                    <a:pt x="764766" y="963613"/>
                    <a:pt x="760412" y="959259"/>
                    <a:pt x="760412" y="954360"/>
                  </a:cubicBezTo>
                  <a:cubicBezTo>
                    <a:pt x="760412" y="948917"/>
                    <a:pt x="764766" y="945107"/>
                    <a:pt x="769665" y="944563"/>
                  </a:cubicBezTo>
                  <a:close/>
                  <a:moveTo>
                    <a:pt x="726281" y="944563"/>
                  </a:moveTo>
                  <a:cubicBezTo>
                    <a:pt x="731104" y="944563"/>
                    <a:pt x="735013" y="948827"/>
                    <a:pt x="735013" y="954088"/>
                  </a:cubicBezTo>
                  <a:cubicBezTo>
                    <a:pt x="735013" y="959349"/>
                    <a:pt x="731104" y="963613"/>
                    <a:pt x="726281" y="963613"/>
                  </a:cubicBezTo>
                  <a:cubicBezTo>
                    <a:pt x="721458" y="963613"/>
                    <a:pt x="717549" y="959349"/>
                    <a:pt x="717549" y="954088"/>
                  </a:cubicBezTo>
                  <a:cubicBezTo>
                    <a:pt x="717549" y="948827"/>
                    <a:pt x="721458" y="944563"/>
                    <a:pt x="726281" y="944563"/>
                  </a:cubicBezTo>
                  <a:close/>
                  <a:moveTo>
                    <a:pt x="683419" y="944563"/>
                  </a:moveTo>
                  <a:cubicBezTo>
                    <a:pt x="688242" y="944563"/>
                    <a:pt x="692151" y="948827"/>
                    <a:pt x="692151" y="954088"/>
                  </a:cubicBezTo>
                  <a:cubicBezTo>
                    <a:pt x="692151" y="959349"/>
                    <a:pt x="688242" y="963613"/>
                    <a:pt x="683419" y="963613"/>
                  </a:cubicBezTo>
                  <a:cubicBezTo>
                    <a:pt x="678596" y="963613"/>
                    <a:pt x="674687" y="959349"/>
                    <a:pt x="674687" y="954088"/>
                  </a:cubicBezTo>
                  <a:cubicBezTo>
                    <a:pt x="674687" y="948827"/>
                    <a:pt x="678596" y="944563"/>
                    <a:pt x="683419" y="944563"/>
                  </a:cubicBezTo>
                  <a:close/>
                  <a:moveTo>
                    <a:pt x="640556" y="944563"/>
                  </a:moveTo>
                  <a:cubicBezTo>
                    <a:pt x="645379" y="944563"/>
                    <a:pt x="649288" y="948827"/>
                    <a:pt x="649288" y="954088"/>
                  </a:cubicBezTo>
                  <a:cubicBezTo>
                    <a:pt x="649288" y="959349"/>
                    <a:pt x="645379" y="963613"/>
                    <a:pt x="640556" y="963613"/>
                  </a:cubicBezTo>
                  <a:cubicBezTo>
                    <a:pt x="635733" y="963613"/>
                    <a:pt x="631824" y="959349"/>
                    <a:pt x="631824" y="954088"/>
                  </a:cubicBezTo>
                  <a:cubicBezTo>
                    <a:pt x="631824" y="948827"/>
                    <a:pt x="635733" y="944563"/>
                    <a:pt x="640556" y="944563"/>
                  </a:cubicBezTo>
                  <a:close/>
                  <a:moveTo>
                    <a:pt x="597694" y="944563"/>
                  </a:moveTo>
                  <a:cubicBezTo>
                    <a:pt x="602517" y="944563"/>
                    <a:pt x="606426" y="948827"/>
                    <a:pt x="606426" y="954088"/>
                  </a:cubicBezTo>
                  <a:cubicBezTo>
                    <a:pt x="606426" y="959349"/>
                    <a:pt x="602517" y="963613"/>
                    <a:pt x="597694" y="963613"/>
                  </a:cubicBezTo>
                  <a:cubicBezTo>
                    <a:pt x="592871" y="963613"/>
                    <a:pt x="588962" y="959349"/>
                    <a:pt x="588962" y="954088"/>
                  </a:cubicBezTo>
                  <a:cubicBezTo>
                    <a:pt x="588962" y="948827"/>
                    <a:pt x="592871" y="944563"/>
                    <a:pt x="597694" y="944563"/>
                  </a:cubicBezTo>
                  <a:close/>
                  <a:moveTo>
                    <a:pt x="554037" y="944563"/>
                  </a:moveTo>
                  <a:cubicBezTo>
                    <a:pt x="559298" y="944563"/>
                    <a:pt x="563562" y="948827"/>
                    <a:pt x="563562" y="954088"/>
                  </a:cubicBezTo>
                  <a:cubicBezTo>
                    <a:pt x="563562" y="959349"/>
                    <a:pt x="559298" y="963613"/>
                    <a:pt x="554037" y="963613"/>
                  </a:cubicBezTo>
                  <a:cubicBezTo>
                    <a:pt x="548776" y="963613"/>
                    <a:pt x="544512" y="959349"/>
                    <a:pt x="544512" y="954088"/>
                  </a:cubicBezTo>
                  <a:cubicBezTo>
                    <a:pt x="544512" y="948827"/>
                    <a:pt x="548776" y="944563"/>
                    <a:pt x="554037" y="944563"/>
                  </a:cubicBezTo>
                  <a:close/>
                  <a:moveTo>
                    <a:pt x="511174" y="944563"/>
                  </a:moveTo>
                  <a:cubicBezTo>
                    <a:pt x="516435" y="944563"/>
                    <a:pt x="520699" y="948827"/>
                    <a:pt x="520699" y="954088"/>
                  </a:cubicBezTo>
                  <a:cubicBezTo>
                    <a:pt x="520699" y="959349"/>
                    <a:pt x="516435" y="963613"/>
                    <a:pt x="511174" y="963613"/>
                  </a:cubicBezTo>
                  <a:cubicBezTo>
                    <a:pt x="505913" y="963613"/>
                    <a:pt x="501649" y="959349"/>
                    <a:pt x="501649" y="954088"/>
                  </a:cubicBezTo>
                  <a:cubicBezTo>
                    <a:pt x="501649" y="948827"/>
                    <a:pt x="505913" y="944563"/>
                    <a:pt x="511174" y="944563"/>
                  </a:cubicBezTo>
                  <a:close/>
                  <a:moveTo>
                    <a:pt x="468312" y="944563"/>
                  </a:moveTo>
                  <a:cubicBezTo>
                    <a:pt x="473573" y="944563"/>
                    <a:pt x="477837" y="948827"/>
                    <a:pt x="477837" y="954088"/>
                  </a:cubicBezTo>
                  <a:cubicBezTo>
                    <a:pt x="477837" y="959349"/>
                    <a:pt x="473573" y="963613"/>
                    <a:pt x="468312" y="963613"/>
                  </a:cubicBezTo>
                  <a:cubicBezTo>
                    <a:pt x="463051" y="963613"/>
                    <a:pt x="458787" y="959349"/>
                    <a:pt x="458787" y="954088"/>
                  </a:cubicBezTo>
                  <a:cubicBezTo>
                    <a:pt x="458787" y="948827"/>
                    <a:pt x="463051" y="944563"/>
                    <a:pt x="468312" y="944563"/>
                  </a:cubicBezTo>
                  <a:close/>
                  <a:moveTo>
                    <a:pt x="425177" y="944563"/>
                  </a:moveTo>
                  <a:cubicBezTo>
                    <a:pt x="430620" y="944563"/>
                    <a:pt x="434974" y="948917"/>
                    <a:pt x="434974" y="954360"/>
                  </a:cubicBezTo>
                  <a:cubicBezTo>
                    <a:pt x="434974" y="959259"/>
                    <a:pt x="430620" y="963613"/>
                    <a:pt x="425177" y="963613"/>
                  </a:cubicBezTo>
                  <a:cubicBezTo>
                    <a:pt x="419734" y="963613"/>
                    <a:pt x="415924" y="959259"/>
                    <a:pt x="415924" y="954360"/>
                  </a:cubicBezTo>
                  <a:cubicBezTo>
                    <a:pt x="415924" y="948917"/>
                    <a:pt x="419734" y="945107"/>
                    <a:pt x="425177" y="944563"/>
                  </a:cubicBezTo>
                  <a:close/>
                  <a:moveTo>
                    <a:pt x="382587" y="944563"/>
                  </a:moveTo>
                  <a:cubicBezTo>
                    <a:pt x="387848" y="944563"/>
                    <a:pt x="392112" y="948827"/>
                    <a:pt x="392112" y="954088"/>
                  </a:cubicBezTo>
                  <a:cubicBezTo>
                    <a:pt x="392112" y="959349"/>
                    <a:pt x="387848" y="963613"/>
                    <a:pt x="382587" y="963613"/>
                  </a:cubicBezTo>
                  <a:cubicBezTo>
                    <a:pt x="377326" y="963613"/>
                    <a:pt x="373062" y="959349"/>
                    <a:pt x="373062" y="954088"/>
                  </a:cubicBezTo>
                  <a:cubicBezTo>
                    <a:pt x="373062" y="948827"/>
                    <a:pt x="377326" y="944563"/>
                    <a:pt x="382587" y="944563"/>
                  </a:cubicBezTo>
                  <a:close/>
                  <a:moveTo>
                    <a:pt x="339724" y="944563"/>
                  </a:moveTo>
                  <a:cubicBezTo>
                    <a:pt x="344985" y="944563"/>
                    <a:pt x="349249" y="948827"/>
                    <a:pt x="349249" y="954088"/>
                  </a:cubicBezTo>
                  <a:cubicBezTo>
                    <a:pt x="349249" y="959349"/>
                    <a:pt x="344985" y="963613"/>
                    <a:pt x="339724" y="963613"/>
                  </a:cubicBezTo>
                  <a:cubicBezTo>
                    <a:pt x="334463" y="963613"/>
                    <a:pt x="330199" y="959349"/>
                    <a:pt x="330199" y="954088"/>
                  </a:cubicBezTo>
                  <a:cubicBezTo>
                    <a:pt x="330199" y="948827"/>
                    <a:pt x="334463" y="944563"/>
                    <a:pt x="339724" y="944563"/>
                  </a:cubicBezTo>
                  <a:close/>
                  <a:moveTo>
                    <a:pt x="296862" y="944563"/>
                  </a:moveTo>
                  <a:cubicBezTo>
                    <a:pt x="302123" y="944563"/>
                    <a:pt x="306387" y="948827"/>
                    <a:pt x="306387" y="954088"/>
                  </a:cubicBezTo>
                  <a:cubicBezTo>
                    <a:pt x="306387" y="959349"/>
                    <a:pt x="302123" y="963613"/>
                    <a:pt x="296862" y="963613"/>
                  </a:cubicBezTo>
                  <a:cubicBezTo>
                    <a:pt x="291601" y="963613"/>
                    <a:pt x="287337" y="959349"/>
                    <a:pt x="287337" y="954088"/>
                  </a:cubicBezTo>
                  <a:cubicBezTo>
                    <a:pt x="287337" y="948827"/>
                    <a:pt x="291601" y="944563"/>
                    <a:pt x="296862" y="944563"/>
                  </a:cubicBezTo>
                  <a:close/>
                  <a:moveTo>
                    <a:pt x="253999" y="944563"/>
                  </a:moveTo>
                  <a:cubicBezTo>
                    <a:pt x="259260" y="944563"/>
                    <a:pt x="263524" y="948827"/>
                    <a:pt x="263524" y="954088"/>
                  </a:cubicBezTo>
                  <a:cubicBezTo>
                    <a:pt x="263524" y="959349"/>
                    <a:pt x="259260" y="963613"/>
                    <a:pt x="253999" y="963613"/>
                  </a:cubicBezTo>
                  <a:cubicBezTo>
                    <a:pt x="248738" y="963613"/>
                    <a:pt x="244474" y="959349"/>
                    <a:pt x="244474" y="954088"/>
                  </a:cubicBezTo>
                  <a:cubicBezTo>
                    <a:pt x="244474" y="948827"/>
                    <a:pt x="248738" y="944563"/>
                    <a:pt x="253999" y="944563"/>
                  </a:cubicBezTo>
                  <a:close/>
                  <a:moveTo>
                    <a:pt x="211137" y="944563"/>
                  </a:moveTo>
                  <a:cubicBezTo>
                    <a:pt x="216398" y="944563"/>
                    <a:pt x="220662" y="948827"/>
                    <a:pt x="220662" y="954088"/>
                  </a:cubicBezTo>
                  <a:cubicBezTo>
                    <a:pt x="220662" y="959349"/>
                    <a:pt x="216398" y="963613"/>
                    <a:pt x="211137" y="963613"/>
                  </a:cubicBezTo>
                  <a:cubicBezTo>
                    <a:pt x="205876" y="963613"/>
                    <a:pt x="201612" y="959349"/>
                    <a:pt x="201612" y="954088"/>
                  </a:cubicBezTo>
                  <a:cubicBezTo>
                    <a:pt x="201612" y="948827"/>
                    <a:pt x="205876" y="944563"/>
                    <a:pt x="211137" y="944563"/>
                  </a:cubicBezTo>
                  <a:close/>
                  <a:moveTo>
                    <a:pt x="168274" y="944563"/>
                  </a:moveTo>
                  <a:cubicBezTo>
                    <a:pt x="173535" y="944563"/>
                    <a:pt x="177799" y="948827"/>
                    <a:pt x="177799" y="954088"/>
                  </a:cubicBezTo>
                  <a:cubicBezTo>
                    <a:pt x="177799" y="959349"/>
                    <a:pt x="173535" y="963613"/>
                    <a:pt x="168274" y="963613"/>
                  </a:cubicBezTo>
                  <a:cubicBezTo>
                    <a:pt x="163013" y="963613"/>
                    <a:pt x="158749" y="959349"/>
                    <a:pt x="158749" y="954088"/>
                  </a:cubicBezTo>
                  <a:cubicBezTo>
                    <a:pt x="158749" y="948827"/>
                    <a:pt x="163013" y="944563"/>
                    <a:pt x="168274" y="944563"/>
                  </a:cubicBezTo>
                  <a:close/>
                  <a:moveTo>
                    <a:pt x="124619" y="944563"/>
                  </a:moveTo>
                  <a:cubicBezTo>
                    <a:pt x="129442" y="944563"/>
                    <a:pt x="133351" y="948827"/>
                    <a:pt x="133351" y="954088"/>
                  </a:cubicBezTo>
                  <a:cubicBezTo>
                    <a:pt x="133351" y="959349"/>
                    <a:pt x="129442" y="963613"/>
                    <a:pt x="124619" y="963613"/>
                  </a:cubicBezTo>
                  <a:cubicBezTo>
                    <a:pt x="119796" y="963613"/>
                    <a:pt x="115887" y="959349"/>
                    <a:pt x="115887" y="954088"/>
                  </a:cubicBezTo>
                  <a:cubicBezTo>
                    <a:pt x="115887" y="948827"/>
                    <a:pt x="119796" y="944563"/>
                    <a:pt x="124619" y="944563"/>
                  </a:cubicBezTo>
                  <a:close/>
                  <a:moveTo>
                    <a:pt x="155574" y="909638"/>
                  </a:moveTo>
                  <a:cubicBezTo>
                    <a:pt x="155574" y="910167"/>
                    <a:pt x="155574" y="911226"/>
                    <a:pt x="155574" y="911755"/>
                  </a:cubicBezTo>
                  <a:cubicBezTo>
                    <a:pt x="155574" y="917047"/>
                    <a:pt x="151870" y="920751"/>
                    <a:pt x="146578" y="920751"/>
                  </a:cubicBezTo>
                  <a:cubicBezTo>
                    <a:pt x="144991" y="920751"/>
                    <a:pt x="143932" y="920751"/>
                    <a:pt x="142874" y="920222"/>
                  </a:cubicBezTo>
                  <a:cubicBezTo>
                    <a:pt x="147107" y="916518"/>
                    <a:pt x="151341" y="913342"/>
                    <a:pt x="155574" y="909638"/>
                  </a:cubicBezTo>
                  <a:close/>
                  <a:moveTo>
                    <a:pt x="1779587" y="901701"/>
                  </a:moveTo>
                  <a:cubicBezTo>
                    <a:pt x="1784848" y="901701"/>
                    <a:pt x="1789112" y="905965"/>
                    <a:pt x="1789112" y="911226"/>
                  </a:cubicBezTo>
                  <a:cubicBezTo>
                    <a:pt x="1789112" y="916487"/>
                    <a:pt x="1784848" y="920751"/>
                    <a:pt x="1779587" y="920751"/>
                  </a:cubicBezTo>
                  <a:cubicBezTo>
                    <a:pt x="1774326" y="920751"/>
                    <a:pt x="1770062" y="916487"/>
                    <a:pt x="1770062" y="911226"/>
                  </a:cubicBezTo>
                  <a:cubicBezTo>
                    <a:pt x="1770062" y="905965"/>
                    <a:pt x="1774326" y="901701"/>
                    <a:pt x="1779587" y="901701"/>
                  </a:cubicBezTo>
                  <a:close/>
                  <a:moveTo>
                    <a:pt x="1736724" y="901701"/>
                  </a:moveTo>
                  <a:cubicBezTo>
                    <a:pt x="1741985" y="901701"/>
                    <a:pt x="1746249" y="905965"/>
                    <a:pt x="1746249" y="911226"/>
                  </a:cubicBezTo>
                  <a:cubicBezTo>
                    <a:pt x="1746249" y="916487"/>
                    <a:pt x="1741985" y="920751"/>
                    <a:pt x="1736724" y="920751"/>
                  </a:cubicBezTo>
                  <a:cubicBezTo>
                    <a:pt x="1731463" y="920751"/>
                    <a:pt x="1727199" y="916487"/>
                    <a:pt x="1727199" y="911226"/>
                  </a:cubicBezTo>
                  <a:cubicBezTo>
                    <a:pt x="1727199" y="905965"/>
                    <a:pt x="1731463" y="901701"/>
                    <a:pt x="1736724" y="901701"/>
                  </a:cubicBezTo>
                  <a:close/>
                  <a:moveTo>
                    <a:pt x="1693862" y="901701"/>
                  </a:moveTo>
                  <a:cubicBezTo>
                    <a:pt x="1699123" y="901701"/>
                    <a:pt x="1703387" y="905965"/>
                    <a:pt x="1703387" y="911226"/>
                  </a:cubicBezTo>
                  <a:cubicBezTo>
                    <a:pt x="1703387" y="916487"/>
                    <a:pt x="1699123" y="920751"/>
                    <a:pt x="1693862" y="920751"/>
                  </a:cubicBezTo>
                  <a:cubicBezTo>
                    <a:pt x="1688601" y="920751"/>
                    <a:pt x="1684337" y="916487"/>
                    <a:pt x="1684337" y="911226"/>
                  </a:cubicBezTo>
                  <a:cubicBezTo>
                    <a:pt x="1684337" y="905965"/>
                    <a:pt x="1688601" y="901701"/>
                    <a:pt x="1693862" y="901701"/>
                  </a:cubicBezTo>
                  <a:close/>
                  <a:moveTo>
                    <a:pt x="1650999" y="901701"/>
                  </a:moveTo>
                  <a:cubicBezTo>
                    <a:pt x="1656260" y="901701"/>
                    <a:pt x="1660524" y="905965"/>
                    <a:pt x="1660524" y="911226"/>
                  </a:cubicBezTo>
                  <a:cubicBezTo>
                    <a:pt x="1660524" y="916487"/>
                    <a:pt x="1656260" y="920751"/>
                    <a:pt x="1650999" y="920751"/>
                  </a:cubicBezTo>
                  <a:cubicBezTo>
                    <a:pt x="1645738" y="920751"/>
                    <a:pt x="1641474" y="916487"/>
                    <a:pt x="1641474" y="911226"/>
                  </a:cubicBezTo>
                  <a:cubicBezTo>
                    <a:pt x="1641474" y="905965"/>
                    <a:pt x="1645738" y="901701"/>
                    <a:pt x="1650999" y="901701"/>
                  </a:cubicBezTo>
                  <a:close/>
                  <a:moveTo>
                    <a:pt x="1608137" y="901701"/>
                  </a:moveTo>
                  <a:cubicBezTo>
                    <a:pt x="1613398" y="901701"/>
                    <a:pt x="1617662" y="905965"/>
                    <a:pt x="1617662" y="911226"/>
                  </a:cubicBezTo>
                  <a:cubicBezTo>
                    <a:pt x="1617662" y="916487"/>
                    <a:pt x="1613398" y="920751"/>
                    <a:pt x="1608137" y="920751"/>
                  </a:cubicBezTo>
                  <a:cubicBezTo>
                    <a:pt x="1602876" y="920751"/>
                    <a:pt x="1598612" y="916487"/>
                    <a:pt x="1598612" y="911226"/>
                  </a:cubicBezTo>
                  <a:cubicBezTo>
                    <a:pt x="1598612" y="905965"/>
                    <a:pt x="1602876" y="901701"/>
                    <a:pt x="1608137" y="901701"/>
                  </a:cubicBezTo>
                  <a:close/>
                  <a:moveTo>
                    <a:pt x="1565274" y="901701"/>
                  </a:moveTo>
                  <a:cubicBezTo>
                    <a:pt x="1570535" y="901701"/>
                    <a:pt x="1574799" y="905965"/>
                    <a:pt x="1574799" y="911226"/>
                  </a:cubicBezTo>
                  <a:cubicBezTo>
                    <a:pt x="1574799" y="916487"/>
                    <a:pt x="1570535" y="920751"/>
                    <a:pt x="1565274" y="920751"/>
                  </a:cubicBezTo>
                  <a:cubicBezTo>
                    <a:pt x="1560013" y="920751"/>
                    <a:pt x="1555749" y="916487"/>
                    <a:pt x="1555749" y="911226"/>
                  </a:cubicBezTo>
                  <a:cubicBezTo>
                    <a:pt x="1555749" y="905965"/>
                    <a:pt x="1560013" y="901701"/>
                    <a:pt x="1565274" y="901701"/>
                  </a:cubicBezTo>
                  <a:close/>
                  <a:moveTo>
                    <a:pt x="1522412" y="901701"/>
                  </a:moveTo>
                  <a:cubicBezTo>
                    <a:pt x="1527673" y="901701"/>
                    <a:pt x="1531937" y="905965"/>
                    <a:pt x="1531937" y="911226"/>
                  </a:cubicBezTo>
                  <a:cubicBezTo>
                    <a:pt x="1531937" y="916487"/>
                    <a:pt x="1527673" y="920751"/>
                    <a:pt x="1522412" y="920751"/>
                  </a:cubicBezTo>
                  <a:cubicBezTo>
                    <a:pt x="1517151" y="920751"/>
                    <a:pt x="1512887" y="916487"/>
                    <a:pt x="1512887" y="911226"/>
                  </a:cubicBezTo>
                  <a:cubicBezTo>
                    <a:pt x="1512887" y="905965"/>
                    <a:pt x="1517151" y="901701"/>
                    <a:pt x="1522412" y="901701"/>
                  </a:cubicBezTo>
                  <a:close/>
                  <a:moveTo>
                    <a:pt x="1478756" y="901701"/>
                  </a:moveTo>
                  <a:cubicBezTo>
                    <a:pt x="1483579" y="901701"/>
                    <a:pt x="1487488" y="905965"/>
                    <a:pt x="1487488" y="911226"/>
                  </a:cubicBezTo>
                  <a:cubicBezTo>
                    <a:pt x="1487488" y="916487"/>
                    <a:pt x="1483579" y="920751"/>
                    <a:pt x="1478756" y="920751"/>
                  </a:cubicBezTo>
                  <a:cubicBezTo>
                    <a:pt x="1473933" y="920751"/>
                    <a:pt x="1470024" y="916487"/>
                    <a:pt x="1470024" y="911226"/>
                  </a:cubicBezTo>
                  <a:cubicBezTo>
                    <a:pt x="1470024" y="905965"/>
                    <a:pt x="1473933" y="901701"/>
                    <a:pt x="1478756" y="901701"/>
                  </a:cubicBezTo>
                  <a:close/>
                  <a:moveTo>
                    <a:pt x="1092200" y="901701"/>
                  </a:moveTo>
                  <a:cubicBezTo>
                    <a:pt x="1097461" y="901701"/>
                    <a:pt x="1101725" y="905965"/>
                    <a:pt x="1101725" y="911226"/>
                  </a:cubicBezTo>
                  <a:cubicBezTo>
                    <a:pt x="1101725" y="916487"/>
                    <a:pt x="1097461" y="920751"/>
                    <a:pt x="1092200" y="920751"/>
                  </a:cubicBezTo>
                  <a:cubicBezTo>
                    <a:pt x="1086939" y="920751"/>
                    <a:pt x="1082675" y="916487"/>
                    <a:pt x="1082675" y="911226"/>
                  </a:cubicBezTo>
                  <a:cubicBezTo>
                    <a:pt x="1082675" y="905965"/>
                    <a:pt x="1086939" y="901701"/>
                    <a:pt x="1092200" y="901701"/>
                  </a:cubicBezTo>
                  <a:close/>
                  <a:moveTo>
                    <a:pt x="1049337" y="901701"/>
                  </a:moveTo>
                  <a:cubicBezTo>
                    <a:pt x="1054598" y="901701"/>
                    <a:pt x="1058862" y="905965"/>
                    <a:pt x="1058862" y="911226"/>
                  </a:cubicBezTo>
                  <a:cubicBezTo>
                    <a:pt x="1058862" y="916487"/>
                    <a:pt x="1054598" y="920751"/>
                    <a:pt x="1049337" y="920751"/>
                  </a:cubicBezTo>
                  <a:cubicBezTo>
                    <a:pt x="1044076" y="920751"/>
                    <a:pt x="1039812" y="916487"/>
                    <a:pt x="1039812" y="911226"/>
                  </a:cubicBezTo>
                  <a:cubicBezTo>
                    <a:pt x="1039812" y="905965"/>
                    <a:pt x="1044076" y="901701"/>
                    <a:pt x="1049337" y="901701"/>
                  </a:cubicBezTo>
                  <a:close/>
                  <a:moveTo>
                    <a:pt x="1006475" y="901701"/>
                  </a:moveTo>
                  <a:cubicBezTo>
                    <a:pt x="1011736" y="901701"/>
                    <a:pt x="1016000" y="905965"/>
                    <a:pt x="1016000" y="911226"/>
                  </a:cubicBezTo>
                  <a:cubicBezTo>
                    <a:pt x="1016000" y="916487"/>
                    <a:pt x="1011736" y="920751"/>
                    <a:pt x="1006475" y="920751"/>
                  </a:cubicBezTo>
                  <a:cubicBezTo>
                    <a:pt x="1001214" y="920751"/>
                    <a:pt x="996950" y="916487"/>
                    <a:pt x="996950" y="911226"/>
                  </a:cubicBezTo>
                  <a:cubicBezTo>
                    <a:pt x="996950" y="905965"/>
                    <a:pt x="1001214" y="901701"/>
                    <a:pt x="1006475" y="901701"/>
                  </a:cubicBezTo>
                  <a:close/>
                  <a:moveTo>
                    <a:pt x="963612" y="901701"/>
                  </a:moveTo>
                  <a:cubicBezTo>
                    <a:pt x="968873" y="901701"/>
                    <a:pt x="973137" y="905965"/>
                    <a:pt x="973137" y="911226"/>
                  </a:cubicBezTo>
                  <a:cubicBezTo>
                    <a:pt x="973137" y="916487"/>
                    <a:pt x="968873" y="920751"/>
                    <a:pt x="963612" y="920751"/>
                  </a:cubicBezTo>
                  <a:cubicBezTo>
                    <a:pt x="958351" y="920751"/>
                    <a:pt x="954087" y="916487"/>
                    <a:pt x="954087" y="911226"/>
                  </a:cubicBezTo>
                  <a:cubicBezTo>
                    <a:pt x="954087" y="905965"/>
                    <a:pt x="958351" y="901701"/>
                    <a:pt x="963612" y="901701"/>
                  </a:cubicBezTo>
                  <a:close/>
                  <a:moveTo>
                    <a:pt x="920750" y="901701"/>
                  </a:moveTo>
                  <a:cubicBezTo>
                    <a:pt x="926011" y="901701"/>
                    <a:pt x="930275" y="905965"/>
                    <a:pt x="930275" y="911226"/>
                  </a:cubicBezTo>
                  <a:cubicBezTo>
                    <a:pt x="930275" y="916487"/>
                    <a:pt x="926011" y="920751"/>
                    <a:pt x="920750" y="920751"/>
                  </a:cubicBezTo>
                  <a:cubicBezTo>
                    <a:pt x="915489" y="920751"/>
                    <a:pt x="911225" y="916487"/>
                    <a:pt x="911225" y="911226"/>
                  </a:cubicBezTo>
                  <a:cubicBezTo>
                    <a:pt x="911225" y="905965"/>
                    <a:pt x="915489" y="901701"/>
                    <a:pt x="920750" y="901701"/>
                  </a:cubicBezTo>
                  <a:close/>
                  <a:moveTo>
                    <a:pt x="877887" y="901701"/>
                  </a:moveTo>
                  <a:cubicBezTo>
                    <a:pt x="883148" y="901701"/>
                    <a:pt x="887412" y="905965"/>
                    <a:pt x="887412" y="911226"/>
                  </a:cubicBezTo>
                  <a:cubicBezTo>
                    <a:pt x="887412" y="916487"/>
                    <a:pt x="883148" y="920751"/>
                    <a:pt x="877887" y="920751"/>
                  </a:cubicBezTo>
                  <a:cubicBezTo>
                    <a:pt x="872626" y="920751"/>
                    <a:pt x="868362" y="916487"/>
                    <a:pt x="868362" y="911226"/>
                  </a:cubicBezTo>
                  <a:cubicBezTo>
                    <a:pt x="868362" y="905965"/>
                    <a:pt x="872626" y="901701"/>
                    <a:pt x="877887" y="901701"/>
                  </a:cubicBezTo>
                  <a:close/>
                  <a:moveTo>
                    <a:pt x="834232" y="901701"/>
                  </a:moveTo>
                  <a:cubicBezTo>
                    <a:pt x="839055" y="901701"/>
                    <a:pt x="842964" y="905965"/>
                    <a:pt x="842964" y="911226"/>
                  </a:cubicBezTo>
                  <a:cubicBezTo>
                    <a:pt x="842964" y="916487"/>
                    <a:pt x="839055" y="920751"/>
                    <a:pt x="834232" y="920751"/>
                  </a:cubicBezTo>
                  <a:cubicBezTo>
                    <a:pt x="829409" y="920751"/>
                    <a:pt x="825500" y="916487"/>
                    <a:pt x="825500" y="911226"/>
                  </a:cubicBezTo>
                  <a:cubicBezTo>
                    <a:pt x="825500" y="905965"/>
                    <a:pt x="829409" y="901701"/>
                    <a:pt x="834232" y="901701"/>
                  </a:cubicBezTo>
                  <a:close/>
                  <a:moveTo>
                    <a:pt x="748506" y="901701"/>
                  </a:moveTo>
                  <a:cubicBezTo>
                    <a:pt x="753329" y="901701"/>
                    <a:pt x="757238" y="905965"/>
                    <a:pt x="757238" y="911226"/>
                  </a:cubicBezTo>
                  <a:cubicBezTo>
                    <a:pt x="757238" y="916487"/>
                    <a:pt x="753329" y="920751"/>
                    <a:pt x="748506" y="920751"/>
                  </a:cubicBezTo>
                  <a:cubicBezTo>
                    <a:pt x="743683" y="920751"/>
                    <a:pt x="739774" y="916487"/>
                    <a:pt x="739774" y="911226"/>
                  </a:cubicBezTo>
                  <a:cubicBezTo>
                    <a:pt x="739774" y="905965"/>
                    <a:pt x="743683" y="901701"/>
                    <a:pt x="748506" y="901701"/>
                  </a:cubicBezTo>
                  <a:close/>
                  <a:moveTo>
                    <a:pt x="705644" y="901701"/>
                  </a:moveTo>
                  <a:cubicBezTo>
                    <a:pt x="710467" y="901701"/>
                    <a:pt x="714376" y="905965"/>
                    <a:pt x="714376" y="911226"/>
                  </a:cubicBezTo>
                  <a:cubicBezTo>
                    <a:pt x="714376" y="916487"/>
                    <a:pt x="710467" y="920751"/>
                    <a:pt x="705644" y="920751"/>
                  </a:cubicBezTo>
                  <a:cubicBezTo>
                    <a:pt x="700821" y="920751"/>
                    <a:pt x="696912" y="916487"/>
                    <a:pt x="696912" y="911226"/>
                  </a:cubicBezTo>
                  <a:cubicBezTo>
                    <a:pt x="696912" y="905965"/>
                    <a:pt x="700821" y="901701"/>
                    <a:pt x="705644" y="901701"/>
                  </a:cubicBezTo>
                  <a:close/>
                  <a:moveTo>
                    <a:pt x="661987" y="901701"/>
                  </a:moveTo>
                  <a:cubicBezTo>
                    <a:pt x="667248" y="901701"/>
                    <a:pt x="671512" y="905965"/>
                    <a:pt x="671512" y="911226"/>
                  </a:cubicBezTo>
                  <a:cubicBezTo>
                    <a:pt x="671512" y="916487"/>
                    <a:pt x="667248" y="920751"/>
                    <a:pt x="661987" y="920751"/>
                  </a:cubicBezTo>
                  <a:cubicBezTo>
                    <a:pt x="656726" y="920751"/>
                    <a:pt x="652462" y="916487"/>
                    <a:pt x="652462" y="911226"/>
                  </a:cubicBezTo>
                  <a:cubicBezTo>
                    <a:pt x="652462" y="905965"/>
                    <a:pt x="656726" y="901701"/>
                    <a:pt x="661987" y="901701"/>
                  </a:cubicBezTo>
                  <a:close/>
                  <a:moveTo>
                    <a:pt x="619124" y="901701"/>
                  </a:moveTo>
                  <a:cubicBezTo>
                    <a:pt x="624385" y="901701"/>
                    <a:pt x="628649" y="905965"/>
                    <a:pt x="628649" y="911226"/>
                  </a:cubicBezTo>
                  <a:cubicBezTo>
                    <a:pt x="628649" y="916487"/>
                    <a:pt x="624385" y="920751"/>
                    <a:pt x="619124" y="920751"/>
                  </a:cubicBezTo>
                  <a:cubicBezTo>
                    <a:pt x="613863" y="920751"/>
                    <a:pt x="609599" y="916487"/>
                    <a:pt x="609599" y="911226"/>
                  </a:cubicBezTo>
                  <a:cubicBezTo>
                    <a:pt x="609599" y="905965"/>
                    <a:pt x="613863" y="901701"/>
                    <a:pt x="619124" y="901701"/>
                  </a:cubicBezTo>
                  <a:close/>
                  <a:moveTo>
                    <a:pt x="577056" y="901701"/>
                  </a:moveTo>
                  <a:cubicBezTo>
                    <a:pt x="581879" y="901701"/>
                    <a:pt x="585788" y="905965"/>
                    <a:pt x="585788" y="911226"/>
                  </a:cubicBezTo>
                  <a:cubicBezTo>
                    <a:pt x="585788" y="916487"/>
                    <a:pt x="581879" y="920751"/>
                    <a:pt x="577056" y="920751"/>
                  </a:cubicBezTo>
                  <a:cubicBezTo>
                    <a:pt x="572233" y="920751"/>
                    <a:pt x="568324" y="916487"/>
                    <a:pt x="568324" y="911226"/>
                  </a:cubicBezTo>
                  <a:cubicBezTo>
                    <a:pt x="568324" y="905965"/>
                    <a:pt x="572233" y="901701"/>
                    <a:pt x="577056" y="901701"/>
                  </a:cubicBezTo>
                  <a:close/>
                  <a:moveTo>
                    <a:pt x="533399" y="901701"/>
                  </a:moveTo>
                  <a:cubicBezTo>
                    <a:pt x="538660" y="901701"/>
                    <a:pt x="542924" y="905965"/>
                    <a:pt x="542924" y="911226"/>
                  </a:cubicBezTo>
                  <a:cubicBezTo>
                    <a:pt x="542924" y="916487"/>
                    <a:pt x="538660" y="920751"/>
                    <a:pt x="533399" y="920751"/>
                  </a:cubicBezTo>
                  <a:cubicBezTo>
                    <a:pt x="528138" y="920751"/>
                    <a:pt x="523874" y="916487"/>
                    <a:pt x="523874" y="911226"/>
                  </a:cubicBezTo>
                  <a:cubicBezTo>
                    <a:pt x="523874" y="905965"/>
                    <a:pt x="528138" y="901701"/>
                    <a:pt x="533399" y="901701"/>
                  </a:cubicBezTo>
                  <a:close/>
                  <a:moveTo>
                    <a:pt x="490537" y="901701"/>
                  </a:moveTo>
                  <a:cubicBezTo>
                    <a:pt x="495798" y="901701"/>
                    <a:pt x="500062" y="905965"/>
                    <a:pt x="500062" y="911226"/>
                  </a:cubicBezTo>
                  <a:cubicBezTo>
                    <a:pt x="500062" y="916487"/>
                    <a:pt x="495798" y="920751"/>
                    <a:pt x="490537" y="920751"/>
                  </a:cubicBezTo>
                  <a:cubicBezTo>
                    <a:pt x="485276" y="920751"/>
                    <a:pt x="481012" y="916487"/>
                    <a:pt x="481012" y="911226"/>
                  </a:cubicBezTo>
                  <a:cubicBezTo>
                    <a:pt x="481012" y="905965"/>
                    <a:pt x="485276" y="901701"/>
                    <a:pt x="490537" y="901701"/>
                  </a:cubicBezTo>
                  <a:close/>
                  <a:moveTo>
                    <a:pt x="447674" y="901701"/>
                  </a:moveTo>
                  <a:cubicBezTo>
                    <a:pt x="452935" y="901701"/>
                    <a:pt x="457199" y="905965"/>
                    <a:pt x="457199" y="911226"/>
                  </a:cubicBezTo>
                  <a:cubicBezTo>
                    <a:pt x="457199" y="916487"/>
                    <a:pt x="452935" y="920751"/>
                    <a:pt x="447674" y="920751"/>
                  </a:cubicBezTo>
                  <a:cubicBezTo>
                    <a:pt x="442413" y="920751"/>
                    <a:pt x="438149" y="916487"/>
                    <a:pt x="438149" y="911226"/>
                  </a:cubicBezTo>
                  <a:cubicBezTo>
                    <a:pt x="438149" y="905965"/>
                    <a:pt x="442413" y="901701"/>
                    <a:pt x="447674" y="901701"/>
                  </a:cubicBezTo>
                  <a:close/>
                  <a:moveTo>
                    <a:pt x="404812" y="901701"/>
                  </a:moveTo>
                  <a:cubicBezTo>
                    <a:pt x="410073" y="901701"/>
                    <a:pt x="414337" y="905965"/>
                    <a:pt x="414337" y="911226"/>
                  </a:cubicBezTo>
                  <a:cubicBezTo>
                    <a:pt x="414337" y="916487"/>
                    <a:pt x="410073" y="920751"/>
                    <a:pt x="404812" y="920751"/>
                  </a:cubicBezTo>
                  <a:cubicBezTo>
                    <a:pt x="399551" y="920751"/>
                    <a:pt x="395287" y="916487"/>
                    <a:pt x="395287" y="911226"/>
                  </a:cubicBezTo>
                  <a:cubicBezTo>
                    <a:pt x="395287" y="905965"/>
                    <a:pt x="399551" y="901701"/>
                    <a:pt x="404812" y="901701"/>
                  </a:cubicBezTo>
                  <a:close/>
                  <a:moveTo>
                    <a:pt x="361949" y="901701"/>
                  </a:moveTo>
                  <a:cubicBezTo>
                    <a:pt x="367210" y="901701"/>
                    <a:pt x="371474" y="905965"/>
                    <a:pt x="371474" y="911226"/>
                  </a:cubicBezTo>
                  <a:cubicBezTo>
                    <a:pt x="371474" y="916487"/>
                    <a:pt x="367210" y="920751"/>
                    <a:pt x="361949" y="920751"/>
                  </a:cubicBezTo>
                  <a:cubicBezTo>
                    <a:pt x="356688" y="920751"/>
                    <a:pt x="352424" y="916487"/>
                    <a:pt x="352424" y="911226"/>
                  </a:cubicBezTo>
                  <a:cubicBezTo>
                    <a:pt x="352424" y="905965"/>
                    <a:pt x="356688" y="901701"/>
                    <a:pt x="361949" y="901701"/>
                  </a:cubicBezTo>
                  <a:close/>
                  <a:moveTo>
                    <a:pt x="319087" y="901701"/>
                  </a:moveTo>
                  <a:cubicBezTo>
                    <a:pt x="324348" y="901701"/>
                    <a:pt x="328612" y="905965"/>
                    <a:pt x="328612" y="911226"/>
                  </a:cubicBezTo>
                  <a:cubicBezTo>
                    <a:pt x="328612" y="916487"/>
                    <a:pt x="324348" y="920751"/>
                    <a:pt x="319087" y="920751"/>
                  </a:cubicBezTo>
                  <a:cubicBezTo>
                    <a:pt x="313826" y="920751"/>
                    <a:pt x="309562" y="916487"/>
                    <a:pt x="309562" y="911226"/>
                  </a:cubicBezTo>
                  <a:cubicBezTo>
                    <a:pt x="309562" y="905965"/>
                    <a:pt x="313826" y="901701"/>
                    <a:pt x="319087" y="901701"/>
                  </a:cubicBezTo>
                  <a:close/>
                  <a:moveTo>
                    <a:pt x="276224" y="901701"/>
                  </a:moveTo>
                  <a:cubicBezTo>
                    <a:pt x="281485" y="901701"/>
                    <a:pt x="285749" y="905965"/>
                    <a:pt x="285749" y="911226"/>
                  </a:cubicBezTo>
                  <a:cubicBezTo>
                    <a:pt x="285749" y="916487"/>
                    <a:pt x="281485" y="920751"/>
                    <a:pt x="276224" y="920751"/>
                  </a:cubicBezTo>
                  <a:cubicBezTo>
                    <a:pt x="270963" y="920751"/>
                    <a:pt x="266699" y="916487"/>
                    <a:pt x="266699" y="911226"/>
                  </a:cubicBezTo>
                  <a:cubicBezTo>
                    <a:pt x="266699" y="905965"/>
                    <a:pt x="270963" y="901701"/>
                    <a:pt x="276224" y="901701"/>
                  </a:cubicBezTo>
                  <a:close/>
                  <a:moveTo>
                    <a:pt x="232569" y="901701"/>
                  </a:moveTo>
                  <a:cubicBezTo>
                    <a:pt x="237392" y="901701"/>
                    <a:pt x="241301" y="905965"/>
                    <a:pt x="241301" y="911226"/>
                  </a:cubicBezTo>
                  <a:cubicBezTo>
                    <a:pt x="241301" y="916487"/>
                    <a:pt x="237392" y="920751"/>
                    <a:pt x="232569" y="920751"/>
                  </a:cubicBezTo>
                  <a:cubicBezTo>
                    <a:pt x="227746" y="920751"/>
                    <a:pt x="223837" y="916487"/>
                    <a:pt x="223837" y="911226"/>
                  </a:cubicBezTo>
                  <a:cubicBezTo>
                    <a:pt x="223837" y="905965"/>
                    <a:pt x="227746" y="901701"/>
                    <a:pt x="232569" y="901701"/>
                  </a:cubicBezTo>
                  <a:close/>
                  <a:moveTo>
                    <a:pt x="189706" y="901701"/>
                  </a:moveTo>
                  <a:cubicBezTo>
                    <a:pt x="194529" y="901701"/>
                    <a:pt x="198438" y="905965"/>
                    <a:pt x="198438" y="911226"/>
                  </a:cubicBezTo>
                  <a:cubicBezTo>
                    <a:pt x="198438" y="916487"/>
                    <a:pt x="194529" y="920751"/>
                    <a:pt x="189706" y="920751"/>
                  </a:cubicBezTo>
                  <a:cubicBezTo>
                    <a:pt x="184883" y="920751"/>
                    <a:pt x="180974" y="916487"/>
                    <a:pt x="180974" y="911226"/>
                  </a:cubicBezTo>
                  <a:cubicBezTo>
                    <a:pt x="180974" y="905965"/>
                    <a:pt x="184883" y="901701"/>
                    <a:pt x="189706" y="901701"/>
                  </a:cubicBezTo>
                  <a:close/>
                  <a:moveTo>
                    <a:pt x="2725465" y="901700"/>
                  </a:moveTo>
                  <a:cubicBezTo>
                    <a:pt x="2730363" y="901700"/>
                    <a:pt x="2734173" y="905510"/>
                    <a:pt x="2735262" y="909864"/>
                  </a:cubicBezTo>
                  <a:cubicBezTo>
                    <a:pt x="2732541" y="913674"/>
                    <a:pt x="2730363" y="916940"/>
                    <a:pt x="2727642" y="920750"/>
                  </a:cubicBezTo>
                  <a:cubicBezTo>
                    <a:pt x="2727098" y="920750"/>
                    <a:pt x="2726553" y="920750"/>
                    <a:pt x="2725465" y="920750"/>
                  </a:cubicBezTo>
                  <a:cubicBezTo>
                    <a:pt x="2720566" y="920750"/>
                    <a:pt x="2716212" y="916940"/>
                    <a:pt x="2716212" y="911497"/>
                  </a:cubicBezTo>
                  <a:cubicBezTo>
                    <a:pt x="2716212" y="906054"/>
                    <a:pt x="2720566" y="901700"/>
                    <a:pt x="2725465" y="901700"/>
                  </a:cubicBezTo>
                  <a:close/>
                  <a:moveTo>
                    <a:pt x="2682875" y="901700"/>
                  </a:moveTo>
                  <a:cubicBezTo>
                    <a:pt x="2688136" y="901700"/>
                    <a:pt x="2692400" y="905964"/>
                    <a:pt x="2692400" y="911225"/>
                  </a:cubicBezTo>
                  <a:cubicBezTo>
                    <a:pt x="2692400" y="916486"/>
                    <a:pt x="2688136" y="920750"/>
                    <a:pt x="2682875" y="920750"/>
                  </a:cubicBezTo>
                  <a:cubicBezTo>
                    <a:pt x="2677614" y="920750"/>
                    <a:pt x="2673350" y="916486"/>
                    <a:pt x="2673350" y="911225"/>
                  </a:cubicBezTo>
                  <a:cubicBezTo>
                    <a:pt x="2673350" y="905964"/>
                    <a:pt x="2677614" y="901700"/>
                    <a:pt x="2682875" y="901700"/>
                  </a:cubicBezTo>
                  <a:close/>
                  <a:moveTo>
                    <a:pt x="2639219" y="901700"/>
                  </a:moveTo>
                  <a:cubicBezTo>
                    <a:pt x="2644042" y="901700"/>
                    <a:pt x="2647951" y="905964"/>
                    <a:pt x="2647951" y="911225"/>
                  </a:cubicBezTo>
                  <a:cubicBezTo>
                    <a:pt x="2647951" y="916486"/>
                    <a:pt x="2644042" y="920750"/>
                    <a:pt x="2639219" y="920750"/>
                  </a:cubicBezTo>
                  <a:cubicBezTo>
                    <a:pt x="2634396" y="920750"/>
                    <a:pt x="2630487" y="916486"/>
                    <a:pt x="2630487" y="911225"/>
                  </a:cubicBezTo>
                  <a:cubicBezTo>
                    <a:pt x="2630487" y="905964"/>
                    <a:pt x="2634396" y="901700"/>
                    <a:pt x="2639219" y="901700"/>
                  </a:cubicBezTo>
                  <a:close/>
                  <a:moveTo>
                    <a:pt x="2596357" y="901700"/>
                  </a:moveTo>
                  <a:cubicBezTo>
                    <a:pt x="2601180" y="901700"/>
                    <a:pt x="2605089" y="905964"/>
                    <a:pt x="2605089" y="911225"/>
                  </a:cubicBezTo>
                  <a:cubicBezTo>
                    <a:pt x="2605089" y="916486"/>
                    <a:pt x="2601180" y="920750"/>
                    <a:pt x="2596357" y="920750"/>
                  </a:cubicBezTo>
                  <a:cubicBezTo>
                    <a:pt x="2591534" y="920750"/>
                    <a:pt x="2587625" y="916486"/>
                    <a:pt x="2587625" y="911225"/>
                  </a:cubicBezTo>
                  <a:cubicBezTo>
                    <a:pt x="2587625" y="905964"/>
                    <a:pt x="2591534" y="901700"/>
                    <a:pt x="2596357" y="901700"/>
                  </a:cubicBezTo>
                  <a:close/>
                  <a:moveTo>
                    <a:pt x="2554287" y="901700"/>
                  </a:moveTo>
                  <a:cubicBezTo>
                    <a:pt x="2559548" y="901700"/>
                    <a:pt x="2563812" y="905964"/>
                    <a:pt x="2563812" y="911225"/>
                  </a:cubicBezTo>
                  <a:cubicBezTo>
                    <a:pt x="2563812" y="916486"/>
                    <a:pt x="2559548" y="920750"/>
                    <a:pt x="2554287" y="920750"/>
                  </a:cubicBezTo>
                  <a:cubicBezTo>
                    <a:pt x="2549026" y="920750"/>
                    <a:pt x="2544762" y="916486"/>
                    <a:pt x="2544762" y="911225"/>
                  </a:cubicBezTo>
                  <a:cubicBezTo>
                    <a:pt x="2544762" y="905964"/>
                    <a:pt x="2549026" y="901700"/>
                    <a:pt x="2554287" y="901700"/>
                  </a:cubicBezTo>
                  <a:close/>
                  <a:moveTo>
                    <a:pt x="2510632" y="901700"/>
                  </a:moveTo>
                  <a:cubicBezTo>
                    <a:pt x="2515455" y="901700"/>
                    <a:pt x="2519364" y="905964"/>
                    <a:pt x="2519364" y="911225"/>
                  </a:cubicBezTo>
                  <a:cubicBezTo>
                    <a:pt x="2519364" y="916486"/>
                    <a:pt x="2515455" y="920750"/>
                    <a:pt x="2510632" y="920750"/>
                  </a:cubicBezTo>
                  <a:cubicBezTo>
                    <a:pt x="2505809" y="920750"/>
                    <a:pt x="2501900" y="916486"/>
                    <a:pt x="2501900" y="911225"/>
                  </a:cubicBezTo>
                  <a:cubicBezTo>
                    <a:pt x="2501900" y="905964"/>
                    <a:pt x="2505809" y="901700"/>
                    <a:pt x="2510632" y="901700"/>
                  </a:cubicBezTo>
                  <a:close/>
                  <a:moveTo>
                    <a:pt x="2467769" y="901700"/>
                  </a:moveTo>
                  <a:cubicBezTo>
                    <a:pt x="2472592" y="901700"/>
                    <a:pt x="2476501" y="905964"/>
                    <a:pt x="2476501" y="911225"/>
                  </a:cubicBezTo>
                  <a:cubicBezTo>
                    <a:pt x="2476501" y="916486"/>
                    <a:pt x="2472592" y="920750"/>
                    <a:pt x="2467769" y="920750"/>
                  </a:cubicBezTo>
                  <a:cubicBezTo>
                    <a:pt x="2462946" y="920750"/>
                    <a:pt x="2459037" y="916486"/>
                    <a:pt x="2459037" y="911225"/>
                  </a:cubicBezTo>
                  <a:cubicBezTo>
                    <a:pt x="2459037" y="905964"/>
                    <a:pt x="2462946" y="901700"/>
                    <a:pt x="2467769" y="901700"/>
                  </a:cubicBezTo>
                  <a:close/>
                  <a:moveTo>
                    <a:pt x="2424112" y="901700"/>
                  </a:moveTo>
                  <a:cubicBezTo>
                    <a:pt x="2429373" y="901700"/>
                    <a:pt x="2433637" y="905964"/>
                    <a:pt x="2433637" y="911225"/>
                  </a:cubicBezTo>
                  <a:cubicBezTo>
                    <a:pt x="2433637" y="916486"/>
                    <a:pt x="2429373" y="920750"/>
                    <a:pt x="2424112" y="920750"/>
                  </a:cubicBezTo>
                  <a:cubicBezTo>
                    <a:pt x="2418851" y="920750"/>
                    <a:pt x="2414587" y="916486"/>
                    <a:pt x="2414587" y="911225"/>
                  </a:cubicBezTo>
                  <a:cubicBezTo>
                    <a:pt x="2414587" y="905964"/>
                    <a:pt x="2418851" y="901700"/>
                    <a:pt x="2424112" y="901700"/>
                  </a:cubicBezTo>
                  <a:close/>
                  <a:moveTo>
                    <a:pt x="2381249" y="901700"/>
                  </a:moveTo>
                  <a:cubicBezTo>
                    <a:pt x="2386510" y="901700"/>
                    <a:pt x="2390774" y="905964"/>
                    <a:pt x="2390774" y="911225"/>
                  </a:cubicBezTo>
                  <a:cubicBezTo>
                    <a:pt x="2390774" y="916486"/>
                    <a:pt x="2386510" y="920750"/>
                    <a:pt x="2381249" y="920750"/>
                  </a:cubicBezTo>
                  <a:cubicBezTo>
                    <a:pt x="2375988" y="920750"/>
                    <a:pt x="2371724" y="916486"/>
                    <a:pt x="2371724" y="911225"/>
                  </a:cubicBezTo>
                  <a:cubicBezTo>
                    <a:pt x="2371724" y="905964"/>
                    <a:pt x="2375988" y="901700"/>
                    <a:pt x="2381249" y="901700"/>
                  </a:cubicBezTo>
                  <a:close/>
                  <a:moveTo>
                    <a:pt x="2338387" y="901700"/>
                  </a:moveTo>
                  <a:cubicBezTo>
                    <a:pt x="2343648" y="901700"/>
                    <a:pt x="2347912" y="905964"/>
                    <a:pt x="2347912" y="911225"/>
                  </a:cubicBezTo>
                  <a:cubicBezTo>
                    <a:pt x="2347912" y="916486"/>
                    <a:pt x="2343648" y="920750"/>
                    <a:pt x="2338387" y="920750"/>
                  </a:cubicBezTo>
                  <a:cubicBezTo>
                    <a:pt x="2333126" y="920750"/>
                    <a:pt x="2328862" y="916486"/>
                    <a:pt x="2328862" y="911225"/>
                  </a:cubicBezTo>
                  <a:cubicBezTo>
                    <a:pt x="2328862" y="905964"/>
                    <a:pt x="2333126" y="901700"/>
                    <a:pt x="2338387" y="901700"/>
                  </a:cubicBezTo>
                  <a:close/>
                  <a:moveTo>
                    <a:pt x="2295524" y="901700"/>
                  </a:moveTo>
                  <a:cubicBezTo>
                    <a:pt x="2300785" y="901700"/>
                    <a:pt x="2305049" y="905964"/>
                    <a:pt x="2305049" y="911225"/>
                  </a:cubicBezTo>
                  <a:cubicBezTo>
                    <a:pt x="2305049" y="916486"/>
                    <a:pt x="2300785" y="920750"/>
                    <a:pt x="2295524" y="920750"/>
                  </a:cubicBezTo>
                  <a:cubicBezTo>
                    <a:pt x="2290263" y="920750"/>
                    <a:pt x="2285999" y="916486"/>
                    <a:pt x="2285999" y="911225"/>
                  </a:cubicBezTo>
                  <a:cubicBezTo>
                    <a:pt x="2285999" y="905964"/>
                    <a:pt x="2290263" y="901700"/>
                    <a:pt x="2295524" y="901700"/>
                  </a:cubicBezTo>
                  <a:close/>
                  <a:moveTo>
                    <a:pt x="2252662" y="901700"/>
                  </a:moveTo>
                  <a:cubicBezTo>
                    <a:pt x="2257923" y="901700"/>
                    <a:pt x="2262187" y="905964"/>
                    <a:pt x="2262187" y="911225"/>
                  </a:cubicBezTo>
                  <a:cubicBezTo>
                    <a:pt x="2262187" y="916486"/>
                    <a:pt x="2257923" y="920750"/>
                    <a:pt x="2252662" y="920750"/>
                  </a:cubicBezTo>
                  <a:cubicBezTo>
                    <a:pt x="2247401" y="920750"/>
                    <a:pt x="2243137" y="916486"/>
                    <a:pt x="2243137" y="911225"/>
                  </a:cubicBezTo>
                  <a:cubicBezTo>
                    <a:pt x="2243137" y="905964"/>
                    <a:pt x="2247401" y="901700"/>
                    <a:pt x="2252662" y="901700"/>
                  </a:cubicBezTo>
                  <a:close/>
                  <a:moveTo>
                    <a:pt x="2209799" y="901700"/>
                  </a:moveTo>
                  <a:cubicBezTo>
                    <a:pt x="2215060" y="901700"/>
                    <a:pt x="2219324" y="905964"/>
                    <a:pt x="2219324" y="911225"/>
                  </a:cubicBezTo>
                  <a:cubicBezTo>
                    <a:pt x="2219324" y="916486"/>
                    <a:pt x="2215060" y="920750"/>
                    <a:pt x="2209799" y="920750"/>
                  </a:cubicBezTo>
                  <a:cubicBezTo>
                    <a:pt x="2204538" y="920750"/>
                    <a:pt x="2200274" y="916486"/>
                    <a:pt x="2200274" y="911225"/>
                  </a:cubicBezTo>
                  <a:cubicBezTo>
                    <a:pt x="2200274" y="905964"/>
                    <a:pt x="2204538" y="901700"/>
                    <a:pt x="2209799" y="901700"/>
                  </a:cubicBezTo>
                  <a:close/>
                  <a:moveTo>
                    <a:pt x="2166937" y="901700"/>
                  </a:moveTo>
                  <a:cubicBezTo>
                    <a:pt x="2172198" y="901700"/>
                    <a:pt x="2176462" y="905964"/>
                    <a:pt x="2176462" y="911225"/>
                  </a:cubicBezTo>
                  <a:cubicBezTo>
                    <a:pt x="2176462" y="916486"/>
                    <a:pt x="2172198" y="920750"/>
                    <a:pt x="2166937" y="920750"/>
                  </a:cubicBezTo>
                  <a:cubicBezTo>
                    <a:pt x="2161676" y="920750"/>
                    <a:pt x="2157412" y="916486"/>
                    <a:pt x="2157412" y="911225"/>
                  </a:cubicBezTo>
                  <a:cubicBezTo>
                    <a:pt x="2157412" y="905964"/>
                    <a:pt x="2161676" y="901700"/>
                    <a:pt x="2166937" y="901700"/>
                  </a:cubicBezTo>
                  <a:close/>
                  <a:moveTo>
                    <a:pt x="2124075" y="901700"/>
                  </a:moveTo>
                  <a:cubicBezTo>
                    <a:pt x="2129336" y="901700"/>
                    <a:pt x="2133600" y="905964"/>
                    <a:pt x="2133600" y="911225"/>
                  </a:cubicBezTo>
                  <a:cubicBezTo>
                    <a:pt x="2133600" y="916486"/>
                    <a:pt x="2129336" y="920750"/>
                    <a:pt x="2124075" y="920750"/>
                  </a:cubicBezTo>
                  <a:cubicBezTo>
                    <a:pt x="2118814" y="920750"/>
                    <a:pt x="2114550" y="916486"/>
                    <a:pt x="2114550" y="911225"/>
                  </a:cubicBezTo>
                  <a:cubicBezTo>
                    <a:pt x="2114550" y="905964"/>
                    <a:pt x="2118814" y="901700"/>
                    <a:pt x="2124075" y="901700"/>
                  </a:cubicBezTo>
                  <a:close/>
                  <a:moveTo>
                    <a:pt x="2081212" y="901700"/>
                  </a:moveTo>
                  <a:cubicBezTo>
                    <a:pt x="2086473" y="901700"/>
                    <a:pt x="2090737" y="905964"/>
                    <a:pt x="2090737" y="911225"/>
                  </a:cubicBezTo>
                  <a:cubicBezTo>
                    <a:pt x="2090737" y="916486"/>
                    <a:pt x="2086473" y="920750"/>
                    <a:pt x="2081212" y="920750"/>
                  </a:cubicBezTo>
                  <a:cubicBezTo>
                    <a:pt x="2075951" y="920750"/>
                    <a:pt x="2071687" y="916486"/>
                    <a:pt x="2071687" y="911225"/>
                  </a:cubicBezTo>
                  <a:cubicBezTo>
                    <a:pt x="2071687" y="905964"/>
                    <a:pt x="2075951" y="901700"/>
                    <a:pt x="2081212" y="901700"/>
                  </a:cubicBezTo>
                  <a:close/>
                  <a:moveTo>
                    <a:pt x="2038350" y="901700"/>
                  </a:moveTo>
                  <a:cubicBezTo>
                    <a:pt x="2043611" y="901700"/>
                    <a:pt x="2047875" y="905964"/>
                    <a:pt x="2047875" y="911225"/>
                  </a:cubicBezTo>
                  <a:cubicBezTo>
                    <a:pt x="2047875" y="916486"/>
                    <a:pt x="2043611" y="920750"/>
                    <a:pt x="2038350" y="920750"/>
                  </a:cubicBezTo>
                  <a:cubicBezTo>
                    <a:pt x="2033089" y="920750"/>
                    <a:pt x="2028825" y="916486"/>
                    <a:pt x="2028825" y="911225"/>
                  </a:cubicBezTo>
                  <a:cubicBezTo>
                    <a:pt x="2028825" y="905964"/>
                    <a:pt x="2033089" y="901700"/>
                    <a:pt x="2038350" y="901700"/>
                  </a:cubicBezTo>
                  <a:close/>
                  <a:moveTo>
                    <a:pt x="1994694" y="901700"/>
                  </a:moveTo>
                  <a:cubicBezTo>
                    <a:pt x="1999517" y="901700"/>
                    <a:pt x="2003426" y="905964"/>
                    <a:pt x="2003426" y="911225"/>
                  </a:cubicBezTo>
                  <a:cubicBezTo>
                    <a:pt x="2003426" y="916486"/>
                    <a:pt x="1999517" y="920750"/>
                    <a:pt x="1994694" y="920750"/>
                  </a:cubicBezTo>
                  <a:cubicBezTo>
                    <a:pt x="1989871" y="920750"/>
                    <a:pt x="1985962" y="916486"/>
                    <a:pt x="1985962" y="911225"/>
                  </a:cubicBezTo>
                  <a:cubicBezTo>
                    <a:pt x="1985962" y="905964"/>
                    <a:pt x="1989871" y="901700"/>
                    <a:pt x="1994694" y="901700"/>
                  </a:cubicBezTo>
                  <a:close/>
                  <a:moveTo>
                    <a:pt x="1951832" y="901700"/>
                  </a:moveTo>
                  <a:cubicBezTo>
                    <a:pt x="1956655" y="901700"/>
                    <a:pt x="1960564" y="905964"/>
                    <a:pt x="1960564" y="911225"/>
                  </a:cubicBezTo>
                  <a:cubicBezTo>
                    <a:pt x="1960564" y="916486"/>
                    <a:pt x="1956655" y="920750"/>
                    <a:pt x="1951832" y="920750"/>
                  </a:cubicBezTo>
                  <a:cubicBezTo>
                    <a:pt x="1947009" y="920750"/>
                    <a:pt x="1943100" y="916486"/>
                    <a:pt x="1943100" y="911225"/>
                  </a:cubicBezTo>
                  <a:cubicBezTo>
                    <a:pt x="1943100" y="905964"/>
                    <a:pt x="1947009" y="901700"/>
                    <a:pt x="1951832" y="901700"/>
                  </a:cubicBezTo>
                  <a:close/>
                  <a:moveTo>
                    <a:pt x="1908969" y="901700"/>
                  </a:moveTo>
                  <a:cubicBezTo>
                    <a:pt x="1913792" y="901700"/>
                    <a:pt x="1917701" y="905964"/>
                    <a:pt x="1917701" y="911225"/>
                  </a:cubicBezTo>
                  <a:cubicBezTo>
                    <a:pt x="1917701" y="916486"/>
                    <a:pt x="1913792" y="920750"/>
                    <a:pt x="1908969" y="920750"/>
                  </a:cubicBezTo>
                  <a:cubicBezTo>
                    <a:pt x="1904146" y="920750"/>
                    <a:pt x="1900237" y="916486"/>
                    <a:pt x="1900237" y="911225"/>
                  </a:cubicBezTo>
                  <a:cubicBezTo>
                    <a:pt x="1900237" y="905964"/>
                    <a:pt x="1904146" y="901700"/>
                    <a:pt x="1908969" y="901700"/>
                  </a:cubicBezTo>
                  <a:close/>
                  <a:moveTo>
                    <a:pt x="1866107" y="901700"/>
                  </a:moveTo>
                  <a:cubicBezTo>
                    <a:pt x="1870930" y="901700"/>
                    <a:pt x="1874839" y="905964"/>
                    <a:pt x="1874839" y="911225"/>
                  </a:cubicBezTo>
                  <a:cubicBezTo>
                    <a:pt x="1874839" y="916486"/>
                    <a:pt x="1870930" y="920750"/>
                    <a:pt x="1866107" y="920750"/>
                  </a:cubicBezTo>
                  <a:cubicBezTo>
                    <a:pt x="1861284" y="920750"/>
                    <a:pt x="1857375" y="916486"/>
                    <a:pt x="1857375" y="911225"/>
                  </a:cubicBezTo>
                  <a:cubicBezTo>
                    <a:pt x="1857375" y="905964"/>
                    <a:pt x="1861284" y="901700"/>
                    <a:pt x="1866107" y="901700"/>
                  </a:cubicBezTo>
                  <a:close/>
                  <a:moveTo>
                    <a:pt x="1822450" y="901700"/>
                  </a:moveTo>
                  <a:cubicBezTo>
                    <a:pt x="1827711" y="901700"/>
                    <a:pt x="1831975" y="905964"/>
                    <a:pt x="1831975" y="911225"/>
                  </a:cubicBezTo>
                  <a:cubicBezTo>
                    <a:pt x="1831975" y="916486"/>
                    <a:pt x="1827711" y="920750"/>
                    <a:pt x="1822450" y="920750"/>
                  </a:cubicBezTo>
                  <a:cubicBezTo>
                    <a:pt x="1817189" y="920750"/>
                    <a:pt x="1812925" y="916486"/>
                    <a:pt x="1812925" y="911225"/>
                  </a:cubicBezTo>
                  <a:cubicBezTo>
                    <a:pt x="1812925" y="905964"/>
                    <a:pt x="1817189" y="901700"/>
                    <a:pt x="1822450" y="901700"/>
                  </a:cubicBezTo>
                  <a:close/>
                  <a:moveTo>
                    <a:pt x="1436687" y="901700"/>
                  </a:moveTo>
                  <a:cubicBezTo>
                    <a:pt x="1441948" y="901700"/>
                    <a:pt x="1446212" y="905964"/>
                    <a:pt x="1446212" y="911225"/>
                  </a:cubicBezTo>
                  <a:cubicBezTo>
                    <a:pt x="1446212" y="916486"/>
                    <a:pt x="1441948" y="920750"/>
                    <a:pt x="1436687" y="920750"/>
                  </a:cubicBezTo>
                  <a:cubicBezTo>
                    <a:pt x="1431426" y="920750"/>
                    <a:pt x="1427162" y="916486"/>
                    <a:pt x="1427162" y="911225"/>
                  </a:cubicBezTo>
                  <a:cubicBezTo>
                    <a:pt x="1427162" y="905964"/>
                    <a:pt x="1431426" y="901700"/>
                    <a:pt x="1436687" y="901700"/>
                  </a:cubicBezTo>
                  <a:close/>
                  <a:moveTo>
                    <a:pt x="1393824" y="901700"/>
                  </a:moveTo>
                  <a:cubicBezTo>
                    <a:pt x="1399085" y="901700"/>
                    <a:pt x="1403349" y="905964"/>
                    <a:pt x="1403349" y="911225"/>
                  </a:cubicBezTo>
                  <a:cubicBezTo>
                    <a:pt x="1403349" y="916486"/>
                    <a:pt x="1399085" y="920750"/>
                    <a:pt x="1393824" y="920750"/>
                  </a:cubicBezTo>
                  <a:cubicBezTo>
                    <a:pt x="1388563" y="920750"/>
                    <a:pt x="1384299" y="916486"/>
                    <a:pt x="1384299" y="911225"/>
                  </a:cubicBezTo>
                  <a:cubicBezTo>
                    <a:pt x="1384299" y="905964"/>
                    <a:pt x="1388563" y="901700"/>
                    <a:pt x="1393824" y="901700"/>
                  </a:cubicBezTo>
                  <a:close/>
                  <a:moveTo>
                    <a:pt x="1350169" y="901700"/>
                  </a:moveTo>
                  <a:cubicBezTo>
                    <a:pt x="1354992" y="901700"/>
                    <a:pt x="1358901" y="905964"/>
                    <a:pt x="1358901" y="911225"/>
                  </a:cubicBezTo>
                  <a:cubicBezTo>
                    <a:pt x="1358901" y="916486"/>
                    <a:pt x="1354992" y="920750"/>
                    <a:pt x="1350169" y="920750"/>
                  </a:cubicBezTo>
                  <a:cubicBezTo>
                    <a:pt x="1345346" y="920750"/>
                    <a:pt x="1341437" y="916486"/>
                    <a:pt x="1341437" y="911225"/>
                  </a:cubicBezTo>
                  <a:cubicBezTo>
                    <a:pt x="1341437" y="905964"/>
                    <a:pt x="1345346" y="901700"/>
                    <a:pt x="1350169" y="901700"/>
                  </a:cubicBezTo>
                  <a:close/>
                  <a:moveTo>
                    <a:pt x="1307306" y="901700"/>
                  </a:moveTo>
                  <a:cubicBezTo>
                    <a:pt x="1312129" y="901700"/>
                    <a:pt x="1316038" y="905964"/>
                    <a:pt x="1316038" y="911225"/>
                  </a:cubicBezTo>
                  <a:cubicBezTo>
                    <a:pt x="1316038" y="916486"/>
                    <a:pt x="1312129" y="920750"/>
                    <a:pt x="1307306" y="920750"/>
                  </a:cubicBezTo>
                  <a:cubicBezTo>
                    <a:pt x="1302483" y="920750"/>
                    <a:pt x="1298574" y="916486"/>
                    <a:pt x="1298574" y="911225"/>
                  </a:cubicBezTo>
                  <a:cubicBezTo>
                    <a:pt x="1298574" y="905964"/>
                    <a:pt x="1302483" y="901700"/>
                    <a:pt x="1307306" y="901700"/>
                  </a:cubicBezTo>
                  <a:close/>
                  <a:moveTo>
                    <a:pt x="1263649" y="901700"/>
                  </a:moveTo>
                  <a:cubicBezTo>
                    <a:pt x="1268910" y="901700"/>
                    <a:pt x="1273174" y="905964"/>
                    <a:pt x="1273174" y="911225"/>
                  </a:cubicBezTo>
                  <a:cubicBezTo>
                    <a:pt x="1273174" y="916486"/>
                    <a:pt x="1268910" y="920750"/>
                    <a:pt x="1263649" y="920750"/>
                  </a:cubicBezTo>
                  <a:cubicBezTo>
                    <a:pt x="1258388" y="920750"/>
                    <a:pt x="1254124" y="916486"/>
                    <a:pt x="1254124" y="911225"/>
                  </a:cubicBezTo>
                  <a:cubicBezTo>
                    <a:pt x="1254124" y="905964"/>
                    <a:pt x="1258388" y="901700"/>
                    <a:pt x="1263649" y="901700"/>
                  </a:cubicBezTo>
                  <a:close/>
                  <a:moveTo>
                    <a:pt x="1221581" y="901700"/>
                  </a:moveTo>
                  <a:cubicBezTo>
                    <a:pt x="1226404" y="901700"/>
                    <a:pt x="1230313" y="905964"/>
                    <a:pt x="1230313" y="911225"/>
                  </a:cubicBezTo>
                  <a:cubicBezTo>
                    <a:pt x="1230313" y="916486"/>
                    <a:pt x="1226404" y="920750"/>
                    <a:pt x="1221581" y="920750"/>
                  </a:cubicBezTo>
                  <a:cubicBezTo>
                    <a:pt x="1216758" y="920750"/>
                    <a:pt x="1212849" y="916486"/>
                    <a:pt x="1212849" y="911225"/>
                  </a:cubicBezTo>
                  <a:cubicBezTo>
                    <a:pt x="1212849" y="905964"/>
                    <a:pt x="1216758" y="901700"/>
                    <a:pt x="1221581" y="901700"/>
                  </a:cubicBezTo>
                  <a:close/>
                  <a:moveTo>
                    <a:pt x="1177924" y="901700"/>
                  </a:moveTo>
                  <a:cubicBezTo>
                    <a:pt x="1183185" y="901700"/>
                    <a:pt x="1187449" y="905964"/>
                    <a:pt x="1187449" y="911225"/>
                  </a:cubicBezTo>
                  <a:cubicBezTo>
                    <a:pt x="1187449" y="916486"/>
                    <a:pt x="1183185" y="920750"/>
                    <a:pt x="1177924" y="920750"/>
                  </a:cubicBezTo>
                  <a:cubicBezTo>
                    <a:pt x="1172663" y="920750"/>
                    <a:pt x="1168399" y="916486"/>
                    <a:pt x="1168399" y="911225"/>
                  </a:cubicBezTo>
                  <a:cubicBezTo>
                    <a:pt x="1168399" y="905964"/>
                    <a:pt x="1172663" y="901700"/>
                    <a:pt x="1177924" y="901700"/>
                  </a:cubicBezTo>
                  <a:close/>
                  <a:moveTo>
                    <a:pt x="1135062" y="901700"/>
                  </a:moveTo>
                  <a:cubicBezTo>
                    <a:pt x="1140323" y="901700"/>
                    <a:pt x="1144587" y="905964"/>
                    <a:pt x="1144587" y="911225"/>
                  </a:cubicBezTo>
                  <a:cubicBezTo>
                    <a:pt x="1144587" y="916486"/>
                    <a:pt x="1140323" y="920750"/>
                    <a:pt x="1135062" y="920750"/>
                  </a:cubicBezTo>
                  <a:cubicBezTo>
                    <a:pt x="1129801" y="920750"/>
                    <a:pt x="1125537" y="916486"/>
                    <a:pt x="1125537" y="911225"/>
                  </a:cubicBezTo>
                  <a:cubicBezTo>
                    <a:pt x="1125537" y="905964"/>
                    <a:pt x="1129801" y="901700"/>
                    <a:pt x="1135062" y="901700"/>
                  </a:cubicBezTo>
                  <a:close/>
                  <a:moveTo>
                    <a:pt x="791369" y="901700"/>
                  </a:moveTo>
                  <a:cubicBezTo>
                    <a:pt x="796192" y="901700"/>
                    <a:pt x="800101" y="905964"/>
                    <a:pt x="800101" y="911225"/>
                  </a:cubicBezTo>
                  <a:cubicBezTo>
                    <a:pt x="800101" y="916486"/>
                    <a:pt x="796192" y="920750"/>
                    <a:pt x="791369" y="920750"/>
                  </a:cubicBezTo>
                  <a:cubicBezTo>
                    <a:pt x="786546" y="920750"/>
                    <a:pt x="782637" y="916486"/>
                    <a:pt x="782637" y="911225"/>
                  </a:cubicBezTo>
                  <a:cubicBezTo>
                    <a:pt x="782637" y="905964"/>
                    <a:pt x="786546" y="901700"/>
                    <a:pt x="791369" y="901700"/>
                  </a:cubicBezTo>
                  <a:close/>
                  <a:moveTo>
                    <a:pt x="219604" y="865188"/>
                  </a:moveTo>
                  <a:cubicBezTo>
                    <a:pt x="220133" y="866246"/>
                    <a:pt x="220662" y="867305"/>
                    <a:pt x="220662" y="868363"/>
                  </a:cubicBezTo>
                  <a:cubicBezTo>
                    <a:pt x="220662" y="873655"/>
                    <a:pt x="216429" y="877888"/>
                    <a:pt x="211137" y="877888"/>
                  </a:cubicBezTo>
                  <a:cubicBezTo>
                    <a:pt x="208491" y="877888"/>
                    <a:pt x="206374" y="876830"/>
                    <a:pt x="204787" y="874713"/>
                  </a:cubicBezTo>
                  <a:cubicBezTo>
                    <a:pt x="209550" y="871538"/>
                    <a:pt x="214841" y="868363"/>
                    <a:pt x="219604" y="865188"/>
                  </a:cubicBezTo>
                  <a:close/>
                  <a:moveTo>
                    <a:pt x="1758156" y="860426"/>
                  </a:moveTo>
                  <a:cubicBezTo>
                    <a:pt x="1762979" y="860426"/>
                    <a:pt x="1766888" y="864335"/>
                    <a:pt x="1766888" y="869158"/>
                  </a:cubicBezTo>
                  <a:cubicBezTo>
                    <a:pt x="1766888" y="873981"/>
                    <a:pt x="1762979" y="877890"/>
                    <a:pt x="1758156" y="877890"/>
                  </a:cubicBezTo>
                  <a:cubicBezTo>
                    <a:pt x="1753333" y="877890"/>
                    <a:pt x="1749424" y="873981"/>
                    <a:pt x="1749424" y="869158"/>
                  </a:cubicBezTo>
                  <a:cubicBezTo>
                    <a:pt x="1749424" y="864335"/>
                    <a:pt x="1753333" y="860426"/>
                    <a:pt x="1758156" y="860426"/>
                  </a:cubicBezTo>
                  <a:close/>
                  <a:moveTo>
                    <a:pt x="1714499" y="860426"/>
                  </a:moveTo>
                  <a:cubicBezTo>
                    <a:pt x="1719760" y="860426"/>
                    <a:pt x="1724024" y="864335"/>
                    <a:pt x="1724024" y="869158"/>
                  </a:cubicBezTo>
                  <a:cubicBezTo>
                    <a:pt x="1724024" y="873981"/>
                    <a:pt x="1719760" y="877890"/>
                    <a:pt x="1714499" y="877890"/>
                  </a:cubicBezTo>
                  <a:cubicBezTo>
                    <a:pt x="1709238" y="877890"/>
                    <a:pt x="1704974" y="873981"/>
                    <a:pt x="1704974" y="869158"/>
                  </a:cubicBezTo>
                  <a:cubicBezTo>
                    <a:pt x="1704974" y="864335"/>
                    <a:pt x="1709238" y="860426"/>
                    <a:pt x="1714499" y="860426"/>
                  </a:cubicBezTo>
                  <a:close/>
                  <a:moveTo>
                    <a:pt x="1671637" y="860426"/>
                  </a:moveTo>
                  <a:cubicBezTo>
                    <a:pt x="1676898" y="860426"/>
                    <a:pt x="1681162" y="864335"/>
                    <a:pt x="1681162" y="869158"/>
                  </a:cubicBezTo>
                  <a:cubicBezTo>
                    <a:pt x="1681162" y="873981"/>
                    <a:pt x="1676898" y="877890"/>
                    <a:pt x="1671637" y="877890"/>
                  </a:cubicBezTo>
                  <a:cubicBezTo>
                    <a:pt x="1666376" y="877890"/>
                    <a:pt x="1662112" y="873981"/>
                    <a:pt x="1662112" y="869158"/>
                  </a:cubicBezTo>
                  <a:cubicBezTo>
                    <a:pt x="1662112" y="864335"/>
                    <a:pt x="1666376" y="860426"/>
                    <a:pt x="1671637" y="860426"/>
                  </a:cubicBezTo>
                  <a:close/>
                  <a:moveTo>
                    <a:pt x="1628774" y="860426"/>
                  </a:moveTo>
                  <a:cubicBezTo>
                    <a:pt x="1634035" y="860426"/>
                    <a:pt x="1638299" y="864335"/>
                    <a:pt x="1638299" y="869158"/>
                  </a:cubicBezTo>
                  <a:cubicBezTo>
                    <a:pt x="1638299" y="873981"/>
                    <a:pt x="1634035" y="877890"/>
                    <a:pt x="1628774" y="877890"/>
                  </a:cubicBezTo>
                  <a:cubicBezTo>
                    <a:pt x="1623513" y="877890"/>
                    <a:pt x="1619249" y="873981"/>
                    <a:pt x="1619249" y="869158"/>
                  </a:cubicBezTo>
                  <a:cubicBezTo>
                    <a:pt x="1619249" y="864335"/>
                    <a:pt x="1623513" y="860426"/>
                    <a:pt x="1628774" y="860426"/>
                  </a:cubicBezTo>
                  <a:close/>
                  <a:moveTo>
                    <a:pt x="1585912" y="860426"/>
                  </a:moveTo>
                  <a:cubicBezTo>
                    <a:pt x="1591173" y="860426"/>
                    <a:pt x="1595437" y="864335"/>
                    <a:pt x="1595437" y="869158"/>
                  </a:cubicBezTo>
                  <a:cubicBezTo>
                    <a:pt x="1595437" y="873981"/>
                    <a:pt x="1591173" y="877890"/>
                    <a:pt x="1585912" y="877890"/>
                  </a:cubicBezTo>
                  <a:cubicBezTo>
                    <a:pt x="1580651" y="877890"/>
                    <a:pt x="1576387" y="873981"/>
                    <a:pt x="1576387" y="869158"/>
                  </a:cubicBezTo>
                  <a:cubicBezTo>
                    <a:pt x="1576387" y="864335"/>
                    <a:pt x="1580651" y="860426"/>
                    <a:pt x="1585912" y="860426"/>
                  </a:cubicBezTo>
                  <a:close/>
                  <a:moveTo>
                    <a:pt x="1543049" y="860426"/>
                  </a:moveTo>
                  <a:cubicBezTo>
                    <a:pt x="1548310" y="860426"/>
                    <a:pt x="1552574" y="864335"/>
                    <a:pt x="1552574" y="869158"/>
                  </a:cubicBezTo>
                  <a:cubicBezTo>
                    <a:pt x="1552574" y="873981"/>
                    <a:pt x="1548310" y="877890"/>
                    <a:pt x="1543049" y="877890"/>
                  </a:cubicBezTo>
                  <a:cubicBezTo>
                    <a:pt x="1537788" y="877890"/>
                    <a:pt x="1533524" y="873981"/>
                    <a:pt x="1533524" y="869158"/>
                  </a:cubicBezTo>
                  <a:cubicBezTo>
                    <a:pt x="1533524" y="864335"/>
                    <a:pt x="1537788" y="860426"/>
                    <a:pt x="1543049" y="860426"/>
                  </a:cubicBezTo>
                  <a:close/>
                  <a:moveTo>
                    <a:pt x="1500187" y="860426"/>
                  </a:moveTo>
                  <a:cubicBezTo>
                    <a:pt x="1505448" y="860426"/>
                    <a:pt x="1509712" y="864335"/>
                    <a:pt x="1509712" y="869158"/>
                  </a:cubicBezTo>
                  <a:cubicBezTo>
                    <a:pt x="1509712" y="873981"/>
                    <a:pt x="1505448" y="877890"/>
                    <a:pt x="1500187" y="877890"/>
                  </a:cubicBezTo>
                  <a:cubicBezTo>
                    <a:pt x="1494926" y="877890"/>
                    <a:pt x="1490662" y="873981"/>
                    <a:pt x="1490662" y="869158"/>
                  </a:cubicBezTo>
                  <a:cubicBezTo>
                    <a:pt x="1490662" y="864335"/>
                    <a:pt x="1494926" y="860426"/>
                    <a:pt x="1500187" y="860426"/>
                  </a:cubicBezTo>
                  <a:close/>
                  <a:moveTo>
                    <a:pt x="1457052" y="860426"/>
                  </a:moveTo>
                  <a:cubicBezTo>
                    <a:pt x="1457052" y="860426"/>
                    <a:pt x="1457052" y="860426"/>
                    <a:pt x="1457596" y="860426"/>
                  </a:cubicBezTo>
                  <a:cubicBezTo>
                    <a:pt x="1462495" y="860426"/>
                    <a:pt x="1466849" y="864418"/>
                    <a:pt x="1466849" y="868908"/>
                  </a:cubicBezTo>
                  <a:cubicBezTo>
                    <a:pt x="1466849" y="873898"/>
                    <a:pt x="1462495" y="877889"/>
                    <a:pt x="1457596" y="877889"/>
                  </a:cubicBezTo>
                  <a:cubicBezTo>
                    <a:pt x="1457596" y="877889"/>
                    <a:pt x="1457596" y="877889"/>
                    <a:pt x="1457052" y="877889"/>
                  </a:cubicBezTo>
                  <a:cubicBezTo>
                    <a:pt x="1452153" y="877390"/>
                    <a:pt x="1447799" y="873898"/>
                    <a:pt x="1447799" y="868908"/>
                  </a:cubicBezTo>
                  <a:cubicBezTo>
                    <a:pt x="1447799" y="864418"/>
                    <a:pt x="1452153" y="860426"/>
                    <a:pt x="1457052" y="860426"/>
                  </a:cubicBezTo>
                  <a:close/>
                  <a:moveTo>
                    <a:pt x="769665" y="860426"/>
                  </a:moveTo>
                  <a:cubicBezTo>
                    <a:pt x="769665" y="860426"/>
                    <a:pt x="769665" y="860426"/>
                    <a:pt x="770209" y="860426"/>
                  </a:cubicBezTo>
                  <a:cubicBezTo>
                    <a:pt x="775108" y="860426"/>
                    <a:pt x="779462" y="864418"/>
                    <a:pt x="779462" y="868908"/>
                  </a:cubicBezTo>
                  <a:cubicBezTo>
                    <a:pt x="779462" y="873898"/>
                    <a:pt x="775108" y="877889"/>
                    <a:pt x="770209" y="877889"/>
                  </a:cubicBezTo>
                  <a:cubicBezTo>
                    <a:pt x="770209" y="877889"/>
                    <a:pt x="770209" y="877889"/>
                    <a:pt x="769665" y="877889"/>
                  </a:cubicBezTo>
                  <a:cubicBezTo>
                    <a:pt x="764766" y="877390"/>
                    <a:pt x="760412" y="873898"/>
                    <a:pt x="760412" y="868908"/>
                  </a:cubicBezTo>
                  <a:cubicBezTo>
                    <a:pt x="760412" y="864418"/>
                    <a:pt x="764766" y="860426"/>
                    <a:pt x="769665" y="860426"/>
                  </a:cubicBezTo>
                  <a:close/>
                  <a:moveTo>
                    <a:pt x="726281" y="860426"/>
                  </a:moveTo>
                  <a:cubicBezTo>
                    <a:pt x="731104" y="860426"/>
                    <a:pt x="735013" y="864335"/>
                    <a:pt x="735013" y="869158"/>
                  </a:cubicBezTo>
                  <a:cubicBezTo>
                    <a:pt x="735013" y="873981"/>
                    <a:pt x="731104" y="877890"/>
                    <a:pt x="726281" y="877890"/>
                  </a:cubicBezTo>
                  <a:cubicBezTo>
                    <a:pt x="721458" y="877890"/>
                    <a:pt x="717549" y="873981"/>
                    <a:pt x="717549" y="869158"/>
                  </a:cubicBezTo>
                  <a:cubicBezTo>
                    <a:pt x="717549" y="864335"/>
                    <a:pt x="721458" y="860426"/>
                    <a:pt x="726281" y="860426"/>
                  </a:cubicBezTo>
                  <a:close/>
                  <a:moveTo>
                    <a:pt x="683419" y="860426"/>
                  </a:moveTo>
                  <a:cubicBezTo>
                    <a:pt x="688242" y="860426"/>
                    <a:pt x="692151" y="864335"/>
                    <a:pt x="692151" y="869158"/>
                  </a:cubicBezTo>
                  <a:cubicBezTo>
                    <a:pt x="692151" y="873981"/>
                    <a:pt x="688242" y="877890"/>
                    <a:pt x="683419" y="877890"/>
                  </a:cubicBezTo>
                  <a:cubicBezTo>
                    <a:pt x="678596" y="877890"/>
                    <a:pt x="674687" y="873981"/>
                    <a:pt x="674687" y="869158"/>
                  </a:cubicBezTo>
                  <a:cubicBezTo>
                    <a:pt x="674687" y="864335"/>
                    <a:pt x="678596" y="860426"/>
                    <a:pt x="683419" y="860426"/>
                  </a:cubicBezTo>
                  <a:close/>
                  <a:moveTo>
                    <a:pt x="640556" y="860426"/>
                  </a:moveTo>
                  <a:cubicBezTo>
                    <a:pt x="645379" y="860426"/>
                    <a:pt x="649288" y="864335"/>
                    <a:pt x="649288" y="869158"/>
                  </a:cubicBezTo>
                  <a:cubicBezTo>
                    <a:pt x="649288" y="873981"/>
                    <a:pt x="645379" y="877890"/>
                    <a:pt x="640556" y="877890"/>
                  </a:cubicBezTo>
                  <a:cubicBezTo>
                    <a:pt x="635733" y="877890"/>
                    <a:pt x="631824" y="873981"/>
                    <a:pt x="631824" y="869158"/>
                  </a:cubicBezTo>
                  <a:cubicBezTo>
                    <a:pt x="631824" y="864335"/>
                    <a:pt x="635733" y="860426"/>
                    <a:pt x="640556" y="860426"/>
                  </a:cubicBezTo>
                  <a:close/>
                  <a:moveTo>
                    <a:pt x="597694" y="860426"/>
                  </a:moveTo>
                  <a:cubicBezTo>
                    <a:pt x="602517" y="860426"/>
                    <a:pt x="606426" y="864335"/>
                    <a:pt x="606426" y="869158"/>
                  </a:cubicBezTo>
                  <a:cubicBezTo>
                    <a:pt x="606426" y="873981"/>
                    <a:pt x="602517" y="877890"/>
                    <a:pt x="597694" y="877890"/>
                  </a:cubicBezTo>
                  <a:cubicBezTo>
                    <a:pt x="592871" y="877890"/>
                    <a:pt x="588962" y="873981"/>
                    <a:pt x="588962" y="869158"/>
                  </a:cubicBezTo>
                  <a:cubicBezTo>
                    <a:pt x="588962" y="864335"/>
                    <a:pt x="592871" y="860426"/>
                    <a:pt x="597694" y="860426"/>
                  </a:cubicBezTo>
                  <a:close/>
                  <a:moveTo>
                    <a:pt x="554037" y="860426"/>
                  </a:moveTo>
                  <a:cubicBezTo>
                    <a:pt x="559298" y="860426"/>
                    <a:pt x="563562" y="864335"/>
                    <a:pt x="563562" y="869158"/>
                  </a:cubicBezTo>
                  <a:cubicBezTo>
                    <a:pt x="563562" y="873981"/>
                    <a:pt x="559298" y="877890"/>
                    <a:pt x="554037" y="877890"/>
                  </a:cubicBezTo>
                  <a:cubicBezTo>
                    <a:pt x="548776" y="877890"/>
                    <a:pt x="544512" y="873981"/>
                    <a:pt x="544512" y="869158"/>
                  </a:cubicBezTo>
                  <a:cubicBezTo>
                    <a:pt x="544512" y="864335"/>
                    <a:pt x="548776" y="860426"/>
                    <a:pt x="554037" y="860426"/>
                  </a:cubicBezTo>
                  <a:close/>
                  <a:moveTo>
                    <a:pt x="511174" y="860426"/>
                  </a:moveTo>
                  <a:cubicBezTo>
                    <a:pt x="516435" y="860426"/>
                    <a:pt x="520699" y="864335"/>
                    <a:pt x="520699" y="869158"/>
                  </a:cubicBezTo>
                  <a:cubicBezTo>
                    <a:pt x="520699" y="873981"/>
                    <a:pt x="516435" y="877890"/>
                    <a:pt x="511174" y="877890"/>
                  </a:cubicBezTo>
                  <a:cubicBezTo>
                    <a:pt x="505913" y="877890"/>
                    <a:pt x="501649" y="873981"/>
                    <a:pt x="501649" y="869158"/>
                  </a:cubicBezTo>
                  <a:cubicBezTo>
                    <a:pt x="501649" y="864335"/>
                    <a:pt x="505913" y="860426"/>
                    <a:pt x="511174" y="860426"/>
                  </a:cubicBezTo>
                  <a:close/>
                  <a:moveTo>
                    <a:pt x="468312" y="860426"/>
                  </a:moveTo>
                  <a:cubicBezTo>
                    <a:pt x="473573" y="860426"/>
                    <a:pt x="477837" y="864335"/>
                    <a:pt x="477837" y="869158"/>
                  </a:cubicBezTo>
                  <a:cubicBezTo>
                    <a:pt x="477837" y="873981"/>
                    <a:pt x="473573" y="877890"/>
                    <a:pt x="468312" y="877890"/>
                  </a:cubicBezTo>
                  <a:cubicBezTo>
                    <a:pt x="463051" y="877890"/>
                    <a:pt x="458787" y="873981"/>
                    <a:pt x="458787" y="869158"/>
                  </a:cubicBezTo>
                  <a:cubicBezTo>
                    <a:pt x="458787" y="864335"/>
                    <a:pt x="463051" y="860426"/>
                    <a:pt x="468312" y="860426"/>
                  </a:cubicBezTo>
                  <a:close/>
                  <a:moveTo>
                    <a:pt x="425177" y="860426"/>
                  </a:moveTo>
                  <a:cubicBezTo>
                    <a:pt x="430620" y="860426"/>
                    <a:pt x="434974" y="864418"/>
                    <a:pt x="434974" y="868908"/>
                  </a:cubicBezTo>
                  <a:cubicBezTo>
                    <a:pt x="434974" y="873898"/>
                    <a:pt x="430620" y="877889"/>
                    <a:pt x="425177" y="877889"/>
                  </a:cubicBezTo>
                  <a:cubicBezTo>
                    <a:pt x="419734" y="877390"/>
                    <a:pt x="415924" y="873898"/>
                    <a:pt x="415924" y="868908"/>
                  </a:cubicBezTo>
                  <a:cubicBezTo>
                    <a:pt x="415924" y="864418"/>
                    <a:pt x="419734" y="860426"/>
                    <a:pt x="425177" y="860426"/>
                  </a:cubicBezTo>
                  <a:close/>
                  <a:moveTo>
                    <a:pt x="382587" y="860426"/>
                  </a:moveTo>
                  <a:cubicBezTo>
                    <a:pt x="387848" y="860426"/>
                    <a:pt x="392112" y="864335"/>
                    <a:pt x="392112" y="869158"/>
                  </a:cubicBezTo>
                  <a:cubicBezTo>
                    <a:pt x="392112" y="873981"/>
                    <a:pt x="387848" y="877890"/>
                    <a:pt x="382587" y="877890"/>
                  </a:cubicBezTo>
                  <a:cubicBezTo>
                    <a:pt x="377326" y="877890"/>
                    <a:pt x="373062" y="873981"/>
                    <a:pt x="373062" y="869158"/>
                  </a:cubicBezTo>
                  <a:cubicBezTo>
                    <a:pt x="373062" y="864335"/>
                    <a:pt x="377326" y="860426"/>
                    <a:pt x="382587" y="860426"/>
                  </a:cubicBezTo>
                  <a:close/>
                  <a:moveTo>
                    <a:pt x="339724" y="860426"/>
                  </a:moveTo>
                  <a:cubicBezTo>
                    <a:pt x="344985" y="860426"/>
                    <a:pt x="349249" y="864335"/>
                    <a:pt x="349249" y="869158"/>
                  </a:cubicBezTo>
                  <a:cubicBezTo>
                    <a:pt x="349249" y="873981"/>
                    <a:pt x="344985" y="877890"/>
                    <a:pt x="339724" y="877890"/>
                  </a:cubicBezTo>
                  <a:cubicBezTo>
                    <a:pt x="334463" y="877890"/>
                    <a:pt x="330199" y="873981"/>
                    <a:pt x="330199" y="869158"/>
                  </a:cubicBezTo>
                  <a:cubicBezTo>
                    <a:pt x="330199" y="864335"/>
                    <a:pt x="334463" y="860426"/>
                    <a:pt x="339724" y="860426"/>
                  </a:cubicBezTo>
                  <a:close/>
                  <a:moveTo>
                    <a:pt x="296862" y="860426"/>
                  </a:moveTo>
                  <a:cubicBezTo>
                    <a:pt x="302123" y="860426"/>
                    <a:pt x="306387" y="864335"/>
                    <a:pt x="306387" y="869158"/>
                  </a:cubicBezTo>
                  <a:cubicBezTo>
                    <a:pt x="306387" y="873981"/>
                    <a:pt x="302123" y="877890"/>
                    <a:pt x="296862" y="877890"/>
                  </a:cubicBezTo>
                  <a:cubicBezTo>
                    <a:pt x="291601" y="877890"/>
                    <a:pt x="287337" y="873981"/>
                    <a:pt x="287337" y="869158"/>
                  </a:cubicBezTo>
                  <a:cubicBezTo>
                    <a:pt x="287337" y="864335"/>
                    <a:pt x="291601" y="860426"/>
                    <a:pt x="296862" y="860426"/>
                  </a:cubicBezTo>
                  <a:close/>
                  <a:moveTo>
                    <a:pt x="253999" y="860426"/>
                  </a:moveTo>
                  <a:cubicBezTo>
                    <a:pt x="259260" y="860426"/>
                    <a:pt x="263524" y="864335"/>
                    <a:pt x="263524" y="869158"/>
                  </a:cubicBezTo>
                  <a:cubicBezTo>
                    <a:pt x="263524" y="873981"/>
                    <a:pt x="259260" y="877890"/>
                    <a:pt x="253999" y="877890"/>
                  </a:cubicBezTo>
                  <a:cubicBezTo>
                    <a:pt x="248738" y="877890"/>
                    <a:pt x="244474" y="873981"/>
                    <a:pt x="244474" y="869158"/>
                  </a:cubicBezTo>
                  <a:cubicBezTo>
                    <a:pt x="244474" y="864335"/>
                    <a:pt x="248738" y="860426"/>
                    <a:pt x="253999" y="860426"/>
                  </a:cubicBezTo>
                  <a:close/>
                  <a:moveTo>
                    <a:pt x="2746375" y="860425"/>
                  </a:moveTo>
                  <a:cubicBezTo>
                    <a:pt x="2751636" y="860425"/>
                    <a:pt x="2755900" y="864334"/>
                    <a:pt x="2755900" y="869157"/>
                  </a:cubicBezTo>
                  <a:cubicBezTo>
                    <a:pt x="2755900" y="873980"/>
                    <a:pt x="2751636" y="877889"/>
                    <a:pt x="2746375" y="877889"/>
                  </a:cubicBezTo>
                  <a:cubicBezTo>
                    <a:pt x="2741114" y="877889"/>
                    <a:pt x="2736850" y="873980"/>
                    <a:pt x="2736850" y="869157"/>
                  </a:cubicBezTo>
                  <a:cubicBezTo>
                    <a:pt x="2736850" y="864334"/>
                    <a:pt x="2741114" y="860425"/>
                    <a:pt x="2746375" y="860425"/>
                  </a:cubicBezTo>
                  <a:close/>
                  <a:moveTo>
                    <a:pt x="2703512" y="860425"/>
                  </a:moveTo>
                  <a:cubicBezTo>
                    <a:pt x="2708773" y="860425"/>
                    <a:pt x="2713037" y="864334"/>
                    <a:pt x="2713037" y="869157"/>
                  </a:cubicBezTo>
                  <a:cubicBezTo>
                    <a:pt x="2713037" y="873980"/>
                    <a:pt x="2708773" y="877889"/>
                    <a:pt x="2703512" y="877889"/>
                  </a:cubicBezTo>
                  <a:cubicBezTo>
                    <a:pt x="2698251" y="877889"/>
                    <a:pt x="2693987" y="873980"/>
                    <a:pt x="2693987" y="869157"/>
                  </a:cubicBezTo>
                  <a:cubicBezTo>
                    <a:pt x="2693987" y="864334"/>
                    <a:pt x="2698251" y="860425"/>
                    <a:pt x="2703512" y="860425"/>
                  </a:cubicBezTo>
                  <a:close/>
                  <a:moveTo>
                    <a:pt x="2660650" y="860425"/>
                  </a:moveTo>
                  <a:cubicBezTo>
                    <a:pt x="2665911" y="860425"/>
                    <a:pt x="2670175" y="864334"/>
                    <a:pt x="2670175" y="869157"/>
                  </a:cubicBezTo>
                  <a:cubicBezTo>
                    <a:pt x="2670175" y="873980"/>
                    <a:pt x="2665911" y="877889"/>
                    <a:pt x="2660650" y="877889"/>
                  </a:cubicBezTo>
                  <a:cubicBezTo>
                    <a:pt x="2655389" y="877889"/>
                    <a:pt x="2651125" y="873980"/>
                    <a:pt x="2651125" y="869157"/>
                  </a:cubicBezTo>
                  <a:cubicBezTo>
                    <a:pt x="2651125" y="864334"/>
                    <a:pt x="2655389" y="860425"/>
                    <a:pt x="2660650" y="860425"/>
                  </a:cubicBezTo>
                  <a:close/>
                  <a:moveTo>
                    <a:pt x="2617787" y="860425"/>
                  </a:moveTo>
                  <a:cubicBezTo>
                    <a:pt x="2623048" y="860425"/>
                    <a:pt x="2627312" y="864334"/>
                    <a:pt x="2627312" y="869157"/>
                  </a:cubicBezTo>
                  <a:cubicBezTo>
                    <a:pt x="2627312" y="873980"/>
                    <a:pt x="2623048" y="877889"/>
                    <a:pt x="2617787" y="877889"/>
                  </a:cubicBezTo>
                  <a:cubicBezTo>
                    <a:pt x="2612526" y="877889"/>
                    <a:pt x="2608262" y="873980"/>
                    <a:pt x="2608262" y="869157"/>
                  </a:cubicBezTo>
                  <a:cubicBezTo>
                    <a:pt x="2608262" y="864334"/>
                    <a:pt x="2612526" y="860425"/>
                    <a:pt x="2617787" y="860425"/>
                  </a:cubicBezTo>
                  <a:close/>
                  <a:moveTo>
                    <a:pt x="2574925" y="860425"/>
                  </a:moveTo>
                  <a:cubicBezTo>
                    <a:pt x="2580186" y="860425"/>
                    <a:pt x="2584450" y="864334"/>
                    <a:pt x="2584450" y="869157"/>
                  </a:cubicBezTo>
                  <a:cubicBezTo>
                    <a:pt x="2584450" y="873980"/>
                    <a:pt x="2580186" y="877889"/>
                    <a:pt x="2574925" y="877889"/>
                  </a:cubicBezTo>
                  <a:cubicBezTo>
                    <a:pt x="2569664" y="877889"/>
                    <a:pt x="2565400" y="873980"/>
                    <a:pt x="2565400" y="869157"/>
                  </a:cubicBezTo>
                  <a:cubicBezTo>
                    <a:pt x="2565400" y="864334"/>
                    <a:pt x="2569664" y="860425"/>
                    <a:pt x="2574925" y="860425"/>
                  </a:cubicBezTo>
                  <a:close/>
                  <a:moveTo>
                    <a:pt x="2531269" y="860425"/>
                  </a:moveTo>
                  <a:cubicBezTo>
                    <a:pt x="2536092" y="860425"/>
                    <a:pt x="2540001" y="864334"/>
                    <a:pt x="2540001" y="869157"/>
                  </a:cubicBezTo>
                  <a:cubicBezTo>
                    <a:pt x="2540001" y="873980"/>
                    <a:pt x="2536092" y="877889"/>
                    <a:pt x="2531269" y="877889"/>
                  </a:cubicBezTo>
                  <a:cubicBezTo>
                    <a:pt x="2526446" y="877889"/>
                    <a:pt x="2522537" y="873980"/>
                    <a:pt x="2522537" y="869157"/>
                  </a:cubicBezTo>
                  <a:cubicBezTo>
                    <a:pt x="2522537" y="864334"/>
                    <a:pt x="2526446" y="860425"/>
                    <a:pt x="2531269" y="860425"/>
                  </a:cubicBezTo>
                  <a:close/>
                  <a:moveTo>
                    <a:pt x="2487893" y="860425"/>
                  </a:moveTo>
                  <a:cubicBezTo>
                    <a:pt x="2487893" y="860425"/>
                    <a:pt x="2487893" y="860425"/>
                    <a:pt x="2488406" y="860425"/>
                  </a:cubicBezTo>
                  <a:cubicBezTo>
                    <a:pt x="2493543" y="860425"/>
                    <a:pt x="2497138" y="864417"/>
                    <a:pt x="2497138" y="868907"/>
                  </a:cubicBezTo>
                  <a:cubicBezTo>
                    <a:pt x="2497138" y="873897"/>
                    <a:pt x="2493543" y="877888"/>
                    <a:pt x="2488406" y="877888"/>
                  </a:cubicBezTo>
                  <a:cubicBezTo>
                    <a:pt x="2488406" y="877888"/>
                    <a:pt x="2488406" y="877888"/>
                    <a:pt x="2487893" y="877888"/>
                  </a:cubicBezTo>
                  <a:cubicBezTo>
                    <a:pt x="2483270" y="877389"/>
                    <a:pt x="2479675" y="873897"/>
                    <a:pt x="2479675" y="868907"/>
                  </a:cubicBezTo>
                  <a:cubicBezTo>
                    <a:pt x="2479675" y="864417"/>
                    <a:pt x="2483270" y="860425"/>
                    <a:pt x="2487893" y="860425"/>
                  </a:cubicBezTo>
                  <a:close/>
                  <a:moveTo>
                    <a:pt x="2446337" y="860425"/>
                  </a:moveTo>
                  <a:cubicBezTo>
                    <a:pt x="2451598" y="860425"/>
                    <a:pt x="2455862" y="864334"/>
                    <a:pt x="2455862" y="869157"/>
                  </a:cubicBezTo>
                  <a:cubicBezTo>
                    <a:pt x="2455862" y="873980"/>
                    <a:pt x="2451598" y="877889"/>
                    <a:pt x="2446337" y="877889"/>
                  </a:cubicBezTo>
                  <a:cubicBezTo>
                    <a:pt x="2441076" y="877889"/>
                    <a:pt x="2436812" y="873980"/>
                    <a:pt x="2436812" y="869157"/>
                  </a:cubicBezTo>
                  <a:cubicBezTo>
                    <a:pt x="2436812" y="864334"/>
                    <a:pt x="2441076" y="860425"/>
                    <a:pt x="2446337" y="860425"/>
                  </a:cubicBezTo>
                  <a:close/>
                  <a:moveTo>
                    <a:pt x="2402681" y="860425"/>
                  </a:moveTo>
                  <a:cubicBezTo>
                    <a:pt x="2407504" y="860425"/>
                    <a:pt x="2411413" y="864334"/>
                    <a:pt x="2411413" y="869157"/>
                  </a:cubicBezTo>
                  <a:cubicBezTo>
                    <a:pt x="2411413" y="873980"/>
                    <a:pt x="2407504" y="877889"/>
                    <a:pt x="2402681" y="877889"/>
                  </a:cubicBezTo>
                  <a:cubicBezTo>
                    <a:pt x="2397858" y="877889"/>
                    <a:pt x="2393949" y="873980"/>
                    <a:pt x="2393949" y="869157"/>
                  </a:cubicBezTo>
                  <a:cubicBezTo>
                    <a:pt x="2393949" y="864334"/>
                    <a:pt x="2397858" y="860425"/>
                    <a:pt x="2402681" y="860425"/>
                  </a:cubicBezTo>
                  <a:close/>
                  <a:moveTo>
                    <a:pt x="2359819" y="860425"/>
                  </a:moveTo>
                  <a:cubicBezTo>
                    <a:pt x="2364642" y="860425"/>
                    <a:pt x="2368551" y="864334"/>
                    <a:pt x="2368551" y="869157"/>
                  </a:cubicBezTo>
                  <a:cubicBezTo>
                    <a:pt x="2368551" y="873980"/>
                    <a:pt x="2364642" y="877889"/>
                    <a:pt x="2359819" y="877889"/>
                  </a:cubicBezTo>
                  <a:cubicBezTo>
                    <a:pt x="2354996" y="877889"/>
                    <a:pt x="2351087" y="873980"/>
                    <a:pt x="2351087" y="869157"/>
                  </a:cubicBezTo>
                  <a:cubicBezTo>
                    <a:pt x="2351087" y="864334"/>
                    <a:pt x="2354996" y="860425"/>
                    <a:pt x="2359819" y="860425"/>
                  </a:cubicBezTo>
                  <a:close/>
                  <a:moveTo>
                    <a:pt x="2316162" y="860425"/>
                  </a:moveTo>
                  <a:cubicBezTo>
                    <a:pt x="2321423" y="860425"/>
                    <a:pt x="2325687" y="864334"/>
                    <a:pt x="2325687" y="869157"/>
                  </a:cubicBezTo>
                  <a:cubicBezTo>
                    <a:pt x="2325687" y="873980"/>
                    <a:pt x="2321423" y="877889"/>
                    <a:pt x="2316162" y="877889"/>
                  </a:cubicBezTo>
                  <a:cubicBezTo>
                    <a:pt x="2310901" y="877889"/>
                    <a:pt x="2306637" y="873980"/>
                    <a:pt x="2306637" y="869157"/>
                  </a:cubicBezTo>
                  <a:cubicBezTo>
                    <a:pt x="2306637" y="864334"/>
                    <a:pt x="2310901" y="860425"/>
                    <a:pt x="2316162" y="860425"/>
                  </a:cubicBezTo>
                  <a:close/>
                  <a:moveTo>
                    <a:pt x="2273299" y="860425"/>
                  </a:moveTo>
                  <a:cubicBezTo>
                    <a:pt x="2278560" y="860425"/>
                    <a:pt x="2282824" y="864334"/>
                    <a:pt x="2282824" y="869157"/>
                  </a:cubicBezTo>
                  <a:cubicBezTo>
                    <a:pt x="2282824" y="873980"/>
                    <a:pt x="2278560" y="877889"/>
                    <a:pt x="2273299" y="877889"/>
                  </a:cubicBezTo>
                  <a:cubicBezTo>
                    <a:pt x="2268038" y="877889"/>
                    <a:pt x="2263774" y="873980"/>
                    <a:pt x="2263774" y="869157"/>
                  </a:cubicBezTo>
                  <a:cubicBezTo>
                    <a:pt x="2263774" y="864334"/>
                    <a:pt x="2268038" y="860425"/>
                    <a:pt x="2273299" y="860425"/>
                  </a:cubicBezTo>
                  <a:close/>
                  <a:moveTo>
                    <a:pt x="2230437" y="860425"/>
                  </a:moveTo>
                  <a:cubicBezTo>
                    <a:pt x="2235698" y="860425"/>
                    <a:pt x="2239962" y="864334"/>
                    <a:pt x="2239962" y="869157"/>
                  </a:cubicBezTo>
                  <a:cubicBezTo>
                    <a:pt x="2239962" y="873980"/>
                    <a:pt x="2235698" y="877889"/>
                    <a:pt x="2230437" y="877889"/>
                  </a:cubicBezTo>
                  <a:cubicBezTo>
                    <a:pt x="2225176" y="877889"/>
                    <a:pt x="2220912" y="873980"/>
                    <a:pt x="2220912" y="869157"/>
                  </a:cubicBezTo>
                  <a:cubicBezTo>
                    <a:pt x="2220912" y="864334"/>
                    <a:pt x="2225176" y="860425"/>
                    <a:pt x="2230437" y="860425"/>
                  </a:cubicBezTo>
                  <a:close/>
                  <a:moveTo>
                    <a:pt x="2187574" y="860425"/>
                  </a:moveTo>
                  <a:cubicBezTo>
                    <a:pt x="2192835" y="860425"/>
                    <a:pt x="2197099" y="864334"/>
                    <a:pt x="2197099" y="869157"/>
                  </a:cubicBezTo>
                  <a:cubicBezTo>
                    <a:pt x="2197099" y="873980"/>
                    <a:pt x="2192835" y="877889"/>
                    <a:pt x="2187574" y="877889"/>
                  </a:cubicBezTo>
                  <a:cubicBezTo>
                    <a:pt x="2182313" y="877889"/>
                    <a:pt x="2178049" y="873980"/>
                    <a:pt x="2178049" y="869157"/>
                  </a:cubicBezTo>
                  <a:cubicBezTo>
                    <a:pt x="2178049" y="864334"/>
                    <a:pt x="2182313" y="860425"/>
                    <a:pt x="2187574" y="860425"/>
                  </a:cubicBezTo>
                  <a:close/>
                  <a:moveTo>
                    <a:pt x="2144440" y="860425"/>
                  </a:moveTo>
                  <a:cubicBezTo>
                    <a:pt x="2144440" y="860425"/>
                    <a:pt x="2144440" y="860425"/>
                    <a:pt x="2144984" y="860425"/>
                  </a:cubicBezTo>
                  <a:cubicBezTo>
                    <a:pt x="2149883" y="860425"/>
                    <a:pt x="2154237" y="864417"/>
                    <a:pt x="2154237" y="868907"/>
                  </a:cubicBezTo>
                  <a:cubicBezTo>
                    <a:pt x="2154237" y="873897"/>
                    <a:pt x="2149883" y="877888"/>
                    <a:pt x="2144984" y="877888"/>
                  </a:cubicBezTo>
                  <a:cubicBezTo>
                    <a:pt x="2144984" y="877888"/>
                    <a:pt x="2144984" y="877888"/>
                    <a:pt x="2144440" y="877888"/>
                  </a:cubicBezTo>
                  <a:cubicBezTo>
                    <a:pt x="2139541" y="877389"/>
                    <a:pt x="2135187" y="873897"/>
                    <a:pt x="2135187" y="868907"/>
                  </a:cubicBezTo>
                  <a:cubicBezTo>
                    <a:pt x="2135187" y="864417"/>
                    <a:pt x="2139541" y="860425"/>
                    <a:pt x="2144440" y="860425"/>
                  </a:cubicBezTo>
                  <a:close/>
                  <a:moveTo>
                    <a:pt x="2101850" y="860425"/>
                  </a:moveTo>
                  <a:cubicBezTo>
                    <a:pt x="2107111" y="860425"/>
                    <a:pt x="2111375" y="864334"/>
                    <a:pt x="2111375" y="869157"/>
                  </a:cubicBezTo>
                  <a:cubicBezTo>
                    <a:pt x="2111375" y="873980"/>
                    <a:pt x="2107111" y="877889"/>
                    <a:pt x="2101850" y="877889"/>
                  </a:cubicBezTo>
                  <a:cubicBezTo>
                    <a:pt x="2096589" y="877889"/>
                    <a:pt x="2092325" y="873980"/>
                    <a:pt x="2092325" y="869157"/>
                  </a:cubicBezTo>
                  <a:cubicBezTo>
                    <a:pt x="2092325" y="864334"/>
                    <a:pt x="2096589" y="860425"/>
                    <a:pt x="2101850" y="860425"/>
                  </a:cubicBezTo>
                  <a:close/>
                  <a:moveTo>
                    <a:pt x="2058987" y="860425"/>
                  </a:moveTo>
                  <a:cubicBezTo>
                    <a:pt x="2064248" y="860425"/>
                    <a:pt x="2068512" y="864334"/>
                    <a:pt x="2068512" y="869157"/>
                  </a:cubicBezTo>
                  <a:cubicBezTo>
                    <a:pt x="2068512" y="873980"/>
                    <a:pt x="2064248" y="877889"/>
                    <a:pt x="2058987" y="877889"/>
                  </a:cubicBezTo>
                  <a:cubicBezTo>
                    <a:pt x="2053726" y="877889"/>
                    <a:pt x="2049462" y="873980"/>
                    <a:pt x="2049462" y="869157"/>
                  </a:cubicBezTo>
                  <a:cubicBezTo>
                    <a:pt x="2049462" y="864334"/>
                    <a:pt x="2053726" y="860425"/>
                    <a:pt x="2058987" y="860425"/>
                  </a:cubicBezTo>
                  <a:close/>
                  <a:moveTo>
                    <a:pt x="2016125" y="860425"/>
                  </a:moveTo>
                  <a:cubicBezTo>
                    <a:pt x="2021386" y="860425"/>
                    <a:pt x="2025650" y="864334"/>
                    <a:pt x="2025650" y="869157"/>
                  </a:cubicBezTo>
                  <a:cubicBezTo>
                    <a:pt x="2025650" y="873980"/>
                    <a:pt x="2021386" y="877889"/>
                    <a:pt x="2016125" y="877889"/>
                  </a:cubicBezTo>
                  <a:cubicBezTo>
                    <a:pt x="2010864" y="877889"/>
                    <a:pt x="2006600" y="873980"/>
                    <a:pt x="2006600" y="869157"/>
                  </a:cubicBezTo>
                  <a:cubicBezTo>
                    <a:pt x="2006600" y="864334"/>
                    <a:pt x="2010864" y="860425"/>
                    <a:pt x="2016125" y="860425"/>
                  </a:cubicBezTo>
                  <a:close/>
                  <a:moveTo>
                    <a:pt x="1973262" y="860425"/>
                  </a:moveTo>
                  <a:cubicBezTo>
                    <a:pt x="1978523" y="860425"/>
                    <a:pt x="1982787" y="864334"/>
                    <a:pt x="1982787" y="869157"/>
                  </a:cubicBezTo>
                  <a:cubicBezTo>
                    <a:pt x="1982787" y="873980"/>
                    <a:pt x="1978523" y="877889"/>
                    <a:pt x="1973262" y="877889"/>
                  </a:cubicBezTo>
                  <a:cubicBezTo>
                    <a:pt x="1968001" y="877889"/>
                    <a:pt x="1963737" y="873980"/>
                    <a:pt x="1963737" y="869157"/>
                  </a:cubicBezTo>
                  <a:cubicBezTo>
                    <a:pt x="1963737" y="864334"/>
                    <a:pt x="1968001" y="860425"/>
                    <a:pt x="1973262" y="860425"/>
                  </a:cubicBezTo>
                  <a:close/>
                  <a:moveTo>
                    <a:pt x="1930400" y="860425"/>
                  </a:moveTo>
                  <a:cubicBezTo>
                    <a:pt x="1935661" y="860425"/>
                    <a:pt x="1939925" y="864334"/>
                    <a:pt x="1939925" y="869157"/>
                  </a:cubicBezTo>
                  <a:cubicBezTo>
                    <a:pt x="1939925" y="873980"/>
                    <a:pt x="1935661" y="877889"/>
                    <a:pt x="1930400" y="877889"/>
                  </a:cubicBezTo>
                  <a:cubicBezTo>
                    <a:pt x="1925139" y="877889"/>
                    <a:pt x="1920875" y="873980"/>
                    <a:pt x="1920875" y="869157"/>
                  </a:cubicBezTo>
                  <a:cubicBezTo>
                    <a:pt x="1920875" y="864334"/>
                    <a:pt x="1925139" y="860425"/>
                    <a:pt x="1930400" y="860425"/>
                  </a:cubicBezTo>
                  <a:close/>
                  <a:moveTo>
                    <a:pt x="1886744" y="860425"/>
                  </a:moveTo>
                  <a:cubicBezTo>
                    <a:pt x="1891567" y="860425"/>
                    <a:pt x="1895476" y="864334"/>
                    <a:pt x="1895476" y="869157"/>
                  </a:cubicBezTo>
                  <a:cubicBezTo>
                    <a:pt x="1895476" y="873980"/>
                    <a:pt x="1891567" y="877889"/>
                    <a:pt x="1886744" y="877889"/>
                  </a:cubicBezTo>
                  <a:cubicBezTo>
                    <a:pt x="1881921" y="877889"/>
                    <a:pt x="1878012" y="873980"/>
                    <a:pt x="1878012" y="869157"/>
                  </a:cubicBezTo>
                  <a:cubicBezTo>
                    <a:pt x="1878012" y="864334"/>
                    <a:pt x="1881921" y="860425"/>
                    <a:pt x="1886744" y="860425"/>
                  </a:cubicBezTo>
                  <a:close/>
                  <a:moveTo>
                    <a:pt x="1843882" y="860425"/>
                  </a:moveTo>
                  <a:cubicBezTo>
                    <a:pt x="1848705" y="860425"/>
                    <a:pt x="1852614" y="864334"/>
                    <a:pt x="1852614" y="869157"/>
                  </a:cubicBezTo>
                  <a:cubicBezTo>
                    <a:pt x="1852614" y="873980"/>
                    <a:pt x="1848705" y="877889"/>
                    <a:pt x="1843882" y="877889"/>
                  </a:cubicBezTo>
                  <a:cubicBezTo>
                    <a:pt x="1839059" y="877889"/>
                    <a:pt x="1835150" y="873980"/>
                    <a:pt x="1835150" y="869157"/>
                  </a:cubicBezTo>
                  <a:cubicBezTo>
                    <a:pt x="1835150" y="864334"/>
                    <a:pt x="1839059" y="860425"/>
                    <a:pt x="1843882" y="860425"/>
                  </a:cubicBezTo>
                  <a:close/>
                  <a:moveTo>
                    <a:pt x="1800505" y="860425"/>
                  </a:moveTo>
                  <a:cubicBezTo>
                    <a:pt x="1800505" y="860425"/>
                    <a:pt x="1800505" y="860425"/>
                    <a:pt x="1801018" y="860425"/>
                  </a:cubicBezTo>
                  <a:cubicBezTo>
                    <a:pt x="1806155" y="860425"/>
                    <a:pt x="1809750" y="864417"/>
                    <a:pt x="1809750" y="868907"/>
                  </a:cubicBezTo>
                  <a:cubicBezTo>
                    <a:pt x="1809750" y="873897"/>
                    <a:pt x="1806155" y="877888"/>
                    <a:pt x="1801018" y="877888"/>
                  </a:cubicBezTo>
                  <a:cubicBezTo>
                    <a:pt x="1801018" y="877888"/>
                    <a:pt x="1801018" y="877888"/>
                    <a:pt x="1800505" y="877888"/>
                  </a:cubicBezTo>
                  <a:cubicBezTo>
                    <a:pt x="1795882" y="877389"/>
                    <a:pt x="1792287" y="873897"/>
                    <a:pt x="1792287" y="868907"/>
                  </a:cubicBezTo>
                  <a:cubicBezTo>
                    <a:pt x="1792287" y="864417"/>
                    <a:pt x="1795882" y="860425"/>
                    <a:pt x="1800505" y="860425"/>
                  </a:cubicBezTo>
                  <a:close/>
                  <a:moveTo>
                    <a:pt x="1414462" y="860425"/>
                  </a:moveTo>
                  <a:cubicBezTo>
                    <a:pt x="1419723" y="860425"/>
                    <a:pt x="1423987" y="864334"/>
                    <a:pt x="1423987" y="869157"/>
                  </a:cubicBezTo>
                  <a:cubicBezTo>
                    <a:pt x="1423987" y="873980"/>
                    <a:pt x="1419723" y="877889"/>
                    <a:pt x="1414462" y="877889"/>
                  </a:cubicBezTo>
                  <a:cubicBezTo>
                    <a:pt x="1409201" y="877889"/>
                    <a:pt x="1404937" y="873980"/>
                    <a:pt x="1404937" y="869157"/>
                  </a:cubicBezTo>
                  <a:cubicBezTo>
                    <a:pt x="1404937" y="864334"/>
                    <a:pt x="1409201" y="860425"/>
                    <a:pt x="1414462" y="860425"/>
                  </a:cubicBezTo>
                  <a:close/>
                  <a:moveTo>
                    <a:pt x="1370806" y="860425"/>
                  </a:moveTo>
                  <a:cubicBezTo>
                    <a:pt x="1375629" y="860425"/>
                    <a:pt x="1379538" y="864334"/>
                    <a:pt x="1379538" y="869157"/>
                  </a:cubicBezTo>
                  <a:cubicBezTo>
                    <a:pt x="1379538" y="873980"/>
                    <a:pt x="1375629" y="877889"/>
                    <a:pt x="1370806" y="877889"/>
                  </a:cubicBezTo>
                  <a:cubicBezTo>
                    <a:pt x="1365983" y="877889"/>
                    <a:pt x="1362074" y="873980"/>
                    <a:pt x="1362074" y="869157"/>
                  </a:cubicBezTo>
                  <a:cubicBezTo>
                    <a:pt x="1362074" y="864334"/>
                    <a:pt x="1365983" y="860425"/>
                    <a:pt x="1370806" y="860425"/>
                  </a:cubicBezTo>
                  <a:close/>
                  <a:moveTo>
                    <a:pt x="1328737" y="860425"/>
                  </a:moveTo>
                  <a:cubicBezTo>
                    <a:pt x="1333998" y="860425"/>
                    <a:pt x="1338262" y="864334"/>
                    <a:pt x="1338262" y="869157"/>
                  </a:cubicBezTo>
                  <a:cubicBezTo>
                    <a:pt x="1338262" y="873980"/>
                    <a:pt x="1333998" y="877889"/>
                    <a:pt x="1328737" y="877889"/>
                  </a:cubicBezTo>
                  <a:cubicBezTo>
                    <a:pt x="1323476" y="877889"/>
                    <a:pt x="1319212" y="873980"/>
                    <a:pt x="1319212" y="869157"/>
                  </a:cubicBezTo>
                  <a:cubicBezTo>
                    <a:pt x="1319212" y="864334"/>
                    <a:pt x="1323476" y="860425"/>
                    <a:pt x="1328737" y="860425"/>
                  </a:cubicBezTo>
                  <a:close/>
                  <a:moveTo>
                    <a:pt x="1285081" y="860425"/>
                  </a:moveTo>
                  <a:cubicBezTo>
                    <a:pt x="1289904" y="860425"/>
                    <a:pt x="1293813" y="864334"/>
                    <a:pt x="1293813" y="869157"/>
                  </a:cubicBezTo>
                  <a:cubicBezTo>
                    <a:pt x="1293813" y="873980"/>
                    <a:pt x="1289904" y="877889"/>
                    <a:pt x="1285081" y="877889"/>
                  </a:cubicBezTo>
                  <a:cubicBezTo>
                    <a:pt x="1280258" y="877889"/>
                    <a:pt x="1276349" y="873980"/>
                    <a:pt x="1276349" y="869157"/>
                  </a:cubicBezTo>
                  <a:cubicBezTo>
                    <a:pt x="1276349" y="864334"/>
                    <a:pt x="1280258" y="860425"/>
                    <a:pt x="1285081" y="860425"/>
                  </a:cubicBezTo>
                  <a:close/>
                  <a:moveTo>
                    <a:pt x="1242219" y="860425"/>
                  </a:moveTo>
                  <a:cubicBezTo>
                    <a:pt x="1247042" y="860425"/>
                    <a:pt x="1250951" y="864334"/>
                    <a:pt x="1250951" y="869157"/>
                  </a:cubicBezTo>
                  <a:cubicBezTo>
                    <a:pt x="1250951" y="873980"/>
                    <a:pt x="1247042" y="877889"/>
                    <a:pt x="1242219" y="877889"/>
                  </a:cubicBezTo>
                  <a:cubicBezTo>
                    <a:pt x="1237396" y="877889"/>
                    <a:pt x="1233487" y="873980"/>
                    <a:pt x="1233487" y="869157"/>
                  </a:cubicBezTo>
                  <a:cubicBezTo>
                    <a:pt x="1233487" y="864334"/>
                    <a:pt x="1237396" y="860425"/>
                    <a:pt x="1242219" y="860425"/>
                  </a:cubicBezTo>
                  <a:close/>
                  <a:moveTo>
                    <a:pt x="1198562" y="860425"/>
                  </a:moveTo>
                  <a:cubicBezTo>
                    <a:pt x="1203823" y="860425"/>
                    <a:pt x="1208087" y="864334"/>
                    <a:pt x="1208087" y="869157"/>
                  </a:cubicBezTo>
                  <a:cubicBezTo>
                    <a:pt x="1208087" y="873980"/>
                    <a:pt x="1203823" y="877889"/>
                    <a:pt x="1198562" y="877889"/>
                  </a:cubicBezTo>
                  <a:cubicBezTo>
                    <a:pt x="1193301" y="877889"/>
                    <a:pt x="1189037" y="873980"/>
                    <a:pt x="1189037" y="869157"/>
                  </a:cubicBezTo>
                  <a:cubicBezTo>
                    <a:pt x="1189037" y="864334"/>
                    <a:pt x="1193301" y="860425"/>
                    <a:pt x="1198562" y="860425"/>
                  </a:cubicBezTo>
                  <a:close/>
                  <a:moveTo>
                    <a:pt x="1155699" y="860425"/>
                  </a:moveTo>
                  <a:cubicBezTo>
                    <a:pt x="1160960" y="860425"/>
                    <a:pt x="1165224" y="864334"/>
                    <a:pt x="1165224" y="869157"/>
                  </a:cubicBezTo>
                  <a:cubicBezTo>
                    <a:pt x="1165224" y="873980"/>
                    <a:pt x="1160960" y="877889"/>
                    <a:pt x="1155699" y="877889"/>
                  </a:cubicBezTo>
                  <a:cubicBezTo>
                    <a:pt x="1150438" y="877889"/>
                    <a:pt x="1146174" y="873980"/>
                    <a:pt x="1146174" y="869157"/>
                  </a:cubicBezTo>
                  <a:cubicBezTo>
                    <a:pt x="1146174" y="864334"/>
                    <a:pt x="1150438" y="860425"/>
                    <a:pt x="1155699" y="860425"/>
                  </a:cubicBezTo>
                  <a:close/>
                  <a:moveTo>
                    <a:pt x="1112882" y="860425"/>
                  </a:moveTo>
                  <a:cubicBezTo>
                    <a:pt x="1112882" y="860425"/>
                    <a:pt x="1112882" y="860425"/>
                    <a:pt x="1113381" y="860425"/>
                  </a:cubicBezTo>
                  <a:cubicBezTo>
                    <a:pt x="1118370" y="860425"/>
                    <a:pt x="1122362" y="864417"/>
                    <a:pt x="1122362" y="868907"/>
                  </a:cubicBezTo>
                  <a:cubicBezTo>
                    <a:pt x="1122362" y="873897"/>
                    <a:pt x="1118370" y="877888"/>
                    <a:pt x="1113381" y="877888"/>
                  </a:cubicBezTo>
                  <a:cubicBezTo>
                    <a:pt x="1113381" y="877888"/>
                    <a:pt x="1113381" y="877888"/>
                    <a:pt x="1112882" y="877888"/>
                  </a:cubicBezTo>
                  <a:cubicBezTo>
                    <a:pt x="1108392" y="877389"/>
                    <a:pt x="1104899" y="873897"/>
                    <a:pt x="1104899" y="868907"/>
                  </a:cubicBezTo>
                  <a:cubicBezTo>
                    <a:pt x="1104899" y="864417"/>
                    <a:pt x="1108392" y="860425"/>
                    <a:pt x="1112882" y="860425"/>
                  </a:cubicBezTo>
                  <a:close/>
                  <a:moveTo>
                    <a:pt x="1069975" y="860425"/>
                  </a:moveTo>
                  <a:cubicBezTo>
                    <a:pt x="1075236" y="860425"/>
                    <a:pt x="1079500" y="864334"/>
                    <a:pt x="1079500" y="869157"/>
                  </a:cubicBezTo>
                  <a:cubicBezTo>
                    <a:pt x="1079500" y="873980"/>
                    <a:pt x="1075236" y="877889"/>
                    <a:pt x="1069975" y="877889"/>
                  </a:cubicBezTo>
                  <a:cubicBezTo>
                    <a:pt x="1064714" y="877889"/>
                    <a:pt x="1060450" y="873980"/>
                    <a:pt x="1060450" y="869157"/>
                  </a:cubicBezTo>
                  <a:cubicBezTo>
                    <a:pt x="1060450" y="864334"/>
                    <a:pt x="1064714" y="860425"/>
                    <a:pt x="1069975" y="860425"/>
                  </a:cubicBezTo>
                  <a:close/>
                  <a:moveTo>
                    <a:pt x="1027112" y="860425"/>
                  </a:moveTo>
                  <a:cubicBezTo>
                    <a:pt x="1032373" y="860425"/>
                    <a:pt x="1036637" y="864334"/>
                    <a:pt x="1036637" y="869157"/>
                  </a:cubicBezTo>
                  <a:cubicBezTo>
                    <a:pt x="1036637" y="873980"/>
                    <a:pt x="1032373" y="877889"/>
                    <a:pt x="1027112" y="877889"/>
                  </a:cubicBezTo>
                  <a:cubicBezTo>
                    <a:pt x="1021851" y="877889"/>
                    <a:pt x="1017587" y="873980"/>
                    <a:pt x="1017587" y="869157"/>
                  </a:cubicBezTo>
                  <a:cubicBezTo>
                    <a:pt x="1017587" y="864334"/>
                    <a:pt x="1021851" y="860425"/>
                    <a:pt x="1027112" y="860425"/>
                  </a:cubicBezTo>
                  <a:close/>
                  <a:moveTo>
                    <a:pt x="984250" y="860425"/>
                  </a:moveTo>
                  <a:cubicBezTo>
                    <a:pt x="989511" y="860425"/>
                    <a:pt x="993775" y="864334"/>
                    <a:pt x="993775" y="869157"/>
                  </a:cubicBezTo>
                  <a:cubicBezTo>
                    <a:pt x="993775" y="873980"/>
                    <a:pt x="989511" y="877889"/>
                    <a:pt x="984250" y="877889"/>
                  </a:cubicBezTo>
                  <a:cubicBezTo>
                    <a:pt x="978989" y="877889"/>
                    <a:pt x="974725" y="873980"/>
                    <a:pt x="974725" y="869157"/>
                  </a:cubicBezTo>
                  <a:cubicBezTo>
                    <a:pt x="974725" y="864334"/>
                    <a:pt x="978989" y="860425"/>
                    <a:pt x="984250" y="860425"/>
                  </a:cubicBezTo>
                  <a:close/>
                  <a:moveTo>
                    <a:pt x="941387" y="860425"/>
                  </a:moveTo>
                  <a:cubicBezTo>
                    <a:pt x="946648" y="860425"/>
                    <a:pt x="950912" y="864334"/>
                    <a:pt x="950912" y="869157"/>
                  </a:cubicBezTo>
                  <a:cubicBezTo>
                    <a:pt x="950912" y="873980"/>
                    <a:pt x="946648" y="877889"/>
                    <a:pt x="941387" y="877889"/>
                  </a:cubicBezTo>
                  <a:cubicBezTo>
                    <a:pt x="936126" y="877889"/>
                    <a:pt x="931862" y="873980"/>
                    <a:pt x="931862" y="869157"/>
                  </a:cubicBezTo>
                  <a:cubicBezTo>
                    <a:pt x="931862" y="864334"/>
                    <a:pt x="936126" y="860425"/>
                    <a:pt x="941387" y="860425"/>
                  </a:cubicBezTo>
                  <a:close/>
                  <a:moveTo>
                    <a:pt x="898525" y="860425"/>
                  </a:moveTo>
                  <a:cubicBezTo>
                    <a:pt x="903786" y="860425"/>
                    <a:pt x="908050" y="864334"/>
                    <a:pt x="908050" y="869157"/>
                  </a:cubicBezTo>
                  <a:cubicBezTo>
                    <a:pt x="908050" y="873980"/>
                    <a:pt x="903786" y="877889"/>
                    <a:pt x="898525" y="877889"/>
                  </a:cubicBezTo>
                  <a:cubicBezTo>
                    <a:pt x="893264" y="877889"/>
                    <a:pt x="889000" y="873980"/>
                    <a:pt x="889000" y="869157"/>
                  </a:cubicBezTo>
                  <a:cubicBezTo>
                    <a:pt x="889000" y="864334"/>
                    <a:pt x="893264" y="860425"/>
                    <a:pt x="898525" y="860425"/>
                  </a:cubicBezTo>
                  <a:close/>
                  <a:moveTo>
                    <a:pt x="855662" y="860425"/>
                  </a:moveTo>
                  <a:cubicBezTo>
                    <a:pt x="860923" y="860425"/>
                    <a:pt x="865187" y="864334"/>
                    <a:pt x="865187" y="869157"/>
                  </a:cubicBezTo>
                  <a:cubicBezTo>
                    <a:pt x="865187" y="873980"/>
                    <a:pt x="860923" y="877889"/>
                    <a:pt x="855662" y="877889"/>
                  </a:cubicBezTo>
                  <a:cubicBezTo>
                    <a:pt x="850401" y="877889"/>
                    <a:pt x="846137" y="873980"/>
                    <a:pt x="846137" y="869157"/>
                  </a:cubicBezTo>
                  <a:cubicBezTo>
                    <a:pt x="846137" y="864334"/>
                    <a:pt x="850401" y="860425"/>
                    <a:pt x="855662" y="860425"/>
                  </a:cubicBezTo>
                  <a:close/>
                  <a:moveTo>
                    <a:pt x="812800" y="860425"/>
                  </a:moveTo>
                  <a:cubicBezTo>
                    <a:pt x="818061" y="860425"/>
                    <a:pt x="822325" y="864334"/>
                    <a:pt x="822325" y="869157"/>
                  </a:cubicBezTo>
                  <a:cubicBezTo>
                    <a:pt x="822325" y="873980"/>
                    <a:pt x="818061" y="877889"/>
                    <a:pt x="812800" y="877889"/>
                  </a:cubicBezTo>
                  <a:cubicBezTo>
                    <a:pt x="807539" y="877889"/>
                    <a:pt x="803275" y="873980"/>
                    <a:pt x="803275" y="869157"/>
                  </a:cubicBezTo>
                  <a:cubicBezTo>
                    <a:pt x="803275" y="864334"/>
                    <a:pt x="807539" y="860425"/>
                    <a:pt x="812800" y="860425"/>
                  </a:cubicBezTo>
                  <a:close/>
                  <a:moveTo>
                    <a:pt x="1779587" y="815976"/>
                  </a:moveTo>
                  <a:cubicBezTo>
                    <a:pt x="1784848" y="815976"/>
                    <a:pt x="1789112" y="820240"/>
                    <a:pt x="1789112" y="825501"/>
                  </a:cubicBezTo>
                  <a:cubicBezTo>
                    <a:pt x="1789112" y="830762"/>
                    <a:pt x="1784848" y="835026"/>
                    <a:pt x="1779587" y="835026"/>
                  </a:cubicBezTo>
                  <a:cubicBezTo>
                    <a:pt x="1774326" y="835026"/>
                    <a:pt x="1770062" y="830762"/>
                    <a:pt x="1770062" y="825501"/>
                  </a:cubicBezTo>
                  <a:cubicBezTo>
                    <a:pt x="1770062" y="820240"/>
                    <a:pt x="1774326" y="815976"/>
                    <a:pt x="1779587" y="815976"/>
                  </a:cubicBezTo>
                  <a:close/>
                  <a:moveTo>
                    <a:pt x="1736724" y="815976"/>
                  </a:moveTo>
                  <a:cubicBezTo>
                    <a:pt x="1741985" y="815976"/>
                    <a:pt x="1746249" y="820240"/>
                    <a:pt x="1746249" y="825501"/>
                  </a:cubicBezTo>
                  <a:cubicBezTo>
                    <a:pt x="1746249" y="830762"/>
                    <a:pt x="1741985" y="835026"/>
                    <a:pt x="1736724" y="835026"/>
                  </a:cubicBezTo>
                  <a:cubicBezTo>
                    <a:pt x="1731463" y="835026"/>
                    <a:pt x="1727199" y="830762"/>
                    <a:pt x="1727199" y="825501"/>
                  </a:cubicBezTo>
                  <a:cubicBezTo>
                    <a:pt x="1727199" y="820240"/>
                    <a:pt x="1731463" y="815976"/>
                    <a:pt x="1736724" y="815976"/>
                  </a:cubicBezTo>
                  <a:close/>
                  <a:moveTo>
                    <a:pt x="1693862" y="815976"/>
                  </a:moveTo>
                  <a:cubicBezTo>
                    <a:pt x="1699123" y="815976"/>
                    <a:pt x="1703387" y="820240"/>
                    <a:pt x="1703387" y="825501"/>
                  </a:cubicBezTo>
                  <a:cubicBezTo>
                    <a:pt x="1703387" y="830762"/>
                    <a:pt x="1699123" y="835026"/>
                    <a:pt x="1693862" y="835026"/>
                  </a:cubicBezTo>
                  <a:cubicBezTo>
                    <a:pt x="1688601" y="835026"/>
                    <a:pt x="1684337" y="830762"/>
                    <a:pt x="1684337" y="825501"/>
                  </a:cubicBezTo>
                  <a:cubicBezTo>
                    <a:pt x="1684337" y="820240"/>
                    <a:pt x="1688601" y="815976"/>
                    <a:pt x="1693862" y="815976"/>
                  </a:cubicBezTo>
                  <a:close/>
                  <a:moveTo>
                    <a:pt x="1650999" y="815976"/>
                  </a:moveTo>
                  <a:cubicBezTo>
                    <a:pt x="1656260" y="815976"/>
                    <a:pt x="1660524" y="820240"/>
                    <a:pt x="1660524" y="825501"/>
                  </a:cubicBezTo>
                  <a:cubicBezTo>
                    <a:pt x="1660524" y="830762"/>
                    <a:pt x="1656260" y="835026"/>
                    <a:pt x="1650999" y="835026"/>
                  </a:cubicBezTo>
                  <a:cubicBezTo>
                    <a:pt x="1645738" y="835026"/>
                    <a:pt x="1641474" y="830762"/>
                    <a:pt x="1641474" y="825501"/>
                  </a:cubicBezTo>
                  <a:cubicBezTo>
                    <a:pt x="1641474" y="820240"/>
                    <a:pt x="1645738" y="815976"/>
                    <a:pt x="1650999" y="815976"/>
                  </a:cubicBezTo>
                  <a:close/>
                  <a:moveTo>
                    <a:pt x="1608137" y="815976"/>
                  </a:moveTo>
                  <a:cubicBezTo>
                    <a:pt x="1613398" y="815976"/>
                    <a:pt x="1617662" y="820240"/>
                    <a:pt x="1617662" y="825501"/>
                  </a:cubicBezTo>
                  <a:cubicBezTo>
                    <a:pt x="1617662" y="830762"/>
                    <a:pt x="1613398" y="835026"/>
                    <a:pt x="1608137" y="835026"/>
                  </a:cubicBezTo>
                  <a:cubicBezTo>
                    <a:pt x="1602876" y="835026"/>
                    <a:pt x="1598612" y="830762"/>
                    <a:pt x="1598612" y="825501"/>
                  </a:cubicBezTo>
                  <a:cubicBezTo>
                    <a:pt x="1598612" y="820240"/>
                    <a:pt x="1602876" y="815976"/>
                    <a:pt x="1608137" y="815976"/>
                  </a:cubicBezTo>
                  <a:close/>
                  <a:moveTo>
                    <a:pt x="1565274" y="815976"/>
                  </a:moveTo>
                  <a:cubicBezTo>
                    <a:pt x="1570535" y="815976"/>
                    <a:pt x="1574799" y="820240"/>
                    <a:pt x="1574799" y="825501"/>
                  </a:cubicBezTo>
                  <a:cubicBezTo>
                    <a:pt x="1574799" y="830762"/>
                    <a:pt x="1570535" y="835026"/>
                    <a:pt x="1565274" y="835026"/>
                  </a:cubicBezTo>
                  <a:cubicBezTo>
                    <a:pt x="1560013" y="835026"/>
                    <a:pt x="1555749" y="830762"/>
                    <a:pt x="1555749" y="825501"/>
                  </a:cubicBezTo>
                  <a:cubicBezTo>
                    <a:pt x="1555749" y="820240"/>
                    <a:pt x="1560013" y="815976"/>
                    <a:pt x="1565274" y="815976"/>
                  </a:cubicBezTo>
                  <a:close/>
                  <a:moveTo>
                    <a:pt x="1522412" y="815976"/>
                  </a:moveTo>
                  <a:cubicBezTo>
                    <a:pt x="1527673" y="815976"/>
                    <a:pt x="1531937" y="820240"/>
                    <a:pt x="1531937" y="825501"/>
                  </a:cubicBezTo>
                  <a:cubicBezTo>
                    <a:pt x="1531937" y="830762"/>
                    <a:pt x="1527673" y="835026"/>
                    <a:pt x="1522412" y="835026"/>
                  </a:cubicBezTo>
                  <a:cubicBezTo>
                    <a:pt x="1517151" y="835026"/>
                    <a:pt x="1512887" y="830762"/>
                    <a:pt x="1512887" y="825501"/>
                  </a:cubicBezTo>
                  <a:cubicBezTo>
                    <a:pt x="1512887" y="820240"/>
                    <a:pt x="1517151" y="815976"/>
                    <a:pt x="1522412" y="815976"/>
                  </a:cubicBezTo>
                  <a:close/>
                  <a:moveTo>
                    <a:pt x="1478756" y="815976"/>
                  </a:moveTo>
                  <a:cubicBezTo>
                    <a:pt x="1483579" y="815976"/>
                    <a:pt x="1487488" y="820240"/>
                    <a:pt x="1487488" y="825501"/>
                  </a:cubicBezTo>
                  <a:cubicBezTo>
                    <a:pt x="1487488" y="830762"/>
                    <a:pt x="1483579" y="835026"/>
                    <a:pt x="1478756" y="835026"/>
                  </a:cubicBezTo>
                  <a:cubicBezTo>
                    <a:pt x="1473933" y="835026"/>
                    <a:pt x="1470024" y="830762"/>
                    <a:pt x="1470024" y="825501"/>
                  </a:cubicBezTo>
                  <a:cubicBezTo>
                    <a:pt x="1470024" y="820240"/>
                    <a:pt x="1473933" y="815976"/>
                    <a:pt x="1478756" y="815976"/>
                  </a:cubicBezTo>
                  <a:close/>
                  <a:moveTo>
                    <a:pt x="748506" y="815976"/>
                  </a:moveTo>
                  <a:cubicBezTo>
                    <a:pt x="753329" y="815976"/>
                    <a:pt x="757238" y="820240"/>
                    <a:pt x="757238" y="825501"/>
                  </a:cubicBezTo>
                  <a:cubicBezTo>
                    <a:pt x="757238" y="830762"/>
                    <a:pt x="753329" y="835026"/>
                    <a:pt x="748506" y="835026"/>
                  </a:cubicBezTo>
                  <a:cubicBezTo>
                    <a:pt x="743683" y="835026"/>
                    <a:pt x="739774" y="830762"/>
                    <a:pt x="739774" y="825501"/>
                  </a:cubicBezTo>
                  <a:cubicBezTo>
                    <a:pt x="739774" y="820240"/>
                    <a:pt x="743683" y="815976"/>
                    <a:pt x="748506" y="815976"/>
                  </a:cubicBezTo>
                  <a:close/>
                  <a:moveTo>
                    <a:pt x="705644" y="815976"/>
                  </a:moveTo>
                  <a:cubicBezTo>
                    <a:pt x="710467" y="815976"/>
                    <a:pt x="714376" y="820240"/>
                    <a:pt x="714376" y="825501"/>
                  </a:cubicBezTo>
                  <a:cubicBezTo>
                    <a:pt x="714376" y="830762"/>
                    <a:pt x="710467" y="835026"/>
                    <a:pt x="705644" y="835026"/>
                  </a:cubicBezTo>
                  <a:cubicBezTo>
                    <a:pt x="700821" y="835026"/>
                    <a:pt x="696912" y="830762"/>
                    <a:pt x="696912" y="825501"/>
                  </a:cubicBezTo>
                  <a:cubicBezTo>
                    <a:pt x="696912" y="820240"/>
                    <a:pt x="700821" y="815976"/>
                    <a:pt x="705644" y="815976"/>
                  </a:cubicBezTo>
                  <a:close/>
                  <a:moveTo>
                    <a:pt x="661987" y="815976"/>
                  </a:moveTo>
                  <a:cubicBezTo>
                    <a:pt x="667248" y="815976"/>
                    <a:pt x="671512" y="820240"/>
                    <a:pt x="671512" y="825501"/>
                  </a:cubicBezTo>
                  <a:cubicBezTo>
                    <a:pt x="671512" y="830762"/>
                    <a:pt x="667248" y="835026"/>
                    <a:pt x="661987" y="835026"/>
                  </a:cubicBezTo>
                  <a:cubicBezTo>
                    <a:pt x="656726" y="835026"/>
                    <a:pt x="652462" y="830762"/>
                    <a:pt x="652462" y="825501"/>
                  </a:cubicBezTo>
                  <a:cubicBezTo>
                    <a:pt x="652462" y="820240"/>
                    <a:pt x="656726" y="815976"/>
                    <a:pt x="661987" y="815976"/>
                  </a:cubicBezTo>
                  <a:close/>
                  <a:moveTo>
                    <a:pt x="619124" y="815976"/>
                  </a:moveTo>
                  <a:cubicBezTo>
                    <a:pt x="624385" y="815976"/>
                    <a:pt x="628649" y="820240"/>
                    <a:pt x="628649" y="825501"/>
                  </a:cubicBezTo>
                  <a:cubicBezTo>
                    <a:pt x="628649" y="830762"/>
                    <a:pt x="624385" y="835026"/>
                    <a:pt x="619124" y="835026"/>
                  </a:cubicBezTo>
                  <a:cubicBezTo>
                    <a:pt x="613863" y="835026"/>
                    <a:pt x="609599" y="830762"/>
                    <a:pt x="609599" y="825501"/>
                  </a:cubicBezTo>
                  <a:cubicBezTo>
                    <a:pt x="609599" y="820240"/>
                    <a:pt x="613863" y="815976"/>
                    <a:pt x="619124" y="815976"/>
                  </a:cubicBezTo>
                  <a:close/>
                  <a:moveTo>
                    <a:pt x="577056" y="815976"/>
                  </a:moveTo>
                  <a:cubicBezTo>
                    <a:pt x="581879" y="815976"/>
                    <a:pt x="585788" y="820240"/>
                    <a:pt x="585788" y="825501"/>
                  </a:cubicBezTo>
                  <a:cubicBezTo>
                    <a:pt x="585788" y="830762"/>
                    <a:pt x="581879" y="835026"/>
                    <a:pt x="577056" y="835026"/>
                  </a:cubicBezTo>
                  <a:cubicBezTo>
                    <a:pt x="572233" y="835026"/>
                    <a:pt x="568324" y="830762"/>
                    <a:pt x="568324" y="825501"/>
                  </a:cubicBezTo>
                  <a:cubicBezTo>
                    <a:pt x="568324" y="820240"/>
                    <a:pt x="572233" y="815976"/>
                    <a:pt x="577056" y="815976"/>
                  </a:cubicBezTo>
                  <a:close/>
                  <a:moveTo>
                    <a:pt x="533399" y="815976"/>
                  </a:moveTo>
                  <a:cubicBezTo>
                    <a:pt x="538660" y="815976"/>
                    <a:pt x="542924" y="820240"/>
                    <a:pt x="542924" y="825501"/>
                  </a:cubicBezTo>
                  <a:cubicBezTo>
                    <a:pt x="542924" y="830762"/>
                    <a:pt x="538660" y="835026"/>
                    <a:pt x="533399" y="835026"/>
                  </a:cubicBezTo>
                  <a:cubicBezTo>
                    <a:pt x="528138" y="835026"/>
                    <a:pt x="523874" y="830762"/>
                    <a:pt x="523874" y="825501"/>
                  </a:cubicBezTo>
                  <a:cubicBezTo>
                    <a:pt x="523874" y="820240"/>
                    <a:pt x="528138" y="815976"/>
                    <a:pt x="533399" y="815976"/>
                  </a:cubicBezTo>
                  <a:close/>
                  <a:moveTo>
                    <a:pt x="490537" y="815976"/>
                  </a:moveTo>
                  <a:cubicBezTo>
                    <a:pt x="495798" y="815976"/>
                    <a:pt x="500062" y="820240"/>
                    <a:pt x="500062" y="825501"/>
                  </a:cubicBezTo>
                  <a:cubicBezTo>
                    <a:pt x="500062" y="830762"/>
                    <a:pt x="495798" y="835026"/>
                    <a:pt x="490537" y="835026"/>
                  </a:cubicBezTo>
                  <a:cubicBezTo>
                    <a:pt x="485276" y="835026"/>
                    <a:pt x="481012" y="830762"/>
                    <a:pt x="481012" y="825501"/>
                  </a:cubicBezTo>
                  <a:cubicBezTo>
                    <a:pt x="481012" y="820240"/>
                    <a:pt x="485276" y="815976"/>
                    <a:pt x="490537" y="815976"/>
                  </a:cubicBezTo>
                  <a:close/>
                  <a:moveTo>
                    <a:pt x="447674" y="815976"/>
                  </a:moveTo>
                  <a:cubicBezTo>
                    <a:pt x="452935" y="815976"/>
                    <a:pt x="457199" y="820240"/>
                    <a:pt x="457199" y="825501"/>
                  </a:cubicBezTo>
                  <a:cubicBezTo>
                    <a:pt x="457199" y="830762"/>
                    <a:pt x="452935" y="835026"/>
                    <a:pt x="447674" y="835026"/>
                  </a:cubicBezTo>
                  <a:cubicBezTo>
                    <a:pt x="442413" y="835026"/>
                    <a:pt x="438149" y="830762"/>
                    <a:pt x="438149" y="825501"/>
                  </a:cubicBezTo>
                  <a:cubicBezTo>
                    <a:pt x="438149" y="820240"/>
                    <a:pt x="442413" y="815976"/>
                    <a:pt x="447674" y="815976"/>
                  </a:cubicBezTo>
                  <a:close/>
                  <a:moveTo>
                    <a:pt x="404812" y="815976"/>
                  </a:moveTo>
                  <a:cubicBezTo>
                    <a:pt x="410073" y="815976"/>
                    <a:pt x="414337" y="820240"/>
                    <a:pt x="414337" y="825501"/>
                  </a:cubicBezTo>
                  <a:cubicBezTo>
                    <a:pt x="414337" y="830762"/>
                    <a:pt x="410073" y="835026"/>
                    <a:pt x="404812" y="835026"/>
                  </a:cubicBezTo>
                  <a:cubicBezTo>
                    <a:pt x="399551" y="835026"/>
                    <a:pt x="395287" y="830762"/>
                    <a:pt x="395287" y="825501"/>
                  </a:cubicBezTo>
                  <a:cubicBezTo>
                    <a:pt x="395287" y="820240"/>
                    <a:pt x="399551" y="815976"/>
                    <a:pt x="404812" y="815976"/>
                  </a:cubicBezTo>
                  <a:close/>
                  <a:moveTo>
                    <a:pt x="361949" y="815976"/>
                  </a:moveTo>
                  <a:cubicBezTo>
                    <a:pt x="367210" y="815976"/>
                    <a:pt x="371474" y="820240"/>
                    <a:pt x="371474" y="825501"/>
                  </a:cubicBezTo>
                  <a:cubicBezTo>
                    <a:pt x="371474" y="830762"/>
                    <a:pt x="367210" y="835026"/>
                    <a:pt x="361949" y="835026"/>
                  </a:cubicBezTo>
                  <a:cubicBezTo>
                    <a:pt x="356688" y="835026"/>
                    <a:pt x="352424" y="830762"/>
                    <a:pt x="352424" y="825501"/>
                  </a:cubicBezTo>
                  <a:cubicBezTo>
                    <a:pt x="352424" y="820240"/>
                    <a:pt x="356688" y="815976"/>
                    <a:pt x="361949" y="815976"/>
                  </a:cubicBezTo>
                  <a:close/>
                  <a:moveTo>
                    <a:pt x="319359" y="815976"/>
                  </a:moveTo>
                  <a:cubicBezTo>
                    <a:pt x="324258" y="815976"/>
                    <a:pt x="328612" y="820330"/>
                    <a:pt x="328612" y="825229"/>
                  </a:cubicBezTo>
                  <a:cubicBezTo>
                    <a:pt x="328612" y="830672"/>
                    <a:pt x="324258" y="835026"/>
                    <a:pt x="318815" y="835026"/>
                  </a:cubicBezTo>
                  <a:cubicBezTo>
                    <a:pt x="313372" y="835026"/>
                    <a:pt x="309562" y="830672"/>
                    <a:pt x="309562" y="825229"/>
                  </a:cubicBezTo>
                  <a:cubicBezTo>
                    <a:pt x="309562" y="823052"/>
                    <a:pt x="310106" y="820875"/>
                    <a:pt x="311739" y="819242"/>
                  </a:cubicBezTo>
                  <a:cubicBezTo>
                    <a:pt x="314461" y="818153"/>
                    <a:pt x="316638" y="817065"/>
                    <a:pt x="319359" y="815976"/>
                  </a:cubicBezTo>
                  <a:close/>
                  <a:moveTo>
                    <a:pt x="2768600" y="815975"/>
                  </a:moveTo>
                  <a:cubicBezTo>
                    <a:pt x="2773861" y="815975"/>
                    <a:pt x="2778125" y="820239"/>
                    <a:pt x="2778125" y="825500"/>
                  </a:cubicBezTo>
                  <a:cubicBezTo>
                    <a:pt x="2778125" y="830761"/>
                    <a:pt x="2773861" y="835025"/>
                    <a:pt x="2768600" y="835025"/>
                  </a:cubicBezTo>
                  <a:cubicBezTo>
                    <a:pt x="2763339" y="835025"/>
                    <a:pt x="2759075" y="830761"/>
                    <a:pt x="2759075" y="825500"/>
                  </a:cubicBezTo>
                  <a:cubicBezTo>
                    <a:pt x="2759075" y="820239"/>
                    <a:pt x="2763339" y="815975"/>
                    <a:pt x="2768600" y="815975"/>
                  </a:cubicBezTo>
                  <a:close/>
                  <a:moveTo>
                    <a:pt x="2725737" y="815975"/>
                  </a:moveTo>
                  <a:cubicBezTo>
                    <a:pt x="2730998" y="815975"/>
                    <a:pt x="2735262" y="820239"/>
                    <a:pt x="2735262" y="825500"/>
                  </a:cubicBezTo>
                  <a:cubicBezTo>
                    <a:pt x="2735262" y="830761"/>
                    <a:pt x="2730998" y="835025"/>
                    <a:pt x="2725737" y="835025"/>
                  </a:cubicBezTo>
                  <a:cubicBezTo>
                    <a:pt x="2720476" y="835025"/>
                    <a:pt x="2716212" y="830761"/>
                    <a:pt x="2716212" y="825500"/>
                  </a:cubicBezTo>
                  <a:cubicBezTo>
                    <a:pt x="2716212" y="820239"/>
                    <a:pt x="2720476" y="815975"/>
                    <a:pt x="2725737" y="815975"/>
                  </a:cubicBezTo>
                  <a:close/>
                  <a:moveTo>
                    <a:pt x="2682875" y="815975"/>
                  </a:moveTo>
                  <a:cubicBezTo>
                    <a:pt x="2688136" y="815975"/>
                    <a:pt x="2692400" y="820239"/>
                    <a:pt x="2692400" y="825500"/>
                  </a:cubicBezTo>
                  <a:cubicBezTo>
                    <a:pt x="2692400" y="830761"/>
                    <a:pt x="2688136" y="835025"/>
                    <a:pt x="2682875" y="835025"/>
                  </a:cubicBezTo>
                  <a:cubicBezTo>
                    <a:pt x="2677614" y="835025"/>
                    <a:pt x="2673350" y="830761"/>
                    <a:pt x="2673350" y="825500"/>
                  </a:cubicBezTo>
                  <a:cubicBezTo>
                    <a:pt x="2673350" y="820239"/>
                    <a:pt x="2677614" y="815975"/>
                    <a:pt x="2682875" y="815975"/>
                  </a:cubicBezTo>
                  <a:close/>
                  <a:moveTo>
                    <a:pt x="2639219" y="815975"/>
                  </a:moveTo>
                  <a:cubicBezTo>
                    <a:pt x="2644042" y="815975"/>
                    <a:pt x="2647951" y="820239"/>
                    <a:pt x="2647951" y="825500"/>
                  </a:cubicBezTo>
                  <a:cubicBezTo>
                    <a:pt x="2647951" y="830761"/>
                    <a:pt x="2644042" y="835025"/>
                    <a:pt x="2639219" y="835025"/>
                  </a:cubicBezTo>
                  <a:cubicBezTo>
                    <a:pt x="2634396" y="835025"/>
                    <a:pt x="2630487" y="830761"/>
                    <a:pt x="2630487" y="825500"/>
                  </a:cubicBezTo>
                  <a:cubicBezTo>
                    <a:pt x="2630487" y="820239"/>
                    <a:pt x="2634396" y="815975"/>
                    <a:pt x="2639219" y="815975"/>
                  </a:cubicBezTo>
                  <a:close/>
                  <a:moveTo>
                    <a:pt x="2596357" y="815975"/>
                  </a:moveTo>
                  <a:cubicBezTo>
                    <a:pt x="2601180" y="815975"/>
                    <a:pt x="2605089" y="820239"/>
                    <a:pt x="2605089" y="825500"/>
                  </a:cubicBezTo>
                  <a:cubicBezTo>
                    <a:pt x="2605089" y="830761"/>
                    <a:pt x="2601180" y="835025"/>
                    <a:pt x="2596357" y="835025"/>
                  </a:cubicBezTo>
                  <a:cubicBezTo>
                    <a:pt x="2591534" y="835025"/>
                    <a:pt x="2587625" y="830761"/>
                    <a:pt x="2587625" y="825500"/>
                  </a:cubicBezTo>
                  <a:cubicBezTo>
                    <a:pt x="2587625" y="820239"/>
                    <a:pt x="2591534" y="815975"/>
                    <a:pt x="2596357" y="815975"/>
                  </a:cubicBezTo>
                  <a:close/>
                  <a:moveTo>
                    <a:pt x="2554287" y="815975"/>
                  </a:moveTo>
                  <a:cubicBezTo>
                    <a:pt x="2559548" y="815975"/>
                    <a:pt x="2563812" y="820239"/>
                    <a:pt x="2563812" y="825500"/>
                  </a:cubicBezTo>
                  <a:cubicBezTo>
                    <a:pt x="2563812" y="830761"/>
                    <a:pt x="2559548" y="835025"/>
                    <a:pt x="2554287" y="835025"/>
                  </a:cubicBezTo>
                  <a:cubicBezTo>
                    <a:pt x="2549026" y="835025"/>
                    <a:pt x="2544762" y="830761"/>
                    <a:pt x="2544762" y="825500"/>
                  </a:cubicBezTo>
                  <a:cubicBezTo>
                    <a:pt x="2544762" y="820239"/>
                    <a:pt x="2549026" y="815975"/>
                    <a:pt x="2554287" y="815975"/>
                  </a:cubicBezTo>
                  <a:close/>
                  <a:moveTo>
                    <a:pt x="2510632" y="815975"/>
                  </a:moveTo>
                  <a:cubicBezTo>
                    <a:pt x="2515455" y="815975"/>
                    <a:pt x="2519364" y="820239"/>
                    <a:pt x="2519364" y="825500"/>
                  </a:cubicBezTo>
                  <a:cubicBezTo>
                    <a:pt x="2519364" y="830761"/>
                    <a:pt x="2515455" y="835025"/>
                    <a:pt x="2510632" y="835025"/>
                  </a:cubicBezTo>
                  <a:cubicBezTo>
                    <a:pt x="2505809" y="835025"/>
                    <a:pt x="2501900" y="830761"/>
                    <a:pt x="2501900" y="825500"/>
                  </a:cubicBezTo>
                  <a:cubicBezTo>
                    <a:pt x="2501900" y="820239"/>
                    <a:pt x="2505809" y="815975"/>
                    <a:pt x="2510632" y="815975"/>
                  </a:cubicBezTo>
                  <a:close/>
                  <a:moveTo>
                    <a:pt x="2467769" y="815975"/>
                  </a:moveTo>
                  <a:cubicBezTo>
                    <a:pt x="2472592" y="815975"/>
                    <a:pt x="2476501" y="820239"/>
                    <a:pt x="2476501" y="825500"/>
                  </a:cubicBezTo>
                  <a:cubicBezTo>
                    <a:pt x="2476501" y="830761"/>
                    <a:pt x="2472592" y="835025"/>
                    <a:pt x="2467769" y="835025"/>
                  </a:cubicBezTo>
                  <a:cubicBezTo>
                    <a:pt x="2462946" y="835025"/>
                    <a:pt x="2459037" y="830761"/>
                    <a:pt x="2459037" y="825500"/>
                  </a:cubicBezTo>
                  <a:cubicBezTo>
                    <a:pt x="2459037" y="820239"/>
                    <a:pt x="2462946" y="815975"/>
                    <a:pt x="2467769" y="815975"/>
                  </a:cubicBezTo>
                  <a:close/>
                  <a:moveTo>
                    <a:pt x="2424112" y="815975"/>
                  </a:moveTo>
                  <a:cubicBezTo>
                    <a:pt x="2429373" y="815975"/>
                    <a:pt x="2433637" y="820239"/>
                    <a:pt x="2433637" y="825500"/>
                  </a:cubicBezTo>
                  <a:cubicBezTo>
                    <a:pt x="2433637" y="830761"/>
                    <a:pt x="2429373" y="835025"/>
                    <a:pt x="2424112" y="835025"/>
                  </a:cubicBezTo>
                  <a:cubicBezTo>
                    <a:pt x="2418851" y="835025"/>
                    <a:pt x="2414587" y="830761"/>
                    <a:pt x="2414587" y="825500"/>
                  </a:cubicBezTo>
                  <a:cubicBezTo>
                    <a:pt x="2414587" y="820239"/>
                    <a:pt x="2418851" y="815975"/>
                    <a:pt x="2424112" y="815975"/>
                  </a:cubicBezTo>
                  <a:close/>
                  <a:moveTo>
                    <a:pt x="2381249" y="815975"/>
                  </a:moveTo>
                  <a:cubicBezTo>
                    <a:pt x="2386510" y="815975"/>
                    <a:pt x="2390774" y="820239"/>
                    <a:pt x="2390774" y="825500"/>
                  </a:cubicBezTo>
                  <a:cubicBezTo>
                    <a:pt x="2390774" y="830761"/>
                    <a:pt x="2386510" y="835025"/>
                    <a:pt x="2381249" y="835025"/>
                  </a:cubicBezTo>
                  <a:cubicBezTo>
                    <a:pt x="2375988" y="835025"/>
                    <a:pt x="2371724" y="830761"/>
                    <a:pt x="2371724" y="825500"/>
                  </a:cubicBezTo>
                  <a:cubicBezTo>
                    <a:pt x="2371724" y="820239"/>
                    <a:pt x="2375988" y="815975"/>
                    <a:pt x="2381249" y="815975"/>
                  </a:cubicBezTo>
                  <a:close/>
                  <a:moveTo>
                    <a:pt x="2338387" y="815975"/>
                  </a:moveTo>
                  <a:cubicBezTo>
                    <a:pt x="2343648" y="815975"/>
                    <a:pt x="2347912" y="820239"/>
                    <a:pt x="2347912" y="825500"/>
                  </a:cubicBezTo>
                  <a:cubicBezTo>
                    <a:pt x="2347912" y="830761"/>
                    <a:pt x="2343648" y="835025"/>
                    <a:pt x="2338387" y="835025"/>
                  </a:cubicBezTo>
                  <a:cubicBezTo>
                    <a:pt x="2333126" y="835025"/>
                    <a:pt x="2328862" y="830761"/>
                    <a:pt x="2328862" y="825500"/>
                  </a:cubicBezTo>
                  <a:cubicBezTo>
                    <a:pt x="2328862" y="820239"/>
                    <a:pt x="2333126" y="815975"/>
                    <a:pt x="2338387" y="815975"/>
                  </a:cubicBezTo>
                  <a:close/>
                  <a:moveTo>
                    <a:pt x="2295524" y="815975"/>
                  </a:moveTo>
                  <a:cubicBezTo>
                    <a:pt x="2300785" y="815975"/>
                    <a:pt x="2305049" y="820239"/>
                    <a:pt x="2305049" y="825500"/>
                  </a:cubicBezTo>
                  <a:cubicBezTo>
                    <a:pt x="2305049" y="830761"/>
                    <a:pt x="2300785" y="835025"/>
                    <a:pt x="2295524" y="835025"/>
                  </a:cubicBezTo>
                  <a:cubicBezTo>
                    <a:pt x="2290263" y="835025"/>
                    <a:pt x="2285999" y="830761"/>
                    <a:pt x="2285999" y="825500"/>
                  </a:cubicBezTo>
                  <a:cubicBezTo>
                    <a:pt x="2285999" y="820239"/>
                    <a:pt x="2290263" y="815975"/>
                    <a:pt x="2295524" y="815975"/>
                  </a:cubicBezTo>
                  <a:close/>
                  <a:moveTo>
                    <a:pt x="2252662" y="815975"/>
                  </a:moveTo>
                  <a:cubicBezTo>
                    <a:pt x="2257923" y="815975"/>
                    <a:pt x="2262187" y="820239"/>
                    <a:pt x="2262187" y="825500"/>
                  </a:cubicBezTo>
                  <a:cubicBezTo>
                    <a:pt x="2262187" y="830761"/>
                    <a:pt x="2257923" y="835025"/>
                    <a:pt x="2252662" y="835025"/>
                  </a:cubicBezTo>
                  <a:cubicBezTo>
                    <a:pt x="2247401" y="835025"/>
                    <a:pt x="2243137" y="830761"/>
                    <a:pt x="2243137" y="825500"/>
                  </a:cubicBezTo>
                  <a:cubicBezTo>
                    <a:pt x="2243137" y="820239"/>
                    <a:pt x="2247401" y="815975"/>
                    <a:pt x="2252662" y="815975"/>
                  </a:cubicBezTo>
                  <a:close/>
                  <a:moveTo>
                    <a:pt x="2209799" y="815975"/>
                  </a:moveTo>
                  <a:cubicBezTo>
                    <a:pt x="2215060" y="815975"/>
                    <a:pt x="2219324" y="820239"/>
                    <a:pt x="2219324" y="825500"/>
                  </a:cubicBezTo>
                  <a:cubicBezTo>
                    <a:pt x="2219324" y="830761"/>
                    <a:pt x="2215060" y="835025"/>
                    <a:pt x="2209799" y="835025"/>
                  </a:cubicBezTo>
                  <a:cubicBezTo>
                    <a:pt x="2204538" y="835025"/>
                    <a:pt x="2200274" y="830761"/>
                    <a:pt x="2200274" y="825500"/>
                  </a:cubicBezTo>
                  <a:cubicBezTo>
                    <a:pt x="2200274" y="820239"/>
                    <a:pt x="2204538" y="815975"/>
                    <a:pt x="2209799" y="815975"/>
                  </a:cubicBezTo>
                  <a:close/>
                  <a:moveTo>
                    <a:pt x="2166937" y="815975"/>
                  </a:moveTo>
                  <a:cubicBezTo>
                    <a:pt x="2172198" y="815975"/>
                    <a:pt x="2176462" y="820239"/>
                    <a:pt x="2176462" y="825500"/>
                  </a:cubicBezTo>
                  <a:cubicBezTo>
                    <a:pt x="2176462" y="830761"/>
                    <a:pt x="2172198" y="835025"/>
                    <a:pt x="2166937" y="835025"/>
                  </a:cubicBezTo>
                  <a:cubicBezTo>
                    <a:pt x="2161676" y="835025"/>
                    <a:pt x="2157412" y="830761"/>
                    <a:pt x="2157412" y="825500"/>
                  </a:cubicBezTo>
                  <a:cubicBezTo>
                    <a:pt x="2157412" y="820239"/>
                    <a:pt x="2161676" y="815975"/>
                    <a:pt x="2166937" y="815975"/>
                  </a:cubicBezTo>
                  <a:close/>
                  <a:moveTo>
                    <a:pt x="2124075" y="815975"/>
                  </a:moveTo>
                  <a:cubicBezTo>
                    <a:pt x="2129336" y="815975"/>
                    <a:pt x="2133600" y="820239"/>
                    <a:pt x="2133600" y="825500"/>
                  </a:cubicBezTo>
                  <a:cubicBezTo>
                    <a:pt x="2133600" y="830761"/>
                    <a:pt x="2129336" y="835025"/>
                    <a:pt x="2124075" y="835025"/>
                  </a:cubicBezTo>
                  <a:cubicBezTo>
                    <a:pt x="2118814" y="835025"/>
                    <a:pt x="2114550" y="830761"/>
                    <a:pt x="2114550" y="825500"/>
                  </a:cubicBezTo>
                  <a:cubicBezTo>
                    <a:pt x="2114550" y="820239"/>
                    <a:pt x="2118814" y="815975"/>
                    <a:pt x="2124075" y="815975"/>
                  </a:cubicBezTo>
                  <a:close/>
                  <a:moveTo>
                    <a:pt x="2081212" y="815975"/>
                  </a:moveTo>
                  <a:cubicBezTo>
                    <a:pt x="2086473" y="815975"/>
                    <a:pt x="2090737" y="820239"/>
                    <a:pt x="2090737" y="825500"/>
                  </a:cubicBezTo>
                  <a:cubicBezTo>
                    <a:pt x="2090737" y="830761"/>
                    <a:pt x="2086473" y="835025"/>
                    <a:pt x="2081212" y="835025"/>
                  </a:cubicBezTo>
                  <a:cubicBezTo>
                    <a:pt x="2075951" y="835025"/>
                    <a:pt x="2071687" y="830761"/>
                    <a:pt x="2071687" y="825500"/>
                  </a:cubicBezTo>
                  <a:cubicBezTo>
                    <a:pt x="2071687" y="820239"/>
                    <a:pt x="2075951" y="815975"/>
                    <a:pt x="2081212" y="815975"/>
                  </a:cubicBezTo>
                  <a:close/>
                  <a:moveTo>
                    <a:pt x="2038350" y="815975"/>
                  </a:moveTo>
                  <a:cubicBezTo>
                    <a:pt x="2043611" y="815975"/>
                    <a:pt x="2047875" y="820239"/>
                    <a:pt x="2047875" y="825500"/>
                  </a:cubicBezTo>
                  <a:cubicBezTo>
                    <a:pt x="2047875" y="830761"/>
                    <a:pt x="2043611" y="835025"/>
                    <a:pt x="2038350" y="835025"/>
                  </a:cubicBezTo>
                  <a:cubicBezTo>
                    <a:pt x="2033089" y="835025"/>
                    <a:pt x="2028825" y="830761"/>
                    <a:pt x="2028825" y="825500"/>
                  </a:cubicBezTo>
                  <a:cubicBezTo>
                    <a:pt x="2028825" y="820239"/>
                    <a:pt x="2033089" y="815975"/>
                    <a:pt x="2038350" y="815975"/>
                  </a:cubicBezTo>
                  <a:close/>
                  <a:moveTo>
                    <a:pt x="1994694" y="815975"/>
                  </a:moveTo>
                  <a:cubicBezTo>
                    <a:pt x="1999517" y="815975"/>
                    <a:pt x="2003426" y="820239"/>
                    <a:pt x="2003426" y="825500"/>
                  </a:cubicBezTo>
                  <a:cubicBezTo>
                    <a:pt x="2003426" y="830761"/>
                    <a:pt x="1999517" y="835025"/>
                    <a:pt x="1994694" y="835025"/>
                  </a:cubicBezTo>
                  <a:cubicBezTo>
                    <a:pt x="1989871" y="835025"/>
                    <a:pt x="1985962" y="830761"/>
                    <a:pt x="1985962" y="825500"/>
                  </a:cubicBezTo>
                  <a:cubicBezTo>
                    <a:pt x="1985962" y="820239"/>
                    <a:pt x="1989871" y="815975"/>
                    <a:pt x="1994694" y="815975"/>
                  </a:cubicBezTo>
                  <a:close/>
                  <a:moveTo>
                    <a:pt x="1951832" y="815975"/>
                  </a:moveTo>
                  <a:cubicBezTo>
                    <a:pt x="1956655" y="815975"/>
                    <a:pt x="1960564" y="820239"/>
                    <a:pt x="1960564" y="825500"/>
                  </a:cubicBezTo>
                  <a:cubicBezTo>
                    <a:pt x="1960564" y="830761"/>
                    <a:pt x="1956655" y="835025"/>
                    <a:pt x="1951832" y="835025"/>
                  </a:cubicBezTo>
                  <a:cubicBezTo>
                    <a:pt x="1947009" y="835025"/>
                    <a:pt x="1943100" y="830761"/>
                    <a:pt x="1943100" y="825500"/>
                  </a:cubicBezTo>
                  <a:cubicBezTo>
                    <a:pt x="1943100" y="820239"/>
                    <a:pt x="1947009" y="815975"/>
                    <a:pt x="1951832" y="815975"/>
                  </a:cubicBezTo>
                  <a:close/>
                  <a:moveTo>
                    <a:pt x="1908969" y="815975"/>
                  </a:moveTo>
                  <a:cubicBezTo>
                    <a:pt x="1913792" y="815975"/>
                    <a:pt x="1917701" y="820239"/>
                    <a:pt x="1917701" y="825500"/>
                  </a:cubicBezTo>
                  <a:cubicBezTo>
                    <a:pt x="1917701" y="830761"/>
                    <a:pt x="1913792" y="835025"/>
                    <a:pt x="1908969" y="835025"/>
                  </a:cubicBezTo>
                  <a:cubicBezTo>
                    <a:pt x="1904146" y="835025"/>
                    <a:pt x="1900237" y="830761"/>
                    <a:pt x="1900237" y="825500"/>
                  </a:cubicBezTo>
                  <a:cubicBezTo>
                    <a:pt x="1900237" y="820239"/>
                    <a:pt x="1904146" y="815975"/>
                    <a:pt x="1908969" y="815975"/>
                  </a:cubicBezTo>
                  <a:close/>
                  <a:moveTo>
                    <a:pt x="1866107" y="815975"/>
                  </a:moveTo>
                  <a:cubicBezTo>
                    <a:pt x="1870930" y="815975"/>
                    <a:pt x="1874839" y="820239"/>
                    <a:pt x="1874839" y="825500"/>
                  </a:cubicBezTo>
                  <a:cubicBezTo>
                    <a:pt x="1874839" y="830761"/>
                    <a:pt x="1870930" y="835025"/>
                    <a:pt x="1866107" y="835025"/>
                  </a:cubicBezTo>
                  <a:cubicBezTo>
                    <a:pt x="1861284" y="835025"/>
                    <a:pt x="1857375" y="830761"/>
                    <a:pt x="1857375" y="825500"/>
                  </a:cubicBezTo>
                  <a:cubicBezTo>
                    <a:pt x="1857375" y="820239"/>
                    <a:pt x="1861284" y="815975"/>
                    <a:pt x="1866107" y="815975"/>
                  </a:cubicBezTo>
                  <a:close/>
                  <a:moveTo>
                    <a:pt x="1822450" y="815975"/>
                  </a:moveTo>
                  <a:cubicBezTo>
                    <a:pt x="1827711" y="815975"/>
                    <a:pt x="1831975" y="820239"/>
                    <a:pt x="1831975" y="825500"/>
                  </a:cubicBezTo>
                  <a:cubicBezTo>
                    <a:pt x="1831975" y="830761"/>
                    <a:pt x="1827711" y="835025"/>
                    <a:pt x="1822450" y="835025"/>
                  </a:cubicBezTo>
                  <a:cubicBezTo>
                    <a:pt x="1817189" y="835025"/>
                    <a:pt x="1812925" y="830761"/>
                    <a:pt x="1812925" y="825500"/>
                  </a:cubicBezTo>
                  <a:cubicBezTo>
                    <a:pt x="1812925" y="820239"/>
                    <a:pt x="1817189" y="815975"/>
                    <a:pt x="1822450" y="815975"/>
                  </a:cubicBezTo>
                  <a:close/>
                  <a:moveTo>
                    <a:pt x="1436687" y="815975"/>
                  </a:moveTo>
                  <a:cubicBezTo>
                    <a:pt x="1441948" y="815975"/>
                    <a:pt x="1446212" y="820239"/>
                    <a:pt x="1446212" y="825500"/>
                  </a:cubicBezTo>
                  <a:cubicBezTo>
                    <a:pt x="1446212" y="830761"/>
                    <a:pt x="1441948" y="835025"/>
                    <a:pt x="1436687" y="835025"/>
                  </a:cubicBezTo>
                  <a:cubicBezTo>
                    <a:pt x="1431426" y="835025"/>
                    <a:pt x="1427162" y="830761"/>
                    <a:pt x="1427162" y="825500"/>
                  </a:cubicBezTo>
                  <a:cubicBezTo>
                    <a:pt x="1427162" y="820239"/>
                    <a:pt x="1431426" y="815975"/>
                    <a:pt x="1436687" y="815975"/>
                  </a:cubicBezTo>
                  <a:close/>
                  <a:moveTo>
                    <a:pt x="1393824" y="815975"/>
                  </a:moveTo>
                  <a:cubicBezTo>
                    <a:pt x="1399085" y="815975"/>
                    <a:pt x="1403349" y="820239"/>
                    <a:pt x="1403349" y="825500"/>
                  </a:cubicBezTo>
                  <a:cubicBezTo>
                    <a:pt x="1403349" y="830761"/>
                    <a:pt x="1399085" y="835025"/>
                    <a:pt x="1393824" y="835025"/>
                  </a:cubicBezTo>
                  <a:cubicBezTo>
                    <a:pt x="1388563" y="835025"/>
                    <a:pt x="1384299" y="830761"/>
                    <a:pt x="1384299" y="825500"/>
                  </a:cubicBezTo>
                  <a:cubicBezTo>
                    <a:pt x="1384299" y="820239"/>
                    <a:pt x="1388563" y="815975"/>
                    <a:pt x="1393824" y="815975"/>
                  </a:cubicBezTo>
                  <a:close/>
                  <a:moveTo>
                    <a:pt x="1350169" y="815975"/>
                  </a:moveTo>
                  <a:cubicBezTo>
                    <a:pt x="1354992" y="815975"/>
                    <a:pt x="1358901" y="820239"/>
                    <a:pt x="1358901" y="825500"/>
                  </a:cubicBezTo>
                  <a:cubicBezTo>
                    <a:pt x="1358901" y="830761"/>
                    <a:pt x="1354992" y="835025"/>
                    <a:pt x="1350169" y="835025"/>
                  </a:cubicBezTo>
                  <a:cubicBezTo>
                    <a:pt x="1345346" y="835025"/>
                    <a:pt x="1341437" y="830761"/>
                    <a:pt x="1341437" y="825500"/>
                  </a:cubicBezTo>
                  <a:cubicBezTo>
                    <a:pt x="1341437" y="820239"/>
                    <a:pt x="1345346" y="815975"/>
                    <a:pt x="1350169" y="815975"/>
                  </a:cubicBezTo>
                  <a:close/>
                  <a:moveTo>
                    <a:pt x="1307306" y="815975"/>
                  </a:moveTo>
                  <a:cubicBezTo>
                    <a:pt x="1312129" y="815975"/>
                    <a:pt x="1316038" y="820239"/>
                    <a:pt x="1316038" y="825500"/>
                  </a:cubicBezTo>
                  <a:cubicBezTo>
                    <a:pt x="1316038" y="830761"/>
                    <a:pt x="1312129" y="835025"/>
                    <a:pt x="1307306" y="835025"/>
                  </a:cubicBezTo>
                  <a:cubicBezTo>
                    <a:pt x="1302483" y="835025"/>
                    <a:pt x="1298574" y="830761"/>
                    <a:pt x="1298574" y="825500"/>
                  </a:cubicBezTo>
                  <a:cubicBezTo>
                    <a:pt x="1298574" y="820239"/>
                    <a:pt x="1302483" y="815975"/>
                    <a:pt x="1307306" y="815975"/>
                  </a:cubicBezTo>
                  <a:close/>
                  <a:moveTo>
                    <a:pt x="1263649" y="815975"/>
                  </a:moveTo>
                  <a:cubicBezTo>
                    <a:pt x="1268910" y="815975"/>
                    <a:pt x="1273174" y="820239"/>
                    <a:pt x="1273174" y="825500"/>
                  </a:cubicBezTo>
                  <a:cubicBezTo>
                    <a:pt x="1273174" y="830761"/>
                    <a:pt x="1268910" y="835025"/>
                    <a:pt x="1263649" y="835025"/>
                  </a:cubicBezTo>
                  <a:cubicBezTo>
                    <a:pt x="1258388" y="835025"/>
                    <a:pt x="1254124" y="830761"/>
                    <a:pt x="1254124" y="825500"/>
                  </a:cubicBezTo>
                  <a:cubicBezTo>
                    <a:pt x="1254124" y="820239"/>
                    <a:pt x="1258388" y="815975"/>
                    <a:pt x="1263649" y="815975"/>
                  </a:cubicBezTo>
                  <a:close/>
                  <a:moveTo>
                    <a:pt x="1221581" y="815975"/>
                  </a:moveTo>
                  <a:cubicBezTo>
                    <a:pt x="1226404" y="815975"/>
                    <a:pt x="1230313" y="820239"/>
                    <a:pt x="1230313" y="825500"/>
                  </a:cubicBezTo>
                  <a:cubicBezTo>
                    <a:pt x="1230313" y="830761"/>
                    <a:pt x="1226404" y="835025"/>
                    <a:pt x="1221581" y="835025"/>
                  </a:cubicBezTo>
                  <a:cubicBezTo>
                    <a:pt x="1216758" y="835025"/>
                    <a:pt x="1212849" y="830761"/>
                    <a:pt x="1212849" y="825500"/>
                  </a:cubicBezTo>
                  <a:cubicBezTo>
                    <a:pt x="1212849" y="820239"/>
                    <a:pt x="1216758" y="815975"/>
                    <a:pt x="1221581" y="815975"/>
                  </a:cubicBezTo>
                  <a:close/>
                  <a:moveTo>
                    <a:pt x="1177924" y="815975"/>
                  </a:moveTo>
                  <a:cubicBezTo>
                    <a:pt x="1183185" y="815975"/>
                    <a:pt x="1187449" y="820239"/>
                    <a:pt x="1187449" y="825500"/>
                  </a:cubicBezTo>
                  <a:cubicBezTo>
                    <a:pt x="1187449" y="830761"/>
                    <a:pt x="1183185" y="835025"/>
                    <a:pt x="1177924" y="835025"/>
                  </a:cubicBezTo>
                  <a:cubicBezTo>
                    <a:pt x="1172663" y="835025"/>
                    <a:pt x="1168399" y="830761"/>
                    <a:pt x="1168399" y="825500"/>
                  </a:cubicBezTo>
                  <a:cubicBezTo>
                    <a:pt x="1168399" y="820239"/>
                    <a:pt x="1172663" y="815975"/>
                    <a:pt x="1177924" y="815975"/>
                  </a:cubicBezTo>
                  <a:close/>
                  <a:moveTo>
                    <a:pt x="1135062" y="815975"/>
                  </a:moveTo>
                  <a:cubicBezTo>
                    <a:pt x="1140323" y="815975"/>
                    <a:pt x="1144587" y="820239"/>
                    <a:pt x="1144587" y="825500"/>
                  </a:cubicBezTo>
                  <a:cubicBezTo>
                    <a:pt x="1144587" y="830761"/>
                    <a:pt x="1140323" y="835025"/>
                    <a:pt x="1135062" y="835025"/>
                  </a:cubicBezTo>
                  <a:cubicBezTo>
                    <a:pt x="1129801" y="835025"/>
                    <a:pt x="1125537" y="830761"/>
                    <a:pt x="1125537" y="825500"/>
                  </a:cubicBezTo>
                  <a:cubicBezTo>
                    <a:pt x="1125537" y="820239"/>
                    <a:pt x="1129801" y="815975"/>
                    <a:pt x="1135062" y="815975"/>
                  </a:cubicBezTo>
                  <a:close/>
                  <a:moveTo>
                    <a:pt x="1092200" y="815975"/>
                  </a:moveTo>
                  <a:cubicBezTo>
                    <a:pt x="1097461" y="815975"/>
                    <a:pt x="1101725" y="820239"/>
                    <a:pt x="1101725" y="825500"/>
                  </a:cubicBezTo>
                  <a:cubicBezTo>
                    <a:pt x="1101725" y="830761"/>
                    <a:pt x="1097461" y="835025"/>
                    <a:pt x="1092200" y="835025"/>
                  </a:cubicBezTo>
                  <a:cubicBezTo>
                    <a:pt x="1086939" y="835025"/>
                    <a:pt x="1082675" y="830761"/>
                    <a:pt x="1082675" y="825500"/>
                  </a:cubicBezTo>
                  <a:cubicBezTo>
                    <a:pt x="1082675" y="820239"/>
                    <a:pt x="1086939" y="815975"/>
                    <a:pt x="1092200" y="815975"/>
                  </a:cubicBezTo>
                  <a:close/>
                  <a:moveTo>
                    <a:pt x="1049337" y="815975"/>
                  </a:moveTo>
                  <a:cubicBezTo>
                    <a:pt x="1054598" y="815975"/>
                    <a:pt x="1058862" y="820239"/>
                    <a:pt x="1058862" y="825500"/>
                  </a:cubicBezTo>
                  <a:cubicBezTo>
                    <a:pt x="1058862" y="830761"/>
                    <a:pt x="1054598" y="835025"/>
                    <a:pt x="1049337" y="835025"/>
                  </a:cubicBezTo>
                  <a:cubicBezTo>
                    <a:pt x="1044076" y="835025"/>
                    <a:pt x="1039812" y="830761"/>
                    <a:pt x="1039812" y="825500"/>
                  </a:cubicBezTo>
                  <a:cubicBezTo>
                    <a:pt x="1039812" y="820239"/>
                    <a:pt x="1044076" y="815975"/>
                    <a:pt x="1049337" y="815975"/>
                  </a:cubicBezTo>
                  <a:close/>
                  <a:moveTo>
                    <a:pt x="1006475" y="815975"/>
                  </a:moveTo>
                  <a:cubicBezTo>
                    <a:pt x="1011736" y="815975"/>
                    <a:pt x="1016000" y="820239"/>
                    <a:pt x="1016000" y="825500"/>
                  </a:cubicBezTo>
                  <a:cubicBezTo>
                    <a:pt x="1016000" y="830761"/>
                    <a:pt x="1011736" y="835025"/>
                    <a:pt x="1006475" y="835025"/>
                  </a:cubicBezTo>
                  <a:cubicBezTo>
                    <a:pt x="1001214" y="835025"/>
                    <a:pt x="996950" y="830761"/>
                    <a:pt x="996950" y="825500"/>
                  </a:cubicBezTo>
                  <a:cubicBezTo>
                    <a:pt x="996950" y="820239"/>
                    <a:pt x="1001214" y="815975"/>
                    <a:pt x="1006475" y="815975"/>
                  </a:cubicBezTo>
                  <a:close/>
                  <a:moveTo>
                    <a:pt x="963612" y="815975"/>
                  </a:moveTo>
                  <a:cubicBezTo>
                    <a:pt x="968873" y="815975"/>
                    <a:pt x="973137" y="820239"/>
                    <a:pt x="973137" y="825500"/>
                  </a:cubicBezTo>
                  <a:cubicBezTo>
                    <a:pt x="973137" y="830761"/>
                    <a:pt x="968873" y="835025"/>
                    <a:pt x="963612" y="835025"/>
                  </a:cubicBezTo>
                  <a:cubicBezTo>
                    <a:pt x="958351" y="835025"/>
                    <a:pt x="954087" y="830761"/>
                    <a:pt x="954087" y="825500"/>
                  </a:cubicBezTo>
                  <a:cubicBezTo>
                    <a:pt x="954087" y="820239"/>
                    <a:pt x="958351" y="815975"/>
                    <a:pt x="963612" y="815975"/>
                  </a:cubicBezTo>
                  <a:close/>
                  <a:moveTo>
                    <a:pt x="920750" y="815975"/>
                  </a:moveTo>
                  <a:cubicBezTo>
                    <a:pt x="926011" y="815975"/>
                    <a:pt x="930275" y="820239"/>
                    <a:pt x="930275" y="825500"/>
                  </a:cubicBezTo>
                  <a:cubicBezTo>
                    <a:pt x="930275" y="830761"/>
                    <a:pt x="926011" y="835025"/>
                    <a:pt x="920750" y="835025"/>
                  </a:cubicBezTo>
                  <a:cubicBezTo>
                    <a:pt x="915489" y="835025"/>
                    <a:pt x="911225" y="830761"/>
                    <a:pt x="911225" y="825500"/>
                  </a:cubicBezTo>
                  <a:cubicBezTo>
                    <a:pt x="911225" y="820239"/>
                    <a:pt x="915489" y="815975"/>
                    <a:pt x="920750" y="815975"/>
                  </a:cubicBezTo>
                  <a:close/>
                  <a:moveTo>
                    <a:pt x="877887" y="815975"/>
                  </a:moveTo>
                  <a:cubicBezTo>
                    <a:pt x="883148" y="815975"/>
                    <a:pt x="887412" y="820239"/>
                    <a:pt x="887412" y="825500"/>
                  </a:cubicBezTo>
                  <a:cubicBezTo>
                    <a:pt x="887412" y="830761"/>
                    <a:pt x="883148" y="835025"/>
                    <a:pt x="877887" y="835025"/>
                  </a:cubicBezTo>
                  <a:cubicBezTo>
                    <a:pt x="872626" y="835025"/>
                    <a:pt x="868362" y="830761"/>
                    <a:pt x="868362" y="825500"/>
                  </a:cubicBezTo>
                  <a:cubicBezTo>
                    <a:pt x="868362" y="820239"/>
                    <a:pt x="872626" y="815975"/>
                    <a:pt x="877887" y="815975"/>
                  </a:cubicBezTo>
                  <a:close/>
                  <a:moveTo>
                    <a:pt x="834232" y="815975"/>
                  </a:moveTo>
                  <a:cubicBezTo>
                    <a:pt x="839055" y="815975"/>
                    <a:pt x="842964" y="820239"/>
                    <a:pt x="842964" y="825500"/>
                  </a:cubicBezTo>
                  <a:cubicBezTo>
                    <a:pt x="842964" y="830761"/>
                    <a:pt x="839055" y="835025"/>
                    <a:pt x="834232" y="835025"/>
                  </a:cubicBezTo>
                  <a:cubicBezTo>
                    <a:pt x="829409" y="835025"/>
                    <a:pt x="825500" y="830761"/>
                    <a:pt x="825500" y="825500"/>
                  </a:cubicBezTo>
                  <a:cubicBezTo>
                    <a:pt x="825500" y="820239"/>
                    <a:pt x="829409" y="815975"/>
                    <a:pt x="834232" y="815975"/>
                  </a:cubicBezTo>
                  <a:close/>
                  <a:moveTo>
                    <a:pt x="791369" y="815975"/>
                  </a:moveTo>
                  <a:cubicBezTo>
                    <a:pt x="796192" y="815975"/>
                    <a:pt x="800101" y="820239"/>
                    <a:pt x="800101" y="825500"/>
                  </a:cubicBezTo>
                  <a:cubicBezTo>
                    <a:pt x="800101" y="830761"/>
                    <a:pt x="796192" y="835025"/>
                    <a:pt x="791369" y="835025"/>
                  </a:cubicBezTo>
                  <a:cubicBezTo>
                    <a:pt x="786546" y="835025"/>
                    <a:pt x="782637" y="830761"/>
                    <a:pt x="782637" y="825500"/>
                  </a:cubicBezTo>
                  <a:cubicBezTo>
                    <a:pt x="782637" y="820239"/>
                    <a:pt x="786546" y="815975"/>
                    <a:pt x="791369" y="815975"/>
                  </a:cubicBezTo>
                  <a:close/>
                  <a:moveTo>
                    <a:pt x="434430" y="779463"/>
                  </a:moveTo>
                  <a:cubicBezTo>
                    <a:pt x="434430" y="780567"/>
                    <a:pt x="434974" y="781672"/>
                    <a:pt x="434974" y="782776"/>
                  </a:cubicBezTo>
                  <a:cubicBezTo>
                    <a:pt x="434974" y="787746"/>
                    <a:pt x="430620" y="792163"/>
                    <a:pt x="425177" y="792163"/>
                  </a:cubicBezTo>
                  <a:cubicBezTo>
                    <a:pt x="420278" y="792163"/>
                    <a:pt x="416468" y="788298"/>
                    <a:pt x="415924" y="783881"/>
                  </a:cubicBezTo>
                  <a:cubicBezTo>
                    <a:pt x="421911" y="782224"/>
                    <a:pt x="427898" y="781120"/>
                    <a:pt x="434430" y="779463"/>
                  </a:cubicBezTo>
                  <a:close/>
                  <a:moveTo>
                    <a:pt x="2789237" y="773113"/>
                  </a:moveTo>
                  <a:cubicBezTo>
                    <a:pt x="2794498" y="773113"/>
                    <a:pt x="2798762" y="777377"/>
                    <a:pt x="2798762" y="782638"/>
                  </a:cubicBezTo>
                  <a:cubicBezTo>
                    <a:pt x="2798762" y="787899"/>
                    <a:pt x="2794498" y="792163"/>
                    <a:pt x="2789237" y="792163"/>
                  </a:cubicBezTo>
                  <a:cubicBezTo>
                    <a:pt x="2783976" y="792163"/>
                    <a:pt x="2779712" y="787899"/>
                    <a:pt x="2779712" y="782638"/>
                  </a:cubicBezTo>
                  <a:cubicBezTo>
                    <a:pt x="2779712" y="777377"/>
                    <a:pt x="2783976" y="773113"/>
                    <a:pt x="2789237" y="773113"/>
                  </a:cubicBezTo>
                  <a:close/>
                  <a:moveTo>
                    <a:pt x="2746375" y="773113"/>
                  </a:moveTo>
                  <a:cubicBezTo>
                    <a:pt x="2751636" y="773113"/>
                    <a:pt x="2755900" y="777377"/>
                    <a:pt x="2755900" y="782638"/>
                  </a:cubicBezTo>
                  <a:cubicBezTo>
                    <a:pt x="2755900" y="787899"/>
                    <a:pt x="2751636" y="792163"/>
                    <a:pt x="2746375" y="792163"/>
                  </a:cubicBezTo>
                  <a:cubicBezTo>
                    <a:pt x="2741114" y="792163"/>
                    <a:pt x="2736850" y="787899"/>
                    <a:pt x="2736850" y="782638"/>
                  </a:cubicBezTo>
                  <a:cubicBezTo>
                    <a:pt x="2736850" y="777377"/>
                    <a:pt x="2741114" y="773113"/>
                    <a:pt x="2746375" y="773113"/>
                  </a:cubicBezTo>
                  <a:close/>
                  <a:moveTo>
                    <a:pt x="2703512" y="773113"/>
                  </a:moveTo>
                  <a:cubicBezTo>
                    <a:pt x="2708773" y="773113"/>
                    <a:pt x="2713037" y="777377"/>
                    <a:pt x="2713037" y="782638"/>
                  </a:cubicBezTo>
                  <a:cubicBezTo>
                    <a:pt x="2713037" y="787899"/>
                    <a:pt x="2708773" y="792163"/>
                    <a:pt x="2703512" y="792163"/>
                  </a:cubicBezTo>
                  <a:cubicBezTo>
                    <a:pt x="2698251" y="792163"/>
                    <a:pt x="2693987" y="787899"/>
                    <a:pt x="2693987" y="782638"/>
                  </a:cubicBezTo>
                  <a:cubicBezTo>
                    <a:pt x="2693987" y="777377"/>
                    <a:pt x="2698251" y="773113"/>
                    <a:pt x="2703512" y="773113"/>
                  </a:cubicBezTo>
                  <a:close/>
                  <a:moveTo>
                    <a:pt x="2660650" y="773113"/>
                  </a:moveTo>
                  <a:cubicBezTo>
                    <a:pt x="2665911" y="773113"/>
                    <a:pt x="2670175" y="777377"/>
                    <a:pt x="2670175" y="782638"/>
                  </a:cubicBezTo>
                  <a:cubicBezTo>
                    <a:pt x="2670175" y="787899"/>
                    <a:pt x="2665911" y="792163"/>
                    <a:pt x="2660650" y="792163"/>
                  </a:cubicBezTo>
                  <a:cubicBezTo>
                    <a:pt x="2655389" y="792163"/>
                    <a:pt x="2651125" y="787899"/>
                    <a:pt x="2651125" y="782638"/>
                  </a:cubicBezTo>
                  <a:cubicBezTo>
                    <a:pt x="2651125" y="777377"/>
                    <a:pt x="2655389" y="773113"/>
                    <a:pt x="2660650" y="773113"/>
                  </a:cubicBezTo>
                  <a:close/>
                  <a:moveTo>
                    <a:pt x="2617787" y="773113"/>
                  </a:moveTo>
                  <a:cubicBezTo>
                    <a:pt x="2623048" y="773113"/>
                    <a:pt x="2627312" y="777377"/>
                    <a:pt x="2627312" y="782638"/>
                  </a:cubicBezTo>
                  <a:cubicBezTo>
                    <a:pt x="2627312" y="787899"/>
                    <a:pt x="2623048" y="792163"/>
                    <a:pt x="2617787" y="792163"/>
                  </a:cubicBezTo>
                  <a:cubicBezTo>
                    <a:pt x="2612526" y="792163"/>
                    <a:pt x="2608262" y="787899"/>
                    <a:pt x="2608262" y="782638"/>
                  </a:cubicBezTo>
                  <a:cubicBezTo>
                    <a:pt x="2608262" y="777377"/>
                    <a:pt x="2612526" y="773113"/>
                    <a:pt x="2617787" y="773113"/>
                  </a:cubicBezTo>
                  <a:close/>
                  <a:moveTo>
                    <a:pt x="2574925" y="773113"/>
                  </a:moveTo>
                  <a:cubicBezTo>
                    <a:pt x="2580186" y="773113"/>
                    <a:pt x="2584450" y="777377"/>
                    <a:pt x="2584450" y="782638"/>
                  </a:cubicBezTo>
                  <a:cubicBezTo>
                    <a:pt x="2584450" y="787899"/>
                    <a:pt x="2580186" y="792163"/>
                    <a:pt x="2574925" y="792163"/>
                  </a:cubicBezTo>
                  <a:cubicBezTo>
                    <a:pt x="2569664" y="792163"/>
                    <a:pt x="2565400" y="787899"/>
                    <a:pt x="2565400" y="782638"/>
                  </a:cubicBezTo>
                  <a:cubicBezTo>
                    <a:pt x="2565400" y="777377"/>
                    <a:pt x="2569664" y="773113"/>
                    <a:pt x="2574925" y="773113"/>
                  </a:cubicBezTo>
                  <a:close/>
                  <a:moveTo>
                    <a:pt x="2531269" y="773113"/>
                  </a:moveTo>
                  <a:cubicBezTo>
                    <a:pt x="2536092" y="773113"/>
                    <a:pt x="2540001" y="777377"/>
                    <a:pt x="2540001" y="782638"/>
                  </a:cubicBezTo>
                  <a:cubicBezTo>
                    <a:pt x="2540001" y="787899"/>
                    <a:pt x="2536092" y="792163"/>
                    <a:pt x="2531269" y="792163"/>
                  </a:cubicBezTo>
                  <a:cubicBezTo>
                    <a:pt x="2526446" y="792163"/>
                    <a:pt x="2522537" y="787899"/>
                    <a:pt x="2522537" y="782638"/>
                  </a:cubicBezTo>
                  <a:cubicBezTo>
                    <a:pt x="2522537" y="777377"/>
                    <a:pt x="2526446" y="773113"/>
                    <a:pt x="2531269" y="773113"/>
                  </a:cubicBezTo>
                  <a:close/>
                  <a:moveTo>
                    <a:pt x="2487893" y="773113"/>
                  </a:moveTo>
                  <a:cubicBezTo>
                    <a:pt x="2487893" y="773113"/>
                    <a:pt x="2487893" y="773113"/>
                    <a:pt x="2488406" y="773113"/>
                  </a:cubicBezTo>
                  <a:cubicBezTo>
                    <a:pt x="2493543" y="773113"/>
                    <a:pt x="2497138" y="777467"/>
                    <a:pt x="2497138" y="782910"/>
                  </a:cubicBezTo>
                  <a:cubicBezTo>
                    <a:pt x="2497138" y="787809"/>
                    <a:pt x="2493543" y="792163"/>
                    <a:pt x="2488406" y="792163"/>
                  </a:cubicBezTo>
                  <a:cubicBezTo>
                    <a:pt x="2488406" y="792163"/>
                    <a:pt x="2488406" y="792163"/>
                    <a:pt x="2487893" y="792163"/>
                  </a:cubicBezTo>
                  <a:cubicBezTo>
                    <a:pt x="2483270" y="792163"/>
                    <a:pt x="2479675" y="787809"/>
                    <a:pt x="2479675" y="782910"/>
                  </a:cubicBezTo>
                  <a:cubicBezTo>
                    <a:pt x="2479675" y="777467"/>
                    <a:pt x="2483270" y="773113"/>
                    <a:pt x="2487893" y="773113"/>
                  </a:cubicBezTo>
                  <a:close/>
                  <a:moveTo>
                    <a:pt x="2446337" y="773113"/>
                  </a:moveTo>
                  <a:cubicBezTo>
                    <a:pt x="2451598" y="773113"/>
                    <a:pt x="2455862" y="777377"/>
                    <a:pt x="2455862" y="782638"/>
                  </a:cubicBezTo>
                  <a:cubicBezTo>
                    <a:pt x="2455862" y="787899"/>
                    <a:pt x="2451598" y="792163"/>
                    <a:pt x="2446337" y="792163"/>
                  </a:cubicBezTo>
                  <a:cubicBezTo>
                    <a:pt x="2441076" y="792163"/>
                    <a:pt x="2436812" y="787899"/>
                    <a:pt x="2436812" y="782638"/>
                  </a:cubicBezTo>
                  <a:cubicBezTo>
                    <a:pt x="2436812" y="777377"/>
                    <a:pt x="2441076" y="773113"/>
                    <a:pt x="2446337" y="773113"/>
                  </a:cubicBezTo>
                  <a:close/>
                  <a:moveTo>
                    <a:pt x="2402681" y="773113"/>
                  </a:moveTo>
                  <a:cubicBezTo>
                    <a:pt x="2407504" y="773113"/>
                    <a:pt x="2411413" y="777377"/>
                    <a:pt x="2411413" y="782638"/>
                  </a:cubicBezTo>
                  <a:cubicBezTo>
                    <a:pt x="2411413" y="787899"/>
                    <a:pt x="2407504" y="792163"/>
                    <a:pt x="2402681" y="792163"/>
                  </a:cubicBezTo>
                  <a:cubicBezTo>
                    <a:pt x="2397858" y="792163"/>
                    <a:pt x="2393949" y="787899"/>
                    <a:pt x="2393949" y="782638"/>
                  </a:cubicBezTo>
                  <a:cubicBezTo>
                    <a:pt x="2393949" y="777377"/>
                    <a:pt x="2397858" y="773113"/>
                    <a:pt x="2402681" y="773113"/>
                  </a:cubicBezTo>
                  <a:close/>
                  <a:moveTo>
                    <a:pt x="2359819" y="773113"/>
                  </a:moveTo>
                  <a:cubicBezTo>
                    <a:pt x="2364642" y="773113"/>
                    <a:pt x="2368551" y="777377"/>
                    <a:pt x="2368551" y="782638"/>
                  </a:cubicBezTo>
                  <a:cubicBezTo>
                    <a:pt x="2368551" y="787899"/>
                    <a:pt x="2364642" y="792163"/>
                    <a:pt x="2359819" y="792163"/>
                  </a:cubicBezTo>
                  <a:cubicBezTo>
                    <a:pt x="2354996" y="792163"/>
                    <a:pt x="2351087" y="787899"/>
                    <a:pt x="2351087" y="782638"/>
                  </a:cubicBezTo>
                  <a:cubicBezTo>
                    <a:pt x="2351087" y="777377"/>
                    <a:pt x="2354996" y="773113"/>
                    <a:pt x="2359819" y="773113"/>
                  </a:cubicBezTo>
                  <a:close/>
                  <a:moveTo>
                    <a:pt x="2316162" y="773113"/>
                  </a:moveTo>
                  <a:cubicBezTo>
                    <a:pt x="2321423" y="773113"/>
                    <a:pt x="2325687" y="777377"/>
                    <a:pt x="2325687" y="782638"/>
                  </a:cubicBezTo>
                  <a:cubicBezTo>
                    <a:pt x="2325687" y="787899"/>
                    <a:pt x="2321423" y="792163"/>
                    <a:pt x="2316162" y="792163"/>
                  </a:cubicBezTo>
                  <a:cubicBezTo>
                    <a:pt x="2310901" y="792163"/>
                    <a:pt x="2306637" y="787899"/>
                    <a:pt x="2306637" y="782638"/>
                  </a:cubicBezTo>
                  <a:cubicBezTo>
                    <a:pt x="2306637" y="777377"/>
                    <a:pt x="2310901" y="773113"/>
                    <a:pt x="2316162" y="773113"/>
                  </a:cubicBezTo>
                  <a:close/>
                  <a:moveTo>
                    <a:pt x="2273299" y="773113"/>
                  </a:moveTo>
                  <a:cubicBezTo>
                    <a:pt x="2278560" y="773113"/>
                    <a:pt x="2282824" y="777377"/>
                    <a:pt x="2282824" y="782638"/>
                  </a:cubicBezTo>
                  <a:cubicBezTo>
                    <a:pt x="2282824" y="787899"/>
                    <a:pt x="2278560" y="792163"/>
                    <a:pt x="2273299" y="792163"/>
                  </a:cubicBezTo>
                  <a:cubicBezTo>
                    <a:pt x="2268038" y="792163"/>
                    <a:pt x="2263774" y="787899"/>
                    <a:pt x="2263774" y="782638"/>
                  </a:cubicBezTo>
                  <a:cubicBezTo>
                    <a:pt x="2263774" y="777377"/>
                    <a:pt x="2268038" y="773113"/>
                    <a:pt x="2273299" y="773113"/>
                  </a:cubicBezTo>
                  <a:close/>
                  <a:moveTo>
                    <a:pt x="2230437" y="773113"/>
                  </a:moveTo>
                  <a:cubicBezTo>
                    <a:pt x="2235698" y="773113"/>
                    <a:pt x="2239962" y="777377"/>
                    <a:pt x="2239962" y="782638"/>
                  </a:cubicBezTo>
                  <a:cubicBezTo>
                    <a:pt x="2239962" y="787899"/>
                    <a:pt x="2235698" y="792163"/>
                    <a:pt x="2230437" y="792163"/>
                  </a:cubicBezTo>
                  <a:cubicBezTo>
                    <a:pt x="2225176" y="792163"/>
                    <a:pt x="2220912" y="787899"/>
                    <a:pt x="2220912" y="782638"/>
                  </a:cubicBezTo>
                  <a:cubicBezTo>
                    <a:pt x="2220912" y="777377"/>
                    <a:pt x="2225176" y="773113"/>
                    <a:pt x="2230437" y="773113"/>
                  </a:cubicBezTo>
                  <a:close/>
                  <a:moveTo>
                    <a:pt x="2187574" y="773113"/>
                  </a:moveTo>
                  <a:cubicBezTo>
                    <a:pt x="2192835" y="773113"/>
                    <a:pt x="2197099" y="777377"/>
                    <a:pt x="2197099" y="782638"/>
                  </a:cubicBezTo>
                  <a:cubicBezTo>
                    <a:pt x="2197099" y="787899"/>
                    <a:pt x="2192835" y="792163"/>
                    <a:pt x="2187574" y="792163"/>
                  </a:cubicBezTo>
                  <a:cubicBezTo>
                    <a:pt x="2182313" y="792163"/>
                    <a:pt x="2178049" y="787899"/>
                    <a:pt x="2178049" y="782638"/>
                  </a:cubicBezTo>
                  <a:cubicBezTo>
                    <a:pt x="2178049" y="777377"/>
                    <a:pt x="2182313" y="773113"/>
                    <a:pt x="2187574" y="773113"/>
                  </a:cubicBezTo>
                  <a:close/>
                  <a:moveTo>
                    <a:pt x="2144440" y="773113"/>
                  </a:moveTo>
                  <a:cubicBezTo>
                    <a:pt x="2144440" y="773113"/>
                    <a:pt x="2144440" y="773113"/>
                    <a:pt x="2144984" y="773113"/>
                  </a:cubicBezTo>
                  <a:cubicBezTo>
                    <a:pt x="2149883" y="773113"/>
                    <a:pt x="2154237" y="777467"/>
                    <a:pt x="2154237" y="782910"/>
                  </a:cubicBezTo>
                  <a:cubicBezTo>
                    <a:pt x="2154237" y="787809"/>
                    <a:pt x="2149883" y="792163"/>
                    <a:pt x="2144984" y="792163"/>
                  </a:cubicBezTo>
                  <a:cubicBezTo>
                    <a:pt x="2144984" y="792163"/>
                    <a:pt x="2144984" y="792163"/>
                    <a:pt x="2144440" y="792163"/>
                  </a:cubicBezTo>
                  <a:cubicBezTo>
                    <a:pt x="2139541" y="792163"/>
                    <a:pt x="2135187" y="787809"/>
                    <a:pt x="2135187" y="782910"/>
                  </a:cubicBezTo>
                  <a:cubicBezTo>
                    <a:pt x="2135187" y="777467"/>
                    <a:pt x="2139541" y="773113"/>
                    <a:pt x="2144440" y="773113"/>
                  </a:cubicBezTo>
                  <a:close/>
                  <a:moveTo>
                    <a:pt x="2101850" y="773113"/>
                  </a:moveTo>
                  <a:cubicBezTo>
                    <a:pt x="2107111" y="773113"/>
                    <a:pt x="2111375" y="777377"/>
                    <a:pt x="2111375" y="782638"/>
                  </a:cubicBezTo>
                  <a:cubicBezTo>
                    <a:pt x="2111375" y="787899"/>
                    <a:pt x="2107111" y="792163"/>
                    <a:pt x="2101850" y="792163"/>
                  </a:cubicBezTo>
                  <a:cubicBezTo>
                    <a:pt x="2096589" y="792163"/>
                    <a:pt x="2092325" y="787899"/>
                    <a:pt x="2092325" y="782638"/>
                  </a:cubicBezTo>
                  <a:cubicBezTo>
                    <a:pt x="2092325" y="777377"/>
                    <a:pt x="2096589" y="773113"/>
                    <a:pt x="2101850" y="773113"/>
                  </a:cubicBezTo>
                  <a:close/>
                  <a:moveTo>
                    <a:pt x="2058987" y="773113"/>
                  </a:moveTo>
                  <a:cubicBezTo>
                    <a:pt x="2064248" y="773113"/>
                    <a:pt x="2068512" y="777377"/>
                    <a:pt x="2068512" y="782638"/>
                  </a:cubicBezTo>
                  <a:cubicBezTo>
                    <a:pt x="2068512" y="787899"/>
                    <a:pt x="2064248" y="792163"/>
                    <a:pt x="2058987" y="792163"/>
                  </a:cubicBezTo>
                  <a:cubicBezTo>
                    <a:pt x="2053726" y="792163"/>
                    <a:pt x="2049462" y="787899"/>
                    <a:pt x="2049462" y="782638"/>
                  </a:cubicBezTo>
                  <a:cubicBezTo>
                    <a:pt x="2049462" y="777377"/>
                    <a:pt x="2053726" y="773113"/>
                    <a:pt x="2058987" y="773113"/>
                  </a:cubicBezTo>
                  <a:close/>
                  <a:moveTo>
                    <a:pt x="2016125" y="773113"/>
                  </a:moveTo>
                  <a:cubicBezTo>
                    <a:pt x="2021386" y="773113"/>
                    <a:pt x="2025650" y="777377"/>
                    <a:pt x="2025650" y="782638"/>
                  </a:cubicBezTo>
                  <a:cubicBezTo>
                    <a:pt x="2025650" y="787899"/>
                    <a:pt x="2021386" y="792163"/>
                    <a:pt x="2016125" y="792163"/>
                  </a:cubicBezTo>
                  <a:cubicBezTo>
                    <a:pt x="2010864" y="792163"/>
                    <a:pt x="2006600" y="787899"/>
                    <a:pt x="2006600" y="782638"/>
                  </a:cubicBezTo>
                  <a:cubicBezTo>
                    <a:pt x="2006600" y="777377"/>
                    <a:pt x="2010864" y="773113"/>
                    <a:pt x="2016125" y="773113"/>
                  </a:cubicBezTo>
                  <a:close/>
                  <a:moveTo>
                    <a:pt x="1973262" y="773113"/>
                  </a:moveTo>
                  <a:cubicBezTo>
                    <a:pt x="1978523" y="773113"/>
                    <a:pt x="1982787" y="777377"/>
                    <a:pt x="1982787" y="782638"/>
                  </a:cubicBezTo>
                  <a:cubicBezTo>
                    <a:pt x="1982787" y="787899"/>
                    <a:pt x="1978523" y="792163"/>
                    <a:pt x="1973262" y="792163"/>
                  </a:cubicBezTo>
                  <a:cubicBezTo>
                    <a:pt x="1968001" y="792163"/>
                    <a:pt x="1963737" y="787899"/>
                    <a:pt x="1963737" y="782638"/>
                  </a:cubicBezTo>
                  <a:cubicBezTo>
                    <a:pt x="1963737" y="777377"/>
                    <a:pt x="1968001" y="773113"/>
                    <a:pt x="1973262" y="773113"/>
                  </a:cubicBezTo>
                  <a:close/>
                  <a:moveTo>
                    <a:pt x="1930400" y="773113"/>
                  </a:moveTo>
                  <a:cubicBezTo>
                    <a:pt x="1935661" y="773113"/>
                    <a:pt x="1939925" y="777377"/>
                    <a:pt x="1939925" y="782638"/>
                  </a:cubicBezTo>
                  <a:cubicBezTo>
                    <a:pt x="1939925" y="787899"/>
                    <a:pt x="1935661" y="792163"/>
                    <a:pt x="1930400" y="792163"/>
                  </a:cubicBezTo>
                  <a:cubicBezTo>
                    <a:pt x="1925139" y="792163"/>
                    <a:pt x="1920875" y="787899"/>
                    <a:pt x="1920875" y="782638"/>
                  </a:cubicBezTo>
                  <a:cubicBezTo>
                    <a:pt x="1920875" y="777377"/>
                    <a:pt x="1925139" y="773113"/>
                    <a:pt x="1930400" y="773113"/>
                  </a:cubicBezTo>
                  <a:close/>
                  <a:moveTo>
                    <a:pt x="1886744" y="773113"/>
                  </a:moveTo>
                  <a:cubicBezTo>
                    <a:pt x="1891567" y="773113"/>
                    <a:pt x="1895476" y="777377"/>
                    <a:pt x="1895476" y="782638"/>
                  </a:cubicBezTo>
                  <a:cubicBezTo>
                    <a:pt x="1895476" y="787899"/>
                    <a:pt x="1891567" y="792163"/>
                    <a:pt x="1886744" y="792163"/>
                  </a:cubicBezTo>
                  <a:cubicBezTo>
                    <a:pt x="1881921" y="792163"/>
                    <a:pt x="1878012" y="787899"/>
                    <a:pt x="1878012" y="782638"/>
                  </a:cubicBezTo>
                  <a:cubicBezTo>
                    <a:pt x="1878012" y="777377"/>
                    <a:pt x="1881921" y="773113"/>
                    <a:pt x="1886744" y="773113"/>
                  </a:cubicBezTo>
                  <a:close/>
                  <a:moveTo>
                    <a:pt x="1843882" y="773113"/>
                  </a:moveTo>
                  <a:cubicBezTo>
                    <a:pt x="1848705" y="773113"/>
                    <a:pt x="1852614" y="777377"/>
                    <a:pt x="1852614" y="782638"/>
                  </a:cubicBezTo>
                  <a:cubicBezTo>
                    <a:pt x="1852614" y="787899"/>
                    <a:pt x="1848705" y="792163"/>
                    <a:pt x="1843882" y="792163"/>
                  </a:cubicBezTo>
                  <a:cubicBezTo>
                    <a:pt x="1839059" y="792163"/>
                    <a:pt x="1835150" y="787899"/>
                    <a:pt x="1835150" y="782638"/>
                  </a:cubicBezTo>
                  <a:cubicBezTo>
                    <a:pt x="1835150" y="777377"/>
                    <a:pt x="1839059" y="773113"/>
                    <a:pt x="1843882" y="773113"/>
                  </a:cubicBezTo>
                  <a:close/>
                  <a:moveTo>
                    <a:pt x="1800505" y="773113"/>
                  </a:moveTo>
                  <a:cubicBezTo>
                    <a:pt x="1800505" y="773113"/>
                    <a:pt x="1800505" y="773113"/>
                    <a:pt x="1801018" y="773113"/>
                  </a:cubicBezTo>
                  <a:cubicBezTo>
                    <a:pt x="1806155" y="773113"/>
                    <a:pt x="1809750" y="777467"/>
                    <a:pt x="1809750" y="782910"/>
                  </a:cubicBezTo>
                  <a:cubicBezTo>
                    <a:pt x="1809750" y="787809"/>
                    <a:pt x="1806155" y="792163"/>
                    <a:pt x="1801018" y="792163"/>
                  </a:cubicBezTo>
                  <a:cubicBezTo>
                    <a:pt x="1801018" y="792163"/>
                    <a:pt x="1801018" y="792163"/>
                    <a:pt x="1800505" y="792163"/>
                  </a:cubicBezTo>
                  <a:cubicBezTo>
                    <a:pt x="1795882" y="792163"/>
                    <a:pt x="1792287" y="787809"/>
                    <a:pt x="1792287" y="782910"/>
                  </a:cubicBezTo>
                  <a:cubicBezTo>
                    <a:pt x="1792287" y="777467"/>
                    <a:pt x="1795882" y="773113"/>
                    <a:pt x="1800505" y="773113"/>
                  </a:cubicBezTo>
                  <a:close/>
                  <a:moveTo>
                    <a:pt x="1758156" y="773113"/>
                  </a:moveTo>
                  <a:cubicBezTo>
                    <a:pt x="1762979" y="773113"/>
                    <a:pt x="1766888" y="777377"/>
                    <a:pt x="1766888" y="782638"/>
                  </a:cubicBezTo>
                  <a:cubicBezTo>
                    <a:pt x="1766888" y="787899"/>
                    <a:pt x="1762979" y="792163"/>
                    <a:pt x="1758156" y="792163"/>
                  </a:cubicBezTo>
                  <a:cubicBezTo>
                    <a:pt x="1753333" y="792163"/>
                    <a:pt x="1749424" y="787899"/>
                    <a:pt x="1749424" y="782638"/>
                  </a:cubicBezTo>
                  <a:cubicBezTo>
                    <a:pt x="1749424" y="777377"/>
                    <a:pt x="1753333" y="773113"/>
                    <a:pt x="1758156" y="773113"/>
                  </a:cubicBezTo>
                  <a:close/>
                  <a:moveTo>
                    <a:pt x="1714499" y="773113"/>
                  </a:moveTo>
                  <a:cubicBezTo>
                    <a:pt x="1719760" y="773113"/>
                    <a:pt x="1724024" y="777377"/>
                    <a:pt x="1724024" y="782638"/>
                  </a:cubicBezTo>
                  <a:cubicBezTo>
                    <a:pt x="1724024" y="787899"/>
                    <a:pt x="1719760" y="792163"/>
                    <a:pt x="1714499" y="792163"/>
                  </a:cubicBezTo>
                  <a:cubicBezTo>
                    <a:pt x="1709238" y="792163"/>
                    <a:pt x="1704974" y="787899"/>
                    <a:pt x="1704974" y="782638"/>
                  </a:cubicBezTo>
                  <a:cubicBezTo>
                    <a:pt x="1704974" y="777377"/>
                    <a:pt x="1709238" y="773113"/>
                    <a:pt x="1714499" y="773113"/>
                  </a:cubicBezTo>
                  <a:close/>
                  <a:moveTo>
                    <a:pt x="1671637" y="773113"/>
                  </a:moveTo>
                  <a:cubicBezTo>
                    <a:pt x="1676898" y="773113"/>
                    <a:pt x="1681162" y="777377"/>
                    <a:pt x="1681162" y="782638"/>
                  </a:cubicBezTo>
                  <a:cubicBezTo>
                    <a:pt x="1681162" y="787899"/>
                    <a:pt x="1676898" y="792163"/>
                    <a:pt x="1671637" y="792163"/>
                  </a:cubicBezTo>
                  <a:cubicBezTo>
                    <a:pt x="1666376" y="792163"/>
                    <a:pt x="1662112" y="787899"/>
                    <a:pt x="1662112" y="782638"/>
                  </a:cubicBezTo>
                  <a:cubicBezTo>
                    <a:pt x="1662112" y="777377"/>
                    <a:pt x="1666376" y="773113"/>
                    <a:pt x="1671637" y="773113"/>
                  </a:cubicBezTo>
                  <a:close/>
                  <a:moveTo>
                    <a:pt x="1628774" y="773113"/>
                  </a:moveTo>
                  <a:cubicBezTo>
                    <a:pt x="1634035" y="773113"/>
                    <a:pt x="1638299" y="777377"/>
                    <a:pt x="1638299" y="782638"/>
                  </a:cubicBezTo>
                  <a:cubicBezTo>
                    <a:pt x="1638299" y="787899"/>
                    <a:pt x="1634035" y="792163"/>
                    <a:pt x="1628774" y="792163"/>
                  </a:cubicBezTo>
                  <a:cubicBezTo>
                    <a:pt x="1623513" y="792163"/>
                    <a:pt x="1619249" y="787899"/>
                    <a:pt x="1619249" y="782638"/>
                  </a:cubicBezTo>
                  <a:cubicBezTo>
                    <a:pt x="1619249" y="777377"/>
                    <a:pt x="1623513" y="773113"/>
                    <a:pt x="1628774" y="773113"/>
                  </a:cubicBezTo>
                  <a:close/>
                  <a:moveTo>
                    <a:pt x="1585912" y="773113"/>
                  </a:moveTo>
                  <a:cubicBezTo>
                    <a:pt x="1591173" y="773113"/>
                    <a:pt x="1595437" y="777377"/>
                    <a:pt x="1595437" y="782638"/>
                  </a:cubicBezTo>
                  <a:cubicBezTo>
                    <a:pt x="1595437" y="787899"/>
                    <a:pt x="1591173" y="792163"/>
                    <a:pt x="1585912" y="792163"/>
                  </a:cubicBezTo>
                  <a:cubicBezTo>
                    <a:pt x="1580651" y="792163"/>
                    <a:pt x="1576387" y="787899"/>
                    <a:pt x="1576387" y="782638"/>
                  </a:cubicBezTo>
                  <a:cubicBezTo>
                    <a:pt x="1576387" y="777377"/>
                    <a:pt x="1580651" y="773113"/>
                    <a:pt x="1585912" y="773113"/>
                  </a:cubicBezTo>
                  <a:close/>
                  <a:moveTo>
                    <a:pt x="1543049" y="773113"/>
                  </a:moveTo>
                  <a:cubicBezTo>
                    <a:pt x="1548310" y="773113"/>
                    <a:pt x="1552574" y="777377"/>
                    <a:pt x="1552574" y="782638"/>
                  </a:cubicBezTo>
                  <a:cubicBezTo>
                    <a:pt x="1552574" y="787899"/>
                    <a:pt x="1548310" y="792163"/>
                    <a:pt x="1543049" y="792163"/>
                  </a:cubicBezTo>
                  <a:cubicBezTo>
                    <a:pt x="1537788" y="792163"/>
                    <a:pt x="1533524" y="787899"/>
                    <a:pt x="1533524" y="782638"/>
                  </a:cubicBezTo>
                  <a:cubicBezTo>
                    <a:pt x="1533524" y="777377"/>
                    <a:pt x="1537788" y="773113"/>
                    <a:pt x="1543049" y="773113"/>
                  </a:cubicBezTo>
                  <a:close/>
                  <a:moveTo>
                    <a:pt x="1500187" y="773113"/>
                  </a:moveTo>
                  <a:cubicBezTo>
                    <a:pt x="1505448" y="773113"/>
                    <a:pt x="1509712" y="777377"/>
                    <a:pt x="1509712" y="782638"/>
                  </a:cubicBezTo>
                  <a:cubicBezTo>
                    <a:pt x="1509712" y="787899"/>
                    <a:pt x="1505448" y="792163"/>
                    <a:pt x="1500187" y="792163"/>
                  </a:cubicBezTo>
                  <a:cubicBezTo>
                    <a:pt x="1494926" y="792163"/>
                    <a:pt x="1490662" y="787899"/>
                    <a:pt x="1490662" y="782638"/>
                  </a:cubicBezTo>
                  <a:cubicBezTo>
                    <a:pt x="1490662" y="777377"/>
                    <a:pt x="1494926" y="773113"/>
                    <a:pt x="1500187" y="773113"/>
                  </a:cubicBezTo>
                  <a:close/>
                  <a:moveTo>
                    <a:pt x="1457052" y="773113"/>
                  </a:moveTo>
                  <a:cubicBezTo>
                    <a:pt x="1457052" y="773113"/>
                    <a:pt x="1457052" y="773113"/>
                    <a:pt x="1457596" y="773113"/>
                  </a:cubicBezTo>
                  <a:cubicBezTo>
                    <a:pt x="1462495" y="773113"/>
                    <a:pt x="1466849" y="777467"/>
                    <a:pt x="1466849" y="782910"/>
                  </a:cubicBezTo>
                  <a:cubicBezTo>
                    <a:pt x="1466849" y="787809"/>
                    <a:pt x="1462495" y="792163"/>
                    <a:pt x="1457596" y="792163"/>
                  </a:cubicBezTo>
                  <a:cubicBezTo>
                    <a:pt x="1457596" y="792163"/>
                    <a:pt x="1457596" y="792163"/>
                    <a:pt x="1457052" y="792163"/>
                  </a:cubicBezTo>
                  <a:cubicBezTo>
                    <a:pt x="1452153" y="792163"/>
                    <a:pt x="1447799" y="787809"/>
                    <a:pt x="1447799" y="782910"/>
                  </a:cubicBezTo>
                  <a:cubicBezTo>
                    <a:pt x="1447799" y="777467"/>
                    <a:pt x="1452153" y="773113"/>
                    <a:pt x="1457052" y="773113"/>
                  </a:cubicBezTo>
                  <a:close/>
                  <a:moveTo>
                    <a:pt x="1414462" y="773113"/>
                  </a:moveTo>
                  <a:cubicBezTo>
                    <a:pt x="1419723" y="773113"/>
                    <a:pt x="1423987" y="777377"/>
                    <a:pt x="1423987" y="782638"/>
                  </a:cubicBezTo>
                  <a:cubicBezTo>
                    <a:pt x="1423987" y="787899"/>
                    <a:pt x="1419723" y="792163"/>
                    <a:pt x="1414462" y="792163"/>
                  </a:cubicBezTo>
                  <a:cubicBezTo>
                    <a:pt x="1409201" y="792163"/>
                    <a:pt x="1404937" y="787899"/>
                    <a:pt x="1404937" y="782638"/>
                  </a:cubicBezTo>
                  <a:cubicBezTo>
                    <a:pt x="1404937" y="777377"/>
                    <a:pt x="1409201" y="773113"/>
                    <a:pt x="1414462" y="773113"/>
                  </a:cubicBezTo>
                  <a:close/>
                  <a:moveTo>
                    <a:pt x="1370806" y="773113"/>
                  </a:moveTo>
                  <a:cubicBezTo>
                    <a:pt x="1375629" y="773113"/>
                    <a:pt x="1379538" y="777377"/>
                    <a:pt x="1379538" y="782638"/>
                  </a:cubicBezTo>
                  <a:cubicBezTo>
                    <a:pt x="1379538" y="787899"/>
                    <a:pt x="1375629" y="792163"/>
                    <a:pt x="1370806" y="792163"/>
                  </a:cubicBezTo>
                  <a:cubicBezTo>
                    <a:pt x="1365983" y="792163"/>
                    <a:pt x="1362074" y="787899"/>
                    <a:pt x="1362074" y="782638"/>
                  </a:cubicBezTo>
                  <a:cubicBezTo>
                    <a:pt x="1362074" y="777377"/>
                    <a:pt x="1365983" y="773113"/>
                    <a:pt x="1370806" y="773113"/>
                  </a:cubicBezTo>
                  <a:close/>
                  <a:moveTo>
                    <a:pt x="1328737" y="773113"/>
                  </a:moveTo>
                  <a:cubicBezTo>
                    <a:pt x="1333998" y="773113"/>
                    <a:pt x="1338262" y="777377"/>
                    <a:pt x="1338262" y="782638"/>
                  </a:cubicBezTo>
                  <a:cubicBezTo>
                    <a:pt x="1338262" y="787899"/>
                    <a:pt x="1333998" y="792163"/>
                    <a:pt x="1328737" y="792163"/>
                  </a:cubicBezTo>
                  <a:cubicBezTo>
                    <a:pt x="1323476" y="792163"/>
                    <a:pt x="1319212" y="787899"/>
                    <a:pt x="1319212" y="782638"/>
                  </a:cubicBezTo>
                  <a:cubicBezTo>
                    <a:pt x="1319212" y="777377"/>
                    <a:pt x="1323476" y="773113"/>
                    <a:pt x="1328737" y="773113"/>
                  </a:cubicBezTo>
                  <a:close/>
                  <a:moveTo>
                    <a:pt x="1285081" y="773113"/>
                  </a:moveTo>
                  <a:cubicBezTo>
                    <a:pt x="1289904" y="773113"/>
                    <a:pt x="1293813" y="777377"/>
                    <a:pt x="1293813" y="782638"/>
                  </a:cubicBezTo>
                  <a:cubicBezTo>
                    <a:pt x="1293813" y="787899"/>
                    <a:pt x="1289904" y="792163"/>
                    <a:pt x="1285081" y="792163"/>
                  </a:cubicBezTo>
                  <a:cubicBezTo>
                    <a:pt x="1280258" y="792163"/>
                    <a:pt x="1276349" y="787899"/>
                    <a:pt x="1276349" y="782638"/>
                  </a:cubicBezTo>
                  <a:cubicBezTo>
                    <a:pt x="1276349" y="777377"/>
                    <a:pt x="1280258" y="773113"/>
                    <a:pt x="1285081" y="773113"/>
                  </a:cubicBezTo>
                  <a:close/>
                  <a:moveTo>
                    <a:pt x="1242219" y="773113"/>
                  </a:moveTo>
                  <a:cubicBezTo>
                    <a:pt x="1247042" y="773113"/>
                    <a:pt x="1250951" y="777377"/>
                    <a:pt x="1250951" y="782638"/>
                  </a:cubicBezTo>
                  <a:cubicBezTo>
                    <a:pt x="1250951" y="787899"/>
                    <a:pt x="1247042" y="792163"/>
                    <a:pt x="1242219" y="792163"/>
                  </a:cubicBezTo>
                  <a:cubicBezTo>
                    <a:pt x="1237396" y="792163"/>
                    <a:pt x="1233487" y="787899"/>
                    <a:pt x="1233487" y="782638"/>
                  </a:cubicBezTo>
                  <a:cubicBezTo>
                    <a:pt x="1233487" y="777377"/>
                    <a:pt x="1237396" y="773113"/>
                    <a:pt x="1242219" y="773113"/>
                  </a:cubicBezTo>
                  <a:close/>
                  <a:moveTo>
                    <a:pt x="1198562" y="773113"/>
                  </a:moveTo>
                  <a:cubicBezTo>
                    <a:pt x="1203823" y="773113"/>
                    <a:pt x="1208087" y="777377"/>
                    <a:pt x="1208087" y="782638"/>
                  </a:cubicBezTo>
                  <a:cubicBezTo>
                    <a:pt x="1208087" y="787899"/>
                    <a:pt x="1203823" y="792163"/>
                    <a:pt x="1198562" y="792163"/>
                  </a:cubicBezTo>
                  <a:cubicBezTo>
                    <a:pt x="1193301" y="792163"/>
                    <a:pt x="1189037" y="787899"/>
                    <a:pt x="1189037" y="782638"/>
                  </a:cubicBezTo>
                  <a:cubicBezTo>
                    <a:pt x="1189037" y="777377"/>
                    <a:pt x="1193301" y="773113"/>
                    <a:pt x="1198562" y="773113"/>
                  </a:cubicBezTo>
                  <a:close/>
                  <a:moveTo>
                    <a:pt x="1155699" y="773113"/>
                  </a:moveTo>
                  <a:cubicBezTo>
                    <a:pt x="1160960" y="773113"/>
                    <a:pt x="1165224" y="777377"/>
                    <a:pt x="1165224" y="782638"/>
                  </a:cubicBezTo>
                  <a:cubicBezTo>
                    <a:pt x="1165224" y="787899"/>
                    <a:pt x="1160960" y="792163"/>
                    <a:pt x="1155699" y="792163"/>
                  </a:cubicBezTo>
                  <a:cubicBezTo>
                    <a:pt x="1150438" y="792163"/>
                    <a:pt x="1146174" y="787899"/>
                    <a:pt x="1146174" y="782638"/>
                  </a:cubicBezTo>
                  <a:cubicBezTo>
                    <a:pt x="1146174" y="777377"/>
                    <a:pt x="1150438" y="773113"/>
                    <a:pt x="1155699" y="773113"/>
                  </a:cubicBezTo>
                  <a:close/>
                  <a:moveTo>
                    <a:pt x="1112882" y="773113"/>
                  </a:moveTo>
                  <a:cubicBezTo>
                    <a:pt x="1112882" y="773113"/>
                    <a:pt x="1112882" y="773113"/>
                    <a:pt x="1113381" y="773113"/>
                  </a:cubicBezTo>
                  <a:cubicBezTo>
                    <a:pt x="1118370" y="773113"/>
                    <a:pt x="1122362" y="777467"/>
                    <a:pt x="1122362" y="782910"/>
                  </a:cubicBezTo>
                  <a:cubicBezTo>
                    <a:pt x="1122362" y="787809"/>
                    <a:pt x="1118370" y="792163"/>
                    <a:pt x="1113381" y="792163"/>
                  </a:cubicBezTo>
                  <a:cubicBezTo>
                    <a:pt x="1113381" y="792163"/>
                    <a:pt x="1113381" y="792163"/>
                    <a:pt x="1112882" y="792163"/>
                  </a:cubicBezTo>
                  <a:cubicBezTo>
                    <a:pt x="1108392" y="792163"/>
                    <a:pt x="1104899" y="787809"/>
                    <a:pt x="1104899" y="782910"/>
                  </a:cubicBezTo>
                  <a:cubicBezTo>
                    <a:pt x="1104899" y="777467"/>
                    <a:pt x="1108392" y="773113"/>
                    <a:pt x="1112882" y="773113"/>
                  </a:cubicBezTo>
                  <a:close/>
                  <a:moveTo>
                    <a:pt x="1069975" y="773113"/>
                  </a:moveTo>
                  <a:cubicBezTo>
                    <a:pt x="1075236" y="773113"/>
                    <a:pt x="1079500" y="777377"/>
                    <a:pt x="1079500" y="782638"/>
                  </a:cubicBezTo>
                  <a:cubicBezTo>
                    <a:pt x="1079500" y="787899"/>
                    <a:pt x="1075236" y="792163"/>
                    <a:pt x="1069975" y="792163"/>
                  </a:cubicBezTo>
                  <a:cubicBezTo>
                    <a:pt x="1064714" y="792163"/>
                    <a:pt x="1060450" y="787899"/>
                    <a:pt x="1060450" y="782638"/>
                  </a:cubicBezTo>
                  <a:cubicBezTo>
                    <a:pt x="1060450" y="777377"/>
                    <a:pt x="1064714" y="773113"/>
                    <a:pt x="1069975" y="773113"/>
                  </a:cubicBezTo>
                  <a:close/>
                  <a:moveTo>
                    <a:pt x="1027112" y="773113"/>
                  </a:moveTo>
                  <a:cubicBezTo>
                    <a:pt x="1032373" y="773113"/>
                    <a:pt x="1036637" y="777377"/>
                    <a:pt x="1036637" y="782638"/>
                  </a:cubicBezTo>
                  <a:cubicBezTo>
                    <a:pt x="1036637" y="787899"/>
                    <a:pt x="1032373" y="792163"/>
                    <a:pt x="1027112" y="792163"/>
                  </a:cubicBezTo>
                  <a:cubicBezTo>
                    <a:pt x="1021851" y="792163"/>
                    <a:pt x="1017587" y="787899"/>
                    <a:pt x="1017587" y="782638"/>
                  </a:cubicBezTo>
                  <a:cubicBezTo>
                    <a:pt x="1017587" y="777377"/>
                    <a:pt x="1021851" y="773113"/>
                    <a:pt x="1027112" y="773113"/>
                  </a:cubicBezTo>
                  <a:close/>
                  <a:moveTo>
                    <a:pt x="984250" y="773113"/>
                  </a:moveTo>
                  <a:cubicBezTo>
                    <a:pt x="989511" y="773113"/>
                    <a:pt x="993775" y="777377"/>
                    <a:pt x="993775" y="782638"/>
                  </a:cubicBezTo>
                  <a:cubicBezTo>
                    <a:pt x="993775" y="787899"/>
                    <a:pt x="989511" y="792163"/>
                    <a:pt x="984250" y="792163"/>
                  </a:cubicBezTo>
                  <a:cubicBezTo>
                    <a:pt x="978989" y="792163"/>
                    <a:pt x="974725" y="787899"/>
                    <a:pt x="974725" y="782638"/>
                  </a:cubicBezTo>
                  <a:cubicBezTo>
                    <a:pt x="974725" y="777377"/>
                    <a:pt x="978989" y="773113"/>
                    <a:pt x="984250" y="773113"/>
                  </a:cubicBezTo>
                  <a:close/>
                  <a:moveTo>
                    <a:pt x="941387" y="773113"/>
                  </a:moveTo>
                  <a:cubicBezTo>
                    <a:pt x="946648" y="773113"/>
                    <a:pt x="950912" y="777377"/>
                    <a:pt x="950912" y="782638"/>
                  </a:cubicBezTo>
                  <a:cubicBezTo>
                    <a:pt x="950912" y="787899"/>
                    <a:pt x="946648" y="792163"/>
                    <a:pt x="941387" y="792163"/>
                  </a:cubicBezTo>
                  <a:cubicBezTo>
                    <a:pt x="936126" y="792163"/>
                    <a:pt x="931862" y="787899"/>
                    <a:pt x="931862" y="782638"/>
                  </a:cubicBezTo>
                  <a:cubicBezTo>
                    <a:pt x="931862" y="777377"/>
                    <a:pt x="936126" y="773113"/>
                    <a:pt x="941387" y="773113"/>
                  </a:cubicBezTo>
                  <a:close/>
                  <a:moveTo>
                    <a:pt x="898525" y="773113"/>
                  </a:moveTo>
                  <a:cubicBezTo>
                    <a:pt x="903786" y="773113"/>
                    <a:pt x="908050" y="777377"/>
                    <a:pt x="908050" y="782638"/>
                  </a:cubicBezTo>
                  <a:cubicBezTo>
                    <a:pt x="908050" y="787899"/>
                    <a:pt x="903786" y="792163"/>
                    <a:pt x="898525" y="792163"/>
                  </a:cubicBezTo>
                  <a:cubicBezTo>
                    <a:pt x="893264" y="792163"/>
                    <a:pt x="889000" y="787899"/>
                    <a:pt x="889000" y="782638"/>
                  </a:cubicBezTo>
                  <a:cubicBezTo>
                    <a:pt x="889000" y="777377"/>
                    <a:pt x="893264" y="773113"/>
                    <a:pt x="898525" y="773113"/>
                  </a:cubicBezTo>
                  <a:close/>
                  <a:moveTo>
                    <a:pt x="855662" y="773113"/>
                  </a:moveTo>
                  <a:cubicBezTo>
                    <a:pt x="860923" y="773113"/>
                    <a:pt x="865187" y="777377"/>
                    <a:pt x="865187" y="782638"/>
                  </a:cubicBezTo>
                  <a:cubicBezTo>
                    <a:pt x="865187" y="787899"/>
                    <a:pt x="860923" y="792163"/>
                    <a:pt x="855662" y="792163"/>
                  </a:cubicBezTo>
                  <a:cubicBezTo>
                    <a:pt x="850401" y="792163"/>
                    <a:pt x="846137" y="787899"/>
                    <a:pt x="846137" y="782638"/>
                  </a:cubicBezTo>
                  <a:cubicBezTo>
                    <a:pt x="846137" y="777377"/>
                    <a:pt x="850401" y="773113"/>
                    <a:pt x="855662" y="773113"/>
                  </a:cubicBezTo>
                  <a:close/>
                  <a:moveTo>
                    <a:pt x="812800" y="773113"/>
                  </a:moveTo>
                  <a:cubicBezTo>
                    <a:pt x="818061" y="773113"/>
                    <a:pt x="822325" y="777377"/>
                    <a:pt x="822325" y="782638"/>
                  </a:cubicBezTo>
                  <a:cubicBezTo>
                    <a:pt x="822325" y="787899"/>
                    <a:pt x="818061" y="792163"/>
                    <a:pt x="812800" y="792163"/>
                  </a:cubicBezTo>
                  <a:cubicBezTo>
                    <a:pt x="807539" y="792163"/>
                    <a:pt x="803275" y="787899"/>
                    <a:pt x="803275" y="782638"/>
                  </a:cubicBezTo>
                  <a:cubicBezTo>
                    <a:pt x="803275" y="777377"/>
                    <a:pt x="807539" y="773113"/>
                    <a:pt x="812800" y="773113"/>
                  </a:cubicBezTo>
                  <a:close/>
                  <a:moveTo>
                    <a:pt x="769665" y="773113"/>
                  </a:moveTo>
                  <a:cubicBezTo>
                    <a:pt x="769665" y="773113"/>
                    <a:pt x="769665" y="773113"/>
                    <a:pt x="770209" y="773113"/>
                  </a:cubicBezTo>
                  <a:cubicBezTo>
                    <a:pt x="775108" y="773113"/>
                    <a:pt x="779462" y="777467"/>
                    <a:pt x="779462" y="782910"/>
                  </a:cubicBezTo>
                  <a:cubicBezTo>
                    <a:pt x="779462" y="787809"/>
                    <a:pt x="775108" y="792163"/>
                    <a:pt x="770209" y="792163"/>
                  </a:cubicBezTo>
                  <a:cubicBezTo>
                    <a:pt x="770209" y="792163"/>
                    <a:pt x="770209" y="792163"/>
                    <a:pt x="769665" y="792163"/>
                  </a:cubicBezTo>
                  <a:cubicBezTo>
                    <a:pt x="764766" y="792163"/>
                    <a:pt x="760412" y="787809"/>
                    <a:pt x="760412" y="782910"/>
                  </a:cubicBezTo>
                  <a:cubicBezTo>
                    <a:pt x="760412" y="777467"/>
                    <a:pt x="764766" y="773113"/>
                    <a:pt x="769665" y="773113"/>
                  </a:cubicBezTo>
                  <a:close/>
                  <a:moveTo>
                    <a:pt x="726281" y="773113"/>
                  </a:moveTo>
                  <a:cubicBezTo>
                    <a:pt x="731104" y="773113"/>
                    <a:pt x="735013" y="777377"/>
                    <a:pt x="735013" y="782638"/>
                  </a:cubicBezTo>
                  <a:cubicBezTo>
                    <a:pt x="735013" y="787899"/>
                    <a:pt x="731104" y="792163"/>
                    <a:pt x="726281" y="792163"/>
                  </a:cubicBezTo>
                  <a:cubicBezTo>
                    <a:pt x="721458" y="792163"/>
                    <a:pt x="717549" y="787899"/>
                    <a:pt x="717549" y="782638"/>
                  </a:cubicBezTo>
                  <a:cubicBezTo>
                    <a:pt x="717549" y="777377"/>
                    <a:pt x="721458" y="773113"/>
                    <a:pt x="726281" y="773113"/>
                  </a:cubicBezTo>
                  <a:close/>
                  <a:moveTo>
                    <a:pt x="683419" y="773113"/>
                  </a:moveTo>
                  <a:cubicBezTo>
                    <a:pt x="688242" y="773113"/>
                    <a:pt x="692151" y="777377"/>
                    <a:pt x="692151" y="782638"/>
                  </a:cubicBezTo>
                  <a:cubicBezTo>
                    <a:pt x="692151" y="787899"/>
                    <a:pt x="688242" y="792163"/>
                    <a:pt x="683419" y="792163"/>
                  </a:cubicBezTo>
                  <a:cubicBezTo>
                    <a:pt x="678596" y="792163"/>
                    <a:pt x="674687" y="787899"/>
                    <a:pt x="674687" y="782638"/>
                  </a:cubicBezTo>
                  <a:cubicBezTo>
                    <a:pt x="674687" y="777377"/>
                    <a:pt x="678596" y="773113"/>
                    <a:pt x="683419" y="773113"/>
                  </a:cubicBezTo>
                  <a:close/>
                  <a:moveTo>
                    <a:pt x="640556" y="773113"/>
                  </a:moveTo>
                  <a:cubicBezTo>
                    <a:pt x="645379" y="773113"/>
                    <a:pt x="649288" y="777377"/>
                    <a:pt x="649288" y="782638"/>
                  </a:cubicBezTo>
                  <a:cubicBezTo>
                    <a:pt x="649288" y="787899"/>
                    <a:pt x="645379" y="792163"/>
                    <a:pt x="640556" y="792163"/>
                  </a:cubicBezTo>
                  <a:cubicBezTo>
                    <a:pt x="635733" y="792163"/>
                    <a:pt x="631824" y="787899"/>
                    <a:pt x="631824" y="782638"/>
                  </a:cubicBezTo>
                  <a:cubicBezTo>
                    <a:pt x="631824" y="777377"/>
                    <a:pt x="635733" y="773113"/>
                    <a:pt x="640556" y="773113"/>
                  </a:cubicBezTo>
                  <a:close/>
                  <a:moveTo>
                    <a:pt x="597694" y="773113"/>
                  </a:moveTo>
                  <a:cubicBezTo>
                    <a:pt x="602517" y="773113"/>
                    <a:pt x="606426" y="777377"/>
                    <a:pt x="606426" y="782638"/>
                  </a:cubicBezTo>
                  <a:cubicBezTo>
                    <a:pt x="606426" y="787899"/>
                    <a:pt x="602517" y="792163"/>
                    <a:pt x="597694" y="792163"/>
                  </a:cubicBezTo>
                  <a:cubicBezTo>
                    <a:pt x="592871" y="792163"/>
                    <a:pt x="588962" y="787899"/>
                    <a:pt x="588962" y="782638"/>
                  </a:cubicBezTo>
                  <a:cubicBezTo>
                    <a:pt x="588962" y="777377"/>
                    <a:pt x="592871" y="773113"/>
                    <a:pt x="597694" y="773113"/>
                  </a:cubicBezTo>
                  <a:close/>
                  <a:moveTo>
                    <a:pt x="554037" y="773113"/>
                  </a:moveTo>
                  <a:cubicBezTo>
                    <a:pt x="559298" y="773113"/>
                    <a:pt x="563562" y="777377"/>
                    <a:pt x="563562" y="782638"/>
                  </a:cubicBezTo>
                  <a:cubicBezTo>
                    <a:pt x="563562" y="787899"/>
                    <a:pt x="559298" y="792163"/>
                    <a:pt x="554037" y="792163"/>
                  </a:cubicBezTo>
                  <a:cubicBezTo>
                    <a:pt x="548776" y="792163"/>
                    <a:pt x="544512" y="787899"/>
                    <a:pt x="544512" y="782638"/>
                  </a:cubicBezTo>
                  <a:cubicBezTo>
                    <a:pt x="544512" y="777377"/>
                    <a:pt x="548776" y="773113"/>
                    <a:pt x="554037" y="773113"/>
                  </a:cubicBezTo>
                  <a:close/>
                  <a:moveTo>
                    <a:pt x="511174" y="773113"/>
                  </a:moveTo>
                  <a:cubicBezTo>
                    <a:pt x="516435" y="773113"/>
                    <a:pt x="520699" y="777377"/>
                    <a:pt x="520699" y="782638"/>
                  </a:cubicBezTo>
                  <a:cubicBezTo>
                    <a:pt x="520699" y="787899"/>
                    <a:pt x="516435" y="792163"/>
                    <a:pt x="511174" y="792163"/>
                  </a:cubicBezTo>
                  <a:cubicBezTo>
                    <a:pt x="505913" y="792163"/>
                    <a:pt x="501649" y="787899"/>
                    <a:pt x="501649" y="782638"/>
                  </a:cubicBezTo>
                  <a:cubicBezTo>
                    <a:pt x="501649" y="777377"/>
                    <a:pt x="505913" y="773113"/>
                    <a:pt x="511174" y="773113"/>
                  </a:cubicBezTo>
                  <a:close/>
                  <a:moveTo>
                    <a:pt x="468312" y="773113"/>
                  </a:moveTo>
                  <a:cubicBezTo>
                    <a:pt x="473573" y="773113"/>
                    <a:pt x="477837" y="777377"/>
                    <a:pt x="477837" y="782638"/>
                  </a:cubicBezTo>
                  <a:cubicBezTo>
                    <a:pt x="477837" y="787899"/>
                    <a:pt x="473573" y="792163"/>
                    <a:pt x="468312" y="792163"/>
                  </a:cubicBezTo>
                  <a:cubicBezTo>
                    <a:pt x="463051" y="792163"/>
                    <a:pt x="458787" y="787899"/>
                    <a:pt x="458787" y="782638"/>
                  </a:cubicBezTo>
                  <a:cubicBezTo>
                    <a:pt x="458787" y="777377"/>
                    <a:pt x="463051" y="773113"/>
                    <a:pt x="468312" y="773113"/>
                  </a:cubicBezTo>
                  <a:close/>
                  <a:moveTo>
                    <a:pt x="668337" y="747713"/>
                  </a:moveTo>
                  <a:cubicBezTo>
                    <a:pt x="666750" y="748772"/>
                    <a:pt x="664633" y="749301"/>
                    <a:pt x="663045" y="749301"/>
                  </a:cubicBezTo>
                  <a:cubicBezTo>
                    <a:pt x="661458" y="749301"/>
                    <a:pt x="659870" y="748772"/>
                    <a:pt x="658812" y="748242"/>
                  </a:cubicBezTo>
                  <a:cubicBezTo>
                    <a:pt x="661987" y="748242"/>
                    <a:pt x="665162" y="747713"/>
                    <a:pt x="668337" y="747713"/>
                  </a:cubicBezTo>
                  <a:close/>
                  <a:moveTo>
                    <a:pt x="714374" y="744538"/>
                  </a:moveTo>
                  <a:cubicBezTo>
                    <a:pt x="712786" y="747713"/>
                    <a:pt x="709612" y="749301"/>
                    <a:pt x="705907" y="749301"/>
                  </a:cubicBezTo>
                  <a:cubicBezTo>
                    <a:pt x="703262" y="749301"/>
                    <a:pt x="700616" y="747713"/>
                    <a:pt x="698499" y="745597"/>
                  </a:cubicBezTo>
                  <a:cubicBezTo>
                    <a:pt x="703791" y="745067"/>
                    <a:pt x="709082" y="745067"/>
                    <a:pt x="714374" y="744538"/>
                  </a:cubicBezTo>
                  <a:close/>
                  <a:moveTo>
                    <a:pt x="757237" y="741363"/>
                  </a:moveTo>
                  <a:cubicBezTo>
                    <a:pt x="756708" y="745899"/>
                    <a:pt x="753004" y="749301"/>
                    <a:pt x="748241" y="749301"/>
                  </a:cubicBezTo>
                  <a:cubicBezTo>
                    <a:pt x="744007" y="749301"/>
                    <a:pt x="740832" y="746466"/>
                    <a:pt x="739774" y="742497"/>
                  </a:cubicBezTo>
                  <a:cubicBezTo>
                    <a:pt x="745595" y="742497"/>
                    <a:pt x="751416" y="741930"/>
                    <a:pt x="757237" y="741363"/>
                  </a:cubicBezTo>
                  <a:close/>
                  <a:moveTo>
                    <a:pt x="800100" y="738188"/>
                  </a:moveTo>
                  <a:cubicBezTo>
                    <a:pt x="800100" y="738773"/>
                    <a:pt x="800100" y="738773"/>
                    <a:pt x="800100" y="739358"/>
                  </a:cubicBezTo>
                  <a:cubicBezTo>
                    <a:pt x="800100" y="744622"/>
                    <a:pt x="796505" y="749301"/>
                    <a:pt x="791368" y="749301"/>
                  </a:cubicBezTo>
                  <a:cubicBezTo>
                    <a:pt x="786746" y="749301"/>
                    <a:pt x="782637" y="745207"/>
                    <a:pt x="782637" y="739358"/>
                  </a:cubicBezTo>
                  <a:cubicBezTo>
                    <a:pt x="788287" y="739358"/>
                    <a:pt x="794450" y="738773"/>
                    <a:pt x="800100" y="738188"/>
                  </a:cubicBezTo>
                  <a:close/>
                  <a:moveTo>
                    <a:pt x="842464" y="736600"/>
                  </a:moveTo>
                  <a:cubicBezTo>
                    <a:pt x="842963" y="737658"/>
                    <a:pt x="842963" y="738717"/>
                    <a:pt x="842963" y="740304"/>
                  </a:cubicBezTo>
                  <a:cubicBezTo>
                    <a:pt x="842963" y="745067"/>
                    <a:pt x="838971" y="749300"/>
                    <a:pt x="834481" y="749300"/>
                  </a:cubicBezTo>
                  <a:cubicBezTo>
                    <a:pt x="829492" y="749300"/>
                    <a:pt x="825500" y="745067"/>
                    <a:pt x="825500" y="740304"/>
                  </a:cubicBezTo>
                  <a:cubicBezTo>
                    <a:pt x="825500" y="739246"/>
                    <a:pt x="825999" y="738717"/>
                    <a:pt x="825999" y="737658"/>
                  </a:cubicBezTo>
                  <a:cubicBezTo>
                    <a:pt x="831487" y="737658"/>
                    <a:pt x="836976" y="737129"/>
                    <a:pt x="842464" y="736600"/>
                  </a:cubicBezTo>
                  <a:close/>
                  <a:moveTo>
                    <a:pt x="884691" y="733425"/>
                  </a:moveTo>
                  <a:cubicBezTo>
                    <a:pt x="886323" y="735067"/>
                    <a:pt x="887412" y="737257"/>
                    <a:pt x="887412" y="739994"/>
                  </a:cubicBezTo>
                  <a:cubicBezTo>
                    <a:pt x="887412" y="744921"/>
                    <a:pt x="883058" y="749300"/>
                    <a:pt x="878159" y="749300"/>
                  </a:cubicBezTo>
                  <a:cubicBezTo>
                    <a:pt x="872716" y="749300"/>
                    <a:pt x="868362" y="744921"/>
                    <a:pt x="868362" y="739994"/>
                  </a:cubicBezTo>
                  <a:cubicBezTo>
                    <a:pt x="868362" y="737804"/>
                    <a:pt x="868906" y="735615"/>
                    <a:pt x="869995" y="734520"/>
                  </a:cubicBezTo>
                  <a:cubicBezTo>
                    <a:pt x="874893" y="733973"/>
                    <a:pt x="879792" y="733425"/>
                    <a:pt x="884691" y="733425"/>
                  </a:cubicBezTo>
                  <a:close/>
                  <a:moveTo>
                    <a:pt x="1779587" y="730251"/>
                  </a:moveTo>
                  <a:cubicBezTo>
                    <a:pt x="1784848" y="730251"/>
                    <a:pt x="1789112" y="734515"/>
                    <a:pt x="1789112" y="739776"/>
                  </a:cubicBezTo>
                  <a:cubicBezTo>
                    <a:pt x="1789112" y="745037"/>
                    <a:pt x="1784848" y="749301"/>
                    <a:pt x="1779587" y="749301"/>
                  </a:cubicBezTo>
                  <a:cubicBezTo>
                    <a:pt x="1774326" y="749301"/>
                    <a:pt x="1770062" y="745037"/>
                    <a:pt x="1770062" y="739776"/>
                  </a:cubicBezTo>
                  <a:cubicBezTo>
                    <a:pt x="1770062" y="734515"/>
                    <a:pt x="1774326" y="730251"/>
                    <a:pt x="1779587" y="730251"/>
                  </a:cubicBezTo>
                  <a:close/>
                  <a:moveTo>
                    <a:pt x="1736724" y="730251"/>
                  </a:moveTo>
                  <a:cubicBezTo>
                    <a:pt x="1741985" y="730251"/>
                    <a:pt x="1746249" y="734515"/>
                    <a:pt x="1746249" y="739776"/>
                  </a:cubicBezTo>
                  <a:cubicBezTo>
                    <a:pt x="1746249" y="745037"/>
                    <a:pt x="1741985" y="749301"/>
                    <a:pt x="1736724" y="749301"/>
                  </a:cubicBezTo>
                  <a:cubicBezTo>
                    <a:pt x="1731463" y="749301"/>
                    <a:pt x="1727199" y="745037"/>
                    <a:pt x="1727199" y="739776"/>
                  </a:cubicBezTo>
                  <a:cubicBezTo>
                    <a:pt x="1727199" y="734515"/>
                    <a:pt x="1731463" y="730251"/>
                    <a:pt x="1736724" y="730251"/>
                  </a:cubicBezTo>
                  <a:close/>
                  <a:moveTo>
                    <a:pt x="1693862" y="730251"/>
                  </a:moveTo>
                  <a:cubicBezTo>
                    <a:pt x="1699123" y="730251"/>
                    <a:pt x="1703387" y="734515"/>
                    <a:pt x="1703387" y="739776"/>
                  </a:cubicBezTo>
                  <a:cubicBezTo>
                    <a:pt x="1703387" y="745037"/>
                    <a:pt x="1699123" y="749301"/>
                    <a:pt x="1693862" y="749301"/>
                  </a:cubicBezTo>
                  <a:cubicBezTo>
                    <a:pt x="1688601" y="749301"/>
                    <a:pt x="1684337" y="745037"/>
                    <a:pt x="1684337" y="739776"/>
                  </a:cubicBezTo>
                  <a:cubicBezTo>
                    <a:pt x="1684337" y="734515"/>
                    <a:pt x="1688601" y="730251"/>
                    <a:pt x="1693862" y="730251"/>
                  </a:cubicBezTo>
                  <a:close/>
                  <a:moveTo>
                    <a:pt x="1650999" y="730251"/>
                  </a:moveTo>
                  <a:cubicBezTo>
                    <a:pt x="1656260" y="730251"/>
                    <a:pt x="1660524" y="734515"/>
                    <a:pt x="1660524" y="739776"/>
                  </a:cubicBezTo>
                  <a:cubicBezTo>
                    <a:pt x="1660524" y="745037"/>
                    <a:pt x="1656260" y="749301"/>
                    <a:pt x="1650999" y="749301"/>
                  </a:cubicBezTo>
                  <a:cubicBezTo>
                    <a:pt x="1645738" y="749301"/>
                    <a:pt x="1641474" y="745037"/>
                    <a:pt x="1641474" y="739776"/>
                  </a:cubicBezTo>
                  <a:cubicBezTo>
                    <a:pt x="1641474" y="734515"/>
                    <a:pt x="1645738" y="730251"/>
                    <a:pt x="1650999" y="730251"/>
                  </a:cubicBezTo>
                  <a:close/>
                  <a:moveTo>
                    <a:pt x="1608137" y="730251"/>
                  </a:moveTo>
                  <a:cubicBezTo>
                    <a:pt x="1613398" y="730251"/>
                    <a:pt x="1617662" y="734515"/>
                    <a:pt x="1617662" y="739776"/>
                  </a:cubicBezTo>
                  <a:cubicBezTo>
                    <a:pt x="1617662" y="745037"/>
                    <a:pt x="1613398" y="749301"/>
                    <a:pt x="1608137" y="749301"/>
                  </a:cubicBezTo>
                  <a:cubicBezTo>
                    <a:pt x="1602876" y="749301"/>
                    <a:pt x="1598612" y="745037"/>
                    <a:pt x="1598612" y="739776"/>
                  </a:cubicBezTo>
                  <a:cubicBezTo>
                    <a:pt x="1598612" y="734515"/>
                    <a:pt x="1602876" y="730251"/>
                    <a:pt x="1608137" y="730251"/>
                  </a:cubicBezTo>
                  <a:close/>
                  <a:moveTo>
                    <a:pt x="1565274" y="730251"/>
                  </a:moveTo>
                  <a:cubicBezTo>
                    <a:pt x="1570535" y="730251"/>
                    <a:pt x="1574799" y="734515"/>
                    <a:pt x="1574799" y="739776"/>
                  </a:cubicBezTo>
                  <a:cubicBezTo>
                    <a:pt x="1574799" y="745037"/>
                    <a:pt x="1570535" y="749301"/>
                    <a:pt x="1565274" y="749301"/>
                  </a:cubicBezTo>
                  <a:cubicBezTo>
                    <a:pt x="1560013" y="749301"/>
                    <a:pt x="1555749" y="745037"/>
                    <a:pt x="1555749" y="739776"/>
                  </a:cubicBezTo>
                  <a:cubicBezTo>
                    <a:pt x="1555749" y="734515"/>
                    <a:pt x="1560013" y="730251"/>
                    <a:pt x="1565274" y="730251"/>
                  </a:cubicBezTo>
                  <a:close/>
                  <a:moveTo>
                    <a:pt x="1522412" y="730251"/>
                  </a:moveTo>
                  <a:cubicBezTo>
                    <a:pt x="1527673" y="730251"/>
                    <a:pt x="1531937" y="734515"/>
                    <a:pt x="1531937" y="739776"/>
                  </a:cubicBezTo>
                  <a:cubicBezTo>
                    <a:pt x="1531937" y="745037"/>
                    <a:pt x="1527673" y="749301"/>
                    <a:pt x="1522412" y="749301"/>
                  </a:cubicBezTo>
                  <a:cubicBezTo>
                    <a:pt x="1517151" y="749301"/>
                    <a:pt x="1512887" y="745037"/>
                    <a:pt x="1512887" y="739776"/>
                  </a:cubicBezTo>
                  <a:cubicBezTo>
                    <a:pt x="1512887" y="734515"/>
                    <a:pt x="1517151" y="730251"/>
                    <a:pt x="1522412" y="730251"/>
                  </a:cubicBezTo>
                  <a:close/>
                  <a:moveTo>
                    <a:pt x="1478756" y="730251"/>
                  </a:moveTo>
                  <a:cubicBezTo>
                    <a:pt x="1483579" y="730251"/>
                    <a:pt x="1487488" y="734515"/>
                    <a:pt x="1487488" y="739776"/>
                  </a:cubicBezTo>
                  <a:cubicBezTo>
                    <a:pt x="1487488" y="745037"/>
                    <a:pt x="1483579" y="749301"/>
                    <a:pt x="1478756" y="749301"/>
                  </a:cubicBezTo>
                  <a:cubicBezTo>
                    <a:pt x="1473933" y="749301"/>
                    <a:pt x="1470024" y="745037"/>
                    <a:pt x="1470024" y="739776"/>
                  </a:cubicBezTo>
                  <a:cubicBezTo>
                    <a:pt x="1470024" y="734515"/>
                    <a:pt x="1473933" y="730251"/>
                    <a:pt x="1478756" y="730251"/>
                  </a:cubicBezTo>
                  <a:close/>
                  <a:moveTo>
                    <a:pt x="2811462" y="730250"/>
                  </a:moveTo>
                  <a:cubicBezTo>
                    <a:pt x="2817065" y="730250"/>
                    <a:pt x="2820987" y="734604"/>
                    <a:pt x="2820987" y="740047"/>
                  </a:cubicBezTo>
                  <a:cubicBezTo>
                    <a:pt x="2820427" y="741680"/>
                    <a:pt x="2819866" y="743857"/>
                    <a:pt x="2819306" y="746034"/>
                  </a:cubicBezTo>
                  <a:cubicBezTo>
                    <a:pt x="2817065" y="748212"/>
                    <a:pt x="2814824" y="749300"/>
                    <a:pt x="2811462" y="749300"/>
                  </a:cubicBezTo>
                  <a:cubicBezTo>
                    <a:pt x="2805859" y="749300"/>
                    <a:pt x="2801937" y="744946"/>
                    <a:pt x="2801937" y="740047"/>
                  </a:cubicBezTo>
                  <a:cubicBezTo>
                    <a:pt x="2801937" y="734604"/>
                    <a:pt x="2805859" y="730250"/>
                    <a:pt x="2811462" y="730250"/>
                  </a:cubicBezTo>
                  <a:close/>
                  <a:moveTo>
                    <a:pt x="2768600" y="730250"/>
                  </a:moveTo>
                  <a:cubicBezTo>
                    <a:pt x="2773861" y="730250"/>
                    <a:pt x="2778125" y="734514"/>
                    <a:pt x="2778125" y="739775"/>
                  </a:cubicBezTo>
                  <a:cubicBezTo>
                    <a:pt x="2778125" y="745036"/>
                    <a:pt x="2773861" y="749300"/>
                    <a:pt x="2768600" y="749300"/>
                  </a:cubicBezTo>
                  <a:cubicBezTo>
                    <a:pt x="2763339" y="749300"/>
                    <a:pt x="2759075" y="745036"/>
                    <a:pt x="2759075" y="739775"/>
                  </a:cubicBezTo>
                  <a:cubicBezTo>
                    <a:pt x="2759075" y="734514"/>
                    <a:pt x="2763339" y="730250"/>
                    <a:pt x="2768600" y="730250"/>
                  </a:cubicBezTo>
                  <a:close/>
                  <a:moveTo>
                    <a:pt x="2725737" y="730250"/>
                  </a:moveTo>
                  <a:cubicBezTo>
                    <a:pt x="2730998" y="730250"/>
                    <a:pt x="2735262" y="734514"/>
                    <a:pt x="2735262" y="739775"/>
                  </a:cubicBezTo>
                  <a:cubicBezTo>
                    <a:pt x="2735262" y="745036"/>
                    <a:pt x="2730998" y="749300"/>
                    <a:pt x="2725737" y="749300"/>
                  </a:cubicBezTo>
                  <a:cubicBezTo>
                    <a:pt x="2720476" y="749300"/>
                    <a:pt x="2716212" y="745036"/>
                    <a:pt x="2716212" y="739775"/>
                  </a:cubicBezTo>
                  <a:cubicBezTo>
                    <a:pt x="2716212" y="734514"/>
                    <a:pt x="2720476" y="730250"/>
                    <a:pt x="2725737" y="730250"/>
                  </a:cubicBezTo>
                  <a:close/>
                  <a:moveTo>
                    <a:pt x="2682875" y="730250"/>
                  </a:moveTo>
                  <a:cubicBezTo>
                    <a:pt x="2688136" y="730250"/>
                    <a:pt x="2692400" y="734514"/>
                    <a:pt x="2692400" y="739775"/>
                  </a:cubicBezTo>
                  <a:cubicBezTo>
                    <a:pt x="2692400" y="745036"/>
                    <a:pt x="2688136" y="749300"/>
                    <a:pt x="2682875" y="749300"/>
                  </a:cubicBezTo>
                  <a:cubicBezTo>
                    <a:pt x="2677614" y="749300"/>
                    <a:pt x="2673350" y="745036"/>
                    <a:pt x="2673350" y="739775"/>
                  </a:cubicBezTo>
                  <a:cubicBezTo>
                    <a:pt x="2673350" y="734514"/>
                    <a:pt x="2677614" y="730250"/>
                    <a:pt x="2682875" y="730250"/>
                  </a:cubicBezTo>
                  <a:close/>
                  <a:moveTo>
                    <a:pt x="2639219" y="730250"/>
                  </a:moveTo>
                  <a:cubicBezTo>
                    <a:pt x="2644042" y="730250"/>
                    <a:pt x="2647951" y="734514"/>
                    <a:pt x="2647951" y="739775"/>
                  </a:cubicBezTo>
                  <a:cubicBezTo>
                    <a:pt x="2647951" y="745036"/>
                    <a:pt x="2644042" y="749300"/>
                    <a:pt x="2639219" y="749300"/>
                  </a:cubicBezTo>
                  <a:cubicBezTo>
                    <a:pt x="2634396" y="749300"/>
                    <a:pt x="2630487" y="745036"/>
                    <a:pt x="2630487" y="739775"/>
                  </a:cubicBezTo>
                  <a:cubicBezTo>
                    <a:pt x="2630487" y="734514"/>
                    <a:pt x="2634396" y="730250"/>
                    <a:pt x="2639219" y="730250"/>
                  </a:cubicBezTo>
                  <a:close/>
                  <a:moveTo>
                    <a:pt x="2596357" y="730250"/>
                  </a:moveTo>
                  <a:cubicBezTo>
                    <a:pt x="2601180" y="730250"/>
                    <a:pt x="2605089" y="734514"/>
                    <a:pt x="2605089" y="739775"/>
                  </a:cubicBezTo>
                  <a:cubicBezTo>
                    <a:pt x="2605089" y="745036"/>
                    <a:pt x="2601180" y="749300"/>
                    <a:pt x="2596357" y="749300"/>
                  </a:cubicBezTo>
                  <a:cubicBezTo>
                    <a:pt x="2591534" y="749300"/>
                    <a:pt x="2587625" y="745036"/>
                    <a:pt x="2587625" y="739775"/>
                  </a:cubicBezTo>
                  <a:cubicBezTo>
                    <a:pt x="2587625" y="734514"/>
                    <a:pt x="2591534" y="730250"/>
                    <a:pt x="2596357" y="730250"/>
                  </a:cubicBezTo>
                  <a:close/>
                  <a:moveTo>
                    <a:pt x="2554287" y="730250"/>
                  </a:moveTo>
                  <a:cubicBezTo>
                    <a:pt x="2559548" y="730250"/>
                    <a:pt x="2563812" y="734514"/>
                    <a:pt x="2563812" y="739775"/>
                  </a:cubicBezTo>
                  <a:cubicBezTo>
                    <a:pt x="2563812" y="745036"/>
                    <a:pt x="2559548" y="749300"/>
                    <a:pt x="2554287" y="749300"/>
                  </a:cubicBezTo>
                  <a:cubicBezTo>
                    <a:pt x="2549026" y="749300"/>
                    <a:pt x="2544762" y="745036"/>
                    <a:pt x="2544762" y="739775"/>
                  </a:cubicBezTo>
                  <a:cubicBezTo>
                    <a:pt x="2544762" y="734514"/>
                    <a:pt x="2549026" y="730250"/>
                    <a:pt x="2554287" y="730250"/>
                  </a:cubicBezTo>
                  <a:close/>
                  <a:moveTo>
                    <a:pt x="2510632" y="730250"/>
                  </a:moveTo>
                  <a:cubicBezTo>
                    <a:pt x="2515455" y="730250"/>
                    <a:pt x="2519364" y="734514"/>
                    <a:pt x="2519364" y="739775"/>
                  </a:cubicBezTo>
                  <a:cubicBezTo>
                    <a:pt x="2519364" y="745036"/>
                    <a:pt x="2515455" y="749300"/>
                    <a:pt x="2510632" y="749300"/>
                  </a:cubicBezTo>
                  <a:cubicBezTo>
                    <a:pt x="2505809" y="749300"/>
                    <a:pt x="2501900" y="745036"/>
                    <a:pt x="2501900" y="739775"/>
                  </a:cubicBezTo>
                  <a:cubicBezTo>
                    <a:pt x="2501900" y="734514"/>
                    <a:pt x="2505809" y="730250"/>
                    <a:pt x="2510632" y="730250"/>
                  </a:cubicBezTo>
                  <a:close/>
                  <a:moveTo>
                    <a:pt x="2467769" y="730250"/>
                  </a:moveTo>
                  <a:cubicBezTo>
                    <a:pt x="2472592" y="730250"/>
                    <a:pt x="2476501" y="734514"/>
                    <a:pt x="2476501" y="739775"/>
                  </a:cubicBezTo>
                  <a:cubicBezTo>
                    <a:pt x="2476501" y="745036"/>
                    <a:pt x="2472592" y="749300"/>
                    <a:pt x="2467769" y="749300"/>
                  </a:cubicBezTo>
                  <a:cubicBezTo>
                    <a:pt x="2462946" y="749300"/>
                    <a:pt x="2459037" y="745036"/>
                    <a:pt x="2459037" y="739775"/>
                  </a:cubicBezTo>
                  <a:cubicBezTo>
                    <a:pt x="2459037" y="734514"/>
                    <a:pt x="2462946" y="730250"/>
                    <a:pt x="2467769" y="730250"/>
                  </a:cubicBezTo>
                  <a:close/>
                  <a:moveTo>
                    <a:pt x="2424112" y="730250"/>
                  </a:moveTo>
                  <a:cubicBezTo>
                    <a:pt x="2429373" y="730250"/>
                    <a:pt x="2433637" y="734514"/>
                    <a:pt x="2433637" y="739775"/>
                  </a:cubicBezTo>
                  <a:cubicBezTo>
                    <a:pt x="2433637" y="745036"/>
                    <a:pt x="2429373" y="749300"/>
                    <a:pt x="2424112" y="749300"/>
                  </a:cubicBezTo>
                  <a:cubicBezTo>
                    <a:pt x="2418851" y="749300"/>
                    <a:pt x="2414587" y="745036"/>
                    <a:pt x="2414587" y="739775"/>
                  </a:cubicBezTo>
                  <a:cubicBezTo>
                    <a:pt x="2414587" y="734514"/>
                    <a:pt x="2418851" y="730250"/>
                    <a:pt x="2424112" y="730250"/>
                  </a:cubicBezTo>
                  <a:close/>
                  <a:moveTo>
                    <a:pt x="2381249" y="730250"/>
                  </a:moveTo>
                  <a:cubicBezTo>
                    <a:pt x="2386510" y="730250"/>
                    <a:pt x="2390774" y="734514"/>
                    <a:pt x="2390774" y="739775"/>
                  </a:cubicBezTo>
                  <a:cubicBezTo>
                    <a:pt x="2390774" y="745036"/>
                    <a:pt x="2386510" y="749300"/>
                    <a:pt x="2381249" y="749300"/>
                  </a:cubicBezTo>
                  <a:cubicBezTo>
                    <a:pt x="2375988" y="749300"/>
                    <a:pt x="2371724" y="745036"/>
                    <a:pt x="2371724" y="739775"/>
                  </a:cubicBezTo>
                  <a:cubicBezTo>
                    <a:pt x="2371724" y="734514"/>
                    <a:pt x="2375988" y="730250"/>
                    <a:pt x="2381249" y="730250"/>
                  </a:cubicBezTo>
                  <a:close/>
                  <a:moveTo>
                    <a:pt x="2338387" y="730250"/>
                  </a:moveTo>
                  <a:cubicBezTo>
                    <a:pt x="2343648" y="730250"/>
                    <a:pt x="2347912" y="734514"/>
                    <a:pt x="2347912" y="739775"/>
                  </a:cubicBezTo>
                  <a:cubicBezTo>
                    <a:pt x="2347912" y="745036"/>
                    <a:pt x="2343648" y="749300"/>
                    <a:pt x="2338387" y="749300"/>
                  </a:cubicBezTo>
                  <a:cubicBezTo>
                    <a:pt x="2333126" y="749300"/>
                    <a:pt x="2328862" y="745036"/>
                    <a:pt x="2328862" y="739775"/>
                  </a:cubicBezTo>
                  <a:cubicBezTo>
                    <a:pt x="2328862" y="734514"/>
                    <a:pt x="2333126" y="730250"/>
                    <a:pt x="2338387" y="730250"/>
                  </a:cubicBezTo>
                  <a:close/>
                  <a:moveTo>
                    <a:pt x="2295524" y="730250"/>
                  </a:moveTo>
                  <a:cubicBezTo>
                    <a:pt x="2300785" y="730250"/>
                    <a:pt x="2305049" y="734514"/>
                    <a:pt x="2305049" y="739775"/>
                  </a:cubicBezTo>
                  <a:cubicBezTo>
                    <a:pt x="2305049" y="745036"/>
                    <a:pt x="2300785" y="749300"/>
                    <a:pt x="2295524" y="749300"/>
                  </a:cubicBezTo>
                  <a:cubicBezTo>
                    <a:pt x="2290263" y="749300"/>
                    <a:pt x="2285999" y="745036"/>
                    <a:pt x="2285999" y="739775"/>
                  </a:cubicBezTo>
                  <a:cubicBezTo>
                    <a:pt x="2285999" y="734514"/>
                    <a:pt x="2290263" y="730250"/>
                    <a:pt x="2295524" y="730250"/>
                  </a:cubicBezTo>
                  <a:close/>
                  <a:moveTo>
                    <a:pt x="2252662" y="730250"/>
                  </a:moveTo>
                  <a:cubicBezTo>
                    <a:pt x="2257923" y="730250"/>
                    <a:pt x="2262187" y="734514"/>
                    <a:pt x="2262187" y="739775"/>
                  </a:cubicBezTo>
                  <a:cubicBezTo>
                    <a:pt x="2262187" y="745036"/>
                    <a:pt x="2257923" y="749300"/>
                    <a:pt x="2252662" y="749300"/>
                  </a:cubicBezTo>
                  <a:cubicBezTo>
                    <a:pt x="2247401" y="749300"/>
                    <a:pt x="2243137" y="745036"/>
                    <a:pt x="2243137" y="739775"/>
                  </a:cubicBezTo>
                  <a:cubicBezTo>
                    <a:pt x="2243137" y="734514"/>
                    <a:pt x="2247401" y="730250"/>
                    <a:pt x="2252662" y="730250"/>
                  </a:cubicBezTo>
                  <a:close/>
                  <a:moveTo>
                    <a:pt x="2209799" y="730250"/>
                  </a:moveTo>
                  <a:cubicBezTo>
                    <a:pt x="2215060" y="730250"/>
                    <a:pt x="2219324" y="734514"/>
                    <a:pt x="2219324" y="739775"/>
                  </a:cubicBezTo>
                  <a:cubicBezTo>
                    <a:pt x="2219324" y="745036"/>
                    <a:pt x="2215060" y="749300"/>
                    <a:pt x="2209799" y="749300"/>
                  </a:cubicBezTo>
                  <a:cubicBezTo>
                    <a:pt x="2204538" y="749300"/>
                    <a:pt x="2200274" y="745036"/>
                    <a:pt x="2200274" y="739775"/>
                  </a:cubicBezTo>
                  <a:cubicBezTo>
                    <a:pt x="2200274" y="734514"/>
                    <a:pt x="2204538" y="730250"/>
                    <a:pt x="2209799" y="730250"/>
                  </a:cubicBezTo>
                  <a:close/>
                  <a:moveTo>
                    <a:pt x="2166937" y="730250"/>
                  </a:moveTo>
                  <a:cubicBezTo>
                    <a:pt x="2172198" y="730250"/>
                    <a:pt x="2176462" y="734514"/>
                    <a:pt x="2176462" y="739775"/>
                  </a:cubicBezTo>
                  <a:cubicBezTo>
                    <a:pt x="2176462" y="745036"/>
                    <a:pt x="2172198" y="749300"/>
                    <a:pt x="2166937" y="749300"/>
                  </a:cubicBezTo>
                  <a:cubicBezTo>
                    <a:pt x="2161676" y="749300"/>
                    <a:pt x="2157412" y="745036"/>
                    <a:pt x="2157412" y="739775"/>
                  </a:cubicBezTo>
                  <a:cubicBezTo>
                    <a:pt x="2157412" y="734514"/>
                    <a:pt x="2161676" y="730250"/>
                    <a:pt x="2166937" y="730250"/>
                  </a:cubicBezTo>
                  <a:close/>
                  <a:moveTo>
                    <a:pt x="2124075" y="730250"/>
                  </a:moveTo>
                  <a:cubicBezTo>
                    <a:pt x="2129336" y="730250"/>
                    <a:pt x="2133600" y="734514"/>
                    <a:pt x="2133600" y="739775"/>
                  </a:cubicBezTo>
                  <a:cubicBezTo>
                    <a:pt x="2133600" y="745036"/>
                    <a:pt x="2129336" y="749300"/>
                    <a:pt x="2124075" y="749300"/>
                  </a:cubicBezTo>
                  <a:cubicBezTo>
                    <a:pt x="2118814" y="749300"/>
                    <a:pt x="2114550" y="745036"/>
                    <a:pt x="2114550" y="739775"/>
                  </a:cubicBezTo>
                  <a:cubicBezTo>
                    <a:pt x="2114550" y="734514"/>
                    <a:pt x="2118814" y="730250"/>
                    <a:pt x="2124075" y="730250"/>
                  </a:cubicBezTo>
                  <a:close/>
                  <a:moveTo>
                    <a:pt x="2081212" y="730250"/>
                  </a:moveTo>
                  <a:cubicBezTo>
                    <a:pt x="2086473" y="730250"/>
                    <a:pt x="2090737" y="734514"/>
                    <a:pt x="2090737" y="739775"/>
                  </a:cubicBezTo>
                  <a:cubicBezTo>
                    <a:pt x="2090737" y="745036"/>
                    <a:pt x="2086473" y="749300"/>
                    <a:pt x="2081212" y="749300"/>
                  </a:cubicBezTo>
                  <a:cubicBezTo>
                    <a:pt x="2075951" y="749300"/>
                    <a:pt x="2071687" y="745036"/>
                    <a:pt x="2071687" y="739775"/>
                  </a:cubicBezTo>
                  <a:cubicBezTo>
                    <a:pt x="2071687" y="734514"/>
                    <a:pt x="2075951" y="730250"/>
                    <a:pt x="2081212" y="730250"/>
                  </a:cubicBezTo>
                  <a:close/>
                  <a:moveTo>
                    <a:pt x="2038350" y="730250"/>
                  </a:moveTo>
                  <a:cubicBezTo>
                    <a:pt x="2043611" y="730250"/>
                    <a:pt x="2047875" y="734514"/>
                    <a:pt x="2047875" y="739775"/>
                  </a:cubicBezTo>
                  <a:cubicBezTo>
                    <a:pt x="2047875" y="745036"/>
                    <a:pt x="2043611" y="749300"/>
                    <a:pt x="2038350" y="749300"/>
                  </a:cubicBezTo>
                  <a:cubicBezTo>
                    <a:pt x="2033089" y="749300"/>
                    <a:pt x="2028825" y="745036"/>
                    <a:pt x="2028825" y="739775"/>
                  </a:cubicBezTo>
                  <a:cubicBezTo>
                    <a:pt x="2028825" y="734514"/>
                    <a:pt x="2033089" y="730250"/>
                    <a:pt x="2038350" y="730250"/>
                  </a:cubicBezTo>
                  <a:close/>
                  <a:moveTo>
                    <a:pt x="1994694" y="730250"/>
                  </a:moveTo>
                  <a:cubicBezTo>
                    <a:pt x="1999517" y="730250"/>
                    <a:pt x="2003426" y="734514"/>
                    <a:pt x="2003426" y="739775"/>
                  </a:cubicBezTo>
                  <a:cubicBezTo>
                    <a:pt x="2003426" y="745036"/>
                    <a:pt x="1999517" y="749300"/>
                    <a:pt x="1994694" y="749300"/>
                  </a:cubicBezTo>
                  <a:cubicBezTo>
                    <a:pt x="1989871" y="749300"/>
                    <a:pt x="1985962" y="745036"/>
                    <a:pt x="1985962" y="739775"/>
                  </a:cubicBezTo>
                  <a:cubicBezTo>
                    <a:pt x="1985962" y="734514"/>
                    <a:pt x="1989871" y="730250"/>
                    <a:pt x="1994694" y="730250"/>
                  </a:cubicBezTo>
                  <a:close/>
                  <a:moveTo>
                    <a:pt x="1951832" y="730250"/>
                  </a:moveTo>
                  <a:cubicBezTo>
                    <a:pt x="1956655" y="730250"/>
                    <a:pt x="1960564" y="734514"/>
                    <a:pt x="1960564" y="739775"/>
                  </a:cubicBezTo>
                  <a:cubicBezTo>
                    <a:pt x="1960564" y="745036"/>
                    <a:pt x="1956655" y="749300"/>
                    <a:pt x="1951832" y="749300"/>
                  </a:cubicBezTo>
                  <a:cubicBezTo>
                    <a:pt x="1947009" y="749300"/>
                    <a:pt x="1943100" y="745036"/>
                    <a:pt x="1943100" y="739775"/>
                  </a:cubicBezTo>
                  <a:cubicBezTo>
                    <a:pt x="1943100" y="734514"/>
                    <a:pt x="1947009" y="730250"/>
                    <a:pt x="1951832" y="730250"/>
                  </a:cubicBezTo>
                  <a:close/>
                  <a:moveTo>
                    <a:pt x="1908969" y="730250"/>
                  </a:moveTo>
                  <a:cubicBezTo>
                    <a:pt x="1913792" y="730250"/>
                    <a:pt x="1917701" y="734514"/>
                    <a:pt x="1917701" y="739775"/>
                  </a:cubicBezTo>
                  <a:cubicBezTo>
                    <a:pt x="1917701" y="745036"/>
                    <a:pt x="1913792" y="749300"/>
                    <a:pt x="1908969" y="749300"/>
                  </a:cubicBezTo>
                  <a:cubicBezTo>
                    <a:pt x="1904146" y="749300"/>
                    <a:pt x="1900237" y="745036"/>
                    <a:pt x="1900237" y="739775"/>
                  </a:cubicBezTo>
                  <a:cubicBezTo>
                    <a:pt x="1900237" y="734514"/>
                    <a:pt x="1904146" y="730250"/>
                    <a:pt x="1908969" y="730250"/>
                  </a:cubicBezTo>
                  <a:close/>
                  <a:moveTo>
                    <a:pt x="1866107" y="730250"/>
                  </a:moveTo>
                  <a:cubicBezTo>
                    <a:pt x="1870930" y="730250"/>
                    <a:pt x="1874839" y="734514"/>
                    <a:pt x="1874839" y="739775"/>
                  </a:cubicBezTo>
                  <a:cubicBezTo>
                    <a:pt x="1874839" y="745036"/>
                    <a:pt x="1870930" y="749300"/>
                    <a:pt x="1866107" y="749300"/>
                  </a:cubicBezTo>
                  <a:cubicBezTo>
                    <a:pt x="1861284" y="749300"/>
                    <a:pt x="1857375" y="745036"/>
                    <a:pt x="1857375" y="739775"/>
                  </a:cubicBezTo>
                  <a:cubicBezTo>
                    <a:pt x="1857375" y="734514"/>
                    <a:pt x="1861284" y="730250"/>
                    <a:pt x="1866107" y="730250"/>
                  </a:cubicBezTo>
                  <a:close/>
                  <a:moveTo>
                    <a:pt x="1822450" y="730250"/>
                  </a:moveTo>
                  <a:cubicBezTo>
                    <a:pt x="1827711" y="730250"/>
                    <a:pt x="1831975" y="734514"/>
                    <a:pt x="1831975" y="739775"/>
                  </a:cubicBezTo>
                  <a:cubicBezTo>
                    <a:pt x="1831975" y="745036"/>
                    <a:pt x="1827711" y="749300"/>
                    <a:pt x="1822450" y="749300"/>
                  </a:cubicBezTo>
                  <a:cubicBezTo>
                    <a:pt x="1817189" y="749300"/>
                    <a:pt x="1812925" y="745036"/>
                    <a:pt x="1812925" y="739775"/>
                  </a:cubicBezTo>
                  <a:cubicBezTo>
                    <a:pt x="1812925" y="734514"/>
                    <a:pt x="1817189" y="730250"/>
                    <a:pt x="1822450" y="730250"/>
                  </a:cubicBezTo>
                  <a:close/>
                  <a:moveTo>
                    <a:pt x="1436687" y="730250"/>
                  </a:moveTo>
                  <a:cubicBezTo>
                    <a:pt x="1441948" y="730250"/>
                    <a:pt x="1446212" y="734514"/>
                    <a:pt x="1446212" y="739775"/>
                  </a:cubicBezTo>
                  <a:cubicBezTo>
                    <a:pt x="1446212" y="745036"/>
                    <a:pt x="1441948" y="749300"/>
                    <a:pt x="1436687" y="749300"/>
                  </a:cubicBezTo>
                  <a:cubicBezTo>
                    <a:pt x="1431426" y="749300"/>
                    <a:pt x="1427162" y="745036"/>
                    <a:pt x="1427162" y="739775"/>
                  </a:cubicBezTo>
                  <a:cubicBezTo>
                    <a:pt x="1427162" y="734514"/>
                    <a:pt x="1431426" y="730250"/>
                    <a:pt x="1436687" y="730250"/>
                  </a:cubicBezTo>
                  <a:close/>
                  <a:moveTo>
                    <a:pt x="1393824" y="730250"/>
                  </a:moveTo>
                  <a:cubicBezTo>
                    <a:pt x="1399085" y="730250"/>
                    <a:pt x="1403349" y="734514"/>
                    <a:pt x="1403349" y="739775"/>
                  </a:cubicBezTo>
                  <a:cubicBezTo>
                    <a:pt x="1403349" y="745036"/>
                    <a:pt x="1399085" y="749300"/>
                    <a:pt x="1393824" y="749300"/>
                  </a:cubicBezTo>
                  <a:cubicBezTo>
                    <a:pt x="1388563" y="749300"/>
                    <a:pt x="1384299" y="745036"/>
                    <a:pt x="1384299" y="739775"/>
                  </a:cubicBezTo>
                  <a:cubicBezTo>
                    <a:pt x="1384299" y="734514"/>
                    <a:pt x="1388563" y="730250"/>
                    <a:pt x="1393824" y="730250"/>
                  </a:cubicBezTo>
                  <a:close/>
                  <a:moveTo>
                    <a:pt x="1350169" y="730250"/>
                  </a:moveTo>
                  <a:cubicBezTo>
                    <a:pt x="1354992" y="730250"/>
                    <a:pt x="1358901" y="734514"/>
                    <a:pt x="1358901" y="739775"/>
                  </a:cubicBezTo>
                  <a:cubicBezTo>
                    <a:pt x="1358901" y="745036"/>
                    <a:pt x="1354992" y="749300"/>
                    <a:pt x="1350169" y="749300"/>
                  </a:cubicBezTo>
                  <a:cubicBezTo>
                    <a:pt x="1345346" y="749300"/>
                    <a:pt x="1341437" y="745036"/>
                    <a:pt x="1341437" y="739775"/>
                  </a:cubicBezTo>
                  <a:cubicBezTo>
                    <a:pt x="1341437" y="734514"/>
                    <a:pt x="1345346" y="730250"/>
                    <a:pt x="1350169" y="730250"/>
                  </a:cubicBezTo>
                  <a:close/>
                  <a:moveTo>
                    <a:pt x="1307306" y="730250"/>
                  </a:moveTo>
                  <a:cubicBezTo>
                    <a:pt x="1312129" y="730250"/>
                    <a:pt x="1316038" y="734514"/>
                    <a:pt x="1316038" y="739775"/>
                  </a:cubicBezTo>
                  <a:cubicBezTo>
                    <a:pt x="1316038" y="745036"/>
                    <a:pt x="1312129" y="749300"/>
                    <a:pt x="1307306" y="749300"/>
                  </a:cubicBezTo>
                  <a:cubicBezTo>
                    <a:pt x="1302483" y="749300"/>
                    <a:pt x="1298574" y="745036"/>
                    <a:pt x="1298574" y="739775"/>
                  </a:cubicBezTo>
                  <a:cubicBezTo>
                    <a:pt x="1298574" y="734514"/>
                    <a:pt x="1302483" y="730250"/>
                    <a:pt x="1307306" y="730250"/>
                  </a:cubicBezTo>
                  <a:close/>
                  <a:moveTo>
                    <a:pt x="1263649" y="730250"/>
                  </a:moveTo>
                  <a:cubicBezTo>
                    <a:pt x="1268910" y="730250"/>
                    <a:pt x="1273174" y="734514"/>
                    <a:pt x="1273174" y="739775"/>
                  </a:cubicBezTo>
                  <a:cubicBezTo>
                    <a:pt x="1273174" y="745036"/>
                    <a:pt x="1268910" y="749300"/>
                    <a:pt x="1263649" y="749300"/>
                  </a:cubicBezTo>
                  <a:cubicBezTo>
                    <a:pt x="1258388" y="749300"/>
                    <a:pt x="1254124" y="745036"/>
                    <a:pt x="1254124" y="739775"/>
                  </a:cubicBezTo>
                  <a:cubicBezTo>
                    <a:pt x="1254124" y="734514"/>
                    <a:pt x="1258388" y="730250"/>
                    <a:pt x="1263649" y="730250"/>
                  </a:cubicBezTo>
                  <a:close/>
                  <a:moveTo>
                    <a:pt x="1221581" y="730250"/>
                  </a:moveTo>
                  <a:cubicBezTo>
                    <a:pt x="1226404" y="730250"/>
                    <a:pt x="1230313" y="734514"/>
                    <a:pt x="1230313" y="739775"/>
                  </a:cubicBezTo>
                  <a:cubicBezTo>
                    <a:pt x="1230313" y="745036"/>
                    <a:pt x="1226404" y="749300"/>
                    <a:pt x="1221581" y="749300"/>
                  </a:cubicBezTo>
                  <a:cubicBezTo>
                    <a:pt x="1216758" y="749300"/>
                    <a:pt x="1212849" y="745036"/>
                    <a:pt x="1212849" y="739775"/>
                  </a:cubicBezTo>
                  <a:cubicBezTo>
                    <a:pt x="1212849" y="734514"/>
                    <a:pt x="1216758" y="730250"/>
                    <a:pt x="1221581" y="730250"/>
                  </a:cubicBezTo>
                  <a:close/>
                  <a:moveTo>
                    <a:pt x="1177924" y="730250"/>
                  </a:moveTo>
                  <a:cubicBezTo>
                    <a:pt x="1183185" y="730250"/>
                    <a:pt x="1187449" y="734514"/>
                    <a:pt x="1187449" y="739775"/>
                  </a:cubicBezTo>
                  <a:cubicBezTo>
                    <a:pt x="1187449" y="745036"/>
                    <a:pt x="1183185" y="749300"/>
                    <a:pt x="1177924" y="749300"/>
                  </a:cubicBezTo>
                  <a:cubicBezTo>
                    <a:pt x="1172663" y="749300"/>
                    <a:pt x="1168399" y="745036"/>
                    <a:pt x="1168399" y="739775"/>
                  </a:cubicBezTo>
                  <a:cubicBezTo>
                    <a:pt x="1168399" y="734514"/>
                    <a:pt x="1172663" y="730250"/>
                    <a:pt x="1177924" y="730250"/>
                  </a:cubicBezTo>
                  <a:close/>
                  <a:moveTo>
                    <a:pt x="1135062" y="730250"/>
                  </a:moveTo>
                  <a:cubicBezTo>
                    <a:pt x="1140323" y="730250"/>
                    <a:pt x="1144587" y="734514"/>
                    <a:pt x="1144587" y="739775"/>
                  </a:cubicBezTo>
                  <a:cubicBezTo>
                    <a:pt x="1144587" y="745036"/>
                    <a:pt x="1140323" y="749300"/>
                    <a:pt x="1135062" y="749300"/>
                  </a:cubicBezTo>
                  <a:cubicBezTo>
                    <a:pt x="1129801" y="749300"/>
                    <a:pt x="1125537" y="745036"/>
                    <a:pt x="1125537" y="739775"/>
                  </a:cubicBezTo>
                  <a:cubicBezTo>
                    <a:pt x="1125537" y="734514"/>
                    <a:pt x="1129801" y="730250"/>
                    <a:pt x="1135062" y="730250"/>
                  </a:cubicBezTo>
                  <a:close/>
                  <a:moveTo>
                    <a:pt x="1092200" y="730250"/>
                  </a:moveTo>
                  <a:cubicBezTo>
                    <a:pt x="1097461" y="730250"/>
                    <a:pt x="1101725" y="734514"/>
                    <a:pt x="1101725" y="739775"/>
                  </a:cubicBezTo>
                  <a:cubicBezTo>
                    <a:pt x="1101725" y="745036"/>
                    <a:pt x="1097461" y="749300"/>
                    <a:pt x="1092200" y="749300"/>
                  </a:cubicBezTo>
                  <a:cubicBezTo>
                    <a:pt x="1086939" y="749300"/>
                    <a:pt x="1082675" y="745036"/>
                    <a:pt x="1082675" y="739775"/>
                  </a:cubicBezTo>
                  <a:cubicBezTo>
                    <a:pt x="1082675" y="734514"/>
                    <a:pt x="1086939" y="730250"/>
                    <a:pt x="1092200" y="730250"/>
                  </a:cubicBezTo>
                  <a:close/>
                  <a:moveTo>
                    <a:pt x="1049337" y="730250"/>
                  </a:moveTo>
                  <a:cubicBezTo>
                    <a:pt x="1054598" y="730250"/>
                    <a:pt x="1058862" y="734514"/>
                    <a:pt x="1058862" y="739775"/>
                  </a:cubicBezTo>
                  <a:cubicBezTo>
                    <a:pt x="1058862" y="745036"/>
                    <a:pt x="1054598" y="749300"/>
                    <a:pt x="1049337" y="749300"/>
                  </a:cubicBezTo>
                  <a:cubicBezTo>
                    <a:pt x="1044076" y="749300"/>
                    <a:pt x="1039812" y="745036"/>
                    <a:pt x="1039812" y="739775"/>
                  </a:cubicBezTo>
                  <a:cubicBezTo>
                    <a:pt x="1039812" y="734514"/>
                    <a:pt x="1044076" y="730250"/>
                    <a:pt x="1049337" y="730250"/>
                  </a:cubicBezTo>
                  <a:close/>
                  <a:moveTo>
                    <a:pt x="1006475" y="730250"/>
                  </a:moveTo>
                  <a:cubicBezTo>
                    <a:pt x="1011736" y="730250"/>
                    <a:pt x="1016000" y="734514"/>
                    <a:pt x="1016000" y="739775"/>
                  </a:cubicBezTo>
                  <a:cubicBezTo>
                    <a:pt x="1016000" y="745036"/>
                    <a:pt x="1011736" y="749300"/>
                    <a:pt x="1006475" y="749300"/>
                  </a:cubicBezTo>
                  <a:cubicBezTo>
                    <a:pt x="1001214" y="749300"/>
                    <a:pt x="996950" y="745036"/>
                    <a:pt x="996950" y="739775"/>
                  </a:cubicBezTo>
                  <a:cubicBezTo>
                    <a:pt x="996950" y="734514"/>
                    <a:pt x="1001214" y="730250"/>
                    <a:pt x="1006475" y="730250"/>
                  </a:cubicBezTo>
                  <a:close/>
                  <a:moveTo>
                    <a:pt x="963612" y="730250"/>
                  </a:moveTo>
                  <a:cubicBezTo>
                    <a:pt x="968873" y="730250"/>
                    <a:pt x="973137" y="734514"/>
                    <a:pt x="973137" y="739775"/>
                  </a:cubicBezTo>
                  <a:cubicBezTo>
                    <a:pt x="973137" y="745036"/>
                    <a:pt x="968873" y="749300"/>
                    <a:pt x="963612" y="749300"/>
                  </a:cubicBezTo>
                  <a:cubicBezTo>
                    <a:pt x="958351" y="749300"/>
                    <a:pt x="954087" y="745036"/>
                    <a:pt x="954087" y="739775"/>
                  </a:cubicBezTo>
                  <a:cubicBezTo>
                    <a:pt x="954087" y="734514"/>
                    <a:pt x="958351" y="730250"/>
                    <a:pt x="963612" y="730250"/>
                  </a:cubicBezTo>
                  <a:close/>
                  <a:moveTo>
                    <a:pt x="920750" y="730250"/>
                  </a:moveTo>
                  <a:cubicBezTo>
                    <a:pt x="926011" y="730250"/>
                    <a:pt x="930275" y="734514"/>
                    <a:pt x="930275" y="739775"/>
                  </a:cubicBezTo>
                  <a:cubicBezTo>
                    <a:pt x="930275" y="745036"/>
                    <a:pt x="926011" y="749300"/>
                    <a:pt x="920750" y="749300"/>
                  </a:cubicBezTo>
                  <a:cubicBezTo>
                    <a:pt x="915489" y="749300"/>
                    <a:pt x="911225" y="745036"/>
                    <a:pt x="911225" y="739775"/>
                  </a:cubicBezTo>
                  <a:cubicBezTo>
                    <a:pt x="911225" y="734514"/>
                    <a:pt x="915489" y="730250"/>
                    <a:pt x="920750" y="730250"/>
                  </a:cubicBezTo>
                  <a:close/>
                  <a:moveTo>
                    <a:pt x="1122363" y="696913"/>
                  </a:moveTo>
                  <a:cubicBezTo>
                    <a:pt x="1122363" y="696913"/>
                    <a:pt x="1122363" y="696913"/>
                    <a:pt x="1122363" y="697473"/>
                  </a:cubicBezTo>
                  <a:cubicBezTo>
                    <a:pt x="1121834" y="702516"/>
                    <a:pt x="1118130" y="706438"/>
                    <a:pt x="1112838" y="706438"/>
                  </a:cubicBezTo>
                  <a:cubicBezTo>
                    <a:pt x="1112838" y="706438"/>
                    <a:pt x="1112838" y="706438"/>
                    <a:pt x="1112309" y="706438"/>
                  </a:cubicBezTo>
                  <a:cubicBezTo>
                    <a:pt x="1109133" y="706438"/>
                    <a:pt x="1105958" y="704197"/>
                    <a:pt x="1104900" y="701395"/>
                  </a:cubicBezTo>
                  <a:cubicBezTo>
                    <a:pt x="1110721" y="699715"/>
                    <a:pt x="1116542" y="698034"/>
                    <a:pt x="1122363" y="696913"/>
                  </a:cubicBezTo>
                  <a:close/>
                  <a:moveTo>
                    <a:pt x="2832291" y="687388"/>
                  </a:moveTo>
                  <a:cubicBezTo>
                    <a:pt x="2834005" y="687388"/>
                    <a:pt x="2835720" y="687932"/>
                    <a:pt x="2836863" y="688477"/>
                  </a:cubicBezTo>
                  <a:cubicBezTo>
                    <a:pt x="2835148" y="694464"/>
                    <a:pt x="2833434" y="700451"/>
                    <a:pt x="2831719" y="706438"/>
                  </a:cubicBezTo>
                  <a:cubicBezTo>
                    <a:pt x="2826576" y="706438"/>
                    <a:pt x="2822575" y="702084"/>
                    <a:pt x="2822575" y="697730"/>
                  </a:cubicBezTo>
                  <a:cubicBezTo>
                    <a:pt x="2822575" y="697730"/>
                    <a:pt x="2822575" y="697730"/>
                    <a:pt x="2822575" y="697185"/>
                  </a:cubicBezTo>
                  <a:cubicBezTo>
                    <a:pt x="2822575" y="691742"/>
                    <a:pt x="2826576" y="687932"/>
                    <a:pt x="2832291" y="687388"/>
                  </a:cubicBezTo>
                  <a:close/>
                  <a:moveTo>
                    <a:pt x="2789509" y="687388"/>
                  </a:moveTo>
                  <a:cubicBezTo>
                    <a:pt x="2794408" y="687388"/>
                    <a:pt x="2798762" y="691742"/>
                    <a:pt x="2798762" y="697185"/>
                  </a:cubicBezTo>
                  <a:cubicBezTo>
                    <a:pt x="2798762" y="697185"/>
                    <a:pt x="2798762" y="697185"/>
                    <a:pt x="2798762" y="697730"/>
                  </a:cubicBezTo>
                  <a:cubicBezTo>
                    <a:pt x="2798762" y="702628"/>
                    <a:pt x="2794408" y="706438"/>
                    <a:pt x="2789509" y="706438"/>
                  </a:cubicBezTo>
                  <a:cubicBezTo>
                    <a:pt x="2784066" y="706438"/>
                    <a:pt x="2780256" y="702628"/>
                    <a:pt x="2779712" y="697730"/>
                  </a:cubicBezTo>
                  <a:cubicBezTo>
                    <a:pt x="2779712" y="697730"/>
                    <a:pt x="2779712" y="697730"/>
                    <a:pt x="2779712" y="697185"/>
                  </a:cubicBezTo>
                  <a:cubicBezTo>
                    <a:pt x="2779712" y="691742"/>
                    <a:pt x="2784066" y="687388"/>
                    <a:pt x="2789509" y="687388"/>
                  </a:cubicBezTo>
                  <a:close/>
                  <a:moveTo>
                    <a:pt x="2746647" y="687388"/>
                  </a:moveTo>
                  <a:cubicBezTo>
                    <a:pt x="2751546" y="687388"/>
                    <a:pt x="2755900" y="691742"/>
                    <a:pt x="2755900" y="697185"/>
                  </a:cubicBezTo>
                  <a:cubicBezTo>
                    <a:pt x="2755900" y="697185"/>
                    <a:pt x="2755900" y="697185"/>
                    <a:pt x="2755900" y="697730"/>
                  </a:cubicBezTo>
                  <a:cubicBezTo>
                    <a:pt x="2755900" y="702628"/>
                    <a:pt x="2751546" y="706438"/>
                    <a:pt x="2746647" y="706438"/>
                  </a:cubicBezTo>
                  <a:cubicBezTo>
                    <a:pt x="2741204" y="706438"/>
                    <a:pt x="2737394" y="702628"/>
                    <a:pt x="2736850" y="697730"/>
                  </a:cubicBezTo>
                  <a:cubicBezTo>
                    <a:pt x="2736850" y="697730"/>
                    <a:pt x="2736850" y="697730"/>
                    <a:pt x="2736850" y="697185"/>
                  </a:cubicBezTo>
                  <a:cubicBezTo>
                    <a:pt x="2736850" y="691742"/>
                    <a:pt x="2741204" y="687388"/>
                    <a:pt x="2746647" y="687388"/>
                  </a:cubicBezTo>
                  <a:close/>
                  <a:moveTo>
                    <a:pt x="2703512" y="687388"/>
                  </a:moveTo>
                  <a:cubicBezTo>
                    <a:pt x="2709115" y="687388"/>
                    <a:pt x="2713037" y="691742"/>
                    <a:pt x="2713037" y="697185"/>
                  </a:cubicBezTo>
                  <a:cubicBezTo>
                    <a:pt x="2713037" y="697185"/>
                    <a:pt x="2713037" y="697185"/>
                    <a:pt x="2713037" y="697730"/>
                  </a:cubicBezTo>
                  <a:cubicBezTo>
                    <a:pt x="2713037" y="702628"/>
                    <a:pt x="2708555" y="706438"/>
                    <a:pt x="2703512" y="706438"/>
                  </a:cubicBezTo>
                  <a:cubicBezTo>
                    <a:pt x="2698469" y="706438"/>
                    <a:pt x="2693987" y="702628"/>
                    <a:pt x="2693987" y="697730"/>
                  </a:cubicBezTo>
                  <a:cubicBezTo>
                    <a:pt x="2693987" y="697730"/>
                    <a:pt x="2693987" y="697730"/>
                    <a:pt x="2693987" y="697185"/>
                  </a:cubicBezTo>
                  <a:cubicBezTo>
                    <a:pt x="2693987" y="691742"/>
                    <a:pt x="2697909" y="687388"/>
                    <a:pt x="2703512" y="687388"/>
                  </a:cubicBezTo>
                  <a:close/>
                  <a:moveTo>
                    <a:pt x="2660378" y="687388"/>
                  </a:moveTo>
                  <a:cubicBezTo>
                    <a:pt x="2665821" y="687388"/>
                    <a:pt x="2670175" y="691742"/>
                    <a:pt x="2670175" y="697185"/>
                  </a:cubicBezTo>
                  <a:cubicBezTo>
                    <a:pt x="2670175" y="697185"/>
                    <a:pt x="2670175" y="697185"/>
                    <a:pt x="2670175" y="697730"/>
                  </a:cubicBezTo>
                  <a:cubicBezTo>
                    <a:pt x="2669631" y="702628"/>
                    <a:pt x="2665821" y="706438"/>
                    <a:pt x="2660378" y="706438"/>
                  </a:cubicBezTo>
                  <a:cubicBezTo>
                    <a:pt x="2655479" y="706438"/>
                    <a:pt x="2651125" y="702628"/>
                    <a:pt x="2651125" y="697730"/>
                  </a:cubicBezTo>
                  <a:cubicBezTo>
                    <a:pt x="2651125" y="697730"/>
                    <a:pt x="2651125" y="697730"/>
                    <a:pt x="2651125" y="697185"/>
                  </a:cubicBezTo>
                  <a:cubicBezTo>
                    <a:pt x="2651125" y="691742"/>
                    <a:pt x="2655479" y="687388"/>
                    <a:pt x="2660378" y="687388"/>
                  </a:cubicBezTo>
                  <a:close/>
                  <a:moveTo>
                    <a:pt x="2617515" y="687388"/>
                  </a:moveTo>
                  <a:cubicBezTo>
                    <a:pt x="2622958" y="687388"/>
                    <a:pt x="2627312" y="691742"/>
                    <a:pt x="2627312" y="697185"/>
                  </a:cubicBezTo>
                  <a:cubicBezTo>
                    <a:pt x="2627312" y="697185"/>
                    <a:pt x="2627312" y="697185"/>
                    <a:pt x="2627312" y="697730"/>
                  </a:cubicBezTo>
                  <a:cubicBezTo>
                    <a:pt x="2626768" y="702628"/>
                    <a:pt x="2622958" y="706438"/>
                    <a:pt x="2617515" y="706438"/>
                  </a:cubicBezTo>
                  <a:cubicBezTo>
                    <a:pt x="2612616" y="706438"/>
                    <a:pt x="2608262" y="702628"/>
                    <a:pt x="2608262" y="697730"/>
                  </a:cubicBezTo>
                  <a:cubicBezTo>
                    <a:pt x="2608262" y="697730"/>
                    <a:pt x="2608262" y="697730"/>
                    <a:pt x="2608262" y="697185"/>
                  </a:cubicBezTo>
                  <a:cubicBezTo>
                    <a:pt x="2608262" y="691742"/>
                    <a:pt x="2612616" y="687388"/>
                    <a:pt x="2617515" y="687388"/>
                  </a:cubicBezTo>
                  <a:close/>
                  <a:moveTo>
                    <a:pt x="2575197" y="687388"/>
                  </a:moveTo>
                  <a:cubicBezTo>
                    <a:pt x="2580096" y="687388"/>
                    <a:pt x="2584450" y="691742"/>
                    <a:pt x="2584450" y="697185"/>
                  </a:cubicBezTo>
                  <a:cubicBezTo>
                    <a:pt x="2584450" y="697185"/>
                    <a:pt x="2584450" y="697185"/>
                    <a:pt x="2584450" y="697730"/>
                  </a:cubicBezTo>
                  <a:cubicBezTo>
                    <a:pt x="2584450" y="702628"/>
                    <a:pt x="2580096" y="706438"/>
                    <a:pt x="2575197" y="706438"/>
                  </a:cubicBezTo>
                  <a:cubicBezTo>
                    <a:pt x="2569754" y="706438"/>
                    <a:pt x="2565944" y="702628"/>
                    <a:pt x="2565400" y="697730"/>
                  </a:cubicBezTo>
                  <a:cubicBezTo>
                    <a:pt x="2565400" y="697730"/>
                    <a:pt x="2565400" y="697730"/>
                    <a:pt x="2565400" y="697185"/>
                  </a:cubicBezTo>
                  <a:cubicBezTo>
                    <a:pt x="2565400" y="691742"/>
                    <a:pt x="2569754" y="687388"/>
                    <a:pt x="2575197" y="687388"/>
                  </a:cubicBezTo>
                  <a:close/>
                  <a:moveTo>
                    <a:pt x="2531518" y="687388"/>
                  </a:moveTo>
                  <a:cubicBezTo>
                    <a:pt x="2536008" y="687388"/>
                    <a:pt x="2540000" y="691742"/>
                    <a:pt x="2540000" y="697185"/>
                  </a:cubicBezTo>
                  <a:cubicBezTo>
                    <a:pt x="2540000" y="697185"/>
                    <a:pt x="2540000" y="697185"/>
                    <a:pt x="2540000" y="697730"/>
                  </a:cubicBezTo>
                  <a:cubicBezTo>
                    <a:pt x="2540000" y="702628"/>
                    <a:pt x="2536008" y="706438"/>
                    <a:pt x="2531518" y="706438"/>
                  </a:cubicBezTo>
                  <a:cubicBezTo>
                    <a:pt x="2526529" y="706438"/>
                    <a:pt x="2523036" y="702628"/>
                    <a:pt x="2522537" y="697730"/>
                  </a:cubicBezTo>
                  <a:cubicBezTo>
                    <a:pt x="2522537" y="697730"/>
                    <a:pt x="2522537" y="697730"/>
                    <a:pt x="2522537" y="697185"/>
                  </a:cubicBezTo>
                  <a:cubicBezTo>
                    <a:pt x="2522537" y="691742"/>
                    <a:pt x="2526529" y="687388"/>
                    <a:pt x="2531518" y="687388"/>
                  </a:cubicBezTo>
                  <a:close/>
                  <a:moveTo>
                    <a:pt x="2487893" y="687388"/>
                  </a:moveTo>
                  <a:cubicBezTo>
                    <a:pt x="2487893" y="687388"/>
                    <a:pt x="2487893" y="687388"/>
                    <a:pt x="2488406" y="687388"/>
                  </a:cubicBezTo>
                  <a:cubicBezTo>
                    <a:pt x="2493543" y="687388"/>
                    <a:pt x="2497138" y="691742"/>
                    <a:pt x="2497138" y="697185"/>
                  </a:cubicBezTo>
                  <a:cubicBezTo>
                    <a:pt x="2497138" y="697185"/>
                    <a:pt x="2497138" y="697185"/>
                    <a:pt x="2497138" y="697730"/>
                  </a:cubicBezTo>
                  <a:cubicBezTo>
                    <a:pt x="2497138" y="702628"/>
                    <a:pt x="2493029" y="706438"/>
                    <a:pt x="2488406" y="706438"/>
                  </a:cubicBezTo>
                  <a:cubicBezTo>
                    <a:pt x="2488406" y="706438"/>
                    <a:pt x="2488406" y="706438"/>
                    <a:pt x="2487893" y="706438"/>
                  </a:cubicBezTo>
                  <a:cubicBezTo>
                    <a:pt x="2483270" y="706438"/>
                    <a:pt x="2479675" y="702628"/>
                    <a:pt x="2479675" y="697730"/>
                  </a:cubicBezTo>
                  <a:cubicBezTo>
                    <a:pt x="2479675" y="697730"/>
                    <a:pt x="2479675" y="697730"/>
                    <a:pt x="2479675" y="697185"/>
                  </a:cubicBezTo>
                  <a:cubicBezTo>
                    <a:pt x="2479675" y="691742"/>
                    <a:pt x="2483270" y="687932"/>
                    <a:pt x="2487893" y="687388"/>
                  </a:cubicBezTo>
                  <a:close/>
                  <a:moveTo>
                    <a:pt x="2446065" y="687388"/>
                  </a:moveTo>
                  <a:cubicBezTo>
                    <a:pt x="2451508" y="687388"/>
                    <a:pt x="2455862" y="691742"/>
                    <a:pt x="2455862" y="697185"/>
                  </a:cubicBezTo>
                  <a:cubicBezTo>
                    <a:pt x="2455862" y="697185"/>
                    <a:pt x="2455862" y="697185"/>
                    <a:pt x="2455862" y="697730"/>
                  </a:cubicBezTo>
                  <a:cubicBezTo>
                    <a:pt x="2455318" y="702628"/>
                    <a:pt x="2451508" y="706438"/>
                    <a:pt x="2446065" y="706438"/>
                  </a:cubicBezTo>
                  <a:cubicBezTo>
                    <a:pt x="2441166" y="706438"/>
                    <a:pt x="2436812" y="702628"/>
                    <a:pt x="2436812" y="697730"/>
                  </a:cubicBezTo>
                  <a:cubicBezTo>
                    <a:pt x="2436812" y="697730"/>
                    <a:pt x="2436812" y="697730"/>
                    <a:pt x="2436812" y="697185"/>
                  </a:cubicBezTo>
                  <a:cubicBezTo>
                    <a:pt x="2436812" y="691742"/>
                    <a:pt x="2441166" y="687388"/>
                    <a:pt x="2446065" y="687388"/>
                  </a:cubicBezTo>
                  <a:close/>
                  <a:moveTo>
                    <a:pt x="2402431" y="687388"/>
                  </a:moveTo>
                  <a:cubicBezTo>
                    <a:pt x="2407420" y="687388"/>
                    <a:pt x="2411412" y="691742"/>
                    <a:pt x="2411412" y="697185"/>
                  </a:cubicBezTo>
                  <a:cubicBezTo>
                    <a:pt x="2411412" y="697185"/>
                    <a:pt x="2411412" y="697185"/>
                    <a:pt x="2411412" y="697730"/>
                  </a:cubicBezTo>
                  <a:cubicBezTo>
                    <a:pt x="2410913" y="702628"/>
                    <a:pt x="2407420" y="706438"/>
                    <a:pt x="2402431" y="706438"/>
                  </a:cubicBezTo>
                  <a:cubicBezTo>
                    <a:pt x="2397941" y="706438"/>
                    <a:pt x="2393949" y="702628"/>
                    <a:pt x="2393949" y="697730"/>
                  </a:cubicBezTo>
                  <a:cubicBezTo>
                    <a:pt x="2393949" y="697730"/>
                    <a:pt x="2393949" y="697730"/>
                    <a:pt x="2393949" y="697185"/>
                  </a:cubicBezTo>
                  <a:cubicBezTo>
                    <a:pt x="2393949" y="691742"/>
                    <a:pt x="2397941" y="687388"/>
                    <a:pt x="2402431" y="687388"/>
                  </a:cubicBezTo>
                  <a:close/>
                  <a:moveTo>
                    <a:pt x="2360068" y="687388"/>
                  </a:moveTo>
                  <a:cubicBezTo>
                    <a:pt x="2364558" y="687388"/>
                    <a:pt x="2368550" y="691742"/>
                    <a:pt x="2368550" y="697185"/>
                  </a:cubicBezTo>
                  <a:cubicBezTo>
                    <a:pt x="2368550" y="697185"/>
                    <a:pt x="2368550" y="697185"/>
                    <a:pt x="2368550" y="697730"/>
                  </a:cubicBezTo>
                  <a:cubicBezTo>
                    <a:pt x="2368550" y="702628"/>
                    <a:pt x="2364558" y="706438"/>
                    <a:pt x="2360068" y="706438"/>
                  </a:cubicBezTo>
                  <a:cubicBezTo>
                    <a:pt x="2355079" y="706438"/>
                    <a:pt x="2351087" y="702628"/>
                    <a:pt x="2351087" y="697730"/>
                  </a:cubicBezTo>
                  <a:cubicBezTo>
                    <a:pt x="2351087" y="697730"/>
                    <a:pt x="2351087" y="697730"/>
                    <a:pt x="2351087" y="697185"/>
                  </a:cubicBezTo>
                  <a:cubicBezTo>
                    <a:pt x="2351087" y="691742"/>
                    <a:pt x="2355079" y="687388"/>
                    <a:pt x="2360068" y="687388"/>
                  </a:cubicBezTo>
                  <a:close/>
                  <a:moveTo>
                    <a:pt x="2316434" y="687388"/>
                  </a:moveTo>
                  <a:cubicBezTo>
                    <a:pt x="2321333" y="687388"/>
                    <a:pt x="2325687" y="691742"/>
                    <a:pt x="2325687" y="697185"/>
                  </a:cubicBezTo>
                  <a:cubicBezTo>
                    <a:pt x="2325687" y="697185"/>
                    <a:pt x="2325687" y="697185"/>
                    <a:pt x="2325687" y="697730"/>
                  </a:cubicBezTo>
                  <a:cubicBezTo>
                    <a:pt x="2325687" y="702628"/>
                    <a:pt x="2321333" y="706438"/>
                    <a:pt x="2316434" y="706438"/>
                  </a:cubicBezTo>
                  <a:cubicBezTo>
                    <a:pt x="2310991" y="706438"/>
                    <a:pt x="2307181" y="702628"/>
                    <a:pt x="2306637" y="697730"/>
                  </a:cubicBezTo>
                  <a:cubicBezTo>
                    <a:pt x="2306637" y="697730"/>
                    <a:pt x="2306637" y="697730"/>
                    <a:pt x="2306637" y="697185"/>
                  </a:cubicBezTo>
                  <a:cubicBezTo>
                    <a:pt x="2306637" y="691742"/>
                    <a:pt x="2310991" y="687388"/>
                    <a:pt x="2316434" y="687388"/>
                  </a:cubicBezTo>
                  <a:close/>
                  <a:moveTo>
                    <a:pt x="2273571" y="687388"/>
                  </a:moveTo>
                  <a:cubicBezTo>
                    <a:pt x="2279014" y="687388"/>
                    <a:pt x="2282824" y="691742"/>
                    <a:pt x="2282824" y="697185"/>
                  </a:cubicBezTo>
                  <a:cubicBezTo>
                    <a:pt x="2282824" y="697185"/>
                    <a:pt x="2282824" y="697185"/>
                    <a:pt x="2282824" y="697730"/>
                  </a:cubicBezTo>
                  <a:cubicBezTo>
                    <a:pt x="2282824" y="702628"/>
                    <a:pt x="2278470" y="706438"/>
                    <a:pt x="2273571" y="706438"/>
                  </a:cubicBezTo>
                  <a:cubicBezTo>
                    <a:pt x="2268673" y="706438"/>
                    <a:pt x="2264318" y="702628"/>
                    <a:pt x="2264318" y="697730"/>
                  </a:cubicBezTo>
                  <a:cubicBezTo>
                    <a:pt x="2264318" y="697730"/>
                    <a:pt x="2264318" y="697730"/>
                    <a:pt x="2263774" y="697185"/>
                  </a:cubicBezTo>
                  <a:cubicBezTo>
                    <a:pt x="2263774" y="691742"/>
                    <a:pt x="2268128" y="687388"/>
                    <a:pt x="2273571" y="687388"/>
                  </a:cubicBezTo>
                  <a:close/>
                  <a:moveTo>
                    <a:pt x="2230165" y="687388"/>
                  </a:moveTo>
                  <a:cubicBezTo>
                    <a:pt x="2235608" y="687388"/>
                    <a:pt x="2239962" y="691742"/>
                    <a:pt x="2239962" y="697185"/>
                  </a:cubicBezTo>
                  <a:cubicBezTo>
                    <a:pt x="2239962" y="697185"/>
                    <a:pt x="2239962" y="697185"/>
                    <a:pt x="2239962" y="697730"/>
                  </a:cubicBezTo>
                  <a:cubicBezTo>
                    <a:pt x="2239418" y="702628"/>
                    <a:pt x="2235608" y="706438"/>
                    <a:pt x="2230165" y="706438"/>
                  </a:cubicBezTo>
                  <a:cubicBezTo>
                    <a:pt x="2225266" y="706438"/>
                    <a:pt x="2220912" y="702628"/>
                    <a:pt x="2220912" y="697730"/>
                  </a:cubicBezTo>
                  <a:cubicBezTo>
                    <a:pt x="2220912" y="697730"/>
                    <a:pt x="2220912" y="697730"/>
                    <a:pt x="2220912" y="697185"/>
                  </a:cubicBezTo>
                  <a:cubicBezTo>
                    <a:pt x="2220912" y="691742"/>
                    <a:pt x="2224722" y="687388"/>
                    <a:pt x="2230165" y="687388"/>
                  </a:cubicBezTo>
                  <a:close/>
                  <a:moveTo>
                    <a:pt x="2187302" y="687388"/>
                  </a:moveTo>
                  <a:cubicBezTo>
                    <a:pt x="2192745" y="687388"/>
                    <a:pt x="2197099" y="691742"/>
                    <a:pt x="2197099" y="697185"/>
                  </a:cubicBezTo>
                  <a:cubicBezTo>
                    <a:pt x="2197099" y="697185"/>
                    <a:pt x="2197099" y="697185"/>
                    <a:pt x="2197099" y="697730"/>
                  </a:cubicBezTo>
                  <a:cubicBezTo>
                    <a:pt x="2196555" y="702628"/>
                    <a:pt x="2192745" y="706438"/>
                    <a:pt x="2187302" y="706438"/>
                  </a:cubicBezTo>
                  <a:cubicBezTo>
                    <a:pt x="2182403" y="706438"/>
                    <a:pt x="2178049" y="702628"/>
                    <a:pt x="2178049" y="697730"/>
                  </a:cubicBezTo>
                  <a:cubicBezTo>
                    <a:pt x="2178049" y="697730"/>
                    <a:pt x="2178049" y="697730"/>
                    <a:pt x="2178049" y="697185"/>
                  </a:cubicBezTo>
                  <a:cubicBezTo>
                    <a:pt x="2178049" y="691742"/>
                    <a:pt x="2182403" y="687388"/>
                    <a:pt x="2187302" y="687388"/>
                  </a:cubicBezTo>
                  <a:close/>
                  <a:moveTo>
                    <a:pt x="2144440" y="687388"/>
                  </a:moveTo>
                  <a:cubicBezTo>
                    <a:pt x="2144440" y="687388"/>
                    <a:pt x="2144440" y="687388"/>
                    <a:pt x="2144984" y="687388"/>
                  </a:cubicBezTo>
                  <a:cubicBezTo>
                    <a:pt x="2149883" y="687388"/>
                    <a:pt x="2154237" y="691742"/>
                    <a:pt x="2154237" y="697185"/>
                  </a:cubicBezTo>
                  <a:cubicBezTo>
                    <a:pt x="2154237" y="697185"/>
                    <a:pt x="2154237" y="697185"/>
                    <a:pt x="2154237" y="697730"/>
                  </a:cubicBezTo>
                  <a:cubicBezTo>
                    <a:pt x="2154237" y="702628"/>
                    <a:pt x="2149883" y="706438"/>
                    <a:pt x="2144984" y="706438"/>
                  </a:cubicBezTo>
                  <a:cubicBezTo>
                    <a:pt x="2144984" y="706438"/>
                    <a:pt x="2144984" y="706438"/>
                    <a:pt x="2144440" y="706438"/>
                  </a:cubicBezTo>
                  <a:cubicBezTo>
                    <a:pt x="2139541" y="706438"/>
                    <a:pt x="2135187" y="702628"/>
                    <a:pt x="2135187" y="697730"/>
                  </a:cubicBezTo>
                  <a:cubicBezTo>
                    <a:pt x="2135187" y="697730"/>
                    <a:pt x="2135187" y="697730"/>
                    <a:pt x="2135187" y="697185"/>
                  </a:cubicBezTo>
                  <a:cubicBezTo>
                    <a:pt x="2135187" y="691742"/>
                    <a:pt x="2139541" y="687932"/>
                    <a:pt x="2144440" y="687388"/>
                  </a:cubicBezTo>
                  <a:close/>
                  <a:moveTo>
                    <a:pt x="2102122" y="687388"/>
                  </a:moveTo>
                  <a:cubicBezTo>
                    <a:pt x="2107021" y="687388"/>
                    <a:pt x="2111375" y="691742"/>
                    <a:pt x="2111375" y="697185"/>
                  </a:cubicBezTo>
                  <a:cubicBezTo>
                    <a:pt x="2111375" y="697185"/>
                    <a:pt x="2111375" y="697185"/>
                    <a:pt x="2111375" y="697730"/>
                  </a:cubicBezTo>
                  <a:cubicBezTo>
                    <a:pt x="2111375" y="702628"/>
                    <a:pt x="2107021" y="706438"/>
                    <a:pt x="2102122" y="706438"/>
                  </a:cubicBezTo>
                  <a:cubicBezTo>
                    <a:pt x="2096679" y="706438"/>
                    <a:pt x="2092869" y="702628"/>
                    <a:pt x="2092325" y="697730"/>
                  </a:cubicBezTo>
                  <a:cubicBezTo>
                    <a:pt x="2092325" y="697730"/>
                    <a:pt x="2092325" y="697730"/>
                    <a:pt x="2092325" y="697185"/>
                  </a:cubicBezTo>
                  <a:cubicBezTo>
                    <a:pt x="2092325" y="691742"/>
                    <a:pt x="2096679" y="687388"/>
                    <a:pt x="2102122" y="687388"/>
                  </a:cubicBezTo>
                  <a:close/>
                  <a:moveTo>
                    <a:pt x="2059259" y="687388"/>
                  </a:moveTo>
                  <a:cubicBezTo>
                    <a:pt x="2064702" y="687388"/>
                    <a:pt x="2068512" y="691742"/>
                    <a:pt x="2068512" y="697185"/>
                  </a:cubicBezTo>
                  <a:cubicBezTo>
                    <a:pt x="2068512" y="697185"/>
                    <a:pt x="2068512" y="697185"/>
                    <a:pt x="2068512" y="697730"/>
                  </a:cubicBezTo>
                  <a:cubicBezTo>
                    <a:pt x="2068512" y="702628"/>
                    <a:pt x="2064158" y="706438"/>
                    <a:pt x="2059259" y="706438"/>
                  </a:cubicBezTo>
                  <a:cubicBezTo>
                    <a:pt x="2053816" y="706438"/>
                    <a:pt x="2050006" y="702628"/>
                    <a:pt x="2049462" y="697730"/>
                  </a:cubicBezTo>
                  <a:cubicBezTo>
                    <a:pt x="2049462" y="697730"/>
                    <a:pt x="2049462" y="697730"/>
                    <a:pt x="2049462" y="697185"/>
                  </a:cubicBezTo>
                  <a:cubicBezTo>
                    <a:pt x="2049462" y="691742"/>
                    <a:pt x="2053816" y="687388"/>
                    <a:pt x="2059259" y="687388"/>
                  </a:cubicBezTo>
                  <a:close/>
                  <a:moveTo>
                    <a:pt x="2015853" y="687388"/>
                  </a:moveTo>
                  <a:cubicBezTo>
                    <a:pt x="2021296" y="687388"/>
                    <a:pt x="2025650" y="691742"/>
                    <a:pt x="2025650" y="697185"/>
                  </a:cubicBezTo>
                  <a:cubicBezTo>
                    <a:pt x="2025650" y="697185"/>
                    <a:pt x="2025650" y="697185"/>
                    <a:pt x="2025106" y="697730"/>
                  </a:cubicBezTo>
                  <a:cubicBezTo>
                    <a:pt x="2025106" y="702628"/>
                    <a:pt x="2020751" y="706438"/>
                    <a:pt x="2015853" y="706438"/>
                  </a:cubicBezTo>
                  <a:cubicBezTo>
                    <a:pt x="2010954" y="706438"/>
                    <a:pt x="2006600" y="702628"/>
                    <a:pt x="2006600" y="697730"/>
                  </a:cubicBezTo>
                  <a:cubicBezTo>
                    <a:pt x="2006600" y="697730"/>
                    <a:pt x="2006600" y="697730"/>
                    <a:pt x="2006600" y="697185"/>
                  </a:cubicBezTo>
                  <a:cubicBezTo>
                    <a:pt x="2006600" y="691742"/>
                    <a:pt x="2010410" y="687388"/>
                    <a:pt x="2015853" y="687388"/>
                  </a:cubicBezTo>
                  <a:close/>
                  <a:moveTo>
                    <a:pt x="1972990" y="687388"/>
                  </a:moveTo>
                  <a:cubicBezTo>
                    <a:pt x="1978433" y="687388"/>
                    <a:pt x="1982787" y="691742"/>
                    <a:pt x="1982787" y="697185"/>
                  </a:cubicBezTo>
                  <a:cubicBezTo>
                    <a:pt x="1982787" y="697185"/>
                    <a:pt x="1982787" y="697185"/>
                    <a:pt x="1982787" y="697730"/>
                  </a:cubicBezTo>
                  <a:cubicBezTo>
                    <a:pt x="1982243" y="702628"/>
                    <a:pt x="1978433" y="706438"/>
                    <a:pt x="1972990" y="706438"/>
                  </a:cubicBezTo>
                  <a:cubicBezTo>
                    <a:pt x="1968091" y="706438"/>
                    <a:pt x="1963737" y="702628"/>
                    <a:pt x="1963737" y="697730"/>
                  </a:cubicBezTo>
                  <a:cubicBezTo>
                    <a:pt x="1963737" y="697730"/>
                    <a:pt x="1963737" y="697730"/>
                    <a:pt x="1963737" y="697185"/>
                  </a:cubicBezTo>
                  <a:cubicBezTo>
                    <a:pt x="1963737" y="691742"/>
                    <a:pt x="1968091" y="687388"/>
                    <a:pt x="1972990" y="687388"/>
                  </a:cubicBezTo>
                  <a:close/>
                  <a:moveTo>
                    <a:pt x="1930128" y="687388"/>
                  </a:moveTo>
                  <a:cubicBezTo>
                    <a:pt x="1935571" y="687388"/>
                    <a:pt x="1939925" y="691742"/>
                    <a:pt x="1939925" y="697185"/>
                  </a:cubicBezTo>
                  <a:cubicBezTo>
                    <a:pt x="1939925" y="697185"/>
                    <a:pt x="1939925" y="697185"/>
                    <a:pt x="1939925" y="697730"/>
                  </a:cubicBezTo>
                  <a:cubicBezTo>
                    <a:pt x="1939925" y="702628"/>
                    <a:pt x="1935571" y="706438"/>
                    <a:pt x="1930128" y="706438"/>
                  </a:cubicBezTo>
                  <a:cubicBezTo>
                    <a:pt x="1925229" y="706438"/>
                    <a:pt x="1920875" y="702628"/>
                    <a:pt x="1920875" y="697730"/>
                  </a:cubicBezTo>
                  <a:cubicBezTo>
                    <a:pt x="1920875" y="697730"/>
                    <a:pt x="1920875" y="697730"/>
                    <a:pt x="1920875" y="697185"/>
                  </a:cubicBezTo>
                  <a:cubicBezTo>
                    <a:pt x="1920875" y="691742"/>
                    <a:pt x="1925229" y="687388"/>
                    <a:pt x="1930128" y="687388"/>
                  </a:cubicBezTo>
                  <a:close/>
                  <a:moveTo>
                    <a:pt x="1886993" y="687388"/>
                  </a:moveTo>
                  <a:cubicBezTo>
                    <a:pt x="1891483" y="687388"/>
                    <a:pt x="1895475" y="691742"/>
                    <a:pt x="1895475" y="697185"/>
                  </a:cubicBezTo>
                  <a:cubicBezTo>
                    <a:pt x="1895475" y="697185"/>
                    <a:pt x="1895475" y="697185"/>
                    <a:pt x="1895475" y="697730"/>
                  </a:cubicBezTo>
                  <a:cubicBezTo>
                    <a:pt x="1895475" y="702628"/>
                    <a:pt x="1891483" y="706438"/>
                    <a:pt x="1886993" y="706438"/>
                  </a:cubicBezTo>
                  <a:cubicBezTo>
                    <a:pt x="1882004" y="706438"/>
                    <a:pt x="1878511" y="702628"/>
                    <a:pt x="1878012" y="697730"/>
                  </a:cubicBezTo>
                  <a:cubicBezTo>
                    <a:pt x="1878012" y="697730"/>
                    <a:pt x="1878012" y="697730"/>
                    <a:pt x="1878012" y="697185"/>
                  </a:cubicBezTo>
                  <a:cubicBezTo>
                    <a:pt x="1878012" y="691742"/>
                    <a:pt x="1882004" y="687388"/>
                    <a:pt x="1886993" y="687388"/>
                  </a:cubicBezTo>
                  <a:close/>
                  <a:moveTo>
                    <a:pt x="1844131" y="687388"/>
                  </a:moveTo>
                  <a:cubicBezTo>
                    <a:pt x="1848621" y="687388"/>
                    <a:pt x="1852613" y="691742"/>
                    <a:pt x="1852613" y="697185"/>
                  </a:cubicBezTo>
                  <a:cubicBezTo>
                    <a:pt x="1852613" y="697185"/>
                    <a:pt x="1852613" y="697185"/>
                    <a:pt x="1852613" y="697730"/>
                  </a:cubicBezTo>
                  <a:cubicBezTo>
                    <a:pt x="1852613" y="702628"/>
                    <a:pt x="1848621" y="706438"/>
                    <a:pt x="1844131" y="706438"/>
                  </a:cubicBezTo>
                  <a:cubicBezTo>
                    <a:pt x="1839142" y="706438"/>
                    <a:pt x="1835649" y="702628"/>
                    <a:pt x="1835150" y="697730"/>
                  </a:cubicBezTo>
                  <a:cubicBezTo>
                    <a:pt x="1835150" y="697730"/>
                    <a:pt x="1835150" y="697730"/>
                    <a:pt x="1835150" y="697185"/>
                  </a:cubicBezTo>
                  <a:cubicBezTo>
                    <a:pt x="1835150" y="691742"/>
                    <a:pt x="1839142" y="687388"/>
                    <a:pt x="1844131" y="687388"/>
                  </a:cubicBezTo>
                  <a:close/>
                  <a:moveTo>
                    <a:pt x="1800505" y="687388"/>
                  </a:moveTo>
                  <a:cubicBezTo>
                    <a:pt x="1800505" y="687388"/>
                    <a:pt x="1800505" y="687388"/>
                    <a:pt x="1801018" y="687388"/>
                  </a:cubicBezTo>
                  <a:cubicBezTo>
                    <a:pt x="1806155" y="687388"/>
                    <a:pt x="1809750" y="691742"/>
                    <a:pt x="1809750" y="697185"/>
                  </a:cubicBezTo>
                  <a:cubicBezTo>
                    <a:pt x="1809750" y="697185"/>
                    <a:pt x="1809750" y="697185"/>
                    <a:pt x="1809750" y="697730"/>
                  </a:cubicBezTo>
                  <a:cubicBezTo>
                    <a:pt x="1809750" y="702628"/>
                    <a:pt x="1805641" y="706438"/>
                    <a:pt x="1801018" y="706438"/>
                  </a:cubicBezTo>
                  <a:cubicBezTo>
                    <a:pt x="1801018" y="706438"/>
                    <a:pt x="1801018" y="706438"/>
                    <a:pt x="1800505" y="706438"/>
                  </a:cubicBezTo>
                  <a:cubicBezTo>
                    <a:pt x="1795882" y="706438"/>
                    <a:pt x="1792287" y="702628"/>
                    <a:pt x="1792287" y="697730"/>
                  </a:cubicBezTo>
                  <a:cubicBezTo>
                    <a:pt x="1792287" y="697730"/>
                    <a:pt x="1792287" y="697730"/>
                    <a:pt x="1792287" y="697185"/>
                  </a:cubicBezTo>
                  <a:cubicBezTo>
                    <a:pt x="1792287" y="691742"/>
                    <a:pt x="1795882" y="687932"/>
                    <a:pt x="1800505" y="687388"/>
                  </a:cubicBezTo>
                  <a:close/>
                  <a:moveTo>
                    <a:pt x="1757906" y="687388"/>
                  </a:moveTo>
                  <a:cubicBezTo>
                    <a:pt x="1762895" y="687388"/>
                    <a:pt x="1766887" y="691742"/>
                    <a:pt x="1766887" y="697185"/>
                  </a:cubicBezTo>
                  <a:cubicBezTo>
                    <a:pt x="1766887" y="697185"/>
                    <a:pt x="1766887" y="697185"/>
                    <a:pt x="1766887" y="697730"/>
                  </a:cubicBezTo>
                  <a:cubicBezTo>
                    <a:pt x="1766388" y="702628"/>
                    <a:pt x="1762895" y="706438"/>
                    <a:pt x="1757906" y="706438"/>
                  </a:cubicBezTo>
                  <a:cubicBezTo>
                    <a:pt x="1753416" y="706438"/>
                    <a:pt x="1749424" y="702628"/>
                    <a:pt x="1749424" y="697730"/>
                  </a:cubicBezTo>
                  <a:cubicBezTo>
                    <a:pt x="1749424" y="697730"/>
                    <a:pt x="1749424" y="697730"/>
                    <a:pt x="1749424" y="697185"/>
                  </a:cubicBezTo>
                  <a:cubicBezTo>
                    <a:pt x="1749424" y="691742"/>
                    <a:pt x="1753416" y="687388"/>
                    <a:pt x="1757906" y="687388"/>
                  </a:cubicBezTo>
                  <a:close/>
                  <a:moveTo>
                    <a:pt x="1714227" y="687388"/>
                  </a:moveTo>
                  <a:cubicBezTo>
                    <a:pt x="1719670" y="687388"/>
                    <a:pt x="1724024" y="691742"/>
                    <a:pt x="1724024" y="697185"/>
                  </a:cubicBezTo>
                  <a:cubicBezTo>
                    <a:pt x="1724024" y="697185"/>
                    <a:pt x="1724024" y="697185"/>
                    <a:pt x="1724024" y="697730"/>
                  </a:cubicBezTo>
                  <a:cubicBezTo>
                    <a:pt x="1723480" y="702628"/>
                    <a:pt x="1719670" y="706438"/>
                    <a:pt x="1714227" y="706438"/>
                  </a:cubicBezTo>
                  <a:cubicBezTo>
                    <a:pt x="1709328" y="706438"/>
                    <a:pt x="1704974" y="702628"/>
                    <a:pt x="1704974" y="697730"/>
                  </a:cubicBezTo>
                  <a:cubicBezTo>
                    <a:pt x="1704974" y="697730"/>
                    <a:pt x="1704974" y="697730"/>
                    <a:pt x="1704974" y="697185"/>
                  </a:cubicBezTo>
                  <a:cubicBezTo>
                    <a:pt x="1704974" y="691742"/>
                    <a:pt x="1709328" y="687388"/>
                    <a:pt x="1714227" y="687388"/>
                  </a:cubicBezTo>
                  <a:close/>
                  <a:moveTo>
                    <a:pt x="1671909" y="687388"/>
                  </a:moveTo>
                  <a:cubicBezTo>
                    <a:pt x="1676808" y="687388"/>
                    <a:pt x="1681162" y="691742"/>
                    <a:pt x="1681162" y="697185"/>
                  </a:cubicBezTo>
                  <a:cubicBezTo>
                    <a:pt x="1681162" y="697185"/>
                    <a:pt x="1681162" y="697185"/>
                    <a:pt x="1681162" y="697730"/>
                  </a:cubicBezTo>
                  <a:cubicBezTo>
                    <a:pt x="1681162" y="702628"/>
                    <a:pt x="1676808" y="706438"/>
                    <a:pt x="1671909" y="706438"/>
                  </a:cubicBezTo>
                  <a:cubicBezTo>
                    <a:pt x="1666466" y="706438"/>
                    <a:pt x="1662656" y="702628"/>
                    <a:pt x="1662112" y="697730"/>
                  </a:cubicBezTo>
                  <a:cubicBezTo>
                    <a:pt x="1662112" y="697730"/>
                    <a:pt x="1662112" y="697730"/>
                    <a:pt x="1662112" y="697185"/>
                  </a:cubicBezTo>
                  <a:cubicBezTo>
                    <a:pt x="1662112" y="691742"/>
                    <a:pt x="1666466" y="687388"/>
                    <a:pt x="1671909" y="687388"/>
                  </a:cubicBezTo>
                  <a:close/>
                  <a:moveTo>
                    <a:pt x="1629046" y="687388"/>
                  </a:moveTo>
                  <a:cubicBezTo>
                    <a:pt x="1633945" y="687388"/>
                    <a:pt x="1638299" y="691742"/>
                    <a:pt x="1638299" y="697185"/>
                  </a:cubicBezTo>
                  <a:cubicBezTo>
                    <a:pt x="1638299" y="697185"/>
                    <a:pt x="1638299" y="697185"/>
                    <a:pt x="1638299" y="697730"/>
                  </a:cubicBezTo>
                  <a:cubicBezTo>
                    <a:pt x="1638299" y="702628"/>
                    <a:pt x="1633945" y="706438"/>
                    <a:pt x="1629046" y="706438"/>
                  </a:cubicBezTo>
                  <a:cubicBezTo>
                    <a:pt x="1623603" y="706438"/>
                    <a:pt x="1619793" y="702628"/>
                    <a:pt x="1619249" y="697730"/>
                  </a:cubicBezTo>
                  <a:cubicBezTo>
                    <a:pt x="1619249" y="697730"/>
                    <a:pt x="1619249" y="697730"/>
                    <a:pt x="1619249" y="697185"/>
                  </a:cubicBezTo>
                  <a:cubicBezTo>
                    <a:pt x="1619249" y="691742"/>
                    <a:pt x="1623603" y="687388"/>
                    <a:pt x="1629046" y="687388"/>
                  </a:cubicBezTo>
                  <a:close/>
                  <a:moveTo>
                    <a:pt x="1585912" y="687388"/>
                  </a:moveTo>
                  <a:cubicBezTo>
                    <a:pt x="1591515" y="687388"/>
                    <a:pt x="1595437" y="691742"/>
                    <a:pt x="1595437" y="697185"/>
                  </a:cubicBezTo>
                  <a:cubicBezTo>
                    <a:pt x="1595437" y="697185"/>
                    <a:pt x="1595437" y="697185"/>
                    <a:pt x="1595437" y="697730"/>
                  </a:cubicBezTo>
                  <a:cubicBezTo>
                    <a:pt x="1595437" y="702628"/>
                    <a:pt x="1590955" y="706438"/>
                    <a:pt x="1585912" y="706438"/>
                  </a:cubicBezTo>
                  <a:cubicBezTo>
                    <a:pt x="1580869" y="706438"/>
                    <a:pt x="1576387" y="702628"/>
                    <a:pt x="1576387" y="697730"/>
                  </a:cubicBezTo>
                  <a:cubicBezTo>
                    <a:pt x="1576387" y="697730"/>
                    <a:pt x="1576387" y="697730"/>
                    <a:pt x="1576387" y="697185"/>
                  </a:cubicBezTo>
                  <a:cubicBezTo>
                    <a:pt x="1576387" y="691742"/>
                    <a:pt x="1580309" y="687388"/>
                    <a:pt x="1585912" y="687388"/>
                  </a:cubicBezTo>
                  <a:close/>
                  <a:moveTo>
                    <a:pt x="1542777" y="687388"/>
                  </a:moveTo>
                  <a:cubicBezTo>
                    <a:pt x="1548220" y="687388"/>
                    <a:pt x="1552574" y="691742"/>
                    <a:pt x="1552574" y="697185"/>
                  </a:cubicBezTo>
                  <a:cubicBezTo>
                    <a:pt x="1552574" y="697185"/>
                    <a:pt x="1552574" y="697185"/>
                    <a:pt x="1552574" y="697730"/>
                  </a:cubicBezTo>
                  <a:cubicBezTo>
                    <a:pt x="1552030" y="702628"/>
                    <a:pt x="1548220" y="706438"/>
                    <a:pt x="1542777" y="706438"/>
                  </a:cubicBezTo>
                  <a:cubicBezTo>
                    <a:pt x="1537878" y="706438"/>
                    <a:pt x="1533524" y="702628"/>
                    <a:pt x="1533524" y="697730"/>
                  </a:cubicBezTo>
                  <a:cubicBezTo>
                    <a:pt x="1533524" y="697730"/>
                    <a:pt x="1533524" y="697730"/>
                    <a:pt x="1533524" y="697185"/>
                  </a:cubicBezTo>
                  <a:cubicBezTo>
                    <a:pt x="1533524" y="691742"/>
                    <a:pt x="1537878" y="687388"/>
                    <a:pt x="1542777" y="687388"/>
                  </a:cubicBezTo>
                  <a:close/>
                  <a:moveTo>
                    <a:pt x="1499915" y="687388"/>
                  </a:moveTo>
                  <a:cubicBezTo>
                    <a:pt x="1505358" y="687388"/>
                    <a:pt x="1509712" y="691742"/>
                    <a:pt x="1509712" y="697185"/>
                  </a:cubicBezTo>
                  <a:cubicBezTo>
                    <a:pt x="1509712" y="697185"/>
                    <a:pt x="1509712" y="697185"/>
                    <a:pt x="1509712" y="697730"/>
                  </a:cubicBezTo>
                  <a:cubicBezTo>
                    <a:pt x="1509168" y="702628"/>
                    <a:pt x="1505358" y="706438"/>
                    <a:pt x="1499915" y="706438"/>
                  </a:cubicBezTo>
                  <a:cubicBezTo>
                    <a:pt x="1495016" y="706438"/>
                    <a:pt x="1490662" y="702628"/>
                    <a:pt x="1490662" y="697730"/>
                  </a:cubicBezTo>
                  <a:cubicBezTo>
                    <a:pt x="1490662" y="697730"/>
                    <a:pt x="1490662" y="697730"/>
                    <a:pt x="1490662" y="697185"/>
                  </a:cubicBezTo>
                  <a:cubicBezTo>
                    <a:pt x="1490662" y="691742"/>
                    <a:pt x="1495016" y="687388"/>
                    <a:pt x="1499915" y="687388"/>
                  </a:cubicBezTo>
                  <a:close/>
                  <a:moveTo>
                    <a:pt x="1457052" y="687388"/>
                  </a:moveTo>
                  <a:cubicBezTo>
                    <a:pt x="1457052" y="687388"/>
                    <a:pt x="1457052" y="687388"/>
                    <a:pt x="1457596" y="687388"/>
                  </a:cubicBezTo>
                  <a:cubicBezTo>
                    <a:pt x="1462495" y="687388"/>
                    <a:pt x="1466849" y="691742"/>
                    <a:pt x="1466849" y="697185"/>
                  </a:cubicBezTo>
                  <a:cubicBezTo>
                    <a:pt x="1466849" y="697185"/>
                    <a:pt x="1466849" y="697185"/>
                    <a:pt x="1466849" y="697730"/>
                  </a:cubicBezTo>
                  <a:cubicBezTo>
                    <a:pt x="1466849" y="702628"/>
                    <a:pt x="1462495" y="706438"/>
                    <a:pt x="1457596" y="706438"/>
                  </a:cubicBezTo>
                  <a:cubicBezTo>
                    <a:pt x="1457596" y="706438"/>
                    <a:pt x="1457596" y="706438"/>
                    <a:pt x="1457052" y="706438"/>
                  </a:cubicBezTo>
                  <a:cubicBezTo>
                    <a:pt x="1452153" y="706438"/>
                    <a:pt x="1447799" y="702628"/>
                    <a:pt x="1447799" y="697730"/>
                  </a:cubicBezTo>
                  <a:cubicBezTo>
                    <a:pt x="1447799" y="697730"/>
                    <a:pt x="1447799" y="697730"/>
                    <a:pt x="1447799" y="697185"/>
                  </a:cubicBezTo>
                  <a:cubicBezTo>
                    <a:pt x="1447799" y="691742"/>
                    <a:pt x="1452153" y="687932"/>
                    <a:pt x="1457052" y="687388"/>
                  </a:cubicBezTo>
                  <a:close/>
                  <a:moveTo>
                    <a:pt x="1414734" y="687388"/>
                  </a:moveTo>
                  <a:cubicBezTo>
                    <a:pt x="1419633" y="687388"/>
                    <a:pt x="1423987" y="691742"/>
                    <a:pt x="1423987" y="697185"/>
                  </a:cubicBezTo>
                  <a:cubicBezTo>
                    <a:pt x="1423987" y="697185"/>
                    <a:pt x="1423987" y="697185"/>
                    <a:pt x="1423987" y="697730"/>
                  </a:cubicBezTo>
                  <a:cubicBezTo>
                    <a:pt x="1423987" y="702628"/>
                    <a:pt x="1419633" y="706438"/>
                    <a:pt x="1414734" y="706438"/>
                  </a:cubicBezTo>
                  <a:cubicBezTo>
                    <a:pt x="1409291" y="706438"/>
                    <a:pt x="1405481" y="702628"/>
                    <a:pt x="1404937" y="697730"/>
                  </a:cubicBezTo>
                  <a:cubicBezTo>
                    <a:pt x="1404937" y="697730"/>
                    <a:pt x="1404937" y="697730"/>
                    <a:pt x="1404937" y="697185"/>
                  </a:cubicBezTo>
                  <a:cubicBezTo>
                    <a:pt x="1404937" y="691742"/>
                    <a:pt x="1409291" y="687388"/>
                    <a:pt x="1414734" y="687388"/>
                  </a:cubicBezTo>
                  <a:close/>
                  <a:moveTo>
                    <a:pt x="1371055" y="687388"/>
                  </a:moveTo>
                  <a:cubicBezTo>
                    <a:pt x="1376044" y="687388"/>
                    <a:pt x="1379537" y="691742"/>
                    <a:pt x="1379537" y="697185"/>
                  </a:cubicBezTo>
                  <a:cubicBezTo>
                    <a:pt x="1379537" y="697185"/>
                    <a:pt x="1379537" y="697185"/>
                    <a:pt x="1379537" y="697730"/>
                  </a:cubicBezTo>
                  <a:cubicBezTo>
                    <a:pt x="1379537" y="702628"/>
                    <a:pt x="1375545" y="706438"/>
                    <a:pt x="1371055" y="706438"/>
                  </a:cubicBezTo>
                  <a:cubicBezTo>
                    <a:pt x="1366564" y="706438"/>
                    <a:pt x="1362573" y="702628"/>
                    <a:pt x="1362573" y="697730"/>
                  </a:cubicBezTo>
                  <a:cubicBezTo>
                    <a:pt x="1362573" y="697730"/>
                    <a:pt x="1362573" y="697730"/>
                    <a:pt x="1362074" y="697185"/>
                  </a:cubicBezTo>
                  <a:cubicBezTo>
                    <a:pt x="1362074" y="691742"/>
                    <a:pt x="1366066" y="687388"/>
                    <a:pt x="1371055" y="687388"/>
                  </a:cubicBezTo>
                  <a:close/>
                  <a:moveTo>
                    <a:pt x="1328465" y="687388"/>
                  </a:moveTo>
                  <a:cubicBezTo>
                    <a:pt x="1333908" y="687388"/>
                    <a:pt x="1338262" y="691742"/>
                    <a:pt x="1338262" y="697185"/>
                  </a:cubicBezTo>
                  <a:cubicBezTo>
                    <a:pt x="1338262" y="697185"/>
                    <a:pt x="1338262" y="697185"/>
                    <a:pt x="1338262" y="697730"/>
                  </a:cubicBezTo>
                  <a:cubicBezTo>
                    <a:pt x="1337718" y="702628"/>
                    <a:pt x="1333908" y="706438"/>
                    <a:pt x="1328465" y="706438"/>
                  </a:cubicBezTo>
                  <a:cubicBezTo>
                    <a:pt x="1323566" y="706438"/>
                    <a:pt x="1319212" y="702628"/>
                    <a:pt x="1319212" y="697730"/>
                  </a:cubicBezTo>
                  <a:cubicBezTo>
                    <a:pt x="1319212" y="697730"/>
                    <a:pt x="1319212" y="697730"/>
                    <a:pt x="1319212" y="697185"/>
                  </a:cubicBezTo>
                  <a:cubicBezTo>
                    <a:pt x="1319212" y="691742"/>
                    <a:pt x="1323022" y="687388"/>
                    <a:pt x="1328465" y="687388"/>
                  </a:cubicBezTo>
                  <a:close/>
                  <a:moveTo>
                    <a:pt x="1284831" y="687388"/>
                  </a:moveTo>
                  <a:cubicBezTo>
                    <a:pt x="1289820" y="687388"/>
                    <a:pt x="1293812" y="691742"/>
                    <a:pt x="1293812" y="697185"/>
                  </a:cubicBezTo>
                  <a:cubicBezTo>
                    <a:pt x="1293812" y="697185"/>
                    <a:pt x="1293812" y="697185"/>
                    <a:pt x="1293812" y="697730"/>
                  </a:cubicBezTo>
                  <a:cubicBezTo>
                    <a:pt x="1293313" y="702628"/>
                    <a:pt x="1289820" y="706438"/>
                    <a:pt x="1284831" y="706438"/>
                  </a:cubicBezTo>
                  <a:cubicBezTo>
                    <a:pt x="1280341" y="706438"/>
                    <a:pt x="1276349" y="702628"/>
                    <a:pt x="1276349" y="697730"/>
                  </a:cubicBezTo>
                  <a:cubicBezTo>
                    <a:pt x="1276349" y="697730"/>
                    <a:pt x="1276349" y="697730"/>
                    <a:pt x="1276349" y="697185"/>
                  </a:cubicBezTo>
                  <a:cubicBezTo>
                    <a:pt x="1276349" y="691742"/>
                    <a:pt x="1280341" y="687388"/>
                    <a:pt x="1284831" y="687388"/>
                  </a:cubicBezTo>
                  <a:close/>
                  <a:moveTo>
                    <a:pt x="1242468" y="687388"/>
                  </a:moveTo>
                  <a:cubicBezTo>
                    <a:pt x="1246958" y="687388"/>
                    <a:pt x="1250950" y="691742"/>
                    <a:pt x="1250950" y="697185"/>
                  </a:cubicBezTo>
                  <a:cubicBezTo>
                    <a:pt x="1250950" y="697185"/>
                    <a:pt x="1250950" y="697185"/>
                    <a:pt x="1250950" y="697730"/>
                  </a:cubicBezTo>
                  <a:cubicBezTo>
                    <a:pt x="1250950" y="702628"/>
                    <a:pt x="1246958" y="706438"/>
                    <a:pt x="1242468" y="706438"/>
                  </a:cubicBezTo>
                  <a:cubicBezTo>
                    <a:pt x="1237479" y="706438"/>
                    <a:pt x="1233487" y="702628"/>
                    <a:pt x="1233487" y="697730"/>
                  </a:cubicBezTo>
                  <a:cubicBezTo>
                    <a:pt x="1233487" y="697730"/>
                    <a:pt x="1233487" y="697730"/>
                    <a:pt x="1233487" y="697185"/>
                  </a:cubicBezTo>
                  <a:cubicBezTo>
                    <a:pt x="1233487" y="691742"/>
                    <a:pt x="1237479" y="687388"/>
                    <a:pt x="1242468" y="687388"/>
                  </a:cubicBezTo>
                  <a:close/>
                  <a:moveTo>
                    <a:pt x="1198834" y="687388"/>
                  </a:moveTo>
                  <a:cubicBezTo>
                    <a:pt x="1203733" y="687388"/>
                    <a:pt x="1208087" y="691742"/>
                    <a:pt x="1208087" y="697185"/>
                  </a:cubicBezTo>
                  <a:cubicBezTo>
                    <a:pt x="1208087" y="697185"/>
                    <a:pt x="1208087" y="697185"/>
                    <a:pt x="1208087" y="697730"/>
                  </a:cubicBezTo>
                  <a:cubicBezTo>
                    <a:pt x="1208087" y="702628"/>
                    <a:pt x="1203733" y="706438"/>
                    <a:pt x="1198834" y="706438"/>
                  </a:cubicBezTo>
                  <a:cubicBezTo>
                    <a:pt x="1193391" y="706438"/>
                    <a:pt x="1189581" y="702628"/>
                    <a:pt x="1189037" y="697730"/>
                  </a:cubicBezTo>
                  <a:cubicBezTo>
                    <a:pt x="1189037" y="697730"/>
                    <a:pt x="1189037" y="697730"/>
                    <a:pt x="1189037" y="697185"/>
                  </a:cubicBezTo>
                  <a:cubicBezTo>
                    <a:pt x="1189037" y="691742"/>
                    <a:pt x="1193391" y="687388"/>
                    <a:pt x="1198834" y="687388"/>
                  </a:cubicBezTo>
                  <a:close/>
                  <a:moveTo>
                    <a:pt x="1155971" y="687388"/>
                  </a:moveTo>
                  <a:cubicBezTo>
                    <a:pt x="1161414" y="687388"/>
                    <a:pt x="1165224" y="691742"/>
                    <a:pt x="1165224" y="697185"/>
                  </a:cubicBezTo>
                  <a:cubicBezTo>
                    <a:pt x="1165224" y="697185"/>
                    <a:pt x="1165224" y="697185"/>
                    <a:pt x="1165224" y="697730"/>
                  </a:cubicBezTo>
                  <a:cubicBezTo>
                    <a:pt x="1165224" y="702628"/>
                    <a:pt x="1160870" y="706438"/>
                    <a:pt x="1155971" y="706438"/>
                  </a:cubicBezTo>
                  <a:cubicBezTo>
                    <a:pt x="1150528" y="706438"/>
                    <a:pt x="1146718" y="702628"/>
                    <a:pt x="1146174" y="697730"/>
                  </a:cubicBezTo>
                  <a:cubicBezTo>
                    <a:pt x="1146174" y="697730"/>
                    <a:pt x="1146174" y="697730"/>
                    <a:pt x="1146174" y="697185"/>
                  </a:cubicBezTo>
                  <a:cubicBezTo>
                    <a:pt x="1146174" y="693375"/>
                    <a:pt x="1148895" y="690110"/>
                    <a:pt x="1152161" y="688477"/>
                  </a:cubicBezTo>
                  <a:cubicBezTo>
                    <a:pt x="1152705" y="688477"/>
                    <a:pt x="1153250" y="687932"/>
                    <a:pt x="1154338" y="687932"/>
                  </a:cubicBezTo>
                  <a:cubicBezTo>
                    <a:pt x="1154883" y="687932"/>
                    <a:pt x="1155427" y="687388"/>
                    <a:pt x="1155971" y="687388"/>
                  </a:cubicBezTo>
                  <a:close/>
                  <a:moveTo>
                    <a:pt x="1779587" y="644526"/>
                  </a:moveTo>
                  <a:cubicBezTo>
                    <a:pt x="1784848" y="644526"/>
                    <a:pt x="1789112" y="648790"/>
                    <a:pt x="1789112" y="654051"/>
                  </a:cubicBezTo>
                  <a:cubicBezTo>
                    <a:pt x="1789112" y="659312"/>
                    <a:pt x="1784848" y="663576"/>
                    <a:pt x="1779587" y="663576"/>
                  </a:cubicBezTo>
                  <a:cubicBezTo>
                    <a:pt x="1774326" y="663576"/>
                    <a:pt x="1770062" y="659312"/>
                    <a:pt x="1770062" y="654051"/>
                  </a:cubicBezTo>
                  <a:cubicBezTo>
                    <a:pt x="1770062" y="648790"/>
                    <a:pt x="1774326" y="644526"/>
                    <a:pt x="1779587" y="644526"/>
                  </a:cubicBezTo>
                  <a:close/>
                  <a:moveTo>
                    <a:pt x="1736724" y="644526"/>
                  </a:moveTo>
                  <a:cubicBezTo>
                    <a:pt x="1741985" y="644526"/>
                    <a:pt x="1746249" y="648790"/>
                    <a:pt x="1746249" y="654051"/>
                  </a:cubicBezTo>
                  <a:cubicBezTo>
                    <a:pt x="1746249" y="659312"/>
                    <a:pt x="1741985" y="663576"/>
                    <a:pt x="1736724" y="663576"/>
                  </a:cubicBezTo>
                  <a:cubicBezTo>
                    <a:pt x="1731463" y="663576"/>
                    <a:pt x="1727199" y="659312"/>
                    <a:pt x="1727199" y="654051"/>
                  </a:cubicBezTo>
                  <a:cubicBezTo>
                    <a:pt x="1727199" y="648790"/>
                    <a:pt x="1731463" y="644526"/>
                    <a:pt x="1736724" y="644526"/>
                  </a:cubicBezTo>
                  <a:close/>
                  <a:moveTo>
                    <a:pt x="1693862" y="644526"/>
                  </a:moveTo>
                  <a:cubicBezTo>
                    <a:pt x="1699123" y="644526"/>
                    <a:pt x="1703387" y="648790"/>
                    <a:pt x="1703387" y="654051"/>
                  </a:cubicBezTo>
                  <a:cubicBezTo>
                    <a:pt x="1703387" y="659312"/>
                    <a:pt x="1699123" y="663576"/>
                    <a:pt x="1693862" y="663576"/>
                  </a:cubicBezTo>
                  <a:cubicBezTo>
                    <a:pt x="1688601" y="663576"/>
                    <a:pt x="1684337" y="659312"/>
                    <a:pt x="1684337" y="654051"/>
                  </a:cubicBezTo>
                  <a:cubicBezTo>
                    <a:pt x="1684337" y="648790"/>
                    <a:pt x="1688601" y="644526"/>
                    <a:pt x="1693862" y="644526"/>
                  </a:cubicBezTo>
                  <a:close/>
                  <a:moveTo>
                    <a:pt x="1650999" y="644526"/>
                  </a:moveTo>
                  <a:cubicBezTo>
                    <a:pt x="1656260" y="644526"/>
                    <a:pt x="1660524" y="648790"/>
                    <a:pt x="1660524" y="654051"/>
                  </a:cubicBezTo>
                  <a:cubicBezTo>
                    <a:pt x="1660524" y="659312"/>
                    <a:pt x="1656260" y="663576"/>
                    <a:pt x="1650999" y="663576"/>
                  </a:cubicBezTo>
                  <a:cubicBezTo>
                    <a:pt x="1645738" y="663576"/>
                    <a:pt x="1641474" y="659312"/>
                    <a:pt x="1641474" y="654051"/>
                  </a:cubicBezTo>
                  <a:cubicBezTo>
                    <a:pt x="1641474" y="648790"/>
                    <a:pt x="1645738" y="644526"/>
                    <a:pt x="1650999" y="644526"/>
                  </a:cubicBezTo>
                  <a:close/>
                  <a:moveTo>
                    <a:pt x="1608137" y="644526"/>
                  </a:moveTo>
                  <a:cubicBezTo>
                    <a:pt x="1613398" y="644526"/>
                    <a:pt x="1617662" y="648790"/>
                    <a:pt x="1617662" y="654051"/>
                  </a:cubicBezTo>
                  <a:cubicBezTo>
                    <a:pt x="1617662" y="659312"/>
                    <a:pt x="1613398" y="663576"/>
                    <a:pt x="1608137" y="663576"/>
                  </a:cubicBezTo>
                  <a:cubicBezTo>
                    <a:pt x="1602876" y="663576"/>
                    <a:pt x="1598612" y="659312"/>
                    <a:pt x="1598612" y="654051"/>
                  </a:cubicBezTo>
                  <a:cubicBezTo>
                    <a:pt x="1598612" y="648790"/>
                    <a:pt x="1602876" y="644526"/>
                    <a:pt x="1608137" y="644526"/>
                  </a:cubicBezTo>
                  <a:close/>
                  <a:moveTo>
                    <a:pt x="1565274" y="644526"/>
                  </a:moveTo>
                  <a:cubicBezTo>
                    <a:pt x="1570535" y="644526"/>
                    <a:pt x="1574799" y="648790"/>
                    <a:pt x="1574799" y="654051"/>
                  </a:cubicBezTo>
                  <a:cubicBezTo>
                    <a:pt x="1574799" y="659312"/>
                    <a:pt x="1570535" y="663576"/>
                    <a:pt x="1565274" y="663576"/>
                  </a:cubicBezTo>
                  <a:cubicBezTo>
                    <a:pt x="1560013" y="663576"/>
                    <a:pt x="1555749" y="659312"/>
                    <a:pt x="1555749" y="654051"/>
                  </a:cubicBezTo>
                  <a:cubicBezTo>
                    <a:pt x="1555749" y="648790"/>
                    <a:pt x="1560013" y="644526"/>
                    <a:pt x="1565274" y="644526"/>
                  </a:cubicBezTo>
                  <a:close/>
                  <a:moveTo>
                    <a:pt x="1522412" y="644526"/>
                  </a:moveTo>
                  <a:cubicBezTo>
                    <a:pt x="1527673" y="644526"/>
                    <a:pt x="1531937" y="648790"/>
                    <a:pt x="1531937" y="654051"/>
                  </a:cubicBezTo>
                  <a:cubicBezTo>
                    <a:pt x="1531937" y="659312"/>
                    <a:pt x="1527673" y="663576"/>
                    <a:pt x="1522412" y="663576"/>
                  </a:cubicBezTo>
                  <a:cubicBezTo>
                    <a:pt x="1517151" y="663576"/>
                    <a:pt x="1512887" y="659312"/>
                    <a:pt x="1512887" y="654051"/>
                  </a:cubicBezTo>
                  <a:cubicBezTo>
                    <a:pt x="1512887" y="648790"/>
                    <a:pt x="1517151" y="644526"/>
                    <a:pt x="1522412" y="644526"/>
                  </a:cubicBezTo>
                  <a:close/>
                  <a:moveTo>
                    <a:pt x="1478756" y="644526"/>
                  </a:moveTo>
                  <a:cubicBezTo>
                    <a:pt x="1483579" y="644526"/>
                    <a:pt x="1487488" y="648790"/>
                    <a:pt x="1487488" y="654051"/>
                  </a:cubicBezTo>
                  <a:cubicBezTo>
                    <a:pt x="1487488" y="659312"/>
                    <a:pt x="1483579" y="663576"/>
                    <a:pt x="1478756" y="663576"/>
                  </a:cubicBezTo>
                  <a:cubicBezTo>
                    <a:pt x="1473933" y="663576"/>
                    <a:pt x="1470024" y="659312"/>
                    <a:pt x="1470024" y="654051"/>
                  </a:cubicBezTo>
                  <a:cubicBezTo>
                    <a:pt x="1470024" y="648790"/>
                    <a:pt x="1473933" y="644526"/>
                    <a:pt x="1478756" y="644526"/>
                  </a:cubicBezTo>
                  <a:close/>
                  <a:moveTo>
                    <a:pt x="2811462" y="644525"/>
                  </a:moveTo>
                  <a:cubicBezTo>
                    <a:pt x="2816723" y="644525"/>
                    <a:pt x="2820987" y="648789"/>
                    <a:pt x="2820987" y="654050"/>
                  </a:cubicBezTo>
                  <a:cubicBezTo>
                    <a:pt x="2820987" y="659311"/>
                    <a:pt x="2816723" y="663575"/>
                    <a:pt x="2811462" y="663575"/>
                  </a:cubicBezTo>
                  <a:cubicBezTo>
                    <a:pt x="2806201" y="663575"/>
                    <a:pt x="2801937" y="659311"/>
                    <a:pt x="2801937" y="654050"/>
                  </a:cubicBezTo>
                  <a:cubicBezTo>
                    <a:pt x="2801937" y="648789"/>
                    <a:pt x="2806201" y="644525"/>
                    <a:pt x="2811462" y="644525"/>
                  </a:cubicBezTo>
                  <a:close/>
                  <a:moveTo>
                    <a:pt x="2768600" y="644525"/>
                  </a:moveTo>
                  <a:cubicBezTo>
                    <a:pt x="2773861" y="644525"/>
                    <a:pt x="2778125" y="648789"/>
                    <a:pt x="2778125" y="654050"/>
                  </a:cubicBezTo>
                  <a:cubicBezTo>
                    <a:pt x="2778125" y="659311"/>
                    <a:pt x="2773861" y="663575"/>
                    <a:pt x="2768600" y="663575"/>
                  </a:cubicBezTo>
                  <a:cubicBezTo>
                    <a:pt x="2763339" y="663575"/>
                    <a:pt x="2759075" y="659311"/>
                    <a:pt x="2759075" y="654050"/>
                  </a:cubicBezTo>
                  <a:cubicBezTo>
                    <a:pt x="2759075" y="648789"/>
                    <a:pt x="2763339" y="644525"/>
                    <a:pt x="2768600" y="644525"/>
                  </a:cubicBezTo>
                  <a:close/>
                  <a:moveTo>
                    <a:pt x="2725737" y="644525"/>
                  </a:moveTo>
                  <a:cubicBezTo>
                    <a:pt x="2730998" y="644525"/>
                    <a:pt x="2735262" y="648789"/>
                    <a:pt x="2735262" y="654050"/>
                  </a:cubicBezTo>
                  <a:cubicBezTo>
                    <a:pt x="2735262" y="659311"/>
                    <a:pt x="2730998" y="663575"/>
                    <a:pt x="2725737" y="663575"/>
                  </a:cubicBezTo>
                  <a:cubicBezTo>
                    <a:pt x="2720476" y="663575"/>
                    <a:pt x="2716212" y="659311"/>
                    <a:pt x="2716212" y="654050"/>
                  </a:cubicBezTo>
                  <a:cubicBezTo>
                    <a:pt x="2716212" y="648789"/>
                    <a:pt x="2720476" y="644525"/>
                    <a:pt x="2725737" y="644525"/>
                  </a:cubicBezTo>
                  <a:close/>
                  <a:moveTo>
                    <a:pt x="2682875" y="644525"/>
                  </a:moveTo>
                  <a:cubicBezTo>
                    <a:pt x="2688136" y="644525"/>
                    <a:pt x="2692400" y="648789"/>
                    <a:pt x="2692400" y="654050"/>
                  </a:cubicBezTo>
                  <a:cubicBezTo>
                    <a:pt x="2692400" y="659311"/>
                    <a:pt x="2688136" y="663575"/>
                    <a:pt x="2682875" y="663575"/>
                  </a:cubicBezTo>
                  <a:cubicBezTo>
                    <a:pt x="2677614" y="663575"/>
                    <a:pt x="2673350" y="659311"/>
                    <a:pt x="2673350" y="654050"/>
                  </a:cubicBezTo>
                  <a:cubicBezTo>
                    <a:pt x="2673350" y="648789"/>
                    <a:pt x="2677614" y="644525"/>
                    <a:pt x="2682875" y="644525"/>
                  </a:cubicBezTo>
                  <a:close/>
                  <a:moveTo>
                    <a:pt x="2639219" y="644525"/>
                  </a:moveTo>
                  <a:cubicBezTo>
                    <a:pt x="2644042" y="644525"/>
                    <a:pt x="2647951" y="648789"/>
                    <a:pt x="2647951" y="654050"/>
                  </a:cubicBezTo>
                  <a:cubicBezTo>
                    <a:pt x="2647951" y="659311"/>
                    <a:pt x="2644042" y="663575"/>
                    <a:pt x="2639219" y="663575"/>
                  </a:cubicBezTo>
                  <a:cubicBezTo>
                    <a:pt x="2634396" y="663575"/>
                    <a:pt x="2630487" y="659311"/>
                    <a:pt x="2630487" y="654050"/>
                  </a:cubicBezTo>
                  <a:cubicBezTo>
                    <a:pt x="2630487" y="648789"/>
                    <a:pt x="2634396" y="644525"/>
                    <a:pt x="2639219" y="644525"/>
                  </a:cubicBezTo>
                  <a:close/>
                  <a:moveTo>
                    <a:pt x="2596357" y="644525"/>
                  </a:moveTo>
                  <a:cubicBezTo>
                    <a:pt x="2601180" y="644525"/>
                    <a:pt x="2605089" y="648789"/>
                    <a:pt x="2605089" y="654050"/>
                  </a:cubicBezTo>
                  <a:cubicBezTo>
                    <a:pt x="2605089" y="659311"/>
                    <a:pt x="2601180" y="663575"/>
                    <a:pt x="2596357" y="663575"/>
                  </a:cubicBezTo>
                  <a:cubicBezTo>
                    <a:pt x="2591534" y="663575"/>
                    <a:pt x="2587625" y="659311"/>
                    <a:pt x="2587625" y="654050"/>
                  </a:cubicBezTo>
                  <a:cubicBezTo>
                    <a:pt x="2587625" y="648789"/>
                    <a:pt x="2591534" y="644525"/>
                    <a:pt x="2596357" y="644525"/>
                  </a:cubicBezTo>
                  <a:close/>
                  <a:moveTo>
                    <a:pt x="2554287" y="644525"/>
                  </a:moveTo>
                  <a:cubicBezTo>
                    <a:pt x="2559548" y="644525"/>
                    <a:pt x="2563812" y="648789"/>
                    <a:pt x="2563812" y="654050"/>
                  </a:cubicBezTo>
                  <a:cubicBezTo>
                    <a:pt x="2563812" y="659311"/>
                    <a:pt x="2559548" y="663575"/>
                    <a:pt x="2554287" y="663575"/>
                  </a:cubicBezTo>
                  <a:cubicBezTo>
                    <a:pt x="2549026" y="663575"/>
                    <a:pt x="2544762" y="659311"/>
                    <a:pt x="2544762" y="654050"/>
                  </a:cubicBezTo>
                  <a:cubicBezTo>
                    <a:pt x="2544762" y="648789"/>
                    <a:pt x="2549026" y="644525"/>
                    <a:pt x="2554287" y="644525"/>
                  </a:cubicBezTo>
                  <a:close/>
                  <a:moveTo>
                    <a:pt x="2510632" y="644525"/>
                  </a:moveTo>
                  <a:cubicBezTo>
                    <a:pt x="2515455" y="644525"/>
                    <a:pt x="2519364" y="648789"/>
                    <a:pt x="2519364" y="654050"/>
                  </a:cubicBezTo>
                  <a:cubicBezTo>
                    <a:pt x="2519364" y="659311"/>
                    <a:pt x="2515455" y="663575"/>
                    <a:pt x="2510632" y="663575"/>
                  </a:cubicBezTo>
                  <a:cubicBezTo>
                    <a:pt x="2505809" y="663575"/>
                    <a:pt x="2501900" y="659311"/>
                    <a:pt x="2501900" y="654050"/>
                  </a:cubicBezTo>
                  <a:cubicBezTo>
                    <a:pt x="2501900" y="648789"/>
                    <a:pt x="2505809" y="644525"/>
                    <a:pt x="2510632" y="644525"/>
                  </a:cubicBezTo>
                  <a:close/>
                  <a:moveTo>
                    <a:pt x="2467769" y="644525"/>
                  </a:moveTo>
                  <a:cubicBezTo>
                    <a:pt x="2472592" y="644525"/>
                    <a:pt x="2476501" y="648789"/>
                    <a:pt x="2476501" y="654050"/>
                  </a:cubicBezTo>
                  <a:cubicBezTo>
                    <a:pt x="2476501" y="659311"/>
                    <a:pt x="2472592" y="663575"/>
                    <a:pt x="2467769" y="663575"/>
                  </a:cubicBezTo>
                  <a:cubicBezTo>
                    <a:pt x="2462946" y="663575"/>
                    <a:pt x="2459037" y="659311"/>
                    <a:pt x="2459037" y="654050"/>
                  </a:cubicBezTo>
                  <a:cubicBezTo>
                    <a:pt x="2459037" y="648789"/>
                    <a:pt x="2462946" y="644525"/>
                    <a:pt x="2467769" y="644525"/>
                  </a:cubicBezTo>
                  <a:close/>
                  <a:moveTo>
                    <a:pt x="2424112" y="644525"/>
                  </a:moveTo>
                  <a:cubicBezTo>
                    <a:pt x="2429373" y="644525"/>
                    <a:pt x="2433637" y="648789"/>
                    <a:pt x="2433637" y="654050"/>
                  </a:cubicBezTo>
                  <a:cubicBezTo>
                    <a:pt x="2433637" y="659311"/>
                    <a:pt x="2429373" y="663575"/>
                    <a:pt x="2424112" y="663575"/>
                  </a:cubicBezTo>
                  <a:cubicBezTo>
                    <a:pt x="2418851" y="663575"/>
                    <a:pt x="2414587" y="659311"/>
                    <a:pt x="2414587" y="654050"/>
                  </a:cubicBezTo>
                  <a:cubicBezTo>
                    <a:pt x="2414587" y="648789"/>
                    <a:pt x="2418851" y="644525"/>
                    <a:pt x="2424112" y="644525"/>
                  </a:cubicBezTo>
                  <a:close/>
                  <a:moveTo>
                    <a:pt x="2381250" y="644525"/>
                  </a:moveTo>
                  <a:cubicBezTo>
                    <a:pt x="2386511" y="644525"/>
                    <a:pt x="2390775" y="648789"/>
                    <a:pt x="2390775" y="654050"/>
                  </a:cubicBezTo>
                  <a:cubicBezTo>
                    <a:pt x="2390775" y="659311"/>
                    <a:pt x="2386511" y="663575"/>
                    <a:pt x="2381250" y="663575"/>
                  </a:cubicBezTo>
                  <a:cubicBezTo>
                    <a:pt x="2375989" y="663575"/>
                    <a:pt x="2371725" y="659311"/>
                    <a:pt x="2371725" y="654050"/>
                  </a:cubicBezTo>
                  <a:cubicBezTo>
                    <a:pt x="2371725" y="648789"/>
                    <a:pt x="2375989" y="644525"/>
                    <a:pt x="2381250" y="644525"/>
                  </a:cubicBezTo>
                  <a:close/>
                  <a:moveTo>
                    <a:pt x="2338387" y="644525"/>
                  </a:moveTo>
                  <a:cubicBezTo>
                    <a:pt x="2343648" y="644525"/>
                    <a:pt x="2347912" y="648789"/>
                    <a:pt x="2347912" y="654050"/>
                  </a:cubicBezTo>
                  <a:cubicBezTo>
                    <a:pt x="2347912" y="659311"/>
                    <a:pt x="2343648" y="663575"/>
                    <a:pt x="2338387" y="663575"/>
                  </a:cubicBezTo>
                  <a:cubicBezTo>
                    <a:pt x="2333126" y="663575"/>
                    <a:pt x="2328862" y="659311"/>
                    <a:pt x="2328862" y="654050"/>
                  </a:cubicBezTo>
                  <a:cubicBezTo>
                    <a:pt x="2328862" y="648789"/>
                    <a:pt x="2333126" y="644525"/>
                    <a:pt x="2338387" y="644525"/>
                  </a:cubicBezTo>
                  <a:close/>
                  <a:moveTo>
                    <a:pt x="2295525" y="644525"/>
                  </a:moveTo>
                  <a:cubicBezTo>
                    <a:pt x="2300786" y="644525"/>
                    <a:pt x="2305050" y="648789"/>
                    <a:pt x="2305050" y="654050"/>
                  </a:cubicBezTo>
                  <a:cubicBezTo>
                    <a:pt x="2305050" y="659311"/>
                    <a:pt x="2300786" y="663575"/>
                    <a:pt x="2295525" y="663575"/>
                  </a:cubicBezTo>
                  <a:cubicBezTo>
                    <a:pt x="2290264" y="663575"/>
                    <a:pt x="2286000" y="659311"/>
                    <a:pt x="2286000" y="654050"/>
                  </a:cubicBezTo>
                  <a:cubicBezTo>
                    <a:pt x="2286000" y="648789"/>
                    <a:pt x="2290264" y="644525"/>
                    <a:pt x="2295525" y="644525"/>
                  </a:cubicBezTo>
                  <a:close/>
                  <a:moveTo>
                    <a:pt x="2252662" y="644525"/>
                  </a:moveTo>
                  <a:cubicBezTo>
                    <a:pt x="2257923" y="644525"/>
                    <a:pt x="2262187" y="648789"/>
                    <a:pt x="2262187" y="654050"/>
                  </a:cubicBezTo>
                  <a:cubicBezTo>
                    <a:pt x="2262187" y="659311"/>
                    <a:pt x="2257923" y="663575"/>
                    <a:pt x="2252662" y="663575"/>
                  </a:cubicBezTo>
                  <a:cubicBezTo>
                    <a:pt x="2247401" y="663575"/>
                    <a:pt x="2243137" y="659311"/>
                    <a:pt x="2243137" y="654050"/>
                  </a:cubicBezTo>
                  <a:cubicBezTo>
                    <a:pt x="2243137" y="648789"/>
                    <a:pt x="2247401" y="644525"/>
                    <a:pt x="2252662" y="644525"/>
                  </a:cubicBezTo>
                  <a:close/>
                  <a:moveTo>
                    <a:pt x="2209800" y="644525"/>
                  </a:moveTo>
                  <a:cubicBezTo>
                    <a:pt x="2215061" y="644525"/>
                    <a:pt x="2219325" y="648789"/>
                    <a:pt x="2219325" y="654050"/>
                  </a:cubicBezTo>
                  <a:cubicBezTo>
                    <a:pt x="2219325" y="659311"/>
                    <a:pt x="2215061" y="663575"/>
                    <a:pt x="2209800" y="663575"/>
                  </a:cubicBezTo>
                  <a:cubicBezTo>
                    <a:pt x="2204539" y="663575"/>
                    <a:pt x="2200275" y="659311"/>
                    <a:pt x="2200275" y="654050"/>
                  </a:cubicBezTo>
                  <a:cubicBezTo>
                    <a:pt x="2200275" y="648789"/>
                    <a:pt x="2204539" y="644525"/>
                    <a:pt x="2209800" y="644525"/>
                  </a:cubicBezTo>
                  <a:close/>
                  <a:moveTo>
                    <a:pt x="2166937" y="644525"/>
                  </a:moveTo>
                  <a:cubicBezTo>
                    <a:pt x="2172198" y="644525"/>
                    <a:pt x="2176462" y="648789"/>
                    <a:pt x="2176462" y="654050"/>
                  </a:cubicBezTo>
                  <a:cubicBezTo>
                    <a:pt x="2176462" y="659311"/>
                    <a:pt x="2172198" y="663575"/>
                    <a:pt x="2166937" y="663575"/>
                  </a:cubicBezTo>
                  <a:cubicBezTo>
                    <a:pt x="2161676" y="663575"/>
                    <a:pt x="2157412" y="659311"/>
                    <a:pt x="2157412" y="654050"/>
                  </a:cubicBezTo>
                  <a:cubicBezTo>
                    <a:pt x="2157412" y="648789"/>
                    <a:pt x="2161676" y="644525"/>
                    <a:pt x="2166937" y="644525"/>
                  </a:cubicBezTo>
                  <a:close/>
                  <a:moveTo>
                    <a:pt x="2124075" y="644525"/>
                  </a:moveTo>
                  <a:cubicBezTo>
                    <a:pt x="2129336" y="644525"/>
                    <a:pt x="2133600" y="648789"/>
                    <a:pt x="2133600" y="654050"/>
                  </a:cubicBezTo>
                  <a:cubicBezTo>
                    <a:pt x="2133600" y="659311"/>
                    <a:pt x="2129336" y="663575"/>
                    <a:pt x="2124075" y="663575"/>
                  </a:cubicBezTo>
                  <a:cubicBezTo>
                    <a:pt x="2118814" y="663575"/>
                    <a:pt x="2114550" y="659311"/>
                    <a:pt x="2114550" y="654050"/>
                  </a:cubicBezTo>
                  <a:cubicBezTo>
                    <a:pt x="2114550" y="648789"/>
                    <a:pt x="2118814" y="644525"/>
                    <a:pt x="2124075" y="644525"/>
                  </a:cubicBezTo>
                  <a:close/>
                  <a:moveTo>
                    <a:pt x="2081212" y="644525"/>
                  </a:moveTo>
                  <a:cubicBezTo>
                    <a:pt x="2086473" y="644525"/>
                    <a:pt x="2090737" y="648789"/>
                    <a:pt x="2090737" y="654050"/>
                  </a:cubicBezTo>
                  <a:cubicBezTo>
                    <a:pt x="2090737" y="659311"/>
                    <a:pt x="2086473" y="663575"/>
                    <a:pt x="2081212" y="663575"/>
                  </a:cubicBezTo>
                  <a:cubicBezTo>
                    <a:pt x="2075951" y="663575"/>
                    <a:pt x="2071687" y="659311"/>
                    <a:pt x="2071687" y="654050"/>
                  </a:cubicBezTo>
                  <a:cubicBezTo>
                    <a:pt x="2071687" y="648789"/>
                    <a:pt x="2075951" y="644525"/>
                    <a:pt x="2081212" y="644525"/>
                  </a:cubicBezTo>
                  <a:close/>
                  <a:moveTo>
                    <a:pt x="2038350" y="644525"/>
                  </a:moveTo>
                  <a:cubicBezTo>
                    <a:pt x="2043611" y="644525"/>
                    <a:pt x="2047875" y="648789"/>
                    <a:pt x="2047875" y="654050"/>
                  </a:cubicBezTo>
                  <a:cubicBezTo>
                    <a:pt x="2047875" y="659311"/>
                    <a:pt x="2043611" y="663575"/>
                    <a:pt x="2038350" y="663575"/>
                  </a:cubicBezTo>
                  <a:cubicBezTo>
                    <a:pt x="2033089" y="663575"/>
                    <a:pt x="2028825" y="659311"/>
                    <a:pt x="2028825" y="654050"/>
                  </a:cubicBezTo>
                  <a:cubicBezTo>
                    <a:pt x="2028825" y="648789"/>
                    <a:pt x="2033089" y="644525"/>
                    <a:pt x="2038350" y="644525"/>
                  </a:cubicBezTo>
                  <a:close/>
                  <a:moveTo>
                    <a:pt x="1994694" y="644525"/>
                  </a:moveTo>
                  <a:cubicBezTo>
                    <a:pt x="1999517" y="644525"/>
                    <a:pt x="2003426" y="648789"/>
                    <a:pt x="2003426" y="654050"/>
                  </a:cubicBezTo>
                  <a:cubicBezTo>
                    <a:pt x="2003426" y="659311"/>
                    <a:pt x="1999517" y="663575"/>
                    <a:pt x="1994694" y="663575"/>
                  </a:cubicBezTo>
                  <a:cubicBezTo>
                    <a:pt x="1989871" y="663575"/>
                    <a:pt x="1985962" y="659311"/>
                    <a:pt x="1985962" y="654050"/>
                  </a:cubicBezTo>
                  <a:cubicBezTo>
                    <a:pt x="1985962" y="648789"/>
                    <a:pt x="1989871" y="644525"/>
                    <a:pt x="1994694" y="644525"/>
                  </a:cubicBezTo>
                  <a:close/>
                  <a:moveTo>
                    <a:pt x="1951832" y="644525"/>
                  </a:moveTo>
                  <a:cubicBezTo>
                    <a:pt x="1956655" y="644525"/>
                    <a:pt x="1960564" y="648789"/>
                    <a:pt x="1960564" y="654050"/>
                  </a:cubicBezTo>
                  <a:cubicBezTo>
                    <a:pt x="1960564" y="659311"/>
                    <a:pt x="1956655" y="663575"/>
                    <a:pt x="1951832" y="663575"/>
                  </a:cubicBezTo>
                  <a:cubicBezTo>
                    <a:pt x="1947009" y="663575"/>
                    <a:pt x="1943100" y="659311"/>
                    <a:pt x="1943100" y="654050"/>
                  </a:cubicBezTo>
                  <a:cubicBezTo>
                    <a:pt x="1943100" y="648789"/>
                    <a:pt x="1947009" y="644525"/>
                    <a:pt x="1951832" y="644525"/>
                  </a:cubicBezTo>
                  <a:close/>
                  <a:moveTo>
                    <a:pt x="1908969" y="644525"/>
                  </a:moveTo>
                  <a:cubicBezTo>
                    <a:pt x="1913792" y="644525"/>
                    <a:pt x="1917701" y="648789"/>
                    <a:pt x="1917701" y="654050"/>
                  </a:cubicBezTo>
                  <a:cubicBezTo>
                    <a:pt x="1917701" y="659311"/>
                    <a:pt x="1913792" y="663575"/>
                    <a:pt x="1908969" y="663575"/>
                  </a:cubicBezTo>
                  <a:cubicBezTo>
                    <a:pt x="1904146" y="663575"/>
                    <a:pt x="1900237" y="659311"/>
                    <a:pt x="1900237" y="654050"/>
                  </a:cubicBezTo>
                  <a:cubicBezTo>
                    <a:pt x="1900237" y="648789"/>
                    <a:pt x="1904146" y="644525"/>
                    <a:pt x="1908969" y="644525"/>
                  </a:cubicBezTo>
                  <a:close/>
                  <a:moveTo>
                    <a:pt x="1866107" y="644525"/>
                  </a:moveTo>
                  <a:cubicBezTo>
                    <a:pt x="1870930" y="644525"/>
                    <a:pt x="1874839" y="648789"/>
                    <a:pt x="1874839" y="654050"/>
                  </a:cubicBezTo>
                  <a:cubicBezTo>
                    <a:pt x="1874839" y="659311"/>
                    <a:pt x="1870930" y="663575"/>
                    <a:pt x="1866107" y="663575"/>
                  </a:cubicBezTo>
                  <a:cubicBezTo>
                    <a:pt x="1861284" y="663575"/>
                    <a:pt x="1857375" y="659311"/>
                    <a:pt x="1857375" y="654050"/>
                  </a:cubicBezTo>
                  <a:cubicBezTo>
                    <a:pt x="1857375" y="648789"/>
                    <a:pt x="1861284" y="644525"/>
                    <a:pt x="1866107" y="644525"/>
                  </a:cubicBezTo>
                  <a:close/>
                  <a:moveTo>
                    <a:pt x="1822450" y="644525"/>
                  </a:moveTo>
                  <a:cubicBezTo>
                    <a:pt x="1827711" y="644525"/>
                    <a:pt x="1831975" y="648789"/>
                    <a:pt x="1831975" y="654050"/>
                  </a:cubicBezTo>
                  <a:cubicBezTo>
                    <a:pt x="1831975" y="659311"/>
                    <a:pt x="1827711" y="663575"/>
                    <a:pt x="1822450" y="663575"/>
                  </a:cubicBezTo>
                  <a:cubicBezTo>
                    <a:pt x="1817189" y="663575"/>
                    <a:pt x="1812925" y="659311"/>
                    <a:pt x="1812925" y="654050"/>
                  </a:cubicBezTo>
                  <a:cubicBezTo>
                    <a:pt x="1812925" y="648789"/>
                    <a:pt x="1817189" y="644525"/>
                    <a:pt x="1822450" y="644525"/>
                  </a:cubicBezTo>
                  <a:close/>
                  <a:moveTo>
                    <a:pt x="1436687" y="644525"/>
                  </a:moveTo>
                  <a:cubicBezTo>
                    <a:pt x="1441948" y="644525"/>
                    <a:pt x="1446212" y="648789"/>
                    <a:pt x="1446212" y="654050"/>
                  </a:cubicBezTo>
                  <a:cubicBezTo>
                    <a:pt x="1446212" y="659311"/>
                    <a:pt x="1441948" y="663575"/>
                    <a:pt x="1436687" y="663575"/>
                  </a:cubicBezTo>
                  <a:cubicBezTo>
                    <a:pt x="1431426" y="663575"/>
                    <a:pt x="1427162" y="659311"/>
                    <a:pt x="1427162" y="654050"/>
                  </a:cubicBezTo>
                  <a:cubicBezTo>
                    <a:pt x="1427162" y="648789"/>
                    <a:pt x="1431426" y="644525"/>
                    <a:pt x="1436687" y="644525"/>
                  </a:cubicBezTo>
                  <a:close/>
                  <a:moveTo>
                    <a:pt x="1393824" y="644525"/>
                  </a:moveTo>
                  <a:cubicBezTo>
                    <a:pt x="1399085" y="644525"/>
                    <a:pt x="1403349" y="648789"/>
                    <a:pt x="1403349" y="654050"/>
                  </a:cubicBezTo>
                  <a:cubicBezTo>
                    <a:pt x="1403349" y="659311"/>
                    <a:pt x="1399085" y="663575"/>
                    <a:pt x="1393824" y="663575"/>
                  </a:cubicBezTo>
                  <a:cubicBezTo>
                    <a:pt x="1388563" y="663575"/>
                    <a:pt x="1384299" y="659311"/>
                    <a:pt x="1384299" y="654050"/>
                  </a:cubicBezTo>
                  <a:cubicBezTo>
                    <a:pt x="1384299" y="648789"/>
                    <a:pt x="1388563" y="644525"/>
                    <a:pt x="1393824" y="644525"/>
                  </a:cubicBezTo>
                  <a:close/>
                  <a:moveTo>
                    <a:pt x="1350169" y="644525"/>
                  </a:moveTo>
                  <a:cubicBezTo>
                    <a:pt x="1354992" y="644525"/>
                    <a:pt x="1358901" y="648789"/>
                    <a:pt x="1358901" y="654050"/>
                  </a:cubicBezTo>
                  <a:cubicBezTo>
                    <a:pt x="1358901" y="659311"/>
                    <a:pt x="1354992" y="663575"/>
                    <a:pt x="1350169" y="663575"/>
                  </a:cubicBezTo>
                  <a:cubicBezTo>
                    <a:pt x="1345346" y="663575"/>
                    <a:pt x="1341437" y="659311"/>
                    <a:pt x="1341437" y="654050"/>
                  </a:cubicBezTo>
                  <a:cubicBezTo>
                    <a:pt x="1341437" y="648789"/>
                    <a:pt x="1345346" y="644525"/>
                    <a:pt x="1350169" y="644525"/>
                  </a:cubicBezTo>
                  <a:close/>
                  <a:moveTo>
                    <a:pt x="1307306" y="644525"/>
                  </a:moveTo>
                  <a:cubicBezTo>
                    <a:pt x="1312129" y="644525"/>
                    <a:pt x="1316038" y="648789"/>
                    <a:pt x="1316038" y="654050"/>
                  </a:cubicBezTo>
                  <a:cubicBezTo>
                    <a:pt x="1316038" y="659311"/>
                    <a:pt x="1312129" y="663575"/>
                    <a:pt x="1307306" y="663575"/>
                  </a:cubicBezTo>
                  <a:cubicBezTo>
                    <a:pt x="1302483" y="663575"/>
                    <a:pt x="1298574" y="659311"/>
                    <a:pt x="1298574" y="654050"/>
                  </a:cubicBezTo>
                  <a:cubicBezTo>
                    <a:pt x="1298574" y="648789"/>
                    <a:pt x="1302483" y="644525"/>
                    <a:pt x="1307306" y="644525"/>
                  </a:cubicBezTo>
                  <a:close/>
                  <a:moveTo>
                    <a:pt x="1265554" y="644525"/>
                  </a:moveTo>
                  <a:cubicBezTo>
                    <a:pt x="1269908" y="645069"/>
                    <a:pt x="1273174" y="649424"/>
                    <a:pt x="1273174" y="653778"/>
                  </a:cubicBezTo>
                  <a:cubicBezTo>
                    <a:pt x="1273174" y="659221"/>
                    <a:pt x="1269364" y="663575"/>
                    <a:pt x="1263921" y="663575"/>
                  </a:cubicBezTo>
                  <a:cubicBezTo>
                    <a:pt x="1258478" y="663575"/>
                    <a:pt x="1254124" y="659221"/>
                    <a:pt x="1254124" y="653778"/>
                  </a:cubicBezTo>
                  <a:cubicBezTo>
                    <a:pt x="1254124" y="652145"/>
                    <a:pt x="1254668" y="650512"/>
                    <a:pt x="1255757" y="649424"/>
                  </a:cubicBezTo>
                  <a:cubicBezTo>
                    <a:pt x="1259023" y="647791"/>
                    <a:pt x="1262288" y="646158"/>
                    <a:pt x="1265554" y="644525"/>
                  </a:cubicBezTo>
                  <a:close/>
                  <a:moveTo>
                    <a:pt x="1336674" y="606425"/>
                  </a:moveTo>
                  <a:cubicBezTo>
                    <a:pt x="1337733" y="608013"/>
                    <a:pt x="1338262" y="609600"/>
                    <a:pt x="1338262" y="611188"/>
                  </a:cubicBezTo>
                  <a:cubicBezTo>
                    <a:pt x="1338262" y="616480"/>
                    <a:pt x="1334029" y="620713"/>
                    <a:pt x="1328737" y="620713"/>
                  </a:cubicBezTo>
                  <a:cubicBezTo>
                    <a:pt x="1325562" y="620713"/>
                    <a:pt x="1322387" y="618596"/>
                    <a:pt x="1320799" y="615950"/>
                  </a:cubicBezTo>
                  <a:cubicBezTo>
                    <a:pt x="1326091" y="612775"/>
                    <a:pt x="1331383" y="609600"/>
                    <a:pt x="1336674" y="606425"/>
                  </a:cubicBezTo>
                  <a:close/>
                  <a:moveTo>
                    <a:pt x="2831828" y="601663"/>
                  </a:moveTo>
                  <a:cubicBezTo>
                    <a:pt x="2837271" y="601663"/>
                    <a:pt x="2841625" y="606017"/>
                    <a:pt x="2841625" y="610916"/>
                  </a:cubicBezTo>
                  <a:cubicBezTo>
                    <a:pt x="2841625" y="616359"/>
                    <a:pt x="2837271" y="620713"/>
                    <a:pt x="2831828" y="620713"/>
                  </a:cubicBezTo>
                  <a:cubicBezTo>
                    <a:pt x="2826385" y="620169"/>
                    <a:pt x="2822575" y="616359"/>
                    <a:pt x="2822575" y="610916"/>
                  </a:cubicBezTo>
                  <a:cubicBezTo>
                    <a:pt x="2822575" y="606017"/>
                    <a:pt x="2826385" y="601663"/>
                    <a:pt x="2831828" y="601663"/>
                  </a:cubicBezTo>
                  <a:close/>
                  <a:moveTo>
                    <a:pt x="2789237" y="601663"/>
                  </a:moveTo>
                  <a:cubicBezTo>
                    <a:pt x="2794498" y="601663"/>
                    <a:pt x="2798762" y="605927"/>
                    <a:pt x="2798762" y="611188"/>
                  </a:cubicBezTo>
                  <a:cubicBezTo>
                    <a:pt x="2798762" y="616449"/>
                    <a:pt x="2794498" y="620713"/>
                    <a:pt x="2789237" y="620713"/>
                  </a:cubicBezTo>
                  <a:cubicBezTo>
                    <a:pt x="2783976" y="620713"/>
                    <a:pt x="2779712" y="616449"/>
                    <a:pt x="2779712" y="611188"/>
                  </a:cubicBezTo>
                  <a:cubicBezTo>
                    <a:pt x="2779712" y="605927"/>
                    <a:pt x="2783976" y="601663"/>
                    <a:pt x="2789237" y="601663"/>
                  </a:cubicBezTo>
                  <a:close/>
                  <a:moveTo>
                    <a:pt x="2746375" y="601663"/>
                  </a:moveTo>
                  <a:cubicBezTo>
                    <a:pt x="2751636" y="601663"/>
                    <a:pt x="2755900" y="605927"/>
                    <a:pt x="2755900" y="611188"/>
                  </a:cubicBezTo>
                  <a:cubicBezTo>
                    <a:pt x="2755900" y="616449"/>
                    <a:pt x="2751636" y="620713"/>
                    <a:pt x="2746375" y="620713"/>
                  </a:cubicBezTo>
                  <a:cubicBezTo>
                    <a:pt x="2741114" y="620713"/>
                    <a:pt x="2736850" y="616449"/>
                    <a:pt x="2736850" y="611188"/>
                  </a:cubicBezTo>
                  <a:cubicBezTo>
                    <a:pt x="2736850" y="605927"/>
                    <a:pt x="2741114" y="601663"/>
                    <a:pt x="2746375" y="601663"/>
                  </a:cubicBezTo>
                  <a:close/>
                  <a:moveTo>
                    <a:pt x="2703512" y="601663"/>
                  </a:moveTo>
                  <a:cubicBezTo>
                    <a:pt x="2708773" y="601663"/>
                    <a:pt x="2713037" y="605927"/>
                    <a:pt x="2713037" y="611188"/>
                  </a:cubicBezTo>
                  <a:cubicBezTo>
                    <a:pt x="2713037" y="616449"/>
                    <a:pt x="2708773" y="620713"/>
                    <a:pt x="2703512" y="620713"/>
                  </a:cubicBezTo>
                  <a:cubicBezTo>
                    <a:pt x="2698251" y="620713"/>
                    <a:pt x="2693987" y="616449"/>
                    <a:pt x="2693987" y="611188"/>
                  </a:cubicBezTo>
                  <a:cubicBezTo>
                    <a:pt x="2693987" y="605927"/>
                    <a:pt x="2698251" y="601663"/>
                    <a:pt x="2703512" y="601663"/>
                  </a:cubicBezTo>
                  <a:close/>
                  <a:moveTo>
                    <a:pt x="2660650" y="601663"/>
                  </a:moveTo>
                  <a:cubicBezTo>
                    <a:pt x="2665911" y="601663"/>
                    <a:pt x="2670175" y="605927"/>
                    <a:pt x="2670175" y="611188"/>
                  </a:cubicBezTo>
                  <a:cubicBezTo>
                    <a:pt x="2670175" y="616449"/>
                    <a:pt x="2665911" y="620713"/>
                    <a:pt x="2660650" y="620713"/>
                  </a:cubicBezTo>
                  <a:cubicBezTo>
                    <a:pt x="2655389" y="620713"/>
                    <a:pt x="2651125" y="616449"/>
                    <a:pt x="2651125" y="611188"/>
                  </a:cubicBezTo>
                  <a:cubicBezTo>
                    <a:pt x="2651125" y="605927"/>
                    <a:pt x="2655389" y="601663"/>
                    <a:pt x="2660650" y="601663"/>
                  </a:cubicBezTo>
                  <a:close/>
                  <a:moveTo>
                    <a:pt x="2617787" y="601663"/>
                  </a:moveTo>
                  <a:cubicBezTo>
                    <a:pt x="2623048" y="601663"/>
                    <a:pt x="2627312" y="605927"/>
                    <a:pt x="2627312" y="611188"/>
                  </a:cubicBezTo>
                  <a:cubicBezTo>
                    <a:pt x="2627312" y="616449"/>
                    <a:pt x="2623048" y="620713"/>
                    <a:pt x="2617787" y="620713"/>
                  </a:cubicBezTo>
                  <a:cubicBezTo>
                    <a:pt x="2612526" y="620713"/>
                    <a:pt x="2608262" y="616449"/>
                    <a:pt x="2608262" y="611188"/>
                  </a:cubicBezTo>
                  <a:cubicBezTo>
                    <a:pt x="2608262" y="605927"/>
                    <a:pt x="2612526" y="601663"/>
                    <a:pt x="2617787" y="601663"/>
                  </a:cubicBezTo>
                  <a:close/>
                  <a:moveTo>
                    <a:pt x="2574925" y="601663"/>
                  </a:moveTo>
                  <a:cubicBezTo>
                    <a:pt x="2580186" y="601663"/>
                    <a:pt x="2584450" y="605927"/>
                    <a:pt x="2584450" y="611188"/>
                  </a:cubicBezTo>
                  <a:cubicBezTo>
                    <a:pt x="2584450" y="616449"/>
                    <a:pt x="2580186" y="620713"/>
                    <a:pt x="2574925" y="620713"/>
                  </a:cubicBezTo>
                  <a:cubicBezTo>
                    <a:pt x="2569664" y="620713"/>
                    <a:pt x="2565400" y="616449"/>
                    <a:pt x="2565400" y="611188"/>
                  </a:cubicBezTo>
                  <a:cubicBezTo>
                    <a:pt x="2565400" y="605927"/>
                    <a:pt x="2569664" y="601663"/>
                    <a:pt x="2574925" y="601663"/>
                  </a:cubicBezTo>
                  <a:close/>
                  <a:moveTo>
                    <a:pt x="2531269" y="601663"/>
                  </a:moveTo>
                  <a:cubicBezTo>
                    <a:pt x="2536092" y="601663"/>
                    <a:pt x="2540001" y="605927"/>
                    <a:pt x="2540001" y="611188"/>
                  </a:cubicBezTo>
                  <a:cubicBezTo>
                    <a:pt x="2540001" y="616449"/>
                    <a:pt x="2536092" y="620713"/>
                    <a:pt x="2531269" y="620713"/>
                  </a:cubicBezTo>
                  <a:cubicBezTo>
                    <a:pt x="2526446" y="620713"/>
                    <a:pt x="2522537" y="616449"/>
                    <a:pt x="2522537" y="611188"/>
                  </a:cubicBezTo>
                  <a:cubicBezTo>
                    <a:pt x="2522537" y="605927"/>
                    <a:pt x="2526446" y="601663"/>
                    <a:pt x="2531269" y="601663"/>
                  </a:cubicBezTo>
                  <a:close/>
                  <a:moveTo>
                    <a:pt x="2487893" y="601663"/>
                  </a:moveTo>
                  <a:cubicBezTo>
                    <a:pt x="2487893" y="601663"/>
                    <a:pt x="2487893" y="601663"/>
                    <a:pt x="2488406" y="601663"/>
                  </a:cubicBezTo>
                  <a:cubicBezTo>
                    <a:pt x="2493543" y="601663"/>
                    <a:pt x="2497138" y="606017"/>
                    <a:pt x="2497138" y="610916"/>
                  </a:cubicBezTo>
                  <a:cubicBezTo>
                    <a:pt x="2497138" y="616359"/>
                    <a:pt x="2493543" y="620713"/>
                    <a:pt x="2488406" y="620713"/>
                  </a:cubicBezTo>
                  <a:cubicBezTo>
                    <a:pt x="2488406" y="620713"/>
                    <a:pt x="2488406" y="620713"/>
                    <a:pt x="2487893" y="620713"/>
                  </a:cubicBezTo>
                  <a:cubicBezTo>
                    <a:pt x="2483270" y="620169"/>
                    <a:pt x="2479675" y="616359"/>
                    <a:pt x="2479675" y="610916"/>
                  </a:cubicBezTo>
                  <a:cubicBezTo>
                    <a:pt x="2479675" y="606017"/>
                    <a:pt x="2483270" y="601663"/>
                    <a:pt x="2487893" y="601663"/>
                  </a:cubicBezTo>
                  <a:close/>
                  <a:moveTo>
                    <a:pt x="2446337" y="601663"/>
                  </a:moveTo>
                  <a:cubicBezTo>
                    <a:pt x="2451598" y="601663"/>
                    <a:pt x="2455862" y="605927"/>
                    <a:pt x="2455862" y="611188"/>
                  </a:cubicBezTo>
                  <a:cubicBezTo>
                    <a:pt x="2455862" y="616449"/>
                    <a:pt x="2451598" y="620713"/>
                    <a:pt x="2446337" y="620713"/>
                  </a:cubicBezTo>
                  <a:cubicBezTo>
                    <a:pt x="2441076" y="620713"/>
                    <a:pt x="2436812" y="616449"/>
                    <a:pt x="2436812" y="611188"/>
                  </a:cubicBezTo>
                  <a:cubicBezTo>
                    <a:pt x="2436812" y="605927"/>
                    <a:pt x="2441076" y="601663"/>
                    <a:pt x="2446337" y="601663"/>
                  </a:cubicBezTo>
                  <a:close/>
                  <a:moveTo>
                    <a:pt x="2402682" y="601663"/>
                  </a:moveTo>
                  <a:cubicBezTo>
                    <a:pt x="2407505" y="601663"/>
                    <a:pt x="2411414" y="605927"/>
                    <a:pt x="2411414" y="611188"/>
                  </a:cubicBezTo>
                  <a:cubicBezTo>
                    <a:pt x="2411414" y="616449"/>
                    <a:pt x="2407505" y="620713"/>
                    <a:pt x="2402682" y="620713"/>
                  </a:cubicBezTo>
                  <a:cubicBezTo>
                    <a:pt x="2397859" y="620713"/>
                    <a:pt x="2393950" y="616449"/>
                    <a:pt x="2393950" y="611188"/>
                  </a:cubicBezTo>
                  <a:cubicBezTo>
                    <a:pt x="2393950" y="605927"/>
                    <a:pt x="2397859" y="601663"/>
                    <a:pt x="2402682" y="601663"/>
                  </a:cubicBezTo>
                  <a:close/>
                  <a:moveTo>
                    <a:pt x="2359819" y="601663"/>
                  </a:moveTo>
                  <a:cubicBezTo>
                    <a:pt x="2364642" y="601663"/>
                    <a:pt x="2368551" y="605927"/>
                    <a:pt x="2368551" y="611188"/>
                  </a:cubicBezTo>
                  <a:cubicBezTo>
                    <a:pt x="2368551" y="616449"/>
                    <a:pt x="2364642" y="620713"/>
                    <a:pt x="2359819" y="620713"/>
                  </a:cubicBezTo>
                  <a:cubicBezTo>
                    <a:pt x="2354996" y="620713"/>
                    <a:pt x="2351087" y="616449"/>
                    <a:pt x="2351087" y="611188"/>
                  </a:cubicBezTo>
                  <a:cubicBezTo>
                    <a:pt x="2351087" y="605927"/>
                    <a:pt x="2354996" y="601663"/>
                    <a:pt x="2359819" y="601663"/>
                  </a:cubicBezTo>
                  <a:close/>
                  <a:moveTo>
                    <a:pt x="2316162" y="601663"/>
                  </a:moveTo>
                  <a:cubicBezTo>
                    <a:pt x="2321423" y="601663"/>
                    <a:pt x="2325687" y="605927"/>
                    <a:pt x="2325687" y="611188"/>
                  </a:cubicBezTo>
                  <a:cubicBezTo>
                    <a:pt x="2325687" y="616449"/>
                    <a:pt x="2321423" y="620713"/>
                    <a:pt x="2316162" y="620713"/>
                  </a:cubicBezTo>
                  <a:cubicBezTo>
                    <a:pt x="2310901" y="620713"/>
                    <a:pt x="2306637" y="616449"/>
                    <a:pt x="2306637" y="611188"/>
                  </a:cubicBezTo>
                  <a:cubicBezTo>
                    <a:pt x="2306637" y="605927"/>
                    <a:pt x="2310901" y="601663"/>
                    <a:pt x="2316162" y="601663"/>
                  </a:cubicBezTo>
                  <a:close/>
                  <a:moveTo>
                    <a:pt x="2273300" y="601663"/>
                  </a:moveTo>
                  <a:cubicBezTo>
                    <a:pt x="2278561" y="601663"/>
                    <a:pt x="2282825" y="605927"/>
                    <a:pt x="2282825" y="611188"/>
                  </a:cubicBezTo>
                  <a:cubicBezTo>
                    <a:pt x="2282825" y="616449"/>
                    <a:pt x="2278561" y="620713"/>
                    <a:pt x="2273300" y="620713"/>
                  </a:cubicBezTo>
                  <a:cubicBezTo>
                    <a:pt x="2268039" y="620713"/>
                    <a:pt x="2263775" y="616449"/>
                    <a:pt x="2263775" y="611188"/>
                  </a:cubicBezTo>
                  <a:cubicBezTo>
                    <a:pt x="2263775" y="605927"/>
                    <a:pt x="2268039" y="601663"/>
                    <a:pt x="2273300" y="601663"/>
                  </a:cubicBezTo>
                  <a:close/>
                  <a:moveTo>
                    <a:pt x="2230437" y="601663"/>
                  </a:moveTo>
                  <a:cubicBezTo>
                    <a:pt x="2235698" y="601663"/>
                    <a:pt x="2239962" y="605927"/>
                    <a:pt x="2239962" y="611188"/>
                  </a:cubicBezTo>
                  <a:cubicBezTo>
                    <a:pt x="2239962" y="616449"/>
                    <a:pt x="2235698" y="620713"/>
                    <a:pt x="2230437" y="620713"/>
                  </a:cubicBezTo>
                  <a:cubicBezTo>
                    <a:pt x="2225176" y="620713"/>
                    <a:pt x="2220912" y="616449"/>
                    <a:pt x="2220912" y="611188"/>
                  </a:cubicBezTo>
                  <a:cubicBezTo>
                    <a:pt x="2220912" y="605927"/>
                    <a:pt x="2225176" y="601663"/>
                    <a:pt x="2230437" y="601663"/>
                  </a:cubicBezTo>
                  <a:close/>
                  <a:moveTo>
                    <a:pt x="2187575" y="601663"/>
                  </a:moveTo>
                  <a:cubicBezTo>
                    <a:pt x="2192836" y="601663"/>
                    <a:pt x="2197100" y="605927"/>
                    <a:pt x="2197100" y="611188"/>
                  </a:cubicBezTo>
                  <a:cubicBezTo>
                    <a:pt x="2197100" y="616449"/>
                    <a:pt x="2192836" y="620713"/>
                    <a:pt x="2187575" y="620713"/>
                  </a:cubicBezTo>
                  <a:cubicBezTo>
                    <a:pt x="2182314" y="620713"/>
                    <a:pt x="2178050" y="616449"/>
                    <a:pt x="2178050" y="611188"/>
                  </a:cubicBezTo>
                  <a:cubicBezTo>
                    <a:pt x="2178050" y="605927"/>
                    <a:pt x="2182314" y="601663"/>
                    <a:pt x="2187575" y="601663"/>
                  </a:cubicBezTo>
                  <a:close/>
                  <a:moveTo>
                    <a:pt x="2144440" y="601663"/>
                  </a:moveTo>
                  <a:cubicBezTo>
                    <a:pt x="2144440" y="601663"/>
                    <a:pt x="2144440" y="601663"/>
                    <a:pt x="2144984" y="601663"/>
                  </a:cubicBezTo>
                  <a:cubicBezTo>
                    <a:pt x="2149883" y="601663"/>
                    <a:pt x="2154237" y="606017"/>
                    <a:pt x="2154237" y="610916"/>
                  </a:cubicBezTo>
                  <a:cubicBezTo>
                    <a:pt x="2154237" y="616359"/>
                    <a:pt x="2149883" y="620713"/>
                    <a:pt x="2144984" y="620713"/>
                  </a:cubicBezTo>
                  <a:cubicBezTo>
                    <a:pt x="2144984" y="620713"/>
                    <a:pt x="2144984" y="620713"/>
                    <a:pt x="2144440" y="620713"/>
                  </a:cubicBezTo>
                  <a:cubicBezTo>
                    <a:pt x="2139541" y="620169"/>
                    <a:pt x="2135187" y="616359"/>
                    <a:pt x="2135187" y="610916"/>
                  </a:cubicBezTo>
                  <a:cubicBezTo>
                    <a:pt x="2135187" y="606017"/>
                    <a:pt x="2139541" y="601663"/>
                    <a:pt x="2144440" y="601663"/>
                  </a:cubicBezTo>
                  <a:close/>
                  <a:moveTo>
                    <a:pt x="2101850" y="601663"/>
                  </a:moveTo>
                  <a:cubicBezTo>
                    <a:pt x="2107111" y="601663"/>
                    <a:pt x="2111375" y="605927"/>
                    <a:pt x="2111375" y="611188"/>
                  </a:cubicBezTo>
                  <a:cubicBezTo>
                    <a:pt x="2111375" y="616449"/>
                    <a:pt x="2107111" y="620713"/>
                    <a:pt x="2101850" y="620713"/>
                  </a:cubicBezTo>
                  <a:cubicBezTo>
                    <a:pt x="2096589" y="620713"/>
                    <a:pt x="2092325" y="616449"/>
                    <a:pt x="2092325" y="611188"/>
                  </a:cubicBezTo>
                  <a:cubicBezTo>
                    <a:pt x="2092325" y="605927"/>
                    <a:pt x="2096589" y="601663"/>
                    <a:pt x="2101850" y="601663"/>
                  </a:cubicBezTo>
                  <a:close/>
                  <a:moveTo>
                    <a:pt x="2058987" y="601663"/>
                  </a:moveTo>
                  <a:cubicBezTo>
                    <a:pt x="2064248" y="601663"/>
                    <a:pt x="2068512" y="605927"/>
                    <a:pt x="2068512" y="611188"/>
                  </a:cubicBezTo>
                  <a:cubicBezTo>
                    <a:pt x="2068512" y="616449"/>
                    <a:pt x="2064248" y="620713"/>
                    <a:pt x="2058987" y="620713"/>
                  </a:cubicBezTo>
                  <a:cubicBezTo>
                    <a:pt x="2053726" y="620713"/>
                    <a:pt x="2049462" y="616449"/>
                    <a:pt x="2049462" y="611188"/>
                  </a:cubicBezTo>
                  <a:cubicBezTo>
                    <a:pt x="2049462" y="605927"/>
                    <a:pt x="2053726" y="601663"/>
                    <a:pt x="2058987" y="601663"/>
                  </a:cubicBezTo>
                  <a:close/>
                  <a:moveTo>
                    <a:pt x="2016125" y="601663"/>
                  </a:moveTo>
                  <a:cubicBezTo>
                    <a:pt x="2021386" y="601663"/>
                    <a:pt x="2025650" y="605927"/>
                    <a:pt x="2025650" y="611188"/>
                  </a:cubicBezTo>
                  <a:cubicBezTo>
                    <a:pt x="2025650" y="616449"/>
                    <a:pt x="2021386" y="620713"/>
                    <a:pt x="2016125" y="620713"/>
                  </a:cubicBezTo>
                  <a:cubicBezTo>
                    <a:pt x="2010864" y="620713"/>
                    <a:pt x="2006600" y="616449"/>
                    <a:pt x="2006600" y="611188"/>
                  </a:cubicBezTo>
                  <a:cubicBezTo>
                    <a:pt x="2006600" y="605927"/>
                    <a:pt x="2010864" y="601663"/>
                    <a:pt x="2016125" y="601663"/>
                  </a:cubicBezTo>
                  <a:close/>
                  <a:moveTo>
                    <a:pt x="1973262" y="601663"/>
                  </a:moveTo>
                  <a:cubicBezTo>
                    <a:pt x="1978523" y="601663"/>
                    <a:pt x="1982787" y="605927"/>
                    <a:pt x="1982787" y="611188"/>
                  </a:cubicBezTo>
                  <a:cubicBezTo>
                    <a:pt x="1982787" y="616449"/>
                    <a:pt x="1978523" y="620713"/>
                    <a:pt x="1973262" y="620713"/>
                  </a:cubicBezTo>
                  <a:cubicBezTo>
                    <a:pt x="1968001" y="620713"/>
                    <a:pt x="1963737" y="616449"/>
                    <a:pt x="1963737" y="611188"/>
                  </a:cubicBezTo>
                  <a:cubicBezTo>
                    <a:pt x="1963737" y="605927"/>
                    <a:pt x="1968001" y="601663"/>
                    <a:pt x="1973262" y="601663"/>
                  </a:cubicBezTo>
                  <a:close/>
                  <a:moveTo>
                    <a:pt x="1930400" y="601663"/>
                  </a:moveTo>
                  <a:cubicBezTo>
                    <a:pt x="1935661" y="601663"/>
                    <a:pt x="1939925" y="605927"/>
                    <a:pt x="1939925" y="611188"/>
                  </a:cubicBezTo>
                  <a:cubicBezTo>
                    <a:pt x="1939925" y="616449"/>
                    <a:pt x="1935661" y="620713"/>
                    <a:pt x="1930400" y="620713"/>
                  </a:cubicBezTo>
                  <a:cubicBezTo>
                    <a:pt x="1925139" y="620713"/>
                    <a:pt x="1920875" y="616449"/>
                    <a:pt x="1920875" y="611188"/>
                  </a:cubicBezTo>
                  <a:cubicBezTo>
                    <a:pt x="1920875" y="605927"/>
                    <a:pt x="1925139" y="601663"/>
                    <a:pt x="1930400" y="601663"/>
                  </a:cubicBezTo>
                  <a:close/>
                  <a:moveTo>
                    <a:pt x="1886744" y="601663"/>
                  </a:moveTo>
                  <a:cubicBezTo>
                    <a:pt x="1891567" y="601663"/>
                    <a:pt x="1895476" y="605927"/>
                    <a:pt x="1895476" y="611188"/>
                  </a:cubicBezTo>
                  <a:cubicBezTo>
                    <a:pt x="1895476" y="616449"/>
                    <a:pt x="1891567" y="620713"/>
                    <a:pt x="1886744" y="620713"/>
                  </a:cubicBezTo>
                  <a:cubicBezTo>
                    <a:pt x="1881921" y="620713"/>
                    <a:pt x="1878012" y="616449"/>
                    <a:pt x="1878012" y="611188"/>
                  </a:cubicBezTo>
                  <a:cubicBezTo>
                    <a:pt x="1878012" y="605927"/>
                    <a:pt x="1881921" y="601663"/>
                    <a:pt x="1886744" y="601663"/>
                  </a:cubicBezTo>
                  <a:close/>
                  <a:moveTo>
                    <a:pt x="1843882" y="601663"/>
                  </a:moveTo>
                  <a:cubicBezTo>
                    <a:pt x="1848705" y="601663"/>
                    <a:pt x="1852614" y="605927"/>
                    <a:pt x="1852614" y="611188"/>
                  </a:cubicBezTo>
                  <a:cubicBezTo>
                    <a:pt x="1852614" y="616449"/>
                    <a:pt x="1848705" y="620713"/>
                    <a:pt x="1843882" y="620713"/>
                  </a:cubicBezTo>
                  <a:cubicBezTo>
                    <a:pt x="1839059" y="620713"/>
                    <a:pt x="1835150" y="616449"/>
                    <a:pt x="1835150" y="611188"/>
                  </a:cubicBezTo>
                  <a:cubicBezTo>
                    <a:pt x="1835150" y="605927"/>
                    <a:pt x="1839059" y="601663"/>
                    <a:pt x="1843882" y="601663"/>
                  </a:cubicBezTo>
                  <a:close/>
                  <a:moveTo>
                    <a:pt x="1800505" y="601663"/>
                  </a:moveTo>
                  <a:cubicBezTo>
                    <a:pt x="1800505" y="601663"/>
                    <a:pt x="1800505" y="601663"/>
                    <a:pt x="1801018" y="601663"/>
                  </a:cubicBezTo>
                  <a:cubicBezTo>
                    <a:pt x="1806155" y="601663"/>
                    <a:pt x="1809750" y="606017"/>
                    <a:pt x="1809750" y="610916"/>
                  </a:cubicBezTo>
                  <a:cubicBezTo>
                    <a:pt x="1809750" y="616359"/>
                    <a:pt x="1806155" y="620713"/>
                    <a:pt x="1801018" y="620713"/>
                  </a:cubicBezTo>
                  <a:cubicBezTo>
                    <a:pt x="1801018" y="620713"/>
                    <a:pt x="1801018" y="620713"/>
                    <a:pt x="1800505" y="620713"/>
                  </a:cubicBezTo>
                  <a:cubicBezTo>
                    <a:pt x="1795882" y="620169"/>
                    <a:pt x="1792287" y="616359"/>
                    <a:pt x="1792287" y="610916"/>
                  </a:cubicBezTo>
                  <a:cubicBezTo>
                    <a:pt x="1792287" y="606017"/>
                    <a:pt x="1795882" y="601663"/>
                    <a:pt x="1800505" y="601663"/>
                  </a:cubicBezTo>
                  <a:close/>
                  <a:moveTo>
                    <a:pt x="1758156" y="601663"/>
                  </a:moveTo>
                  <a:cubicBezTo>
                    <a:pt x="1762979" y="601663"/>
                    <a:pt x="1766888" y="605927"/>
                    <a:pt x="1766888" y="611188"/>
                  </a:cubicBezTo>
                  <a:cubicBezTo>
                    <a:pt x="1766888" y="616449"/>
                    <a:pt x="1762979" y="620713"/>
                    <a:pt x="1758156" y="620713"/>
                  </a:cubicBezTo>
                  <a:cubicBezTo>
                    <a:pt x="1753333" y="620713"/>
                    <a:pt x="1749424" y="616449"/>
                    <a:pt x="1749424" y="611188"/>
                  </a:cubicBezTo>
                  <a:cubicBezTo>
                    <a:pt x="1749424" y="605927"/>
                    <a:pt x="1753333" y="601663"/>
                    <a:pt x="1758156" y="601663"/>
                  </a:cubicBezTo>
                  <a:close/>
                  <a:moveTo>
                    <a:pt x="1714499" y="601663"/>
                  </a:moveTo>
                  <a:cubicBezTo>
                    <a:pt x="1719760" y="601663"/>
                    <a:pt x="1724024" y="605927"/>
                    <a:pt x="1724024" y="611188"/>
                  </a:cubicBezTo>
                  <a:cubicBezTo>
                    <a:pt x="1724024" y="616449"/>
                    <a:pt x="1719760" y="620713"/>
                    <a:pt x="1714499" y="620713"/>
                  </a:cubicBezTo>
                  <a:cubicBezTo>
                    <a:pt x="1709238" y="620713"/>
                    <a:pt x="1704974" y="616449"/>
                    <a:pt x="1704974" y="611188"/>
                  </a:cubicBezTo>
                  <a:cubicBezTo>
                    <a:pt x="1704974" y="605927"/>
                    <a:pt x="1709238" y="601663"/>
                    <a:pt x="1714499" y="601663"/>
                  </a:cubicBezTo>
                  <a:close/>
                  <a:moveTo>
                    <a:pt x="1671637" y="601663"/>
                  </a:moveTo>
                  <a:cubicBezTo>
                    <a:pt x="1676898" y="601663"/>
                    <a:pt x="1681162" y="605927"/>
                    <a:pt x="1681162" y="611188"/>
                  </a:cubicBezTo>
                  <a:cubicBezTo>
                    <a:pt x="1681162" y="616449"/>
                    <a:pt x="1676898" y="620713"/>
                    <a:pt x="1671637" y="620713"/>
                  </a:cubicBezTo>
                  <a:cubicBezTo>
                    <a:pt x="1666376" y="620713"/>
                    <a:pt x="1662112" y="616449"/>
                    <a:pt x="1662112" y="611188"/>
                  </a:cubicBezTo>
                  <a:cubicBezTo>
                    <a:pt x="1662112" y="605927"/>
                    <a:pt x="1666376" y="601663"/>
                    <a:pt x="1671637" y="601663"/>
                  </a:cubicBezTo>
                  <a:close/>
                  <a:moveTo>
                    <a:pt x="1628774" y="601663"/>
                  </a:moveTo>
                  <a:cubicBezTo>
                    <a:pt x="1634035" y="601663"/>
                    <a:pt x="1638299" y="605927"/>
                    <a:pt x="1638299" y="611188"/>
                  </a:cubicBezTo>
                  <a:cubicBezTo>
                    <a:pt x="1638299" y="616449"/>
                    <a:pt x="1634035" y="620713"/>
                    <a:pt x="1628774" y="620713"/>
                  </a:cubicBezTo>
                  <a:cubicBezTo>
                    <a:pt x="1623513" y="620713"/>
                    <a:pt x="1619249" y="616449"/>
                    <a:pt x="1619249" y="611188"/>
                  </a:cubicBezTo>
                  <a:cubicBezTo>
                    <a:pt x="1619249" y="605927"/>
                    <a:pt x="1623513" y="601663"/>
                    <a:pt x="1628774" y="601663"/>
                  </a:cubicBezTo>
                  <a:close/>
                  <a:moveTo>
                    <a:pt x="1585912" y="601663"/>
                  </a:moveTo>
                  <a:cubicBezTo>
                    <a:pt x="1591173" y="601663"/>
                    <a:pt x="1595437" y="605927"/>
                    <a:pt x="1595437" y="611188"/>
                  </a:cubicBezTo>
                  <a:cubicBezTo>
                    <a:pt x="1595437" y="616449"/>
                    <a:pt x="1591173" y="620713"/>
                    <a:pt x="1585912" y="620713"/>
                  </a:cubicBezTo>
                  <a:cubicBezTo>
                    <a:pt x="1580651" y="620713"/>
                    <a:pt x="1576387" y="616449"/>
                    <a:pt x="1576387" y="611188"/>
                  </a:cubicBezTo>
                  <a:cubicBezTo>
                    <a:pt x="1576387" y="605927"/>
                    <a:pt x="1580651" y="601663"/>
                    <a:pt x="1585912" y="601663"/>
                  </a:cubicBezTo>
                  <a:close/>
                  <a:moveTo>
                    <a:pt x="1543049" y="601663"/>
                  </a:moveTo>
                  <a:cubicBezTo>
                    <a:pt x="1548310" y="601663"/>
                    <a:pt x="1552574" y="605927"/>
                    <a:pt x="1552574" y="611188"/>
                  </a:cubicBezTo>
                  <a:cubicBezTo>
                    <a:pt x="1552574" y="616449"/>
                    <a:pt x="1548310" y="620713"/>
                    <a:pt x="1543049" y="620713"/>
                  </a:cubicBezTo>
                  <a:cubicBezTo>
                    <a:pt x="1537788" y="620713"/>
                    <a:pt x="1533524" y="616449"/>
                    <a:pt x="1533524" y="611188"/>
                  </a:cubicBezTo>
                  <a:cubicBezTo>
                    <a:pt x="1533524" y="605927"/>
                    <a:pt x="1537788" y="601663"/>
                    <a:pt x="1543049" y="601663"/>
                  </a:cubicBezTo>
                  <a:close/>
                  <a:moveTo>
                    <a:pt x="1500187" y="601663"/>
                  </a:moveTo>
                  <a:cubicBezTo>
                    <a:pt x="1505448" y="601663"/>
                    <a:pt x="1509712" y="605927"/>
                    <a:pt x="1509712" y="611188"/>
                  </a:cubicBezTo>
                  <a:cubicBezTo>
                    <a:pt x="1509712" y="616449"/>
                    <a:pt x="1505448" y="620713"/>
                    <a:pt x="1500187" y="620713"/>
                  </a:cubicBezTo>
                  <a:cubicBezTo>
                    <a:pt x="1494926" y="620713"/>
                    <a:pt x="1490662" y="616449"/>
                    <a:pt x="1490662" y="611188"/>
                  </a:cubicBezTo>
                  <a:cubicBezTo>
                    <a:pt x="1490662" y="605927"/>
                    <a:pt x="1494926" y="601663"/>
                    <a:pt x="1500187" y="601663"/>
                  </a:cubicBezTo>
                  <a:close/>
                  <a:moveTo>
                    <a:pt x="1457052" y="601663"/>
                  </a:moveTo>
                  <a:cubicBezTo>
                    <a:pt x="1457052" y="601663"/>
                    <a:pt x="1457052" y="601663"/>
                    <a:pt x="1457596" y="601663"/>
                  </a:cubicBezTo>
                  <a:cubicBezTo>
                    <a:pt x="1462495" y="601663"/>
                    <a:pt x="1466849" y="606017"/>
                    <a:pt x="1466849" y="610916"/>
                  </a:cubicBezTo>
                  <a:cubicBezTo>
                    <a:pt x="1466849" y="616359"/>
                    <a:pt x="1462495" y="620713"/>
                    <a:pt x="1457596" y="620713"/>
                  </a:cubicBezTo>
                  <a:cubicBezTo>
                    <a:pt x="1457596" y="620713"/>
                    <a:pt x="1457596" y="620713"/>
                    <a:pt x="1457052" y="620713"/>
                  </a:cubicBezTo>
                  <a:cubicBezTo>
                    <a:pt x="1452153" y="620169"/>
                    <a:pt x="1447799" y="616359"/>
                    <a:pt x="1447799" y="610916"/>
                  </a:cubicBezTo>
                  <a:cubicBezTo>
                    <a:pt x="1447799" y="606017"/>
                    <a:pt x="1452153" y="601663"/>
                    <a:pt x="1457052" y="601663"/>
                  </a:cubicBezTo>
                  <a:close/>
                  <a:moveTo>
                    <a:pt x="1414462" y="601663"/>
                  </a:moveTo>
                  <a:cubicBezTo>
                    <a:pt x="1419723" y="601663"/>
                    <a:pt x="1423987" y="605927"/>
                    <a:pt x="1423987" y="611188"/>
                  </a:cubicBezTo>
                  <a:cubicBezTo>
                    <a:pt x="1423987" y="616449"/>
                    <a:pt x="1419723" y="620713"/>
                    <a:pt x="1414462" y="620713"/>
                  </a:cubicBezTo>
                  <a:cubicBezTo>
                    <a:pt x="1409201" y="620713"/>
                    <a:pt x="1404937" y="616449"/>
                    <a:pt x="1404937" y="611188"/>
                  </a:cubicBezTo>
                  <a:cubicBezTo>
                    <a:pt x="1404937" y="605927"/>
                    <a:pt x="1409201" y="601663"/>
                    <a:pt x="1414462" y="601663"/>
                  </a:cubicBezTo>
                  <a:close/>
                  <a:moveTo>
                    <a:pt x="1370806" y="601663"/>
                  </a:moveTo>
                  <a:cubicBezTo>
                    <a:pt x="1375629" y="601663"/>
                    <a:pt x="1379538" y="605927"/>
                    <a:pt x="1379538" y="611188"/>
                  </a:cubicBezTo>
                  <a:cubicBezTo>
                    <a:pt x="1379538" y="616449"/>
                    <a:pt x="1375629" y="620713"/>
                    <a:pt x="1370806" y="620713"/>
                  </a:cubicBezTo>
                  <a:cubicBezTo>
                    <a:pt x="1365983" y="620713"/>
                    <a:pt x="1362074" y="616449"/>
                    <a:pt x="1362074" y="611188"/>
                  </a:cubicBezTo>
                  <a:cubicBezTo>
                    <a:pt x="1362074" y="605927"/>
                    <a:pt x="1365983" y="601663"/>
                    <a:pt x="1370806" y="601663"/>
                  </a:cubicBezTo>
                  <a:close/>
                  <a:moveTo>
                    <a:pt x="1402768" y="563563"/>
                  </a:moveTo>
                  <a:cubicBezTo>
                    <a:pt x="1402768" y="564754"/>
                    <a:pt x="1403350" y="565944"/>
                    <a:pt x="1403350" y="567135"/>
                  </a:cubicBezTo>
                  <a:cubicBezTo>
                    <a:pt x="1403350" y="573088"/>
                    <a:pt x="1398693" y="577851"/>
                    <a:pt x="1392872" y="577851"/>
                  </a:cubicBezTo>
                  <a:cubicBezTo>
                    <a:pt x="1390544" y="577851"/>
                    <a:pt x="1387633" y="576660"/>
                    <a:pt x="1385887" y="574874"/>
                  </a:cubicBezTo>
                  <a:cubicBezTo>
                    <a:pt x="1391708" y="571302"/>
                    <a:pt x="1396947" y="567135"/>
                    <a:pt x="1402768" y="563563"/>
                  </a:cubicBezTo>
                  <a:close/>
                  <a:moveTo>
                    <a:pt x="2854739" y="558801"/>
                  </a:moveTo>
                  <a:cubicBezTo>
                    <a:pt x="2855843" y="558801"/>
                    <a:pt x="2856948" y="558801"/>
                    <a:pt x="2857500" y="559345"/>
                  </a:cubicBezTo>
                  <a:cubicBezTo>
                    <a:pt x="2857500" y="565333"/>
                    <a:pt x="2856948" y="571320"/>
                    <a:pt x="2856396" y="577851"/>
                  </a:cubicBezTo>
                  <a:cubicBezTo>
                    <a:pt x="2855843" y="577851"/>
                    <a:pt x="2855291" y="577851"/>
                    <a:pt x="2854739" y="577851"/>
                  </a:cubicBezTo>
                  <a:cubicBezTo>
                    <a:pt x="2849217" y="577851"/>
                    <a:pt x="2844800" y="573497"/>
                    <a:pt x="2844800" y="568054"/>
                  </a:cubicBezTo>
                  <a:cubicBezTo>
                    <a:pt x="2844800" y="563155"/>
                    <a:pt x="2849217" y="558801"/>
                    <a:pt x="2854739" y="558801"/>
                  </a:cubicBezTo>
                  <a:close/>
                  <a:moveTo>
                    <a:pt x="2811462" y="558801"/>
                  </a:moveTo>
                  <a:cubicBezTo>
                    <a:pt x="2816723" y="558801"/>
                    <a:pt x="2820987" y="563065"/>
                    <a:pt x="2820987" y="568326"/>
                  </a:cubicBezTo>
                  <a:cubicBezTo>
                    <a:pt x="2820987" y="573587"/>
                    <a:pt x="2816723" y="577851"/>
                    <a:pt x="2811462" y="577851"/>
                  </a:cubicBezTo>
                  <a:cubicBezTo>
                    <a:pt x="2806201" y="577851"/>
                    <a:pt x="2801937" y="573587"/>
                    <a:pt x="2801937" y="568326"/>
                  </a:cubicBezTo>
                  <a:cubicBezTo>
                    <a:pt x="2801937" y="563065"/>
                    <a:pt x="2806201" y="558801"/>
                    <a:pt x="2811462" y="558801"/>
                  </a:cubicBezTo>
                  <a:close/>
                  <a:moveTo>
                    <a:pt x="2768600" y="558801"/>
                  </a:moveTo>
                  <a:cubicBezTo>
                    <a:pt x="2773861" y="558801"/>
                    <a:pt x="2778125" y="563065"/>
                    <a:pt x="2778125" y="568326"/>
                  </a:cubicBezTo>
                  <a:cubicBezTo>
                    <a:pt x="2778125" y="573587"/>
                    <a:pt x="2773861" y="577851"/>
                    <a:pt x="2768600" y="577851"/>
                  </a:cubicBezTo>
                  <a:cubicBezTo>
                    <a:pt x="2763339" y="577851"/>
                    <a:pt x="2759075" y="573587"/>
                    <a:pt x="2759075" y="568326"/>
                  </a:cubicBezTo>
                  <a:cubicBezTo>
                    <a:pt x="2759075" y="563065"/>
                    <a:pt x="2763339" y="558801"/>
                    <a:pt x="2768600" y="558801"/>
                  </a:cubicBezTo>
                  <a:close/>
                  <a:moveTo>
                    <a:pt x="2725737" y="558801"/>
                  </a:moveTo>
                  <a:cubicBezTo>
                    <a:pt x="2730998" y="558801"/>
                    <a:pt x="2735262" y="563065"/>
                    <a:pt x="2735262" y="568326"/>
                  </a:cubicBezTo>
                  <a:cubicBezTo>
                    <a:pt x="2735262" y="573587"/>
                    <a:pt x="2730998" y="577851"/>
                    <a:pt x="2725737" y="577851"/>
                  </a:cubicBezTo>
                  <a:cubicBezTo>
                    <a:pt x="2720476" y="577851"/>
                    <a:pt x="2716212" y="573587"/>
                    <a:pt x="2716212" y="568326"/>
                  </a:cubicBezTo>
                  <a:cubicBezTo>
                    <a:pt x="2716212" y="563065"/>
                    <a:pt x="2720476" y="558801"/>
                    <a:pt x="2725737" y="558801"/>
                  </a:cubicBezTo>
                  <a:close/>
                  <a:moveTo>
                    <a:pt x="2682875" y="558801"/>
                  </a:moveTo>
                  <a:cubicBezTo>
                    <a:pt x="2688136" y="558801"/>
                    <a:pt x="2692400" y="563065"/>
                    <a:pt x="2692400" y="568326"/>
                  </a:cubicBezTo>
                  <a:cubicBezTo>
                    <a:pt x="2692400" y="573587"/>
                    <a:pt x="2688136" y="577851"/>
                    <a:pt x="2682875" y="577851"/>
                  </a:cubicBezTo>
                  <a:cubicBezTo>
                    <a:pt x="2677614" y="577851"/>
                    <a:pt x="2673350" y="573587"/>
                    <a:pt x="2673350" y="568326"/>
                  </a:cubicBezTo>
                  <a:cubicBezTo>
                    <a:pt x="2673350" y="563065"/>
                    <a:pt x="2677614" y="558801"/>
                    <a:pt x="2682875" y="558801"/>
                  </a:cubicBezTo>
                  <a:close/>
                  <a:moveTo>
                    <a:pt x="2639219" y="558801"/>
                  </a:moveTo>
                  <a:cubicBezTo>
                    <a:pt x="2644042" y="558801"/>
                    <a:pt x="2647951" y="563065"/>
                    <a:pt x="2647951" y="568326"/>
                  </a:cubicBezTo>
                  <a:cubicBezTo>
                    <a:pt x="2647951" y="573587"/>
                    <a:pt x="2644042" y="577851"/>
                    <a:pt x="2639219" y="577851"/>
                  </a:cubicBezTo>
                  <a:cubicBezTo>
                    <a:pt x="2634396" y="577851"/>
                    <a:pt x="2630487" y="573587"/>
                    <a:pt x="2630487" y="568326"/>
                  </a:cubicBezTo>
                  <a:cubicBezTo>
                    <a:pt x="2630487" y="563065"/>
                    <a:pt x="2634396" y="558801"/>
                    <a:pt x="2639219" y="558801"/>
                  </a:cubicBezTo>
                  <a:close/>
                  <a:moveTo>
                    <a:pt x="2596357" y="558801"/>
                  </a:moveTo>
                  <a:cubicBezTo>
                    <a:pt x="2601180" y="558801"/>
                    <a:pt x="2605089" y="563065"/>
                    <a:pt x="2605089" y="568326"/>
                  </a:cubicBezTo>
                  <a:cubicBezTo>
                    <a:pt x="2605089" y="573587"/>
                    <a:pt x="2601180" y="577851"/>
                    <a:pt x="2596357" y="577851"/>
                  </a:cubicBezTo>
                  <a:cubicBezTo>
                    <a:pt x="2591534" y="577851"/>
                    <a:pt x="2587625" y="573587"/>
                    <a:pt x="2587625" y="568326"/>
                  </a:cubicBezTo>
                  <a:cubicBezTo>
                    <a:pt x="2587625" y="563065"/>
                    <a:pt x="2591534" y="558801"/>
                    <a:pt x="2596357" y="558801"/>
                  </a:cubicBezTo>
                  <a:close/>
                  <a:moveTo>
                    <a:pt x="2554287" y="558801"/>
                  </a:moveTo>
                  <a:cubicBezTo>
                    <a:pt x="2559548" y="558801"/>
                    <a:pt x="2563812" y="563065"/>
                    <a:pt x="2563812" y="568326"/>
                  </a:cubicBezTo>
                  <a:cubicBezTo>
                    <a:pt x="2563812" y="573587"/>
                    <a:pt x="2559548" y="577851"/>
                    <a:pt x="2554287" y="577851"/>
                  </a:cubicBezTo>
                  <a:cubicBezTo>
                    <a:pt x="2549026" y="577851"/>
                    <a:pt x="2544762" y="573587"/>
                    <a:pt x="2544762" y="568326"/>
                  </a:cubicBezTo>
                  <a:cubicBezTo>
                    <a:pt x="2544762" y="563065"/>
                    <a:pt x="2549026" y="558801"/>
                    <a:pt x="2554287" y="558801"/>
                  </a:cubicBezTo>
                  <a:close/>
                  <a:moveTo>
                    <a:pt x="2510632" y="558801"/>
                  </a:moveTo>
                  <a:cubicBezTo>
                    <a:pt x="2515455" y="558801"/>
                    <a:pt x="2519364" y="563065"/>
                    <a:pt x="2519364" y="568326"/>
                  </a:cubicBezTo>
                  <a:cubicBezTo>
                    <a:pt x="2519364" y="573587"/>
                    <a:pt x="2515455" y="577851"/>
                    <a:pt x="2510632" y="577851"/>
                  </a:cubicBezTo>
                  <a:cubicBezTo>
                    <a:pt x="2505809" y="577851"/>
                    <a:pt x="2501900" y="573587"/>
                    <a:pt x="2501900" y="568326"/>
                  </a:cubicBezTo>
                  <a:cubicBezTo>
                    <a:pt x="2501900" y="563065"/>
                    <a:pt x="2505809" y="558801"/>
                    <a:pt x="2510632" y="558801"/>
                  </a:cubicBezTo>
                  <a:close/>
                  <a:moveTo>
                    <a:pt x="1779587" y="558801"/>
                  </a:moveTo>
                  <a:cubicBezTo>
                    <a:pt x="1784848" y="558801"/>
                    <a:pt x="1789112" y="563065"/>
                    <a:pt x="1789112" y="568326"/>
                  </a:cubicBezTo>
                  <a:cubicBezTo>
                    <a:pt x="1789112" y="573587"/>
                    <a:pt x="1784848" y="577851"/>
                    <a:pt x="1779587" y="577851"/>
                  </a:cubicBezTo>
                  <a:cubicBezTo>
                    <a:pt x="1774326" y="577851"/>
                    <a:pt x="1770062" y="573587"/>
                    <a:pt x="1770062" y="568326"/>
                  </a:cubicBezTo>
                  <a:cubicBezTo>
                    <a:pt x="1770062" y="563065"/>
                    <a:pt x="1774326" y="558801"/>
                    <a:pt x="1779587" y="558801"/>
                  </a:cubicBezTo>
                  <a:close/>
                  <a:moveTo>
                    <a:pt x="1736724" y="558801"/>
                  </a:moveTo>
                  <a:cubicBezTo>
                    <a:pt x="1741985" y="558801"/>
                    <a:pt x="1746249" y="563065"/>
                    <a:pt x="1746249" y="568326"/>
                  </a:cubicBezTo>
                  <a:cubicBezTo>
                    <a:pt x="1746249" y="573587"/>
                    <a:pt x="1741985" y="577851"/>
                    <a:pt x="1736724" y="577851"/>
                  </a:cubicBezTo>
                  <a:cubicBezTo>
                    <a:pt x="1731463" y="577851"/>
                    <a:pt x="1727199" y="573587"/>
                    <a:pt x="1727199" y="568326"/>
                  </a:cubicBezTo>
                  <a:cubicBezTo>
                    <a:pt x="1727199" y="563065"/>
                    <a:pt x="1731463" y="558801"/>
                    <a:pt x="1736724" y="558801"/>
                  </a:cubicBezTo>
                  <a:close/>
                  <a:moveTo>
                    <a:pt x="1693862" y="558801"/>
                  </a:moveTo>
                  <a:cubicBezTo>
                    <a:pt x="1699123" y="558801"/>
                    <a:pt x="1703387" y="563065"/>
                    <a:pt x="1703387" y="568326"/>
                  </a:cubicBezTo>
                  <a:cubicBezTo>
                    <a:pt x="1703387" y="573587"/>
                    <a:pt x="1699123" y="577851"/>
                    <a:pt x="1693862" y="577851"/>
                  </a:cubicBezTo>
                  <a:cubicBezTo>
                    <a:pt x="1688601" y="577851"/>
                    <a:pt x="1684337" y="573587"/>
                    <a:pt x="1684337" y="568326"/>
                  </a:cubicBezTo>
                  <a:cubicBezTo>
                    <a:pt x="1684337" y="563065"/>
                    <a:pt x="1688601" y="558801"/>
                    <a:pt x="1693862" y="558801"/>
                  </a:cubicBezTo>
                  <a:close/>
                  <a:moveTo>
                    <a:pt x="1650999" y="558801"/>
                  </a:moveTo>
                  <a:cubicBezTo>
                    <a:pt x="1656260" y="558801"/>
                    <a:pt x="1660524" y="563065"/>
                    <a:pt x="1660524" y="568326"/>
                  </a:cubicBezTo>
                  <a:cubicBezTo>
                    <a:pt x="1660524" y="573587"/>
                    <a:pt x="1656260" y="577851"/>
                    <a:pt x="1650999" y="577851"/>
                  </a:cubicBezTo>
                  <a:cubicBezTo>
                    <a:pt x="1645738" y="577851"/>
                    <a:pt x="1641474" y="573587"/>
                    <a:pt x="1641474" y="568326"/>
                  </a:cubicBezTo>
                  <a:cubicBezTo>
                    <a:pt x="1641474" y="563065"/>
                    <a:pt x="1645738" y="558801"/>
                    <a:pt x="1650999" y="558801"/>
                  </a:cubicBezTo>
                  <a:close/>
                  <a:moveTo>
                    <a:pt x="1608137" y="558801"/>
                  </a:moveTo>
                  <a:cubicBezTo>
                    <a:pt x="1613398" y="558801"/>
                    <a:pt x="1617662" y="563065"/>
                    <a:pt x="1617662" y="568326"/>
                  </a:cubicBezTo>
                  <a:cubicBezTo>
                    <a:pt x="1617662" y="573587"/>
                    <a:pt x="1613398" y="577851"/>
                    <a:pt x="1608137" y="577851"/>
                  </a:cubicBezTo>
                  <a:cubicBezTo>
                    <a:pt x="1602876" y="577851"/>
                    <a:pt x="1598612" y="573587"/>
                    <a:pt x="1598612" y="568326"/>
                  </a:cubicBezTo>
                  <a:cubicBezTo>
                    <a:pt x="1598612" y="563065"/>
                    <a:pt x="1602876" y="558801"/>
                    <a:pt x="1608137" y="558801"/>
                  </a:cubicBezTo>
                  <a:close/>
                  <a:moveTo>
                    <a:pt x="1565274" y="558801"/>
                  </a:moveTo>
                  <a:cubicBezTo>
                    <a:pt x="1570535" y="558801"/>
                    <a:pt x="1574799" y="563065"/>
                    <a:pt x="1574799" y="568326"/>
                  </a:cubicBezTo>
                  <a:cubicBezTo>
                    <a:pt x="1574799" y="573587"/>
                    <a:pt x="1570535" y="577851"/>
                    <a:pt x="1565274" y="577851"/>
                  </a:cubicBezTo>
                  <a:cubicBezTo>
                    <a:pt x="1560013" y="577851"/>
                    <a:pt x="1555749" y="573587"/>
                    <a:pt x="1555749" y="568326"/>
                  </a:cubicBezTo>
                  <a:cubicBezTo>
                    <a:pt x="1555749" y="563065"/>
                    <a:pt x="1560013" y="558801"/>
                    <a:pt x="1565274" y="558801"/>
                  </a:cubicBezTo>
                  <a:close/>
                  <a:moveTo>
                    <a:pt x="1522412" y="558801"/>
                  </a:moveTo>
                  <a:cubicBezTo>
                    <a:pt x="1527673" y="558801"/>
                    <a:pt x="1531937" y="563065"/>
                    <a:pt x="1531937" y="568326"/>
                  </a:cubicBezTo>
                  <a:cubicBezTo>
                    <a:pt x="1531937" y="573587"/>
                    <a:pt x="1527673" y="577851"/>
                    <a:pt x="1522412" y="577851"/>
                  </a:cubicBezTo>
                  <a:cubicBezTo>
                    <a:pt x="1517151" y="577851"/>
                    <a:pt x="1512887" y="573587"/>
                    <a:pt x="1512887" y="568326"/>
                  </a:cubicBezTo>
                  <a:cubicBezTo>
                    <a:pt x="1512887" y="563065"/>
                    <a:pt x="1517151" y="558801"/>
                    <a:pt x="1522412" y="558801"/>
                  </a:cubicBezTo>
                  <a:close/>
                  <a:moveTo>
                    <a:pt x="1478756" y="558801"/>
                  </a:moveTo>
                  <a:cubicBezTo>
                    <a:pt x="1483579" y="558801"/>
                    <a:pt x="1487488" y="563065"/>
                    <a:pt x="1487488" y="568326"/>
                  </a:cubicBezTo>
                  <a:cubicBezTo>
                    <a:pt x="1487488" y="573587"/>
                    <a:pt x="1483579" y="577851"/>
                    <a:pt x="1478756" y="577851"/>
                  </a:cubicBezTo>
                  <a:cubicBezTo>
                    <a:pt x="1473933" y="577851"/>
                    <a:pt x="1470024" y="573587"/>
                    <a:pt x="1470024" y="568326"/>
                  </a:cubicBezTo>
                  <a:cubicBezTo>
                    <a:pt x="1470024" y="563065"/>
                    <a:pt x="1473933" y="558801"/>
                    <a:pt x="1478756" y="558801"/>
                  </a:cubicBezTo>
                  <a:close/>
                  <a:moveTo>
                    <a:pt x="2467769" y="558800"/>
                  </a:moveTo>
                  <a:cubicBezTo>
                    <a:pt x="2472592" y="558800"/>
                    <a:pt x="2476501" y="563064"/>
                    <a:pt x="2476501" y="568325"/>
                  </a:cubicBezTo>
                  <a:cubicBezTo>
                    <a:pt x="2476501" y="573586"/>
                    <a:pt x="2472592" y="577850"/>
                    <a:pt x="2467769" y="577850"/>
                  </a:cubicBezTo>
                  <a:cubicBezTo>
                    <a:pt x="2462946" y="577850"/>
                    <a:pt x="2459037" y="573586"/>
                    <a:pt x="2459037" y="568325"/>
                  </a:cubicBezTo>
                  <a:cubicBezTo>
                    <a:pt x="2459037" y="563064"/>
                    <a:pt x="2462946" y="558800"/>
                    <a:pt x="2467769" y="558800"/>
                  </a:cubicBezTo>
                  <a:close/>
                  <a:moveTo>
                    <a:pt x="2424112" y="558800"/>
                  </a:moveTo>
                  <a:cubicBezTo>
                    <a:pt x="2429373" y="558800"/>
                    <a:pt x="2433637" y="563064"/>
                    <a:pt x="2433637" y="568325"/>
                  </a:cubicBezTo>
                  <a:cubicBezTo>
                    <a:pt x="2433637" y="573586"/>
                    <a:pt x="2429373" y="577850"/>
                    <a:pt x="2424112" y="577850"/>
                  </a:cubicBezTo>
                  <a:cubicBezTo>
                    <a:pt x="2418851" y="577850"/>
                    <a:pt x="2414587" y="573586"/>
                    <a:pt x="2414587" y="568325"/>
                  </a:cubicBezTo>
                  <a:cubicBezTo>
                    <a:pt x="2414587" y="563064"/>
                    <a:pt x="2418851" y="558800"/>
                    <a:pt x="2424112" y="558800"/>
                  </a:cubicBezTo>
                  <a:close/>
                  <a:moveTo>
                    <a:pt x="2381250" y="558800"/>
                  </a:moveTo>
                  <a:cubicBezTo>
                    <a:pt x="2386511" y="558800"/>
                    <a:pt x="2390775" y="563064"/>
                    <a:pt x="2390775" y="568325"/>
                  </a:cubicBezTo>
                  <a:cubicBezTo>
                    <a:pt x="2390775" y="573586"/>
                    <a:pt x="2386511" y="577850"/>
                    <a:pt x="2381250" y="577850"/>
                  </a:cubicBezTo>
                  <a:cubicBezTo>
                    <a:pt x="2375989" y="577850"/>
                    <a:pt x="2371725" y="573586"/>
                    <a:pt x="2371725" y="568325"/>
                  </a:cubicBezTo>
                  <a:cubicBezTo>
                    <a:pt x="2371725" y="563064"/>
                    <a:pt x="2375989" y="558800"/>
                    <a:pt x="2381250" y="558800"/>
                  </a:cubicBezTo>
                  <a:close/>
                  <a:moveTo>
                    <a:pt x="2338387" y="558800"/>
                  </a:moveTo>
                  <a:cubicBezTo>
                    <a:pt x="2343648" y="558800"/>
                    <a:pt x="2347912" y="563064"/>
                    <a:pt x="2347912" y="568325"/>
                  </a:cubicBezTo>
                  <a:cubicBezTo>
                    <a:pt x="2347912" y="573586"/>
                    <a:pt x="2343648" y="577850"/>
                    <a:pt x="2338387" y="577850"/>
                  </a:cubicBezTo>
                  <a:cubicBezTo>
                    <a:pt x="2333126" y="577850"/>
                    <a:pt x="2328862" y="573586"/>
                    <a:pt x="2328862" y="568325"/>
                  </a:cubicBezTo>
                  <a:cubicBezTo>
                    <a:pt x="2328862" y="563064"/>
                    <a:pt x="2333126" y="558800"/>
                    <a:pt x="2338387" y="558800"/>
                  </a:cubicBezTo>
                  <a:close/>
                  <a:moveTo>
                    <a:pt x="2295525" y="558800"/>
                  </a:moveTo>
                  <a:cubicBezTo>
                    <a:pt x="2300786" y="558800"/>
                    <a:pt x="2305050" y="563064"/>
                    <a:pt x="2305050" y="568325"/>
                  </a:cubicBezTo>
                  <a:cubicBezTo>
                    <a:pt x="2305050" y="573586"/>
                    <a:pt x="2300786" y="577850"/>
                    <a:pt x="2295525" y="577850"/>
                  </a:cubicBezTo>
                  <a:cubicBezTo>
                    <a:pt x="2290264" y="577850"/>
                    <a:pt x="2286000" y="573586"/>
                    <a:pt x="2286000" y="568325"/>
                  </a:cubicBezTo>
                  <a:cubicBezTo>
                    <a:pt x="2286000" y="563064"/>
                    <a:pt x="2290264" y="558800"/>
                    <a:pt x="2295525" y="558800"/>
                  </a:cubicBezTo>
                  <a:close/>
                  <a:moveTo>
                    <a:pt x="2252662" y="558800"/>
                  </a:moveTo>
                  <a:cubicBezTo>
                    <a:pt x="2257923" y="558800"/>
                    <a:pt x="2262187" y="563064"/>
                    <a:pt x="2262187" y="568325"/>
                  </a:cubicBezTo>
                  <a:cubicBezTo>
                    <a:pt x="2262187" y="573586"/>
                    <a:pt x="2257923" y="577850"/>
                    <a:pt x="2252662" y="577850"/>
                  </a:cubicBezTo>
                  <a:cubicBezTo>
                    <a:pt x="2247401" y="577850"/>
                    <a:pt x="2243137" y="573586"/>
                    <a:pt x="2243137" y="568325"/>
                  </a:cubicBezTo>
                  <a:cubicBezTo>
                    <a:pt x="2243137" y="563064"/>
                    <a:pt x="2247401" y="558800"/>
                    <a:pt x="2252662" y="558800"/>
                  </a:cubicBezTo>
                  <a:close/>
                  <a:moveTo>
                    <a:pt x="2209800" y="558800"/>
                  </a:moveTo>
                  <a:cubicBezTo>
                    <a:pt x="2215061" y="558800"/>
                    <a:pt x="2219325" y="563064"/>
                    <a:pt x="2219325" y="568325"/>
                  </a:cubicBezTo>
                  <a:cubicBezTo>
                    <a:pt x="2219325" y="573586"/>
                    <a:pt x="2215061" y="577850"/>
                    <a:pt x="2209800" y="577850"/>
                  </a:cubicBezTo>
                  <a:cubicBezTo>
                    <a:pt x="2204539" y="577850"/>
                    <a:pt x="2200275" y="573586"/>
                    <a:pt x="2200275" y="568325"/>
                  </a:cubicBezTo>
                  <a:cubicBezTo>
                    <a:pt x="2200275" y="563064"/>
                    <a:pt x="2204539" y="558800"/>
                    <a:pt x="2209800" y="558800"/>
                  </a:cubicBezTo>
                  <a:close/>
                  <a:moveTo>
                    <a:pt x="2166937" y="558800"/>
                  </a:moveTo>
                  <a:cubicBezTo>
                    <a:pt x="2172198" y="558800"/>
                    <a:pt x="2176462" y="563064"/>
                    <a:pt x="2176462" y="568325"/>
                  </a:cubicBezTo>
                  <a:cubicBezTo>
                    <a:pt x="2176462" y="573586"/>
                    <a:pt x="2172198" y="577850"/>
                    <a:pt x="2166937" y="577850"/>
                  </a:cubicBezTo>
                  <a:cubicBezTo>
                    <a:pt x="2161676" y="577850"/>
                    <a:pt x="2157412" y="573586"/>
                    <a:pt x="2157412" y="568325"/>
                  </a:cubicBezTo>
                  <a:cubicBezTo>
                    <a:pt x="2157412" y="563064"/>
                    <a:pt x="2161676" y="558800"/>
                    <a:pt x="2166937" y="558800"/>
                  </a:cubicBezTo>
                  <a:close/>
                  <a:moveTo>
                    <a:pt x="2124075" y="558800"/>
                  </a:moveTo>
                  <a:cubicBezTo>
                    <a:pt x="2129336" y="558800"/>
                    <a:pt x="2133600" y="563064"/>
                    <a:pt x="2133600" y="568325"/>
                  </a:cubicBezTo>
                  <a:cubicBezTo>
                    <a:pt x="2133600" y="573586"/>
                    <a:pt x="2129336" y="577850"/>
                    <a:pt x="2124075" y="577850"/>
                  </a:cubicBezTo>
                  <a:cubicBezTo>
                    <a:pt x="2118814" y="577850"/>
                    <a:pt x="2114550" y="573586"/>
                    <a:pt x="2114550" y="568325"/>
                  </a:cubicBezTo>
                  <a:cubicBezTo>
                    <a:pt x="2114550" y="563064"/>
                    <a:pt x="2118814" y="558800"/>
                    <a:pt x="2124075" y="558800"/>
                  </a:cubicBezTo>
                  <a:close/>
                  <a:moveTo>
                    <a:pt x="2081212" y="558800"/>
                  </a:moveTo>
                  <a:cubicBezTo>
                    <a:pt x="2086473" y="558800"/>
                    <a:pt x="2090737" y="563064"/>
                    <a:pt x="2090737" y="568325"/>
                  </a:cubicBezTo>
                  <a:cubicBezTo>
                    <a:pt x="2090737" y="573586"/>
                    <a:pt x="2086473" y="577850"/>
                    <a:pt x="2081212" y="577850"/>
                  </a:cubicBezTo>
                  <a:cubicBezTo>
                    <a:pt x="2075951" y="577850"/>
                    <a:pt x="2071687" y="573586"/>
                    <a:pt x="2071687" y="568325"/>
                  </a:cubicBezTo>
                  <a:cubicBezTo>
                    <a:pt x="2071687" y="563064"/>
                    <a:pt x="2075951" y="558800"/>
                    <a:pt x="2081212" y="558800"/>
                  </a:cubicBezTo>
                  <a:close/>
                  <a:moveTo>
                    <a:pt x="2038350" y="558800"/>
                  </a:moveTo>
                  <a:cubicBezTo>
                    <a:pt x="2043611" y="558800"/>
                    <a:pt x="2047875" y="563064"/>
                    <a:pt x="2047875" y="568325"/>
                  </a:cubicBezTo>
                  <a:cubicBezTo>
                    <a:pt x="2047875" y="573586"/>
                    <a:pt x="2043611" y="577850"/>
                    <a:pt x="2038350" y="577850"/>
                  </a:cubicBezTo>
                  <a:cubicBezTo>
                    <a:pt x="2033089" y="577850"/>
                    <a:pt x="2028825" y="573586"/>
                    <a:pt x="2028825" y="568325"/>
                  </a:cubicBezTo>
                  <a:cubicBezTo>
                    <a:pt x="2028825" y="563064"/>
                    <a:pt x="2033089" y="558800"/>
                    <a:pt x="2038350" y="558800"/>
                  </a:cubicBezTo>
                  <a:close/>
                  <a:moveTo>
                    <a:pt x="1994694" y="558800"/>
                  </a:moveTo>
                  <a:cubicBezTo>
                    <a:pt x="1999517" y="558800"/>
                    <a:pt x="2003426" y="563064"/>
                    <a:pt x="2003426" y="568325"/>
                  </a:cubicBezTo>
                  <a:cubicBezTo>
                    <a:pt x="2003426" y="573586"/>
                    <a:pt x="1999517" y="577850"/>
                    <a:pt x="1994694" y="577850"/>
                  </a:cubicBezTo>
                  <a:cubicBezTo>
                    <a:pt x="1989871" y="577850"/>
                    <a:pt x="1985962" y="573586"/>
                    <a:pt x="1985962" y="568325"/>
                  </a:cubicBezTo>
                  <a:cubicBezTo>
                    <a:pt x="1985962" y="563064"/>
                    <a:pt x="1989871" y="558800"/>
                    <a:pt x="1994694" y="558800"/>
                  </a:cubicBezTo>
                  <a:close/>
                  <a:moveTo>
                    <a:pt x="1951832" y="558800"/>
                  </a:moveTo>
                  <a:cubicBezTo>
                    <a:pt x="1956655" y="558800"/>
                    <a:pt x="1960564" y="563064"/>
                    <a:pt x="1960564" y="568325"/>
                  </a:cubicBezTo>
                  <a:cubicBezTo>
                    <a:pt x="1960564" y="573586"/>
                    <a:pt x="1956655" y="577850"/>
                    <a:pt x="1951832" y="577850"/>
                  </a:cubicBezTo>
                  <a:cubicBezTo>
                    <a:pt x="1947009" y="577850"/>
                    <a:pt x="1943100" y="573586"/>
                    <a:pt x="1943100" y="568325"/>
                  </a:cubicBezTo>
                  <a:cubicBezTo>
                    <a:pt x="1943100" y="563064"/>
                    <a:pt x="1947009" y="558800"/>
                    <a:pt x="1951832" y="558800"/>
                  </a:cubicBezTo>
                  <a:close/>
                  <a:moveTo>
                    <a:pt x="1908969" y="558800"/>
                  </a:moveTo>
                  <a:cubicBezTo>
                    <a:pt x="1913792" y="558800"/>
                    <a:pt x="1917701" y="563064"/>
                    <a:pt x="1917701" y="568325"/>
                  </a:cubicBezTo>
                  <a:cubicBezTo>
                    <a:pt x="1917701" y="573586"/>
                    <a:pt x="1913792" y="577850"/>
                    <a:pt x="1908969" y="577850"/>
                  </a:cubicBezTo>
                  <a:cubicBezTo>
                    <a:pt x="1904146" y="577850"/>
                    <a:pt x="1900237" y="573586"/>
                    <a:pt x="1900237" y="568325"/>
                  </a:cubicBezTo>
                  <a:cubicBezTo>
                    <a:pt x="1900237" y="563064"/>
                    <a:pt x="1904146" y="558800"/>
                    <a:pt x="1908969" y="558800"/>
                  </a:cubicBezTo>
                  <a:close/>
                  <a:moveTo>
                    <a:pt x="1866107" y="558800"/>
                  </a:moveTo>
                  <a:cubicBezTo>
                    <a:pt x="1870930" y="558800"/>
                    <a:pt x="1874839" y="563064"/>
                    <a:pt x="1874839" y="568325"/>
                  </a:cubicBezTo>
                  <a:cubicBezTo>
                    <a:pt x="1874839" y="573586"/>
                    <a:pt x="1870930" y="577850"/>
                    <a:pt x="1866107" y="577850"/>
                  </a:cubicBezTo>
                  <a:cubicBezTo>
                    <a:pt x="1861284" y="577850"/>
                    <a:pt x="1857375" y="573586"/>
                    <a:pt x="1857375" y="568325"/>
                  </a:cubicBezTo>
                  <a:cubicBezTo>
                    <a:pt x="1857375" y="563064"/>
                    <a:pt x="1861284" y="558800"/>
                    <a:pt x="1866107" y="558800"/>
                  </a:cubicBezTo>
                  <a:close/>
                  <a:moveTo>
                    <a:pt x="1822450" y="558800"/>
                  </a:moveTo>
                  <a:cubicBezTo>
                    <a:pt x="1827711" y="558800"/>
                    <a:pt x="1831975" y="563064"/>
                    <a:pt x="1831975" y="568325"/>
                  </a:cubicBezTo>
                  <a:cubicBezTo>
                    <a:pt x="1831975" y="573586"/>
                    <a:pt x="1827711" y="577850"/>
                    <a:pt x="1822450" y="577850"/>
                  </a:cubicBezTo>
                  <a:cubicBezTo>
                    <a:pt x="1817189" y="577850"/>
                    <a:pt x="1812925" y="573586"/>
                    <a:pt x="1812925" y="568325"/>
                  </a:cubicBezTo>
                  <a:cubicBezTo>
                    <a:pt x="1812925" y="563064"/>
                    <a:pt x="1817189" y="558800"/>
                    <a:pt x="1822450" y="558800"/>
                  </a:cubicBezTo>
                  <a:close/>
                  <a:moveTo>
                    <a:pt x="1436687" y="558800"/>
                  </a:moveTo>
                  <a:cubicBezTo>
                    <a:pt x="1441948" y="558800"/>
                    <a:pt x="1446212" y="563064"/>
                    <a:pt x="1446212" y="568325"/>
                  </a:cubicBezTo>
                  <a:cubicBezTo>
                    <a:pt x="1446212" y="573586"/>
                    <a:pt x="1441948" y="577850"/>
                    <a:pt x="1436687" y="577850"/>
                  </a:cubicBezTo>
                  <a:cubicBezTo>
                    <a:pt x="1431426" y="577850"/>
                    <a:pt x="1427162" y="573586"/>
                    <a:pt x="1427162" y="568325"/>
                  </a:cubicBezTo>
                  <a:cubicBezTo>
                    <a:pt x="1427162" y="563064"/>
                    <a:pt x="1431426" y="558800"/>
                    <a:pt x="1436687" y="558800"/>
                  </a:cubicBezTo>
                  <a:close/>
                  <a:moveTo>
                    <a:pt x="1465791" y="520700"/>
                  </a:moveTo>
                  <a:cubicBezTo>
                    <a:pt x="1466320" y="521716"/>
                    <a:pt x="1466849" y="523240"/>
                    <a:pt x="1466849" y="524764"/>
                  </a:cubicBezTo>
                  <a:cubicBezTo>
                    <a:pt x="1466849" y="529336"/>
                    <a:pt x="1462616" y="533400"/>
                    <a:pt x="1457853" y="533400"/>
                  </a:cubicBezTo>
                  <a:cubicBezTo>
                    <a:pt x="1457853" y="533400"/>
                    <a:pt x="1457853" y="533400"/>
                    <a:pt x="1457324" y="533400"/>
                  </a:cubicBezTo>
                  <a:cubicBezTo>
                    <a:pt x="1454678" y="533400"/>
                    <a:pt x="1452562" y="532384"/>
                    <a:pt x="1450974" y="530860"/>
                  </a:cubicBezTo>
                  <a:cubicBezTo>
                    <a:pt x="1455736" y="527304"/>
                    <a:pt x="1461028" y="524256"/>
                    <a:pt x="1465791" y="520700"/>
                  </a:cubicBezTo>
                  <a:close/>
                  <a:moveTo>
                    <a:pt x="2831828" y="515938"/>
                  </a:moveTo>
                  <a:cubicBezTo>
                    <a:pt x="2837271" y="515938"/>
                    <a:pt x="2841625" y="519930"/>
                    <a:pt x="2841625" y="524919"/>
                  </a:cubicBezTo>
                  <a:cubicBezTo>
                    <a:pt x="2841625" y="529410"/>
                    <a:pt x="2837271" y="533401"/>
                    <a:pt x="2831828" y="533401"/>
                  </a:cubicBezTo>
                  <a:cubicBezTo>
                    <a:pt x="2826385" y="533401"/>
                    <a:pt x="2822575" y="529410"/>
                    <a:pt x="2822575" y="524919"/>
                  </a:cubicBezTo>
                  <a:cubicBezTo>
                    <a:pt x="2822575" y="519930"/>
                    <a:pt x="2826385" y="516437"/>
                    <a:pt x="2831828" y="515938"/>
                  </a:cubicBezTo>
                  <a:close/>
                  <a:moveTo>
                    <a:pt x="2789237" y="515938"/>
                  </a:moveTo>
                  <a:cubicBezTo>
                    <a:pt x="2794498" y="515938"/>
                    <a:pt x="2798762" y="519847"/>
                    <a:pt x="2798762" y="524670"/>
                  </a:cubicBezTo>
                  <a:cubicBezTo>
                    <a:pt x="2798762" y="529493"/>
                    <a:pt x="2794498" y="533402"/>
                    <a:pt x="2789237" y="533402"/>
                  </a:cubicBezTo>
                  <a:cubicBezTo>
                    <a:pt x="2783976" y="533402"/>
                    <a:pt x="2779712" y="529493"/>
                    <a:pt x="2779712" y="524670"/>
                  </a:cubicBezTo>
                  <a:cubicBezTo>
                    <a:pt x="2779712" y="519847"/>
                    <a:pt x="2783976" y="515938"/>
                    <a:pt x="2789237" y="515938"/>
                  </a:cubicBezTo>
                  <a:close/>
                  <a:moveTo>
                    <a:pt x="2746375" y="515938"/>
                  </a:moveTo>
                  <a:cubicBezTo>
                    <a:pt x="2751636" y="515938"/>
                    <a:pt x="2755900" y="519847"/>
                    <a:pt x="2755900" y="524670"/>
                  </a:cubicBezTo>
                  <a:cubicBezTo>
                    <a:pt x="2755900" y="529493"/>
                    <a:pt x="2751636" y="533402"/>
                    <a:pt x="2746375" y="533402"/>
                  </a:cubicBezTo>
                  <a:cubicBezTo>
                    <a:pt x="2741114" y="533402"/>
                    <a:pt x="2736850" y="529493"/>
                    <a:pt x="2736850" y="524670"/>
                  </a:cubicBezTo>
                  <a:cubicBezTo>
                    <a:pt x="2736850" y="519847"/>
                    <a:pt x="2741114" y="515938"/>
                    <a:pt x="2746375" y="515938"/>
                  </a:cubicBezTo>
                  <a:close/>
                  <a:moveTo>
                    <a:pt x="2703512" y="515938"/>
                  </a:moveTo>
                  <a:cubicBezTo>
                    <a:pt x="2708773" y="515938"/>
                    <a:pt x="2713037" y="519847"/>
                    <a:pt x="2713037" y="524670"/>
                  </a:cubicBezTo>
                  <a:cubicBezTo>
                    <a:pt x="2713037" y="529493"/>
                    <a:pt x="2708773" y="533402"/>
                    <a:pt x="2703512" y="533402"/>
                  </a:cubicBezTo>
                  <a:cubicBezTo>
                    <a:pt x="2698251" y="533402"/>
                    <a:pt x="2693987" y="529493"/>
                    <a:pt x="2693987" y="524670"/>
                  </a:cubicBezTo>
                  <a:cubicBezTo>
                    <a:pt x="2693987" y="519847"/>
                    <a:pt x="2698251" y="515938"/>
                    <a:pt x="2703512" y="515938"/>
                  </a:cubicBezTo>
                  <a:close/>
                  <a:moveTo>
                    <a:pt x="2660650" y="515938"/>
                  </a:moveTo>
                  <a:cubicBezTo>
                    <a:pt x="2665911" y="515938"/>
                    <a:pt x="2670175" y="519847"/>
                    <a:pt x="2670175" y="524670"/>
                  </a:cubicBezTo>
                  <a:cubicBezTo>
                    <a:pt x="2670175" y="529493"/>
                    <a:pt x="2665911" y="533402"/>
                    <a:pt x="2660650" y="533402"/>
                  </a:cubicBezTo>
                  <a:cubicBezTo>
                    <a:pt x="2655389" y="533402"/>
                    <a:pt x="2651125" y="529493"/>
                    <a:pt x="2651125" y="524670"/>
                  </a:cubicBezTo>
                  <a:cubicBezTo>
                    <a:pt x="2651125" y="519847"/>
                    <a:pt x="2655389" y="515938"/>
                    <a:pt x="2660650" y="515938"/>
                  </a:cubicBezTo>
                  <a:close/>
                  <a:moveTo>
                    <a:pt x="2617787" y="515938"/>
                  </a:moveTo>
                  <a:cubicBezTo>
                    <a:pt x="2623048" y="515938"/>
                    <a:pt x="2627312" y="519847"/>
                    <a:pt x="2627312" y="524670"/>
                  </a:cubicBezTo>
                  <a:cubicBezTo>
                    <a:pt x="2627312" y="529493"/>
                    <a:pt x="2623048" y="533402"/>
                    <a:pt x="2617787" y="533402"/>
                  </a:cubicBezTo>
                  <a:cubicBezTo>
                    <a:pt x="2612526" y="533402"/>
                    <a:pt x="2608262" y="529493"/>
                    <a:pt x="2608262" y="524670"/>
                  </a:cubicBezTo>
                  <a:cubicBezTo>
                    <a:pt x="2608262" y="519847"/>
                    <a:pt x="2612526" y="515938"/>
                    <a:pt x="2617787" y="515938"/>
                  </a:cubicBezTo>
                  <a:close/>
                  <a:moveTo>
                    <a:pt x="2574925" y="515938"/>
                  </a:moveTo>
                  <a:cubicBezTo>
                    <a:pt x="2580186" y="515938"/>
                    <a:pt x="2584450" y="519847"/>
                    <a:pt x="2584450" y="524670"/>
                  </a:cubicBezTo>
                  <a:cubicBezTo>
                    <a:pt x="2584450" y="529493"/>
                    <a:pt x="2580186" y="533402"/>
                    <a:pt x="2574925" y="533402"/>
                  </a:cubicBezTo>
                  <a:cubicBezTo>
                    <a:pt x="2569664" y="533402"/>
                    <a:pt x="2565400" y="529493"/>
                    <a:pt x="2565400" y="524670"/>
                  </a:cubicBezTo>
                  <a:cubicBezTo>
                    <a:pt x="2565400" y="519847"/>
                    <a:pt x="2569664" y="515938"/>
                    <a:pt x="2574925" y="515938"/>
                  </a:cubicBezTo>
                  <a:close/>
                  <a:moveTo>
                    <a:pt x="2531269" y="515938"/>
                  </a:moveTo>
                  <a:cubicBezTo>
                    <a:pt x="2536092" y="515938"/>
                    <a:pt x="2540001" y="519847"/>
                    <a:pt x="2540001" y="524670"/>
                  </a:cubicBezTo>
                  <a:cubicBezTo>
                    <a:pt x="2540001" y="529493"/>
                    <a:pt x="2536092" y="533402"/>
                    <a:pt x="2531269" y="533402"/>
                  </a:cubicBezTo>
                  <a:cubicBezTo>
                    <a:pt x="2526446" y="533402"/>
                    <a:pt x="2522537" y="529493"/>
                    <a:pt x="2522537" y="524670"/>
                  </a:cubicBezTo>
                  <a:cubicBezTo>
                    <a:pt x="2522537" y="519847"/>
                    <a:pt x="2526446" y="515938"/>
                    <a:pt x="2531269" y="515938"/>
                  </a:cubicBezTo>
                  <a:close/>
                  <a:moveTo>
                    <a:pt x="2487893" y="515938"/>
                  </a:moveTo>
                  <a:cubicBezTo>
                    <a:pt x="2487893" y="515938"/>
                    <a:pt x="2487893" y="515938"/>
                    <a:pt x="2488406" y="515938"/>
                  </a:cubicBezTo>
                  <a:cubicBezTo>
                    <a:pt x="2493543" y="515938"/>
                    <a:pt x="2497138" y="519930"/>
                    <a:pt x="2497138" y="524919"/>
                  </a:cubicBezTo>
                  <a:cubicBezTo>
                    <a:pt x="2497138" y="529410"/>
                    <a:pt x="2493543" y="533401"/>
                    <a:pt x="2488406" y="533401"/>
                  </a:cubicBezTo>
                  <a:cubicBezTo>
                    <a:pt x="2488406" y="533401"/>
                    <a:pt x="2488406" y="533401"/>
                    <a:pt x="2487893" y="533401"/>
                  </a:cubicBezTo>
                  <a:cubicBezTo>
                    <a:pt x="2483270" y="533401"/>
                    <a:pt x="2479675" y="529410"/>
                    <a:pt x="2479675" y="524919"/>
                  </a:cubicBezTo>
                  <a:cubicBezTo>
                    <a:pt x="2479675" y="519930"/>
                    <a:pt x="2483270" y="516437"/>
                    <a:pt x="2487893" y="515938"/>
                  </a:cubicBezTo>
                  <a:close/>
                  <a:moveTo>
                    <a:pt x="2446337" y="515938"/>
                  </a:moveTo>
                  <a:cubicBezTo>
                    <a:pt x="2451598" y="515938"/>
                    <a:pt x="2455862" y="519847"/>
                    <a:pt x="2455862" y="524670"/>
                  </a:cubicBezTo>
                  <a:cubicBezTo>
                    <a:pt x="2455862" y="529493"/>
                    <a:pt x="2451598" y="533402"/>
                    <a:pt x="2446337" y="533402"/>
                  </a:cubicBezTo>
                  <a:cubicBezTo>
                    <a:pt x="2441076" y="533402"/>
                    <a:pt x="2436812" y="529493"/>
                    <a:pt x="2436812" y="524670"/>
                  </a:cubicBezTo>
                  <a:cubicBezTo>
                    <a:pt x="2436812" y="519847"/>
                    <a:pt x="2441076" y="515938"/>
                    <a:pt x="2446337" y="515938"/>
                  </a:cubicBezTo>
                  <a:close/>
                  <a:moveTo>
                    <a:pt x="2402682" y="515938"/>
                  </a:moveTo>
                  <a:cubicBezTo>
                    <a:pt x="2407505" y="515938"/>
                    <a:pt x="2411414" y="519847"/>
                    <a:pt x="2411414" y="524670"/>
                  </a:cubicBezTo>
                  <a:cubicBezTo>
                    <a:pt x="2411414" y="529493"/>
                    <a:pt x="2407505" y="533402"/>
                    <a:pt x="2402682" y="533402"/>
                  </a:cubicBezTo>
                  <a:cubicBezTo>
                    <a:pt x="2397859" y="533402"/>
                    <a:pt x="2393950" y="529493"/>
                    <a:pt x="2393950" y="524670"/>
                  </a:cubicBezTo>
                  <a:cubicBezTo>
                    <a:pt x="2393950" y="519847"/>
                    <a:pt x="2397859" y="515938"/>
                    <a:pt x="2402682" y="515938"/>
                  </a:cubicBezTo>
                  <a:close/>
                  <a:moveTo>
                    <a:pt x="2359819" y="515938"/>
                  </a:moveTo>
                  <a:cubicBezTo>
                    <a:pt x="2364642" y="515938"/>
                    <a:pt x="2368551" y="519847"/>
                    <a:pt x="2368551" y="524670"/>
                  </a:cubicBezTo>
                  <a:cubicBezTo>
                    <a:pt x="2368551" y="529493"/>
                    <a:pt x="2364642" y="533402"/>
                    <a:pt x="2359819" y="533402"/>
                  </a:cubicBezTo>
                  <a:cubicBezTo>
                    <a:pt x="2354996" y="533402"/>
                    <a:pt x="2351087" y="529493"/>
                    <a:pt x="2351087" y="524670"/>
                  </a:cubicBezTo>
                  <a:cubicBezTo>
                    <a:pt x="2351087" y="519847"/>
                    <a:pt x="2354996" y="515938"/>
                    <a:pt x="2359819" y="515938"/>
                  </a:cubicBezTo>
                  <a:close/>
                  <a:moveTo>
                    <a:pt x="2316162" y="515938"/>
                  </a:moveTo>
                  <a:cubicBezTo>
                    <a:pt x="2321423" y="515938"/>
                    <a:pt x="2325687" y="519847"/>
                    <a:pt x="2325687" y="524670"/>
                  </a:cubicBezTo>
                  <a:cubicBezTo>
                    <a:pt x="2325687" y="529493"/>
                    <a:pt x="2321423" y="533402"/>
                    <a:pt x="2316162" y="533402"/>
                  </a:cubicBezTo>
                  <a:cubicBezTo>
                    <a:pt x="2310901" y="533402"/>
                    <a:pt x="2306637" y="529493"/>
                    <a:pt x="2306637" y="524670"/>
                  </a:cubicBezTo>
                  <a:cubicBezTo>
                    <a:pt x="2306637" y="519847"/>
                    <a:pt x="2310901" y="515938"/>
                    <a:pt x="2316162" y="515938"/>
                  </a:cubicBezTo>
                  <a:close/>
                  <a:moveTo>
                    <a:pt x="2273300" y="515938"/>
                  </a:moveTo>
                  <a:cubicBezTo>
                    <a:pt x="2278561" y="515938"/>
                    <a:pt x="2282825" y="519847"/>
                    <a:pt x="2282825" y="524670"/>
                  </a:cubicBezTo>
                  <a:cubicBezTo>
                    <a:pt x="2282825" y="529493"/>
                    <a:pt x="2278561" y="533402"/>
                    <a:pt x="2273300" y="533402"/>
                  </a:cubicBezTo>
                  <a:cubicBezTo>
                    <a:pt x="2268039" y="533402"/>
                    <a:pt x="2263775" y="529493"/>
                    <a:pt x="2263775" y="524670"/>
                  </a:cubicBezTo>
                  <a:cubicBezTo>
                    <a:pt x="2263775" y="519847"/>
                    <a:pt x="2268039" y="515938"/>
                    <a:pt x="2273300" y="515938"/>
                  </a:cubicBezTo>
                  <a:close/>
                  <a:moveTo>
                    <a:pt x="2230437" y="515938"/>
                  </a:moveTo>
                  <a:cubicBezTo>
                    <a:pt x="2235698" y="515938"/>
                    <a:pt x="2239962" y="519847"/>
                    <a:pt x="2239962" y="524670"/>
                  </a:cubicBezTo>
                  <a:cubicBezTo>
                    <a:pt x="2239962" y="529493"/>
                    <a:pt x="2235698" y="533402"/>
                    <a:pt x="2230437" y="533402"/>
                  </a:cubicBezTo>
                  <a:cubicBezTo>
                    <a:pt x="2225176" y="533402"/>
                    <a:pt x="2220912" y="529493"/>
                    <a:pt x="2220912" y="524670"/>
                  </a:cubicBezTo>
                  <a:cubicBezTo>
                    <a:pt x="2220912" y="519847"/>
                    <a:pt x="2225176" y="515938"/>
                    <a:pt x="2230437" y="515938"/>
                  </a:cubicBezTo>
                  <a:close/>
                  <a:moveTo>
                    <a:pt x="2187575" y="515938"/>
                  </a:moveTo>
                  <a:cubicBezTo>
                    <a:pt x="2192836" y="515938"/>
                    <a:pt x="2197100" y="519847"/>
                    <a:pt x="2197100" y="524670"/>
                  </a:cubicBezTo>
                  <a:cubicBezTo>
                    <a:pt x="2197100" y="529493"/>
                    <a:pt x="2192836" y="533402"/>
                    <a:pt x="2187575" y="533402"/>
                  </a:cubicBezTo>
                  <a:cubicBezTo>
                    <a:pt x="2182314" y="533402"/>
                    <a:pt x="2178050" y="529493"/>
                    <a:pt x="2178050" y="524670"/>
                  </a:cubicBezTo>
                  <a:cubicBezTo>
                    <a:pt x="2178050" y="519847"/>
                    <a:pt x="2182314" y="515938"/>
                    <a:pt x="2187575" y="515938"/>
                  </a:cubicBezTo>
                  <a:close/>
                  <a:moveTo>
                    <a:pt x="2144440" y="515938"/>
                  </a:moveTo>
                  <a:cubicBezTo>
                    <a:pt x="2144440" y="515938"/>
                    <a:pt x="2144440" y="515938"/>
                    <a:pt x="2144984" y="515938"/>
                  </a:cubicBezTo>
                  <a:cubicBezTo>
                    <a:pt x="2149883" y="515938"/>
                    <a:pt x="2154237" y="519930"/>
                    <a:pt x="2154237" y="524919"/>
                  </a:cubicBezTo>
                  <a:cubicBezTo>
                    <a:pt x="2154237" y="529410"/>
                    <a:pt x="2149883" y="533401"/>
                    <a:pt x="2144984" y="533401"/>
                  </a:cubicBezTo>
                  <a:cubicBezTo>
                    <a:pt x="2144984" y="533401"/>
                    <a:pt x="2144984" y="533401"/>
                    <a:pt x="2144440" y="533401"/>
                  </a:cubicBezTo>
                  <a:cubicBezTo>
                    <a:pt x="2139541" y="533401"/>
                    <a:pt x="2135187" y="529410"/>
                    <a:pt x="2135187" y="524919"/>
                  </a:cubicBezTo>
                  <a:cubicBezTo>
                    <a:pt x="2135187" y="519930"/>
                    <a:pt x="2139541" y="516437"/>
                    <a:pt x="2144440" y="515938"/>
                  </a:cubicBezTo>
                  <a:close/>
                  <a:moveTo>
                    <a:pt x="2101850" y="515938"/>
                  </a:moveTo>
                  <a:cubicBezTo>
                    <a:pt x="2107111" y="515938"/>
                    <a:pt x="2111375" y="519847"/>
                    <a:pt x="2111375" y="524670"/>
                  </a:cubicBezTo>
                  <a:cubicBezTo>
                    <a:pt x="2111375" y="529493"/>
                    <a:pt x="2107111" y="533402"/>
                    <a:pt x="2101850" y="533402"/>
                  </a:cubicBezTo>
                  <a:cubicBezTo>
                    <a:pt x="2096589" y="533402"/>
                    <a:pt x="2092325" y="529493"/>
                    <a:pt x="2092325" y="524670"/>
                  </a:cubicBezTo>
                  <a:cubicBezTo>
                    <a:pt x="2092325" y="519847"/>
                    <a:pt x="2096589" y="515938"/>
                    <a:pt x="2101850" y="515938"/>
                  </a:cubicBezTo>
                  <a:close/>
                  <a:moveTo>
                    <a:pt x="2058987" y="515938"/>
                  </a:moveTo>
                  <a:cubicBezTo>
                    <a:pt x="2064248" y="515938"/>
                    <a:pt x="2068512" y="519847"/>
                    <a:pt x="2068512" y="524670"/>
                  </a:cubicBezTo>
                  <a:cubicBezTo>
                    <a:pt x="2068512" y="529493"/>
                    <a:pt x="2064248" y="533402"/>
                    <a:pt x="2058987" y="533402"/>
                  </a:cubicBezTo>
                  <a:cubicBezTo>
                    <a:pt x="2053726" y="533402"/>
                    <a:pt x="2049462" y="529493"/>
                    <a:pt x="2049462" y="524670"/>
                  </a:cubicBezTo>
                  <a:cubicBezTo>
                    <a:pt x="2049462" y="519847"/>
                    <a:pt x="2053726" y="515938"/>
                    <a:pt x="2058987" y="515938"/>
                  </a:cubicBezTo>
                  <a:close/>
                  <a:moveTo>
                    <a:pt x="2016125" y="515938"/>
                  </a:moveTo>
                  <a:cubicBezTo>
                    <a:pt x="2021386" y="515938"/>
                    <a:pt x="2025650" y="519847"/>
                    <a:pt x="2025650" y="524670"/>
                  </a:cubicBezTo>
                  <a:cubicBezTo>
                    <a:pt x="2025650" y="529493"/>
                    <a:pt x="2021386" y="533402"/>
                    <a:pt x="2016125" y="533402"/>
                  </a:cubicBezTo>
                  <a:cubicBezTo>
                    <a:pt x="2010864" y="533402"/>
                    <a:pt x="2006600" y="529493"/>
                    <a:pt x="2006600" y="524670"/>
                  </a:cubicBezTo>
                  <a:cubicBezTo>
                    <a:pt x="2006600" y="519847"/>
                    <a:pt x="2010864" y="515938"/>
                    <a:pt x="2016125" y="515938"/>
                  </a:cubicBezTo>
                  <a:close/>
                  <a:moveTo>
                    <a:pt x="1973262" y="515938"/>
                  </a:moveTo>
                  <a:cubicBezTo>
                    <a:pt x="1978523" y="515938"/>
                    <a:pt x="1982787" y="519847"/>
                    <a:pt x="1982787" y="524670"/>
                  </a:cubicBezTo>
                  <a:cubicBezTo>
                    <a:pt x="1982787" y="529493"/>
                    <a:pt x="1978523" y="533402"/>
                    <a:pt x="1973262" y="533402"/>
                  </a:cubicBezTo>
                  <a:cubicBezTo>
                    <a:pt x="1968001" y="533402"/>
                    <a:pt x="1963737" y="529493"/>
                    <a:pt x="1963737" y="524670"/>
                  </a:cubicBezTo>
                  <a:cubicBezTo>
                    <a:pt x="1963737" y="519847"/>
                    <a:pt x="1968001" y="515938"/>
                    <a:pt x="1973262" y="515938"/>
                  </a:cubicBezTo>
                  <a:close/>
                  <a:moveTo>
                    <a:pt x="1930400" y="515938"/>
                  </a:moveTo>
                  <a:cubicBezTo>
                    <a:pt x="1935661" y="515938"/>
                    <a:pt x="1939925" y="519847"/>
                    <a:pt x="1939925" y="524670"/>
                  </a:cubicBezTo>
                  <a:cubicBezTo>
                    <a:pt x="1939925" y="529493"/>
                    <a:pt x="1935661" y="533402"/>
                    <a:pt x="1930400" y="533402"/>
                  </a:cubicBezTo>
                  <a:cubicBezTo>
                    <a:pt x="1925139" y="533402"/>
                    <a:pt x="1920875" y="529493"/>
                    <a:pt x="1920875" y="524670"/>
                  </a:cubicBezTo>
                  <a:cubicBezTo>
                    <a:pt x="1920875" y="519847"/>
                    <a:pt x="1925139" y="515938"/>
                    <a:pt x="1930400" y="515938"/>
                  </a:cubicBezTo>
                  <a:close/>
                  <a:moveTo>
                    <a:pt x="1886744" y="515938"/>
                  </a:moveTo>
                  <a:cubicBezTo>
                    <a:pt x="1891567" y="515938"/>
                    <a:pt x="1895476" y="519847"/>
                    <a:pt x="1895476" y="524670"/>
                  </a:cubicBezTo>
                  <a:cubicBezTo>
                    <a:pt x="1895476" y="529493"/>
                    <a:pt x="1891567" y="533402"/>
                    <a:pt x="1886744" y="533402"/>
                  </a:cubicBezTo>
                  <a:cubicBezTo>
                    <a:pt x="1881921" y="533402"/>
                    <a:pt x="1878012" y="529493"/>
                    <a:pt x="1878012" y="524670"/>
                  </a:cubicBezTo>
                  <a:cubicBezTo>
                    <a:pt x="1878012" y="519847"/>
                    <a:pt x="1881921" y="515938"/>
                    <a:pt x="1886744" y="515938"/>
                  </a:cubicBezTo>
                  <a:close/>
                  <a:moveTo>
                    <a:pt x="1843882" y="515938"/>
                  </a:moveTo>
                  <a:cubicBezTo>
                    <a:pt x="1848705" y="515938"/>
                    <a:pt x="1852614" y="519847"/>
                    <a:pt x="1852614" y="524670"/>
                  </a:cubicBezTo>
                  <a:cubicBezTo>
                    <a:pt x="1852614" y="529493"/>
                    <a:pt x="1848705" y="533402"/>
                    <a:pt x="1843882" y="533402"/>
                  </a:cubicBezTo>
                  <a:cubicBezTo>
                    <a:pt x="1839059" y="533402"/>
                    <a:pt x="1835150" y="529493"/>
                    <a:pt x="1835150" y="524670"/>
                  </a:cubicBezTo>
                  <a:cubicBezTo>
                    <a:pt x="1835150" y="519847"/>
                    <a:pt x="1839059" y="515938"/>
                    <a:pt x="1843882" y="515938"/>
                  </a:cubicBezTo>
                  <a:close/>
                  <a:moveTo>
                    <a:pt x="1800505" y="515938"/>
                  </a:moveTo>
                  <a:cubicBezTo>
                    <a:pt x="1800505" y="515938"/>
                    <a:pt x="1800505" y="515938"/>
                    <a:pt x="1801018" y="515938"/>
                  </a:cubicBezTo>
                  <a:cubicBezTo>
                    <a:pt x="1806155" y="515938"/>
                    <a:pt x="1809750" y="519930"/>
                    <a:pt x="1809750" y="524919"/>
                  </a:cubicBezTo>
                  <a:cubicBezTo>
                    <a:pt x="1809750" y="529410"/>
                    <a:pt x="1806155" y="533401"/>
                    <a:pt x="1801018" y="533401"/>
                  </a:cubicBezTo>
                  <a:cubicBezTo>
                    <a:pt x="1801018" y="533401"/>
                    <a:pt x="1801018" y="533401"/>
                    <a:pt x="1800505" y="533401"/>
                  </a:cubicBezTo>
                  <a:cubicBezTo>
                    <a:pt x="1795882" y="533401"/>
                    <a:pt x="1792287" y="529410"/>
                    <a:pt x="1792287" y="524919"/>
                  </a:cubicBezTo>
                  <a:cubicBezTo>
                    <a:pt x="1792287" y="519930"/>
                    <a:pt x="1795882" y="516437"/>
                    <a:pt x="1800505" y="515938"/>
                  </a:cubicBezTo>
                  <a:close/>
                  <a:moveTo>
                    <a:pt x="1758156" y="515938"/>
                  </a:moveTo>
                  <a:cubicBezTo>
                    <a:pt x="1762979" y="515938"/>
                    <a:pt x="1766888" y="519847"/>
                    <a:pt x="1766888" y="524670"/>
                  </a:cubicBezTo>
                  <a:cubicBezTo>
                    <a:pt x="1766888" y="529493"/>
                    <a:pt x="1762979" y="533402"/>
                    <a:pt x="1758156" y="533402"/>
                  </a:cubicBezTo>
                  <a:cubicBezTo>
                    <a:pt x="1753333" y="533402"/>
                    <a:pt x="1749424" y="529493"/>
                    <a:pt x="1749424" y="524670"/>
                  </a:cubicBezTo>
                  <a:cubicBezTo>
                    <a:pt x="1749424" y="519847"/>
                    <a:pt x="1753333" y="515938"/>
                    <a:pt x="1758156" y="515938"/>
                  </a:cubicBezTo>
                  <a:close/>
                  <a:moveTo>
                    <a:pt x="1714499" y="515938"/>
                  </a:moveTo>
                  <a:cubicBezTo>
                    <a:pt x="1719760" y="515938"/>
                    <a:pt x="1724024" y="519847"/>
                    <a:pt x="1724024" y="524670"/>
                  </a:cubicBezTo>
                  <a:cubicBezTo>
                    <a:pt x="1724024" y="529493"/>
                    <a:pt x="1719760" y="533402"/>
                    <a:pt x="1714499" y="533402"/>
                  </a:cubicBezTo>
                  <a:cubicBezTo>
                    <a:pt x="1709238" y="533402"/>
                    <a:pt x="1704974" y="529493"/>
                    <a:pt x="1704974" y="524670"/>
                  </a:cubicBezTo>
                  <a:cubicBezTo>
                    <a:pt x="1704974" y="519847"/>
                    <a:pt x="1709238" y="515938"/>
                    <a:pt x="1714499" y="515938"/>
                  </a:cubicBezTo>
                  <a:close/>
                  <a:moveTo>
                    <a:pt x="1671637" y="515938"/>
                  </a:moveTo>
                  <a:cubicBezTo>
                    <a:pt x="1676898" y="515938"/>
                    <a:pt x="1681162" y="519847"/>
                    <a:pt x="1681162" y="524670"/>
                  </a:cubicBezTo>
                  <a:cubicBezTo>
                    <a:pt x="1681162" y="529493"/>
                    <a:pt x="1676898" y="533402"/>
                    <a:pt x="1671637" y="533402"/>
                  </a:cubicBezTo>
                  <a:cubicBezTo>
                    <a:pt x="1666376" y="533402"/>
                    <a:pt x="1662112" y="529493"/>
                    <a:pt x="1662112" y="524670"/>
                  </a:cubicBezTo>
                  <a:cubicBezTo>
                    <a:pt x="1662112" y="519847"/>
                    <a:pt x="1666376" y="515938"/>
                    <a:pt x="1671637" y="515938"/>
                  </a:cubicBezTo>
                  <a:close/>
                  <a:moveTo>
                    <a:pt x="1628774" y="515938"/>
                  </a:moveTo>
                  <a:cubicBezTo>
                    <a:pt x="1634035" y="515938"/>
                    <a:pt x="1638299" y="519847"/>
                    <a:pt x="1638299" y="524670"/>
                  </a:cubicBezTo>
                  <a:cubicBezTo>
                    <a:pt x="1638299" y="529493"/>
                    <a:pt x="1634035" y="533402"/>
                    <a:pt x="1628774" y="533402"/>
                  </a:cubicBezTo>
                  <a:cubicBezTo>
                    <a:pt x="1623513" y="533402"/>
                    <a:pt x="1619249" y="529493"/>
                    <a:pt x="1619249" y="524670"/>
                  </a:cubicBezTo>
                  <a:cubicBezTo>
                    <a:pt x="1619249" y="519847"/>
                    <a:pt x="1623513" y="515938"/>
                    <a:pt x="1628774" y="515938"/>
                  </a:cubicBezTo>
                  <a:close/>
                  <a:moveTo>
                    <a:pt x="1585912" y="515938"/>
                  </a:moveTo>
                  <a:cubicBezTo>
                    <a:pt x="1591173" y="515938"/>
                    <a:pt x="1595437" y="519847"/>
                    <a:pt x="1595437" y="524670"/>
                  </a:cubicBezTo>
                  <a:cubicBezTo>
                    <a:pt x="1595437" y="529493"/>
                    <a:pt x="1591173" y="533402"/>
                    <a:pt x="1585912" y="533402"/>
                  </a:cubicBezTo>
                  <a:cubicBezTo>
                    <a:pt x="1580651" y="533402"/>
                    <a:pt x="1576387" y="529493"/>
                    <a:pt x="1576387" y="524670"/>
                  </a:cubicBezTo>
                  <a:cubicBezTo>
                    <a:pt x="1576387" y="519847"/>
                    <a:pt x="1580651" y="515938"/>
                    <a:pt x="1585912" y="515938"/>
                  </a:cubicBezTo>
                  <a:close/>
                  <a:moveTo>
                    <a:pt x="1543049" y="515938"/>
                  </a:moveTo>
                  <a:cubicBezTo>
                    <a:pt x="1548310" y="515938"/>
                    <a:pt x="1552574" y="519847"/>
                    <a:pt x="1552574" y="524670"/>
                  </a:cubicBezTo>
                  <a:cubicBezTo>
                    <a:pt x="1552574" y="529493"/>
                    <a:pt x="1548310" y="533402"/>
                    <a:pt x="1543049" y="533402"/>
                  </a:cubicBezTo>
                  <a:cubicBezTo>
                    <a:pt x="1537788" y="533402"/>
                    <a:pt x="1533524" y="529493"/>
                    <a:pt x="1533524" y="524670"/>
                  </a:cubicBezTo>
                  <a:cubicBezTo>
                    <a:pt x="1533524" y="519847"/>
                    <a:pt x="1537788" y="515938"/>
                    <a:pt x="1543049" y="515938"/>
                  </a:cubicBezTo>
                  <a:close/>
                  <a:moveTo>
                    <a:pt x="1500187" y="515938"/>
                  </a:moveTo>
                  <a:cubicBezTo>
                    <a:pt x="1505448" y="515938"/>
                    <a:pt x="1509712" y="519847"/>
                    <a:pt x="1509712" y="524670"/>
                  </a:cubicBezTo>
                  <a:cubicBezTo>
                    <a:pt x="1509712" y="529493"/>
                    <a:pt x="1505448" y="533402"/>
                    <a:pt x="1500187" y="533402"/>
                  </a:cubicBezTo>
                  <a:cubicBezTo>
                    <a:pt x="1494926" y="533402"/>
                    <a:pt x="1490662" y="529493"/>
                    <a:pt x="1490662" y="524670"/>
                  </a:cubicBezTo>
                  <a:cubicBezTo>
                    <a:pt x="1490662" y="519847"/>
                    <a:pt x="1494926" y="515938"/>
                    <a:pt x="1500187" y="515938"/>
                  </a:cubicBezTo>
                  <a:close/>
                  <a:moveTo>
                    <a:pt x="1528762" y="474663"/>
                  </a:moveTo>
                  <a:cubicBezTo>
                    <a:pt x="1530879" y="476251"/>
                    <a:pt x="1531937" y="478896"/>
                    <a:pt x="1531937" y="481542"/>
                  </a:cubicBezTo>
                  <a:cubicBezTo>
                    <a:pt x="1531937" y="486834"/>
                    <a:pt x="1527704" y="490538"/>
                    <a:pt x="1522941" y="490538"/>
                  </a:cubicBezTo>
                  <a:cubicBezTo>
                    <a:pt x="1519237" y="490538"/>
                    <a:pt x="1516062" y="488421"/>
                    <a:pt x="1514474" y="485246"/>
                  </a:cubicBezTo>
                  <a:cubicBezTo>
                    <a:pt x="1519237" y="481542"/>
                    <a:pt x="1523999" y="477838"/>
                    <a:pt x="1528762" y="474663"/>
                  </a:cubicBezTo>
                  <a:close/>
                  <a:moveTo>
                    <a:pt x="2854739" y="471488"/>
                  </a:moveTo>
                  <a:cubicBezTo>
                    <a:pt x="2854739" y="471488"/>
                    <a:pt x="2855291" y="472032"/>
                    <a:pt x="2855843" y="472032"/>
                  </a:cubicBezTo>
                  <a:cubicBezTo>
                    <a:pt x="2856396" y="478020"/>
                    <a:pt x="2856948" y="484007"/>
                    <a:pt x="2857500" y="490538"/>
                  </a:cubicBezTo>
                  <a:cubicBezTo>
                    <a:pt x="2856396" y="490538"/>
                    <a:pt x="2855291" y="490538"/>
                    <a:pt x="2854739" y="490538"/>
                  </a:cubicBezTo>
                  <a:cubicBezTo>
                    <a:pt x="2849217" y="490538"/>
                    <a:pt x="2844800" y="486728"/>
                    <a:pt x="2844800" y="481285"/>
                  </a:cubicBezTo>
                  <a:cubicBezTo>
                    <a:pt x="2844800" y="475842"/>
                    <a:pt x="2849217" y="471488"/>
                    <a:pt x="2854739" y="471488"/>
                  </a:cubicBezTo>
                  <a:close/>
                  <a:moveTo>
                    <a:pt x="2811462" y="471488"/>
                  </a:moveTo>
                  <a:cubicBezTo>
                    <a:pt x="2816723" y="471488"/>
                    <a:pt x="2820987" y="475752"/>
                    <a:pt x="2820987" y="481013"/>
                  </a:cubicBezTo>
                  <a:cubicBezTo>
                    <a:pt x="2820987" y="486274"/>
                    <a:pt x="2816723" y="490538"/>
                    <a:pt x="2811462" y="490538"/>
                  </a:cubicBezTo>
                  <a:cubicBezTo>
                    <a:pt x="2806201" y="490538"/>
                    <a:pt x="2801937" y="486274"/>
                    <a:pt x="2801937" y="481013"/>
                  </a:cubicBezTo>
                  <a:cubicBezTo>
                    <a:pt x="2801937" y="475752"/>
                    <a:pt x="2806201" y="471488"/>
                    <a:pt x="2811462" y="471488"/>
                  </a:cubicBezTo>
                  <a:close/>
                  <a:moveTo>
                    <a:pt x="2768600" y="471488"/>
                  </a:moveTo>
                  <a:cubicBezTo>
                    <a:pt x="2773861" y="471488"/>
                    <a:pt x="2778125" y="475752"/>
                    <a:pt x="2778125" y="481013"/>
                  </a:cubicBezTo>
                  <a:cubicBezTo>
                    <a:pt x="2778125" y="486274"/>
                    <a:pt x="2773861" y="490538"/>
                    <a:pt x="2768600" y="490538"/>
                  </a:cubicBezTo>
                  <a:cubicBezTo>
                    <a:pt x="2763339" y="490538"/>
                    <a:pt x="2759075" y="486274"/>
                    <a:pt x="2759075" y="481013"/>
                  </a:cubicBezTo>
                  <a:cubicBezTo>
                    <a:pt x="2759075" y="475752"/>
                    <a:pt x="2763339" y="471488"/>
                    <a:pt x="2768600" y="471488"/>
                  </a:cubicBezTo>
                  <a:close/>
                  <a:moveTo>
                    <a:pt x="2725737" y="471488"/>
                  </a:moveTo>
                  <a:cubicBezTo>
                    <a:pt x="2730998" y="471488"/>
                    <a:pt x="2735262" y="475752"/>
                    <a:pt x="2735262" y="481013"/>
                  </a:cubicBezTo>
                  <a:cubicBezTo>
                    <a:pt x="2735262" y="486274"/>
                    <a:pt x="2730998" y="490538"/>
                    <a:pt x="2725737" y="490538"/>
                  </a:cubicBezTo>
                  <a:cubicBezTo>
                    <a:pt x="2720476" y="490538"/>
                    <a:pt x="2716212" y="486274"/>
                    <a:pt x="2716212" y="481013"/>
                  </a:cubicBezTo>
                  <a:cubicBezTo>
                    <a:pt x="2716212" y="475752"/>
                    <a:pt x="2720476" y="471488"/>
                    <a:pt x="2725737" y="471488"/>
                  </a:cubicBezTo>
                  <a:close/>
                  <a:moveTo>
                    <a:pt x="2682875" y="471488"/>
                  </a:moveTo>
                  <a:cubicBezTo>
                    <a:pt x="2688136" y="471488"/>
                    <a:pt x="2692400" y="475752"/>
                    <a:pt x="2692400" y="481013"/>
                  </a:cubicBezTo>
                  <a:cubicBezTo>
                    <a:pt x="2692400" y="486274"/>
                    <a:pt x="2688136" y="490538"/>
                    <a:pt x="2682875" y="490538"/>
                  </a:cubicBezTo>
                  <a:cubicBezTo>
                    <a:pt x="2677614" y="490538"/>
                    <a:pt x="2673350" y="486274"/>
                    <a:pt x="2673350" y="481013"/>
                  </a:cubicBezTo>
                  <a:cubicBezTo>
                    <a:pt x="2673350" y="475752"/>
                    <a:pt x="2677614" y="471488"/>
                    <a:pt x="2682875" y="471488"/>
                  </a:cubicBezTo>
                  <a:close/>
                  <a:moveTo>
                    <a:pt x="2639219" y="471488"/>
                  </a:moveTo>
                  <a:cubicBezTo>
                    <a:pt x="2644042" y="471488"/>
                    <a:pt x="2647951" y="475752"/>
                    <a:pt x="2647951" y="481013"/>
                  </a:cubicBezTo>
                  <a:cubicBezTo>
                    <a:pt x="2647951" y="486274"/>
                    <a:pt x="2644042" y="490538"/>
                    <a:pt x="2639219" y="490538"/>
                  </a:cubicBezTo>
                  <a:cubicBezTo>
                    <a:pt x="2634396" y="490538"/>
                    <a:pt x="2630487" y="486274"/>
                    <a:pt x="2630487" y="481013"/>
                  </a:cubicBezTo>
                  <a:cubicBezTo>
                    <a:pt x="2630487" y="475752"/>
                    <a:pt x="2634396" y="471488"/>
                    <a:pt x="2639219" y="471488"/>
                  </a:cubicBezTo>
                  <a:close/>
                  <a:moveTo>
                    <a:pt x="2596357" y="471488"/>
                  </a:moveTo>
                  <a:cubicBezTo>
                    <a:pt x="2601180" y="471488"/>
                    <a:pt x="2605089" y="475752"/>
                    <a:pt x="2605089" y="481013"/>
                  </a:cubicBezTo>
                  <a:cubicBezTo>
                    <a:pt x="2605089" y="486274"/>
                    <a:pt x="2601180" y="490538"/>
                    <a:pt x="2596357" y="490538"/>
                  </a:cubicBezTo>
                  <a:cubicBezTo>
                    <a:pt x="2591534" y="490538"/>
                    <a:pt x="2587625" y="486274"/>
                    <a:pt x="2587625" y="481013"/>
                  </a:cubicBezTo>
                  <a:cubicBezTo>
                    <a:pt x="2587625" y="475752"/>
                    <a:pt x="2591534" y="471488"/>
                    <a:pt x="2596357" y="471488"/>
                  </a:cubicBezTo>
                  <a:close/>
                  <a:moveTo>
                    <a:pt x="2554287" y="471488"/>
                  </a:moveTo>
                  <a:cubicBezTo>
                    <a:pt x="2559548" y="471488"/>
                    <a:pt x="2563812" y="475752"/>
                    <a:pt x="2563812" y="481013"/>
                  </a:cubicBezTo>
                  <a:cubicBezTo>
                    <a:pt x="2563812" y="486274"/>
                    <a:pt x="2559548" y="490538"/>
                    <a:pt x="2554287" y="490538"/>
                  </a:cubicBezTo>
                  <a:cubicBezTo>
                    <a:pt x="2549026" y="490538"/>
                    <a:pt x="2544762" y="486274"/>
                    <a:pt x="2544762" y="481013"/>
                  </a:cubicBezTo>
                  <a:cubicBezTo>
                    <a:pt x="2544762" y="475752"/>
                    <a:pt x="2549026" y="471488"/>
                    <a:pt x="2554287" y="471488"/>
                  </a:cubicBezTo>
                  <a:close/>
                  <a:moveTo>
                    <a:pt x="2510632" y="471488"/>
                  </a:moveTo>
                  <a:cubicBezTo>
                    <a:pt x="2515455" y="471488"/>
                    <a:pt x="2519364" y="475752"/>
                    <a:pt x="2519364" y="481013"/>
                  </a:cubicBezTo>
                  <a:cubicBezTo>
                    <a:pt x="2519364" y="486274"/>
                    <a:pt x="2515455" y="490538"/>
                    <a:pt x="2510632" y="490538"/>
                  </a:cubicBezTo>
                  <a:cubicBezTo>
                    <a:pt x="2505809" y="490538"/>
                    <a:pt x="2501900" y="486274"/>
                    <a:pt x="2501900" y="481013"/>
                  </a:cubicBezTo>
                  <a:cubicBezTo>
                    <a:pt x="2501900" y="475752"/>
                    <a:pt x="2505809" y="471488"/>
                    <a:pt x="2510632" y="471488"/>
                  </a:cubicBezTo>
                  <a:close/>
                  <a:moveTo>
                    <a:pt x="2467769" y="471488"/>
                  </a:moveTo>
                  <a:cubicBezTo>
                    <a:pt x="2472592" y="471488"/>
                    <a:pt x="2476501" y="475752"/>
                    <a:pt x="2476501" y="481013"/>
                  </a:cubicBezTo>
                  <a:cubicBezTo>
                    <a:pt x="2476501" y="486274"/>
                    <a:pt x="2472592" y="490538"/>
                    <a:pt x="2467769" y="490538"/>
                  </a:cubicBezTo>
                  <a:cubicBezTo>
                    <a:pt x="2462946" y="490538"/>
                    <a:pt x="2459037" y="486274"/>
                    <a:pt x="2459037" y="481013"/>
                  </a:cubicBezTo>
                  <a:cubicBezTo>
                    <a:pt x="2459037" y="475752"/>
                    <a:pt x="2462946" y="471488"/>
                    <a:pt x="2467769" y="471488"/>
                  </a:cubicBezTo>
                  <a:close/>
                  <a:moveTo>
                    <a:pt x="2424112" y="471488"/>
                  </a:moveTo>
                  <a:cubicBezTo>
                    <a:pt x="2429373" y="471488"/>
                    <a:pt x="2433637" y="475752"/>
                    <a:pt x="2433637" y="481013"/>
                  </a:cubicBezTo>
                  <a:cubicBezTo>
                    <a:pt x="2433637" y="486274"/>
                    <a:pt x="2429373" y="490538"/>
                    <a:pt x="2424112" y="490538"/>
                  </a:cubicBezTo>
                  <a:cubicBezTo>
                    <a:pt x="2418851" y="490538"/>
                    <a:pt x="2414587" y="486274"/>
                    <a:pt x="2414587" y="481013"/>
                  </a:cubicBezTo>
                  <a:cubicBezTo>
                    <a:pt x="2414587" y="475752"/>
                    <a:pt x="2418851" y="471488"/>
                    <a:pt x="2424112" y="471488"/>
                  </a:cubicBezTo>
                  <a:close/>
                  <a:moveTo>
                    <a:pt x="2381250" y="471488"/>
                  </a:moveTo>
                  <a:cubicBezTo>
                    <a:pt x="2386511" y="471488"/>
                    <a:pt x="2390775" y="475752"/>
                    <a:pt x="2390775" y="481013"/>
                  </a:cubicBezTo>
                  <a:cubicBezTo>
                    <a:pt x="2390775" y="486274"/>
                    <a:pt x="2386511" y="490538"/>
                    <a:pt x="2381250" y="490538"/>
                  </a:cubicBezTo>
                  <a:cubicBezTo>
                    <a:pt x="2375989" y="490538"/>
                    <a:pt x="2371725" y="486274"/>
                    <a:pt x="2371725" y="481013"/>
                  </a:cubicBezTo>
                  <a:cubicBezTo>
                    <a:pt x="2371725" y="475752"/>
                    <a:pt x="2375989" y="471488"/>
                    <a:pt x="2381250" y="471488"/>
                  </a:cubicBezTo>
                  <a:close/>
                  <a:moveTo>
                    <a:pt x="2338387" y="471488"/>
                  </a:moveTo>
                  <a:cubicBezTo>
                    <a:pt x="2343648" y="471488"/>
                    <a:pt x="2347912" y="475752"/>
                    <a:pt x="2347912" y="481013"/>
                  </a:cubicBezTo>
                  <a:cubicBezTo>
                    <a:pt x="2347912" y="486274"/>
                    <a:pt x="2343648" y="490538"/>
                    <a:pt x="2338387" y="490538"/>
                  </a:cubicBezTo>
                  <a:cubicBezTo>
                    <a:pt x="2333126" y="490538"/>
                    <a:pt x="2328862" y="486274"/>
                    <a:pt x="2328862" y="481013"/>
                  </a:cubicBezTo>
                  <a:cubicBezTo>
                    <a:pt x="2328862" y="475752"/>
                    <a:pt x="2333126" y="471488"/>
                    <a:pt x="2338387" y="471488"/>
                  </a:cubicBezTo>
                  <a:close/>
                  <a:moveTo>
                    <a:pt x="2295525" y="471488"/>
                  </a:moveTo>
                  <a:cubicBezTo>
                    <a:pt x="2300786" y="471488"/>
                    <a:pt x="2305050" y="475752"/>
                    <a:pt x="2305050" y="481013"/>
                  </a:cubicBezTo>
                  <a:cubicBezTo>
                    <a:pt x="2305050" y="486274"/>
                    <a:pt x="2300786" y="490538"/>
                    <a:pt x="2295525" y="490538"/>
                  </a:cubicBezTo>
                  <a:cubicBezTo>
                    <a:pt x="2290264" y="490538"/>
                    <a:pt x="2286000" y="486274"/>
                    <a:pt x="2286000" y="481013"/>
                  </a:cubicBezTo>
                  <a:cubicBezTo>
                    <a:pt x="2286000" y="475752"/>
                    <a:pt x="2290264" y="471488"/>
                    <a:pt x="2295525" y="471488"/>
                  </a:cubicBezTo>
                  <a:close/>
                  <a:moveTo>
                    <a:pt x="2252662" y="471488"/>
                  </a:moveTo>
                  <a:cubicBezTo>
                    <a:pt x="2257923" y="471488"/>
                    <a:pt x="2262187" y="475752"/>
                    <a:pt x="2262187" y="481013"/>
                  </a:cubicBezTo>
                  <a:cubicBezTo>
                    <a:pt x="2262187" y="486274"/>
                    <a:pt x="2257923" y="490538"/>
                    <a:pt x="2252662" y="490538"/>
                  </a:cubicBezTo>
                  <a:cubicBezTo>
                    <a:pt x="2247401" y="490538"/>
                    <a:pt x="2243137" y="486274"/>
                    <a:pt x="2243137" y="481013"/>
                  </a:cubicBezTo>
                  <a:cubicBezTo>
                    <a:pt x="2243137" y="475752"/>
                    <a:pt x="2247401" y="471488"/>
                    <a:pt x="2252662" y="471488"/>
                  </a:cubicBezTo>
                  <a:close/>
                  <a:moveTo>
                    <a:pt x="2209800" y="471488"/>
                  </a:moveTo>
                  <a:cubicBezTo>
                    <a:pt x="2215061" y="471488"/>
                    <a:pt x="2219325" y="475752"/>
                    <a:pt x="2219325" y="481013"/>
                  </a:cubicBezTo>
                  <a:cubicBezTo>
                    <a:pt x="2219325" y="486274"/>
                    <a:pt x="2215061" y="490538"/>
                    <a:pt x="2209800" y="490538"/>
                  </a:cubicBezTo>
                  <a:cubicBezTo>
                    <a:pt x="2204539" y="490538"/>
                    <a:pt x="2200275" y="486274"/>
                    <a:pt x="2200275" y="481013"/>
                  </a:cubicBezTo>
                  <a:cubicBezTo>
                    <a:pt x="2200275" y="475752"/>
                    <a:pt x="2204539" y="471488"/>
                    <a:pt x="2209800" y="471488"/>
                  </a:cubicBezTo>
                  <a:close/>
                  <a:moveTo>
                    <a:pt x="2166937" y="471488"/>
                  </a:moveTo>
                  <a:cubicBezTo>
                    <a:pt x="2172198" y="471488"/>
                    <a:pt x="2176462" y="475752"/>
                    <a:pt x="2176462" y="481013"/>
                  </a:cubicBezTo>
                  <a:cubicBezTo>
                    <a:pt x="2176462" y="486274"/>
                    <a:pt x="2172198" y="490538"/>
                    <a:pt x="2166937" y="490538"/>
                  </a:cubicBezTo>
                  <a:cubicBezTo>
                    <a:pt x="2161676" y="490538"/>
                    <a:pt x="2157412" y="486274"/>
                    <a:pt x="2157412" y="481013"/>
                  </a:cubicBezTo>
                  <a:cubicBezTo>
                    <a:pt x="2157412" y="475752"/>
                    <a:pt x="2161676" y="471488"/>
                    <a:pt x="2166937" y="471488"/>
                  </a:cubicBezTo>
                  <a:close/>
                  <a:moveTo>
                    <a:pt x="2124075" y="471488"/>
                  </a:moveTo>
                  <a:cubicBezTo>
                    <a:pt x="2129336" y="471488"/>
                    <a:pt x="2133600" y="475752"/>
                    <a:pt x="2133600" y="481013"/>
                  </a:cubicBezTo>
                  <a:cubicBezTo>
                    <a:pt x="2133600" y="486274"/>
                    <a:pt x="2129336" y="490538"/>
                    <a:pt x="2124075" y="490538"/>
                  </a:cubicBezTo>
                  <a:cubicBezTo>
                    <a:pt x="2118814" y="490538"/>
                    <a:pt x="2114550" y="486274"/>
                    <a:pt x="2114550" y="481013"/>
                  </a:cubicBezTo>
                  <a:cubicBezTo>
                    <a:pt x="2114550" y="475752"/>
                    <a:pt x="2118814" y="471488"/>
                    <a:pt x="2124075" y="471488"/>
                  </a:cubicBezTo>
                  <a:close/>
                  <a:moveTo>
                    <a:pt x="2081212" y="471488"/>
                  </a:moveTo>
                  <a:cubicBezTo>
                    <a:pt x="2086473" y="471488"/>
                    <a:pt x="2090737" y="475752"/>
                    <a:pt x="2090737" y="481013"/>
                  </a:cubicBezTo>
                  <a:cubicBezTo>
                    <a:pt x="2090737" y="486274"/>
                    <a:pt x="2086473" y="490538"/>
                    <a:pt x="2081212" y="490538"/>
                  </a:cubicBezTo>
                  <a:cubicBezTo>
                    <a:pt x="2075951" y="490538"/>
                    <a:pt x="2071687" y="486274"/>
                    <a:pt x="2071687" y="481013"/>
                  </a:cubicBezTo>
                  <a:cubicBezTo>
                    <a:pt x="2071687" y="475752"/>
                    <a:pt x="2075951" y="471488"/>
                    <a:pt x="2081212" y="471488"/>
                  </a:cubicBezTo>
                  <a:close/>
                  <a:moveTo>
                    <a:pt x="2038350" y="471488"/>
                  </a:moveTo>
                  <a:cubicBezTo>
                    <a:pt x="2043611" y="471488"/>
                    <a:pt x="2047875" y="475752"/>
                    <a:pt x="2047875" y="481013"/>
                  </a:cubicBezTo>
                  <a:cubicBezTo>
                    <a:pt x="2047875" y="486274"/>
                    <a:pt x="2043611" y="490538"/>
                    <a:pt x="2038350" y="490538"/>
                  </a:cubicBezTo>
                  <a:cubicBezTo>
                    <a:pt x="2033089" y="490538"/>
                    <a:pt x="2028825" y="486274"/>
                    <a:pt x="2028825" y="481013"/>
                  </a:cubicBezTo>
                  <a:cubicBezTo>
                    <a:pt x="2028825" y="475752"/>
                    <a:pt x="2033089" y="471488"/>
                    <a:pt x="2038350" y="471488"/>
                  </a:cubicBezTo>
                  <a:close/>
                  <a:moveTo>
                    <a:pt x="1994694" y="471488"/>
                  </a:moveTo>
                  <a:cubicBezTo>
                    <a:pt x="1999517" y="471488"/>
                    <a:pt x="2003426" y="475752"/>
                    <a:pt x="2003426" y="481013"/>
                  </a:cubicBezTo>
                  <a:cubicBezTo>
                    <a:pt x="2003426" y="486274"/>
                    <a:pt x="1999517" y="490538"/>
                    <a:pt x="1994694" y="490538"/>
                  </a:cubicBezTo>
                  <a:cubicBezTo>
                    <a:pt x="1989871" y="490538"/>
                    <a:pt x="1985962" y="486274"/>
                    <a:pt x="1985962" y="481013"/>
                  </a:cubicBezTo>
                  <a:cubicBezTo>
                    <a:pt x="1985962" y="475752"/>
                    <a:pt x="1989871" y="471488"/>
                    <a:pt x="1994694" y="471488"/>
                  </a:cubicBezTo>
                  <a:close/>
                  <a:moveTo>
                    <a:pt x="1951832" y="471488"/>
                  </a:moveTo>
                  <a:cubicBezTo>
                    <a:pt x="1956655" y="471488"/>
                    <a:pt x="1960564" y="475752"/>
                    <a:pt x="1960564" y="481013"/>
                  </a:cubicBezTo>
                  <a:cubicBezTo>
                    <a:pt x="1960564" y="486274"/>
                    <a:pt x="1956655" y="490538"/>
                    <a:pt x="1951832" y="490538"/>
                  </a:cubicBezTo>
                  <a:cubicBezTo>
                    <a:pt x="1947009" y="490538"/>
                    <a:pt x="1943100" y="486274"/>
                    <a:pt x="1943100" y="481013"/>
                  </a:cubicBezTo>
                  <a:cubicBezTo>
                    <a:pt x="1943100" y="475752"/>
                    <a:pt x="1947009" y="471488"/>
                    <a:pt x="1951832" y="471488"/>
                  </a:cubicBezTo>
                  <a:close/>
                  <a:moveTo>
                    <a:pt x="1908969" y="471488"/>
                  </a:moveTo>
                  <a:cubicBezTo>
                    <a:pt x="1913792" y="471488"/>
                    <a:pt x="1917701" y="475752"/>
                    <a:pt x="1917701" y="481013"/>
                  </a:cubicBezTo>
                  <a:cubicBezTo>
                    <a:pt x="1917701" y="486274"/>
                    <a:pt x="1913792" y="490538"/>
                    <a:pt x="1908969" y="490538"/>
                  </a:cubicBezTo>
                  <a:cubicBezTo>
                    <a:pt x="1904146" y="490538"/>
                    <a:pt x="1900237" y="486274"/>
                    <a:pt x="1900237" y="481013"/>
                  </a:cubicBezTo>
                  <a:cubicBezTo>
                    <a:pt x="1900237" y="475752"/>
                    <a:pt x="1904146" y="471488"/>
                    <a:pt x="1908969" y="471488"/>
                  </a:cubicBezTo>
                  <a:close/>
                  <a:moveTo>
                    <a:pt x="1866107" y="471488"/>
                  </a:moveTo>
                  <a:cubicBezTo>
                    <a:pt x="1870930" y="471488"/>
                    <a:pt x="1874839" y="475752"/>
                    <a:pt x="1874839" y="481013"/>
                  </a:cubicBezTo>
                  <a:cubicBezTo>
                    <a:pt x="1874839" y="486274"/>
                    <a:pt x="1870930" y="490538"/>
                    <a:pt x="1866107" y="490538"/>
                  </a:cubicBezTo>
                  <a:cubicBezTo>
                    <a:pt x="1861284" y="490538"/>
                    <a:pt x="1857375" y="486274"/>
                    <a:pt x="1857375" y="481013"/>
                  </a:cubicBezTo>
                  <a:cubicBezTo>
                    <a:pt x="1857375" y="475752"/>
                    <a:pt x="1861284" y="471488"/>
                    <a:pt x="1866107" y="471488"/>
                  </a:cubicBezTo>
                  <a:close/>
                  <a:moveTo>
                    <a:pt x="1822450" y="471488"/>
                  </a:moveTo>
                  <a:cubicBezTo>
                    <a:pt x="1827711" y="471488"/>
                    <a:pt x="1831975" y="475752"/>
                    <a:pt x="1831975" y="481013"/>
                  </a:cubicBezTo>
                  <a:cubicBezTo>
                    <a:pt x="1831975" y="486274"/>
                    <a:pt x="1827711" y="490538"/>
                    <a:pt x="1822450" y="490538"/>
                  </a:cubicBezTo>
                  <a:cubicBezTo>
                    <a:pt x="1817189" y="490538"/>
                    <a:pt x="1812925" y="486274"/>
                    <a:pt x="1812925" y="481013"/>
                  </a:cubicBezTo>
                  <a:cubicBezTo>
                    <a:pt x="1812925" y="475752"/>
                    <a:pt x="1817189" y="471488"/>
                    <a:pt x="1822450" y="471488"/>
                  </a:cubicBezTo>
                  <a:close/>
                  <a:moveTo>
                    <a:pt x="1779587" y="471488"/>
                  </a:moveTo>
                  <a:cubicBezTo>
                    <a:pt x="1784848" y="471488"/>
                    <a:pt x="1789112" y="475752"/>
                    <a:pt x="1789112" y="481013"/>
                  </a:cubicBezTo>
                  <a:cubicBezTo>
                    <a:pt x="1789112" y="486274"/>
                    <a:pt x="1784848" y="490538"/>
                    <a:pt x="1779587" y="490538"/>
                  </a:cubicBezTo>
                  <a:cubicBezTo>
                    <a:pt x="1774326" y="490538"/>
                    <a:pt x="1770062" y="486274"/>
                    <a:pt x="1770062" y="481013"/>
                  </a:cubicBezTo>
                  <a:cubicBezTo>
                    <a:pt x="1770062" y="475752"/>
                    <a:pt x="1774326" y="471488"/>
                    <a:pt x="1779587" y="471488"/>
                  </a:cubicBezTo>
                  <a:close/>
                  <a:moveTo>
                    <a:pt x="1736724" y="471488"/>
                  </a:moveTo>
                  <a:cubicBezTo>
                    <a:pt x="1741985" y="471488"/>
                    <a:pt x="1746249" y="475752"/>
                    <a:pt x="1746249" y="481013"/>
                  </a:cubicBezTo>
                  <a:cubicBezTo>
                    <a:pt x="1746249" y="486274"/>
                    <a:pt x="1741985" y="490538"/>
                    <a:pt x="1736724" y="490538"/>
                  </a:cubicBezTo>
                  <a:cubicBezTo>
                    <a:pt x="1731463" y="490538"/>
                    <a:pt x="1727199" y="486274"/>
                    <a:pt x="1727199" y="481013"/>
                  </a:cubicBezTo>
                  <a:cubicBezTo>
                    <a:pt x="1727199" y="475752"/>
                    <a:pt x="1731463" y="471488"/>
                    <a:pt x="1736724" y="471488"/>
                  </a:cubicBezTo>
                  <a:close/>
                  <a:moveTo>
                    <a:pt x="1693862" y="471488"/>
                  </a:moveTo>
                  <a:cubicBezTo>
                    <a:pt x="1699123" y="471488"/>
                    <a:pt x="1703387" y="475752"/>
                    <a:pt x="1703387" y="481013"/>
                  </a:cubicBezTo>
                  <a:cubicBezTo>
                    <a:pt x="1703387" y="486274"/>
                    <a:pt x="1699123" y="490538"/>
                    <a:pt x="1693862" y="490538"/>
                  </a:cubicBezTo>
                  <a:cubicBezTo>
                    <a:pt x="1688601" y="490538"/>
                    <a:pt x="1684337" y="486274"/>
                    <a:pt x="1684337" y="481013"/>
                  </a:cubicBezTo>
                  <a:cubicBezTo>
                    <a:pt x="1684337" y="475752"/>
                    <a:pt x="1688601" y="471488"/>
                    <a:pt x="1693862" y="471488"/>
                  </a:cubicBezTo>
                  <a:close/>
                  <a:moveTo>
                    <a:pt x="1650999" y="471488"/>
                  </a:moveTo>
                  <a:cubicBezTo>
                    <a:pt x="1656260" y="471488"/>
                    <a:pt x="1660524" y="475752"/>
                    <a:pt x="1660524" y="481013"/>
                  </a:cubicBezTo>
                  <a:cubicBezTo>
                    <a:pt x="1660524" y="486274"/>
                    <a:pt x="1656260" y="490538"/>
                    <a:pt x="1650999" y="490538"/>
                  </a:cubicBezTo>
                  <a:cubicBezTo>
                    <a:pt x="1645738" y="490538"/>
                    <a:pt x="1641474" y="486274"/>
                    <a:pt x="1641474" y="481013"/>
                  </a:cubicBezTo>
                  <a:cubicBezTo>
                    <a:pt x="1641474" y="475752"/>
                    <a:pt x="1645738" y="471488"/>
                    <a:pt x="1650999" y="471488"/>
                  </a:cubicBezTo>
                  <a:close/>
                  <a:moveTo>
                    <a:pt x="1608137" y="471488"/>
                  </a:moveTo>
                  <a:cubicBezTo>
                    <a:pt x="1613398" y="471488"/>
                    <a:pt x="1617662" y="475752"/>
                    <a:pt x="1617662" y="481013"/>
                  </a:cubicBezTo>
                  <a:cubicBezTo>
                    <a:pt x="1617662" y="486274"/>
                    <a:pt x="1613398" y="490538"/>
                    <a:pt x="1608137" y="490538"/>
                  </a:cubicBezTo>
                  <a:cubicBezTo>
                    <a:pt x="1602876" y="490538"/>
                    <a:pt x="1598612" y="486274"/>
                    <a:pt x="1598612" y="481013"/>
                  </a:cubicBezTo>
                  <a:cubicBezTo>
                    <a:pt x="1598612" y="475752"/>
                    <a:pt x="1602876" y="471488"/>
                    <a:pt x="1608137" y="471488"/>
                  </a:cubicBezTo>
                  <a:close/>
                  <a:moveTo>
                    <a:pt x="1565274" y="471488"/>
                  </a:moveTo>
                  <a:cubicBezTo>
                    <a:pt x="1570535" y="471488"/>
                    <a:pt x="1574799" y="475752"/>
                    <a:pt x="1574799" y="481013"/>
                  </a:cubicBezTo>
                  <a:cubicBezTo>
                    <a:pt x="1574799" y="486274"/>
                    <a:pt x="1570535" y="490538"/>
                    <a:pt x="1565274" y="490538"/>
                  </a:cubicBezTo>
                  <a:cubicBezTo>
                    <a:pt x="1560013" y="490538"/>
                    <a:pt x="1555749" y="486274"/>
                    <a:pt x="1555749" y="481013"/>
                  </a:cubicBezTo>
                  <a:cubicBezTo>
                    <a:pt x="1555749" y="475752"/>
                    <a:pt x="1560013" y="471488"/>
                    <a:pt x="1565274" y="471488"/>
                  </a:cubicBezTo>
                  <a:close/>
                  <a:moveTo>
                    <a:pt x="2831828" y="430213"/>
                  </a:moveTo>
                  <a:cubicBezTo>
                    <a:pt x="2837271" y="430213"/>
                    <a:pt x="2841625" y="433706"/>
                    <a:pt x="2841625" y="438695"/>
                  </a:cubicBezTo>
                  <a:cubicBezTo>
                    <a:pt x="2841625" y="443685"/>
                    <a:pt x="2837271" y="447676"/>
                    <a:pt x="2831828" y="447676"/>
                  </a:cubicBezTo>
                  <a:cubicBezTo>
                    <a:pt x="2831828" y="447676"/>
                    <a:pt x="2831828" y="447676"/>
                    <a:pt x="2831828" y="447177"/>
                  </a:cubicBezTo>
                  <a:cubicBezTo>
                    <a:pt x="2826385" y="447177"/>
                    <a:pt x="2822575" y="443186"/>
                    <a:pt x="2822575" y="438695"/>
                  </a:cubicBezTo>
                  <a:cubicBezTo>
                    <a:pt x="2822575" y="434205"/>
                    <a:pt x="2826385" y="430213"/>
                    <a:pt x="2831828" y="430213"/>
                  </a:cubicBezTo>
                  <a:close/>
                  <a:moveTo>
                    <a:pt x="2789237" y="430213"/>
                  </a:moveTo>
                  <a:cubicBezTo>
                    <a:pt x="2794498" y="430213"/>
                    <a:pt x="2798762" y="434122"/>
                    <a:pt x="2798762" y="438945"/>
                  </a:cubicBezTo>
                  <a:cubicBezTo>
                    <a:pt x="2798762" y="443768"/>
                    <a:pt x="2794498" y="447677"/>
                    <a:pt x="2789237" y="447677"/>
                  </a:cubicBezTo>
                  <a:cubicBezTo>
                    <a:pt x="2783976" y="447677"/>
                    <a:pt x="2779712" y="443768"/>
                    <a:pt x="2779712" y="438945"/>
                  </a:cubicBezTo>
                  <a:cubicBezTo>
                    <a:pt x="2779712" y="434122"/>
                    <a:pt x="2783976" y="430213"/>
                    <a:pt x="2789237" y="430213"/>
                  </a:cubicBezTo>
                  <a:close/>
                  <a:moveTo>
                    <a:pt x="2746375" y="430213"/>
                  </a:moveTo>
                  <a:cubicBezTo>
                    <a:pt x="2751636" y="430213"/>
                    <a:pt x="2755900" y="434122"/>
                    <a:pt x="2755900" y="438945"/>
                  </a:cubicBezTo>
                  <a:cubicBezTo>
                    <a:pt x="2755900" y="443768"/>
                    <a:pt x="2751636" y="447677"/>
                    <a:pt x="2746375" y="447677"/>
                  </a:cubicBezTo>
                  <a:cubicBezTo>
                    <a:pt x="2741114" y="447677"/>
                    <a:pt x="2736850" y="443768"/>
                    <a:pt x="2736850" y="438945"/>
                  </a:cubicBezTo>
                  <a:cubicBezTo>
                    <a:pt x="2736850" y="434122"/>
                    <a:pt x="2741114" y="430213"/>
                    <a:pt x="2746375" y="430213"/>
                  </a:cubicBezTo>
                  <a:close/>
                  <a:moveTo>
                    <a:pt x="2703512" y="430213"/>
                  </a:moveTo>
                  <a:cubicBezTo>
                    <a:pt x="2708773" y="430213"/>
                    <a:pt x="2713037" y="434122"/>
                    <a:pt x="2713037" y="438945"/>
                  </a:cubicBezTo>
                  <a:cubicBezTo>
                    <a:pt x="2713037" y="443768"/>
                    <a:pt x="2708773" y="447677"/>
                    <a:pt x="2703512" y="447677"/>
                  </a:cubicBezTo>
                  <a:cubicBezTo>
                    <a:pt x="2698251" y="447677"/>
                    <a:pt x="2693987" y="443768"/>
                    <a:pt x="2693987" y="438945"/>
                  </a:cubicBezTo>
                  <a:cubicBezTo>
                    <a:pt x="2693987" y="434122"/>
                    <a:pt x="2698251" y="430213"/>
                    <a:pt x="2703512" y="430213"/>
                  </a:cubicBezTo>
                  <a:close/>
                  <a:moveTo>
                    <a:pt x="2660650" y="430213"/>
                  </a:moveTo>
                  <a:cubicBezTo>
                    <a:pt x="2665911" y="430213"/>
                    <a:pt x="2670175" y="434122"/>
                    <a:pt x="2670175" y="438945"/>
                  </a:cubicBezTo>
                  <a:cubicBezTo>
                    <a:pt x="2670175" y="443768"/>
                    <a:pt x="2665911" y="447677"/>
                    <a:pt x="2660650" y="447677"/>
                  </a:cubicBezTo>
                  <a:cubicBezTo>
                    <a:pt x="2655389" y="447677"/>
                    <a:pt x="2651125" y="443768"/>
                    <a:pt x="2651125" y="438945"/>
                  </a:cubicBezTo>
                  <a:cubicBezTo>
                    <a:pt x="2651125" y="434122"/>
                    <a:pt x="2655389" y="430213"/>
                    <a:pt x="2660650" y="430213"/>
                  </a:cubicBezTo>
                  <a:close/>
                  <a:moveTo>
                    <a:pt x="2617787" y="430213"/>
                  </a:moveTo>
                  <a:cubicBezTo>
                    <a:pt x="2623048" y="430213"/>
                    <a:pt x="2627312" y="434122"/>
                    <a:pt x="2627312" y="438945"/>
                  </a:cubicBezTo>
                  <a:cubicBezTo>
                    <a:pt x="2627312" y="443768"/>
                    <a:pt x="2623048" y="447677"/>
                    <a:pt x="2617787" y="447677"/>
                  </a:cubicBezTo>
                  <a:cubicBezTo>
                    <a:pt x="2612526" y="447677"/>
                    <a:pt x="2608262" y="443768"/>
                    <a:pt x="2608262" y="438945"/>
                  </a:cubicBezTo>
                  <a:cubicBezTo>
                    <a:pt x="2608262" y="434122"/>
                    <a:pt x="2612526" y="430213"/>
                    <a:pt x="2617787" y="430213"/>
                  </a:cubicBezTo>
                  <a:close/>
                  <a:moveTo>
                    <a:pt x="2574925" y="430213"/>
                  </a:moveTo>
                  <a:cubicBezTo>
                    <a:pt x="2580186" y="430213"/>
                    <a:pt x="2584450" y="434122"/>
                    <a:pt x="2584450" y="438945"/>
                  </a:cubicBezTo>
                  <a:cubicBezTo>
                    <a:pt x="2584450" y="443768"/>
                    <a:pt x="2580186" y="447677"/>
                    <a:pt x="2574925" y="447677"/>
                  </a:cubicBezTo>
                  <a:cubicBezTo>
                    <a:pt x="2569664" y="447677"/>
                    <a:pt x="2565400" y="443768"/>
                    <a:pt x="2565400" y="438945"/>
                  </a:cubicBezTo>
                  <a:cubicBezTo>
                    <a:pt x="2565400" y="434122"/>
                    <a:pt x="2569664" y="430213"/>
                    <a:pt x="2574925" y="430213"/>
                  </a:cubicBezTo>
                  <a:close/>
                  <a:moveTo>
                    <a:pt x="2531269" y="430213"/>
                  </a:moveTo>
                  <a:cubicBezTo>
                    <a:pt x="2536092" y="430213"/>
                    <a:pt x="2540001" y="434122"/>
                    <a:pt x="2540001" y="438945"/>
                  </a:cubicBezTo>
                  <a:cubicBezTo>
                    <a:pt x="2540001" y="443768"/>
                    <a:pt x="2536092" y="447677"/>
                    <a:pt x="2531269" y="447677"/>
                  </a:cubicBezTo>
                  <a:cubicBezTo>
                    <a:pt x="2526446" y="447677"/>
                    <a:pt x="2522537" y="443768"/>
                    <a:pt x="2522537" y="438945"/>
                  </a:cubicBezTo>
                  <a:cubicBezTo>
                    <a:pt x="2522537" y="434122"/>
                    <a:pt x="2526446" y="430213"/>
                    <a:pt x="2531269" y="430213"/>
                  </a:cubicBezTo>
                  <a:close/>
                  <a:moveTo>
                    <a:pt x="2487893" y="430213"/>
                  </a:moveTo>
                  <a:cubicBezTo>
                    <a:pt x="2487893" y="430213"/>
                    <a:pt x="2487893" y="430213"/>
                    <a:pt x="2488406" y="430213"/>
                  </a:cubicBezTo>
                  <a:cubicBezTo>
                    <a:pt x="2493543" y="430213"/>
                    <a:pt x="2497138" y="433706"/>
                    <a:pt x="2497138" y="438695"/>
                  </a:cubicBezTo>
                  <a:cubicBezTo>
                    <a:pt x="2497138" y="443685"/>
                    <a:pt x="2493543" y="447676"/>
                    <a:pt x="2488406" y="447676"/>
                  </a:cubicBezTo>
                  <a:cubicBezTo>
                    <a:pt x="2488406" y="447676"/>
                    <a:pt x="2488406" y="447676"/>
                    <a:pt x="2487893" y="447177"/>
                  </a:cubicBezTo>
                  <a:cubicBezTo>
                    <a:pt x="2483270" y="447177"/>
                    <a:pt x="2479675" y="443186"/>
                    <a:pt x="2479675" y="438695"/>
                  </a:cubicBezTo>
                  <a:cubicBezTo>
                    <a:pt x="2479675" y="434205"/>
                    <a:pt x="2483270" y="430213"/>
                    <a:pt x="2487893" y="430213"/>
                  </a:cubicBezTo>
                  <a:close/>
                  <a:moveTo>
                    <a:pt x="2446337" y="430213"/>
                  </a:moveTo>
                  <a:cubicBezTo>
                    <a:pt x="2451598" y="430213"/>
                    <a:pt x="2455862" y="434122"/>
                    <a:pt x="2455862" y="438945"/>
                  </a:cubicBezTo>
                  <a:cubicBezTo>
                    <a:pt x="2455862" y="443768"/>
                    <a:pt x="2451598" y="447677"/>
                    <a:pt x="2446337" y="447677"/>
                  </a:cubicBezTo>
                  <a:cubicBezTo>
                    <a:pt x="2441076" y="447677"/>
                    <a:pt x="2436812" y="443768"/>
                    <a:pt x="2436812" y="438945"/>
                  </a:cubicBezTo>
                  <a:cubicBezTo>
                    <a:pt x="2436812" y="434122"/>
                    <a:pt x="2441076" y="430213"/>
                    <a:pt x="2446337" y="430213"/>
                  </a:cubicBezTo>
                  <a:close/>
                  <a:moveTo>
                    <a:pt x="2402682" y="430213"/>
                  </a:moveTo>
                  <a:cubicBezTo>
                    <a:pt x="2407505" y="430213"/>
                    <a:pt x="2411414" y="434122"/>
                    <a:pt x="2411414" y="438945"/>
                  </a:cubicBezTo>
                  <a:cubicBezTo>
                    <a:pt x="2411414" y="443768"/>
                    <a:pt x="2407505" y="447677"/>
                    <a:pt x="2402682" y="447677"/>
                  </a:cubicBezTo>
                  <a:cubicBezTo>
                    <a:pt x="2397859" y="447677"/>
                    <a:pt x="2393950" y="443768"/>
                    <a:pt x="2393950" y="438945"/>
                  </a:cubicBezTo>
                  <a:cubicBezTo>
                    <a:pt x="2393950" y="434122"/>
                    <a:pt x="2397859" y="430213"/>
                    <a:pt x="2402682" y="430213"/>
                  </a:cubicBezTo>
                  <a:close/>
                  <a:moveTo>
                    <a:pt x="2359819" y="430213"/>
                  </a:moveTo>
                  <a:cubicBezTo>
                    <a:pt x="2364642" y="430213"/>
                    <a:pt x="2368551" y="434122"/>
                    <a:pt x="2368551" y="438945"/>
                  </a:cubicBezTo>
                  <a:cubicBezTo>
                    <a:pt x="2368551" y="443768"/>
                    <a:pt x="2364642" y="447677"/>
                    <a:pt x="2359819" y="447677"/>
                  </a:cubicBezTo>
                  <a:cubicBezTo>
                    <a:pt x="2354996" y="447677"/>
                    <a:pt x="2351087" y="443768"/>
                    <a:pt x="2351087" y="438945"/>
                  </a:cubicBezTo>
                  <a:cubicBezTo>
                    <a:pt x="2351087" y="434122"/>
                    <a:pt x="2354996" y="430213"/>
                    <a:pt x="2359819" y="430213"/>
                  </a:cubicBezTo>
                  <a:close/>
                  <a:moveTo>
                    <a:pt x="2316162" y="430213"/>
                  </a:moveTo>
                  <a:cubicBezTo>
                    <a:pt x="2321423" y="430213"/>
                    <a:pt x="2325687" y="434122"/>
                    <a:pt x="2325687" y="438945"/>
                  </a:cubicBezTo>
                  <a:cubicBezTo>
                    <a:pt x="2325687" y="443768"/>
                    <a:pt x="2321423" y="447677"/>
                    <a:pt x="2316162" y="447677"/>
                  </a:cubicBezTo>
                  <a:cubicBezTo>
                    <a:pt x="2310901" y="447677"/>
                    <a:pt x="2306637" y="443768"/>
                    <a:pt x="2306637" y="438945"/>
                  </a:cubicBezTo>
                  <a:cubicBezTo>
                    <a:pt x="2306637" y="434122"/>
                    <a:pt x="2310901" y="430213"/>
                    <a:pt x="2316162" y="430213"/>
                  </a:cubicBezTo>
                  <a:close/>
                  <a:moveTo>
                    <a:pt x="2273300" y="430213"/>
                  </a:moveTo>
                  <a:cubicBezTo>
                    <a:pt x="2278561" y="430213"/>
                    <a:pt x="2282825" y="434122"/>
                    <a:pt x="2282825" y="438945"/>
                  </a:cubicBezTo>
                  <a:cubicBezTo>
                    <a:pt x="2282825" y="443768"/>
                    <a:pt x="2278561" y="447677"/>
                    <a:pt x="2273300" y="447677"/>
                  </a:cubicBezTo>
                  <a:cubicBezTo>
                    <a:pt x="2268039" y="447677"/>
                    <a:pt x="2263775" y="443768"/>
                    <a:pt x="2263775" y="438945"/>
                  </a:cubicBezTo>
                  <a:cubicBezTo>
                    <a:pt x="2263775" y="434122"/>
                    <a:pt x="2268039" y="430213"/>
                    <a:pt x="2273300" y="430213"/>
                  </a:cubicBezTo>
                  <a:close/>
                  <a:moveTo>
                    <a:pt x="2230437" y="430213"/>
                  </a:moveTo>
                  <a:cubicBezTo>
                    <a:pt x="2235698" y="430213"/>
                    <a:pt x="2239962" y="434122"/>
                    <a:pt x="2239962" y="438945"/>
                  </a:cubicBezTo>
                  <a:cubicBezTo>
                    <a:pt x="2239962" y="443768"/>
                    <a:pt x="2235698" y="447677"/>
                    <a:pt x="2230437" y="447677"/>
                  </a:cubicBezTo>
                  <a:cubicBezTo>
                    <a:pt x="2225176" y="447677"/>
                    <a:pt x="2220912" y="443768"/>
                    <a:pt x="2220912" y="438945"/>
                  </a:cubicBezTo>
                  <a:cubicBezTo>
                    <a:pt x="2220912" y="434122"/>
                    <a:pt x="2225176" y="430213"/>
                    <a:pt x="2230437" y="430213"/>
                  </a:cubicBezTo>
                  <a:close/>
                  <a:moveTo>
                    <a:pt x="2187575" y="430213"/>
                  </a:moveTo>
                  <a:cubicBezTo>
                    <a:pt x="2192836" y="430213"/>
                    <a:pt x="2197100" y="434122"/>
                    <a:pt x="2197100" y="438945"/>
                  </a:cubicBezTo>
                  <a:cubicBezTo>
                    <a:pt x="2197100" y="443768"/>
                    <a:pt x="2192836" y="447677"/>
                    <a:pt x="2187575" y="447677"/>
                  </a:cubicBezTo>
                  <a:cubicBezTo>
                    <a:pt x="2182314" y="447677"/>
                    <a:pt x="2178050" y="443768"/>
                    <a:pt x="2178050" y="438945"/>
                  </a:cubicBezTo>
                  <a:cubicBezTo>
                    <a:pt x="2178050" y="434122"/>
                    <a:pt x="2182314" y="430213"/>
                    <a:pt x="2187575" y="430213"/>
                  </a:cubicBezTo>
                  <a:close/>
                  <a:moveTo>
                    <a:pt x="2144440" y="430213"/>
                  </a:moveTo>
                  <a:cubicBezTo>
                    <a:pt x="2144440" y="430213"/>
                    <a:pt x="2144440" y="430213"/>
                    <a:pt x="2144984" y="430213"/>
                  </a:cubicBezTo>
                  <a:cubicBezTo>
                    <a:pt x="2149883" y="430213"/>
                    <a:pt x="2154237" y="433706"/>
                    <a:pt x="2154237" y="438695"/>
                  </a:cubicBezTo>
                  <a:cubicBezTo>
                    <a:pt x="2154237" y="443685"/>
                    <a:pt x="2149883" y="447676"/>
                    <a:pt x="2144984" y="447676"/>
                  </a:cubicBezTo>
                  <a:cubicBezTo>
                    <a:pt x="2144984" y="447676"/>
                    <a:pt x="2144984" y="447676"/>
                    <a:pt x="2144440" y="447177"/>
                  </a:cubicBezTo>
                  <a:cubicBezTo>
                    <a:pt x="2139541" y="447177"/>
                    <a:pt x="2135187" y="443186"/>
                    <a:pt x="2135187" y="438695"/>
                  </a:cubicBezTo>
                  <a:cubicBezTo>
                    <a:pt x="2135187" y="434205"/>
                    <a:pt x="2139541" y="430213"/>
                    <a:pt x="2144440" y="430213"/>
                  </a:cubicBezTo>
                  <a:close/>
                  <a:moveTo>
                    <a:pt x="2101850" y="430213"/>
                  </a:moveTo>
                  <a:cubicBezTo>
                    <a:pt x="2107111" y="430213"/>
                    <a:pt x="2111375" y="434122"/>
                    <a:pt x="2111375" y="438945"/>
                  </a:cubicBezTo>
                  <a:cubicBezTo>
                    <a:pt x="2111375" y="443768"/>
                    <a:pt x="2107111" y="447677"/>
                    <a:pt x="2101850" y="447677"/>
                  </a:cubicBezTo>
                  <a:cubicBezTo>
                    <a:pt x="2096589" y="447677"/>
                    <a:pt x="2092325" y="443768"/>
                    <a:pt x="2092325" y="438945"/>
                  </a:cubicBezTo>
                  <a:cubicBezTo>
                    <a:pt x="2092325" y="434122"/>
                    <a:pt x="2096589" y="430213"/>
                    <a:pt x="2101850" y="430213"/>
                  </a:cubicBezTo>
                  <a:close/>
                  <a:moveTo>
                    <a:pt x="2058987" y="430213"/>
                  </a:moveTo>
                  <a:cubicBezTo>
                    <a:pt x="2064248" y="430213"/>
                    <a:pt x="2068512" y="434122"/>
                    <a:pt x="2068512" y="438945"/>
                  </a:cubicBezTo>
                  <a:cubicBezTo>
                    <a:pt x="2068512" y="443768"/>
                    <a:pt x="2064248" y="447677"/>
                    <a:pt x="2058987" y="447677"/>
                  </a:cubicBezTo>
                  <a:cubicBezTo>
                    <a:pt x="2053726" y="447677"/>
                    <a:pt x="2049462" y="443768"/>
                    <a:pt x="2049462" y="438945"/>
                  </a:cubicBezTo>
                  <a:cubicBezTo>
                    <a:pt x="2049462" y="434122"/>
                    <a:pt x="2053726" y="430213"/>
                    <a:pt x="2058987" y="430213"/>
                  </a:cubicBezTo>
                  <a:close/>
                  <a:moveTo>
                    <a:pt x="2016125" y="430213"/>
                  </a:moveTo>
                  <a:cubicBezTo>
                    <a:pt x="2021386" y="430213"/>
                    <a:pt x="2025650" y="434122"/>
                    <a:pt x="2025650" y="438945"/>
                  </a:cubicBezTo>
                  <a:cubicBezTo>
                    <a:pt x="2025650" y="443768"/>
                    <a:pt x="2021386" y="447677"/>
                    <a:pt x="2016125" y="447677"/>
                  </a:cubicBezTo>
                  <a:cubicBezTo>
                    <a:pt x="2010864" y="447677"/>
                    <a:pt x="2006600" y="443768"/>
                    <a:pt x="2006600" y="438945"/>
                  </a:cubicBezTo>
                  <a:cubicBezTo>
                    <a:pt x="2006600" y="434122"/>
                    <a:pt x="2010864" y="430213"/>
                    <a:pt x="2016125" y="430213"/>
                  </a:cubicBezTo>
                  <a:close/>
                  <a:moveTo>
                    <a:pt x="1973262" y="430213"/>
                  </a:moveTo>
                  <a:cubicBezTo>
                    <a:pt x="1978523" y="430213"/>
                    <a:pt x="1982787" y="434122"/>
                    <a:pt x="1982787" y="438945"/>
                  </a:cubicBezTo>
                  <a:cubicBezTo>
                    <a:pt x="1982787" y="443768"/>
                    <a:pt x="1978523" y="447677"/>
                    <a:pt x="1973262" y="447677"/>
                  </a:cubicBezTo>
                  <a:cubicBezTo>
                    <a:pt x="1968001" y="447677"/>
                    <a:pt x="1963737" y="443768"/>
                    <a:pt x="1963737" y="438945"/>
                  </a:cubicBezTo>
                  <a:cubicBezTo>
                    <a:pt x="1963737" y="434122"/>
                    <a:pt x="1968001" y="430213"/>
                    <a:pt x="1973262" y="430213"/>
                  </a:cubicBezTo>
                  <a:close/>
                  <a:moveTo>
                    <a:pt x="1930400" y="430213"/>
                  </a:moveTo>
                  <a:cubicBezTo>
                    <a:pt x="1935661" y="430213"/>
                    <a:pt x="1939925" y="434122"/>
                    <a:pt x="1939925" y="438945"/>
                  </a:cubicBezTo>
                  <a:cubicBezTo>
                    <a:pt x="1939925" y="443768"/>
                    <a:pt x="1935661" y="447677"/>
                    <a:pt x="1930400" y="447677"/>
                  </a:cubicBezTo>
                  <a:cubicBezTo>
                    <a:pt x="1925139" y="447677"/>
                    <a:pt x="1920875" y="443768"/>
                    <a:pt x="1920875" y="438945"/>
                  </a:cubicBezTo>
                  <a:cubicBezTo>
                    <a:pt x="1920875" y="434122"/>
                    <a:pt x="1925139" y="430213"/>
                    <a:pt x="1930400" y="430213"/>
                  </a:cubicBezTo>
                  <a:close/>
                  <a:moveTo>
                    <a:pt x="1886744" y="430213"/>
                  </a:moveTo>
                  <a:cubicBezTo>
                    <a:pt x="1891567" y="430213"/>
                    <a:pt x="1895476" y="434122"/>
                    <a:pt x="1895476" y="438945"/>
                  </a:cubicBezTo>
                  <a:cubicBezTo>
                    <a:pt x="1895476" y="443768"/>
                    <a:pt x="1891567" y="447677"/>
                    <a:pt x="1886744" y="447677"/>
                  </a:cubicBezTo>
                  <a:cubicBezTo>
                    <a:pt x="1881921" y="447677"/>
                    <a:pt x="1878012" y="443768"/>
                    <a:pt x="1878012" y="438945"/>
                  </a:cubicBezTo>
                  <a:cubicBezTo>
                    <a:pt x="1878012" y="434122"/>
                    <a:pt x="1881921" y="430213"/>
                    <a:pt x="1886744" y="430213"/>
                  </a:cubicBezTo>
                  <a:close/>
                  <a:moveTo>
                    <a:pt x="1843882" y="430213"/>
                  </a:moveTo>
                  <a:cubicBezTo>
                    <a:pt x="1848705" y="430213"/>
                    <a:pt x="1852614" y="434122"/>
                    <a:pt x="1852614" y="438945"/>
                  </a:cubicBezTo>
                  <a:cubicBezTo>
                    <a:pt x="1852614" y="443768"/>
                    <a:pt x="1848705" y="447677"/>
                    <a:pt x="1843882" y="447677"/>
                  </a:cubicBezTo>
                  <a:cubicBezTo>
                    <a:pt x="1839059" y="447677"/>
                    <a:pt x="1835150" y="443768"/>
                    <a:pt x="1835150" y="438945"/>
                  </a:cubicBezTo>
                  <a:cubicBezTo>
                    <a:pt x="1835150" y="434122"/>
                    <a:pt x="1839059" y="430213"/>
                    <a:pt x="1843882" y="430213"/>
                  </a:cubicBezTo>
                  <a:close/>
                  <a:moveTo>
                    <a:pt x="1800505" y="430213"/>
                  </a:moveTo>
                  <a:cubicBezTo>
                    <a:pt x="1800505" y="430213"/>
                    <a:pt x="1800505" y="430213"/>
                    <a:pt x="1801018" y="430213"/>
                  </a:cubicBezTo>
                  <a:cubicBezTo>
                    <a:pt x="1806155" y="430213"/>
                    <a:pt x="1809750" y="433706"/>
                    <a:pt x="1809750" y="438695"/>
                  </a:cubicBezTo>
                  <a:cubicBezTo>
                    <a:pt x="1809750" y="443685"/>
                    <a:pt x="1806155" y="447676"/>
                    <a:pt x="1801018" y="447676"/>
                  </a:cubicBezTo>
                  <a:cubicBezTo>
                    <a:pt x="1801018" y="447676"/>
                    <a:pt x="1801018" y="447676"/>
                    <a:pt x="1800505" y="447177"/>
                  </a:cubicBezTo>
                  <a:cubicBezTo>
                    <a:pt x="1795882" y="447177"/>
                    <a:pt x="1792287" y="443186"/>
                    <a:pt x="1792287" y="438695"/>
                  </a:cubicBezTo>
                  <a:cubicBezTo>
                    <a:pt x="1792287" y="434205"/>
                    <a:pt x="1795882" y="430213"/>
                    <a:pt x="1800505" y="430213"/>
                  </a:cubicBezTo>
                  <a:close/>
                  <a:moveTo>
                    <a:pt x="1758156" y="430213"/>
                  </a:moveTo>
                  <a:cubicBezTo>
                    <a:pt x="1762979" y="430213"/>
                    <a:pt x="1766888" y="434122"/>
                    <a:pt x="1766888" y="438945"/>
                  </a:cubicBezTo>
                  <a:cubicBezTo>
                    <a:pt x="1766888" y="443768"/>
                    <a:pt x="1762979" y="447677"/>
                    <a:pt x="1758156" y="447677"/>
                  </a:cubicBezTo>
                  <a:cubicBezTo>
                    <a:pt x="1753333" y="447677"/>
                    <a:pt x="1749424" y="443768"/>
                    <a:pt x="1749424" y="438945"/>
                  </a:cubicBezTo>
                  <a:cubicBezTo>
                    <a:pt x="1749424" y="434122"/>
                    <a:pt x="1753333" y="430213"/>
                    <a:pt x="1758156" y="430213"/>
                  </a:cubicBezTo>
                  <a:close/>
                  <a:moveTo>
                    <a:pt x="1714499" y="430213"/>
                  </a:moveTo>
                  <a:cubicBezTo>
                    <a:pt x="1719760" y="430213"/>
                    <a:pt x="1724024" y="434122"/>
                    <a:pt x="1724024" y="438945"/>
                  </a:cubicBezTo>
                  <a:cubicBezTo>
                    <a:pt x="1724024" y="443768"/>
                    <a:pt x="1719760" y="447677"/>
                    <a:pt x="1714499" y="447677"/>
                  </a:cubicBezTo>
                  <a:cubicBezTo>
                    <a:pt x="1709238" y="447677"/>
                    <a:pt x="1704974" y="443768"/>
                    <a:pt x="1704974" y="438945"/>
                  </a:cubicBezTo>
                  <a:cubicBezTo>
                    <a:pt x="1704974" y="434122"/>
                    <a:pt x="1709238" y="430213"/>
                    <a:pt x="1714499" y="430213"/>
                  </a:cubicBezTo>
                  <a:close/>
                  <a:moveTo>
                    <a:pt x="1671637" y="430213"/>
                  </a:moveTo>
                  <a:cubicBezTo>
                    <a:pt x="1676898" y="430213"/>
                    <a:pt x="1681162" y="434122"/>
                    <a:pt x="1681162" y="438945"/>
                  </a:cubicBezTo>
                  <a:cubicBezTo>
                    <a:pt x="1681162" y="443768"/>
                    <a:pt x="1676898" y="447677"/>
                    <a:pt x="1671637" y="447677"/>
                  </a:cubicBezTo>
                  <a:cubicBezTo>
                    <a:pt x="1666376" y="447677"/>
                    <a:pt x="1662112" y="443768"/>
                    <a:pt x="1662112" y="438945"/>
                  </a:cubicBezTo>
                  <a:cubicBezTo>
                    <a:pt x="1662112" y="434122"/>
                    <a:pt x="1666376" y="430213"/>
                    <a:pt x="1671637" y="430213"/>
                  </a:cubicBezTo>
                  <a:close/>
                  <a:moveTo>
                    <a:pt x="1628774" y="430213"/>
                  </a:moveTo>
                  <a:cubicBezTo>
                    <a:pt x="1634035" y="430213"/>
                    <a:pt x="1638299" y="434122"/>
                    <a:pt x="1638299" y="438945"/>
                  </a:cubicBezTo>
                  <a:cubicBezTo>
                    <a:pt x="1638299" y="443768"/>
                    <a:pt x="1634035" y="447677"/>
                    <a:pt x="1628774" y="447677"/>
                  </a:cubicBezTo>
                  <a:cubicBezTo>
                    <a:pt x="1623513" y="447677"/>
                    <a:pt x="1619249" y="443768"/>
                    <a:pt x="1619249" y="438945"/>
                  </a:cubicBezTo>
                  <a:cubicBezTo>
                    <a:pt x="1619249" y="434122"/>
                    <a:pt x="1623513" y="430213"/>
                    <a:pt x="1628774" y="430213"/>
                  </a:cubicBezTo>
                  <a:close/>
                  <a:moveTo>
                    <a:pt x="1587033" y="430213"/>
                  </a:moveTo>
                  <a:cubicBezTo>
                    <a:pt x="1592075" y="430712"/>
                    <a:pt x="1595437" y="434205"/>
                    <a:pt x="1595437" y="438695"/>
                  </a:cubicBezTo>
                  <a:cubicBezTo>
                    <a:pt x="1595437" y="443685"/>
                    <a:pt x="1591515" y="447676"/>
                    <a:pt x="1585912" y="447676"/>
                  </a:cubicBezTo>
                  <a:cubicBezTo>
                    <a:pt x="1580309" y="447676"/>
                    <a:pt x="1576387" y="443685"/>
                    <a:pt x="1576387" y="438695"/>
                  </a:cubicBezTo>
                  <a:cubicBezTo>
                    <a:pt x="1576387" y="438196"/>
                    <a:pt x="1576387" y="438196"/>
                    <a:pt x="1576387" y="437697"/>
                  </a:cubicBezTo>
                  <a:cubicBezTo>
                    <a:pt x="1579749" y="435203"/>
                    <a:pt x="1583671" y="432708"/>
                    <a:pt x="1587033" y="430213"/>
                  </a:cubicBezTo>
                  <a:close/>
                  <a:moveTo>
                    <a:pt x="2811462" y="387351"/>
                  </a:moveTo>
                  <a:cubicBezTo>
                    <a:pt x="2816723" y="387351"/>
                    <a:pt x="2820987" y="391260"/>
                    <a:pt x="2820987" y="396083"/>
                  </a:cubicBezTo>
                  <a:cubicBezTo>
                    <a:pt x="2820987" y="400906"/>
                    <a:pt x="2816723" y="404815"/>
                    <a:pt x="2811462" y="404815"/>
                  </a:cubicBezTo>
                  <a:cubicBezTo>
                    <a:pt x="2806201" y="404815"/>
                    <a:pt x="2801937" y="400906"/>
                    <a:pt x="2801937" y="396083"/>
                  </a:cubicBezTo>
                  <a:cubicBezTo>
                    <a:pt x="2801937" y="391260"/>
                    <a:pt x="2806201" y="387351"/>
                    <a:pt x="2811462" y="387351"/>
                  </a:cubicBezTo>
                  <a:close/>
                  <a:moveTo>
                    <a:pt x="2768600" y="387351"/>
                  </a:moveTo>
                  <a:cubicBezTo>
                    <a:pt x="2773861" y="387351"/>
                    <a:pt x="2778125" y="391260"/>
                    <a:pt x="2778125" y="396083"/>
                  </a:cubicBezTo>
                  <a:cubicBezTo>
                    <a:pt x="2778125" y="400906"/>
                    <a:pt x="2773861" y="404815"/>
                    <a:pt x="2768600" y="404815"/>
                  </a:cubicBezTo>
                  <a:cubicBezTo>
                    <a:pt x="2763339" y="404815"/>
                    <a:pt x="2759075" y="400906"/>
                    <a:pt x="2759075" y="396083"/>
                  </a:cubicBezTo>
                  <a:cubicBezTo>
                    <a:pt x="2759075" y="391260"/>
                    <a:pt x="2763339" y="387351"/>
                    <a:pt x="2768600" y="387351"/>
                  </a:cubicBezTo>
                  <a:close/>
                  <a:moveTo>
                    <a:pt x="2725737" y="387351"/>
                  </a:moveTo>
                  <a:cubicBezTo>
                    <a:pt x="2730998" y="387351"/>
                    <a:pt x="2735262" y="391260"/>
                    <a:pt x="2735262" y="396083"/>
                  </a:cubicBezTo>
                  <a:cubicBezTo>
                    <a:pt x="2735262" y="400906"/>
                    <a:pt x="2730998" y="404815"/>
                    <a:pt x="2725737" y="404815"/>
                  </a:cubicBezTo>
                  <a:cubicBezTo>
                    <a:pt x="2720476" y="404815"/>
                    <a:pt x="2716212" y="400906"/>
                    <a:pt x="2716212" y="396083"/>
                  </a:cubicBezTo>
                  <a:cubicBezTo>
                    <a:pt x="2716212" y="391260"/>
                    <a:pt x="2720476" y="387351"/>
                    <a:pt x="2725737" y="387351"/>
                  </a:cubicBezTo>
                  <a:close/>
                  <a:moveTo>
                    <a:pt x="2682875" y="387351"/>
                  </a:moveTo>
                  <a:cubicBezTo>
                    <a:pt x="2688136" y="387351"/>
                    <a:pt x="2692400" y="391260"/>
                    <a:pt x="2692400" y="396083"/>
                  </a:cubicBezTo>
                  <a:cubicBezTo>
                    <a:pt x="2692400" y="400906"/>
                    <a:pt x="2688136" y="404815"/>
                    <a:pt x="2682875" y="404815"/>
                  </a:cubicBezTo>
                  <a:cubicBezTo>
                    <a:pt x="2677614" y="404815"/>
                    <a:pt x="2673350" y="400906"/>
                    <a:pt x="2673350" y="396083"/>
                  </a:cubicBezTo>
                  <a:cubicBezTo>
                    <a:pt x="2673350" y="391260"/>
                    <a:pt x="2677614" y="387351"/>
                    <a:pt x="2682875" y="387351"/>
                  </a:cubicBezTo>
                  <a:close/>
                  <a:moveTo>
                    <a:pt x="2639219" y="387351"/>
                  </a:moveTo>
                  <a:cubicBezTo>
                    <a:pt x="2644042" y="387351"/>
                    <a:pt x="2647951" y="391260"/>
                    <a:pt x="2647951" y="396083"/>
                  </a:cubicBezTo>
                  <a:cubicBezTo>
                    <a:pt x="2647951" y="400906"/>
                    <a:pt x="2644042" y="404815"/>
                    <a:pt x="2639219" y="404815"/>
                  </a:cubicBezTo>
                  <a:cubicBezTo>
                    <a:pt x="2634396" y="404815"/>
                    <a:pt x="2630487" y="400906"/>
                    <a:pt x="2630487" y="396083"/>
                  </a:cubicBezTo>
                  <a:cubicBezTo>
                    <a:pt x="2630487" y="391260"/>
                    <a:pt x="2634396" y="387351"/>
                    <a:pt x="2639219" y="387351"/>
                  </a:cubicBezTo>
                  <a:close/>
                  <a:moveTo>
                    <a:pt x="2596357" y="387351"/>
                  </a:moveTo>
                  <a:cubicBezTo>
                    <a:pt x="2601180" y="387351"/>
                    <a:pt x="2605089" y="391260"/>
                    <a:pt x="2605089" y="396083"/>
                  </a:cubicBezTo>
                  <a:cubicBezTo>
                    <a:pt x="2605089" y="400906"/>
                    <a:pt x="2601180" y="404815"/>
                    <a:pt x="2596357" y="404815"/>
                  </a:cubicBezTo>
                  <a:cubicBezTo>
                    <a:pt x="2591534" y="404815"/>
                    <a:pt x="2587625" y="400906"/>
                    <a:pt x="2587625" y="396083"/>
                  </a:cubicBezTo>
                  <a:cubicBezTo>
                    <a:pt x="2587625" y="391260"/>
                    <a:pt x="2591534" y="387351"/>
                    <a:pt x="2596357" y="387351"/>
                  </a:cubicBezTo>
                  <a:close/>
                  <a:moveTo>
                    <a:pt x="2554287" y="387351"/>
                  </a:moveTo>
                  <a:cubicBezTo>
                    <a:pt x="2559548" y="387351"/>
                    <a:pt x="2563812" y="391260"/>
                    <a:pt x="2563812" y="396083"/>
                  </a:cubicBezTo>
                  <a:cubicBezTo>
                    <a:pt x="2563812" y="400906"/>
                    <a:pt x="2559548" y="404815"/>
                    <a:pt x="2554287" y="404815"/>
                  </a:cubicBezTo>
                  <a:cubicBezTo>
                    <a:pt x="2549026" y="404815"/>
                    <a:pt x="2544762" y="400906"/>
                    <a:pt x="2544762" y="396083"/>
                  </a:cubicBezTo>
                  <a:cubicBezTo>
                    <a:pt x="2544762" y="391260"/>
                    <a:pt x="2549026" y="387351"/>
                    <a:pt x="2554287" y="387351"/>
                  </a:cubicBezTo>
                  <a:close/>
                  <a:moveTo>
                    <a:pt x="2510632" y="387351"/>
                  </a:moveTo>
                  <a:cubicBezTo>
                    <a:pt x="2515455" y="387351"/>
                    <a:pt x="2519364" y="391260"/>
                    <a:pt x="2519364" y="396083"/>
                  </a:cubicBezTo>
                  <a:cubicBezTo>
                    <a:pt x="2519364" y="400906"/>
                    <a:pt x="2515455" y="404815"/>
                    <a:pt x="2510632" y="404815"/>
                  </a:cubicBezTo>
                  <a:cubicBezTo>
                    <a:pt x="2505809" y="404815"/>
                    <a:pt x="2501900" y="400906"/>
                    <a:pt x="2501900" y="396083"/>
                  </a:cubicBezTo>
                  <a:cubicBezTo>
                    <a:pt x="2501900" y="391260"/>
                    <a:pt x="2505809" y="387351"/>
                    <a:pt x="2510632" y="387351"/>
                  </a:cubicBezTo>
                  <a:close/>
                  <a:moveTo>
                    <a:pt x="1779587" y="387351"/>
                  </a:moveTo>
                  <a:cubicBezTo>
                    <a:pt x="1784848" y="387351"/>
                    <a:pt x="1789112" y="391260"/>
                    <a:pt x="1789112" y="396083"/>
                  </a:cubicBezTo>
                  <a:cubicBezTo>
                    <a:pt x="1789112" y="400906"/>
                    <a:pt x="1784848" y="404815"/>
                    <a:pt x="1779587" y="404815"/>
                  </a:cubicBezTo>
                  <a:cubicBezTo>
                    <a:pt x="1774326" y="404815"/>
                    <a:pt x="1770062" y="400906"/>
                    <a:pt x="1770062" y="396083"/>
                  </a:cubicBezTo>
                  <a:cubicBezTo>
                    <a:pt x="1770062" y="391260"/>
                    <a:pt x="1774326" y="387351"/>
                    <a:pt x="1779587" y="387351"/>
                  </a:cubicBezTo>
                  <a:close/>
                  <a:moveTo>
                    <a:pt x="1736724" y="387351"/>
                  </a:moveTo>
                  <a:cubicBezTo>
                    <a:pt x="1741985" y="387351"/>
                    <a:pt x="1746249" y="391260"/>
                    <a:pt x="1746249" y="396083"/>
                  </a:cubicBezTo>
                  <a:cubicBezTo>
                    <a:pt x="1746249" y="400906"/>
                    <a:pt x="1741985" y="404815"/>
                    <a:pt x="1736724" y="404815"/>
                  </a:cubicBezTo>
                  <a:cubicBezTo>
                    <a:pt x="1731463" y="404815"/>
                    <a:pt x="1727199" y="400906"/>
                    <a:pt x="1727199" y="396083"/>
                  </a:cubicBezTo>
                  <a:cubicBezTo>
                    <a:pt x="1727199" y="391260"/>
                    <a:pt x="1731463" y="387351"/>
                    <a:pt x="1736724" y="387351"/>
                  </a:cubicBezTo>
                  <a:close/>
                  <a:moveTo>
                    <a:pt x="1693862" y="387351"/>
                  </a:moveTo>
                  <a:cubicBezTo>
                    <a:pt x="1699123" y="387351"/>
                    <a:pt x="1703387" y="391260"/>
                    <a:pt x="1703387" y="396083"/>
                  </a:cubicBezTo>
                  <a:cubicBezTo>
                    <a:pt x="1703387" y="400906"/>
                    <a:pt x="1699123" y="404815"/>
                    <a:pt x="1693862" y="404815"/>
                  </a:cubicBezTo>
                  <a:cubicBezTo>
                    <a:pt x="1688601" y="404815"/>
                    <a:pt x="1684337" y="400906"/>
                    <a:pt x="1684337" y="396083"/>
                  </a:cubicBezTo>
                  <a:cubicBezTo>
                    <a:pt x="1684337" y="391260"/>
                    <a:pt x="1688601" y="387351"/>
                    <a:pt x="1693862" y="387351"/>
                  </a:cubicBezTo>
                  <a:close/>
                  <a:moveTo>
                    <a:pt x="1650999" y="387351"/>
                  </a:moveTo>
                  <a:cubicBezTo>
                    <a:pt x="1656260" y="387351"/>
                    <a:pt x="1660524" y="391260"/>
                    <a:pt x="1660524" y="396083"/>
                  </a:cubicBezTo>
                  <a:cubicBezTo>
                    <a:pt x="1660524" y="400906"/>
                    <a:pt x="1656260" y="404815"/>
                    <a:pt x="1650999" y="404815"/>
                  </a:cubicBezTo>
                  <a:cubicBezTo>
                    <a:pt x="1645738" y="404815"/>
                    <a:pt x="1641474" y="400906"/>
                    <a:pt x="1641474" y="396083"/>
                  </a:cubicBezTo>
                  <a:cubicBezTo>
                    <a:pt x="1641474" y="391260"/>
                    <a:pt x="1645738" y="387351"/>
                    <a:pt x="1650999" y="387351"/>
                  </a:cubicBezTo>
                  <a:close/>
                  <a:moveTo>
                    <a:pt x="2467769" y="387350"/>
                  </a:moveTo>
                  <a:cubicBezTo>
                    <a:pt x="2472592" y="387350"/>
                    <a:pt x="2476501" y="391259"/>
                    <a:pt x="2476501" y="396082"/>
                  </a:cubicBezTo>
                  <a:cubicBezTo>
                    <a:pt x="2476501" y="400905"/>
                    <a:pt x="2472592" y="404814"/>
                    <a:pt x="2467769" y="404814"/>
                  </a:cubicBezTo>
                  <a:cubicBezTo>
                    <a:pt x="2462946" y="404814"/>
                    <a:pt x="2459037" y="400905"/>
                    <a:pt x="2459037" y="396082"/>
                  </a:cubicBezTo>
                  <a:cubicBezTo>
                    <a:pt x="2459037" y="391259"/>
                    <a:pt x="2462946" y="387350"/>
                    <a:pt x="2467769" y="387350"/>
                  </a:cubicBezTo>
                  <a:close/>
                  <a:moveTo>
                    <a:pt x="2424112" y="387350"/>
                  </a:moveTo>
                  <a:cubicBezTo>
                    <a:pt x="2429373" y="387350"/>
                    <a:pt x="2433637" y="391259"/>
                    <a:pt x="2433637" y="396082"/>
                  </a:cubicBezTo>
                  <a:cubicBezTo>
                    <a:pt x="2433637" y="400905"/>
                    <a:pt x="2429373" y="404814"/>
                    <a:pt x="2424112" y="404814"/>
                  </a:cubicBezTo>
                  <a:cubicBezTo>
                    <a:pt x="2418851" y="404814"/>
                    <a:pt x="2414587" y="400905"/>
                    <a:pt x="2414587" y="396082"/>
                  </a:cubicBezTo>
                  <a:cubicBezTo>
                    <a:pt x="2414587" y="391259"/>
                    <a:pt x="2418851" y="387350"/>
                    <a:pt x="2424112" y="387350"/>
                  </a:cubicBezTo>
                  <a:close/>
                  <a:moveTo>
                    <a:pt x="2381250" y="387350"/>
                  </a:moveTo>
                  <a:cubicBezTo>
                    <a:pt x="2386511" y="387350"/>
                    <a:pt x="2390775" y="391259"/>
                    <a:pt x="2390775" y="396082"/>
                  </a:cubicBezTo>
                  <a:cubicBezTo>
                    <a:pt x="2390775" y="400905"/>
                    <a:pt x="2386511" y="404814"/>
                    <a:pt x="2381250" y="404814"/>
                  </a:cubicBezTo>
                  <a:cubicBezTo>
                    <a:pt x="2375989" y="404814"/>
                    <a:pt x="2371725" y="400905"/>
                    <a:pt x="2371725" y="396082"/>
                  </a:cubicBezTo>
                  <a:cubicBezTo>
                    <a:pt x="2371725" y="391259"/>
                    <a:pt x="2375989" y="387350"/>
                    <a:pt x="2381250" y="387350"/>
                  </a:cubicBezTo>
                  <a:close/>
                  <a:moveTo>
                    <a:pt x="2338387" y="387350"/>
                  </a:moveTo>
                  <a:cubicBezTo>
                    <a:pt x="2343648" y="387350"/>
                    <a:pt x="2347912" y="391259"/>
                    <a:pt x="2347912" y="396082"/>
                  </a:cubicBezTo>
                  <a:cubicBezTo>
                    <a:pt x="2347912" y="400905"/>
                    <a:pt x="2343648" y="404814"/>
                    <a:pt x="2338387" y="404814"/>
                  </a:cubicBezTo>
                  <a:cubicBezTo>
                    <a:pt x="2333126" y="404814"/>
                    <a:pt x="2328862" y="400905"/>
                    <a:pt x="2328862" y="396082"/>
                  </a:cubicBezTo>
                  <a:cubicBezTo>
                    <a:pt x="2328862" y="391259"/>
                    <a:pt x="2333126" y="387350"/>
                    <a:pt x="2338387" y="387350"/>
                  </a:cubicBezTo>
                  <a:close/>
                  <a:moveTo>
                    <a:pt x="2295525" y="387350"/>
                  </a:moveTo>
                  <a:cubicBezTo>
                    <a:pt x="2300786" y="387350"/>
                    <a:pt x="2305050" y="391259"/>
                    <a:pt x="2305050" y="396082"/>
                  </a:cubicBezTo>
                  <a:cubicBezTo>
                    <a:pt x="2305050" y="400905"/>
                    <a:pt x="2300786" y="404814"/>
                    <a:pt x="2295525" y="404814"/>
                  </a:cubicBezTo>
                  <a:cubicBezTo>
                    <a:pt x="2290264" y="404814"/>
                    <a:pt x="2286000" y="400905"/>
                    <a:pt x="2286000" y="396082"/>
                  </a:cubicBezTo>
                  <a:cubicBezTo>
                    <a:pt x="2286000" y="391259"/>
                    <a:pt x="2290264" y="387350"/>
                    <a:pt x="2295525" y="387350"/>
                  </a:cubicBezTo>
                  <a:close/>
                  <a:moveTo>
                    <a:pt x="2252662" y="387350"/>
                  </a:moveTo>
                  <a:cubicBezTo>
                    <a:pt x="2257923" y="387350"/>
                    <a:pt x="2262187" y="391259"/>
                    <a:pt x="2262187" y="396082"/>
                  </a:cubicBezTo>
                  <a:cubicBezTo>
                    <a:pt x="2262187" y="400905"/>
                    <a:pt x="2257923" y="404814"/>
                    <a:pt x="2252662" y="404814"/>
                  </a:cubicBezTo>
                  <a:cubicBezTo>
                    <a:pt x="2247401" y="404814"/>
                    <a:pt x="2243137" y="400905"/>
                    <a:pt x="2243137" y="396082"/>
                  </a:cubicBezTo>
                  <a:cubicBezTo>
                    <a:pt x="2243137" y="391259"/>
                    <a:pt x="2247401" y="387350"/>
                    <a:pt x="2252662" y="387350"/>
                  </a:cubicBezTo>
                  <a:close/>
                  <a:moveTo>
                    <a:pt x="2209800" y="387350"/>
                  </a:moveTo>
                  <a:cubicBezTo>
                    <a:pt x="2215061" y="387350"/>
                    <a:pt x="2219325" y="391259"/>
                    <a:pt x="2219325" y="396082"/>
                  </a:cubicBezTo>
                  <a:cubicBezTo>
                    <a:pt x="2219325" y="400905"/>
                    <a:pt x="2215061" y="404814"/>
                    <a:pt x="2209800" y="404814"/>
                  </a:cubicBezTo>
                  <a:cubicBezTo>
                    <a:pt x="2204539" y="404814"/>
                    <a:pt x="2200275" y="400905"/>
                    <a:pt x="2200275" y="396082"/>
                  </a:cubicBezTo>
                  <a:cubicBezTo>
                    <a:pt x="2200275" y="391259"/>
                    <a:pt x="2204539" y="387350"/>
                    <a:pt x="2209800" y="387350"/>
                  </a:cubicBezTo>
                  <a:close/>
                  <a:moveTo>
                    <a:pt x="2166937" y="387350"/>
                  </a:moveTo>
                  <a:cubicBezTo>
                    <a:pt x="2172198" y="387350"/>
                    <a:pt x="2176462" y="391259"/>
                    <a:pt x="2176462" y="396082"/>
                  </a:cubicBezTo>
                  <a:cubicBezTo>
                    <a:pt x="2176462" y="400905"/>
                    <a:pt x="2172198" y="404814"/>
                    <a:pt x="2166937" y="404814"/>
                  </a:cubicBezTo>
                  <a:cubicBezTo>
                    <a:pt x="2161676" y="404814"/>
                    <a:pt x="2157412" y="400905"/>
                    <a:pt x="2157412" y="396082"/>
                  </a:cubicBezTo>
                  <a:cubicBezTo>
                    <a:pt x="2157412" y="391259"/>
                    <a:pt x="2161676" y="387350"/>
                    <a:pt x="2166937" y="387350"/>
                  </a:cubicBezTo>
                  <a:close/>
                  <a:moveTo>
                    <a:pt x="2124075" y="387350"/>
                  </a:moveTo>
                  <a:cubicBezTo>
                    <a:pt x="2129336" y="387350"/>
                    <a:pt x="2133600" y="391259"/>
                    <a:pt x="2133600" y="396082"/>
                  </a:cubicBezTo>
                  <a:cubicBezTo>
                    <a:pt x="2133600" y="400905"/>
                    <a:pt x="2129336" y="404814"/>
                    <a:pt x="2124075" y="404814"/>
                  </a:cubicBezTo>
                  <a:cubicBezTo>
                    <a:pt x="2118814" y="404814"/>
                    <a:pt x="2114550" y="400905"/>
                    <a:pt x="2114550" y="396082"/>
                  </a:cubicBezTo>
                  <a:cubicBezTo>
                    <a:pt x="2114550" y="391259"/>
                    <a:pt x="2118814" y="387350"/>
                    <a:pt x="2124075" y="387350"/>
                  </a:cubicBezTo>
                  <a:close/>
                  <a:moveTo>
                    <a:pt x="2081212" y="387350"/>
                  </a:moveTo>
                  <a:cubicBezTo>
                    <a:pt x="2086473" y="387350"/>
                    <a:pt x="2090737" y="391259"/>
                    <a:pt x="2090737" y="396082"/>
                  </a:cubicBezTo>
                  <a:cubicBezTo>
                    <a:pt x="2090737" y="400905"/>
                    <a:pt x="2086473" y="404814"/>
                    <a:pt x="2081212" y="404814"/>
                  </a:cubicBezTo>
                  <a:cubicBezTo>
                    <a:pt x="2075951" y="404814"/>
                    <a:pt x="2071687" y="400905"/>
                    <a:pt x="2071687" y="396082"/>
                  </a:cubicBezTo>
                  <a:cubicBezTo>
                    <a:pt x="2071687" y="391259"/>
                    <a:pt x="2075951" y="387350"/>
                    <a:pt x="2081212" y="387350"/>
                  </a:cubicBezTo>
                  <a:close/>
                  <a:moveTo>
                    <a:pt x="2038350" y="387350"/>
                  </a:moveTo>
                  <a:cubicBezTo>
                    <a:pt x="2043611" y="387350"/>
                    <a:pt x="2047875" y="391259"/>
                    <a:pt x="2047875" y="396082"/>
                  </a:cubicBezTo>
                  <a:cubicBezTo>
                    <a:pt x="2047875" y="400905"/>
                    <a:pt x="2043611" y="404814"/>
                    <a:pt x="2038350" y="404814"/>
                  </a:cubicBezTo>
                  <a:cubicBezTo>
                    <a:pt x="2033089" y="404814"/>
                    <a:pt x="2028825" y="400905"/>
                    <a:pt x="2028825" y="396082"/>
                  </a:cubicBezTo>
                  <a:cubicBezTo>
                    <a:pt x="2028825" y="391259"/>
                    <a:pt x="2033089" y="387350"/>
                    <a:pt x="2038350" y="387350"/>
                  </a:cubicBezTo>
                  <a:close/>
                  <a:moveTo>
                    <a:pt x="1994694" y="387350"/>
                  </a:moveTo>
                  <a:cubicBezTo>
                    <a:pt x="1999517" y="387350"/>
                    <a:pt x="2003426" y="391259"/>
                    <a:pt x="2003426" y="396082"/>
                  </a:cubicBezTo>
                  <a:cubicBezTo>
                    <a:pt x="2003426" y="400905"/>
                    <a:pt x="1999517" y="404814"/>
                    <a:pt x="1994694" y="404814"/>
                  </a:cubicBezTo>
                  <a:cubicBezTo>
                    <a:pt x="1989871" y="404814"/>
                    <a:pt x="1985962" y="400905"/>
                    <a:pt x="1985962" y="396082"/>
                  </a:cubicBezTo>
                  <a:cubicBezTo>
                    <a:pt x="1985962" y="391259"/>
                    <a:pt x="1989871" y="387350"/>
                    <a:pt x="1994694" y="387350"/>
                  </a:cubicBezTo>
                  <a:close/>
                  <a:moveTo>
                    <a:pt x="1951832" y="387350"/>
                  </a:moveTo>
                  <a:cubicBezTo>
                    <a:pt x="1956655" y="387350"/>
                    <a:pt x="1960564" y="391259"/>
                    <a:pt x="1960564" y="396082"/>
                  </a:cubicBezTo>
                  <a:cubicBezTo>
                    <a:pt x="1960564" y="400905"/>
                    <a:pt x="1956655" y="404814"/>
                    <a:pt x="1951832" y="404814"/>
                  </a:cubicBezTo>
                  <a:cubicBezTo>
                    <a:pt x="1947009" y="404814"/>
                    <a:pt x="1943100" y="400905"/>
                    <a:pt x="1943100" y="396082"/>
                  </a:cubicBezTo>
                  <a:cubicBezTo>
                    <a:pt x="1943100" y="391259"/>
                    <a:pt x="1947009" y="387350"/>
                    <a:pt x="1951832" y="387350"/>
                  </a:cubicBezTo>
                  <a:close/>
                  <a:moveTo>
                    <a:pt x="1908969" y="387350"/>
                  </a:moveTo>
                  <a:cubicBezTo>
                    <a:pt x="1913792" y="387350"/>
                    <a:pt x="1917701" y="391259"/>
                    <a:pt x="1917701" y="396082"/>
                  </a:cubicBezTo>
                  <a:cubicBezTo>
                    <a:pt x="1917701" y="400905"/>
                    <a:pt x="1913792" y="404814"/>
                    <a:pt x="1908969" y="404814"/>
                  </a:cubicBezTo>
                  <a:cubicBezTo>
                    <a:pt x="1904146" y="404814"/>
                    <a:pt x="1900237" y="400905"/>
                    <a:pt x="1900237" y="396082"/>
                  </a:cubicBezTo>
                  <a:cubicBezTo>
                    <a:pt x="1900237" y="391259"/>
                    <a:pt x="1904146" y="387350"/>
                    <a:pt x="1908969" y="387350"/>
                  </a:cubicBezTo>
                  <a:close/>
                  <a:moveTo>
                    <a:pt x="1866107" y="387350"/>
                  </a:moveTo>
                  <a:cubicBezTo>
                    <a:pt x="1870930" y="387350"/>
                    <a:pt x="1874839" y="391259"/>
                    <a:pt x="1874839" y="396082"/>
                  </a:cubicBezTo>
                  <a:cubicBezTo>
                    <a:pt x="1874839" y="400905"/>
                    <a:pt x="1870930" y="404814"/>
                    <a:pt x="1866107" y="404814"/>
                  </a:cubicBezTo>
                  <a:cubicBezTo>
                    <a:pt x="1861284" y="404814"/>
                    <a:pt x="1857375" y="400905"/>
                    <a:pt x="1857375" y="396082"/>
                  </a:cubicBezTo>
                  <a:cubicBezTo>
                    <a:pt x="1857375" y="391259"/>
                    <a:pt x="1861284" y="387350"/>
                    <a:pt x="1866107" y="387350"/>
                  </a:cubicBezTo>
                  <a:close/>
                  <a:moveTo>
                    <a:pt x="1822450" y="387350"/>
                  </a:moveTo>
                  <a:cubicBezTo>
                    <a:pt x="1827711" y="387350"/>
                    <a:pt x="1831975" y="391259"/>
                    <a:pt x="1831975" y="396082"/>
                  </a:cubicBezTo>
                  <a:cubicBezTo>
                    <a:pt x="1831975" y="400905"/>
                    <a:pt x="1827711" y="404814"/>
                    <a:pt x="1822450" y="404814"/>
                  </a:cubicBezTo>
                  <a:cubicBezTo>
                    <a:pt x="1817189" y="404814"/>
                    <a:pt x="1812925" y="400905"/>
                    <a:pt x="1812925" y="396082"/>
                  </a:cubicBezTo>
                  <a:cubicBezTo>
                    <a:pt x="1812925" y="391259"/>
                    <a:pt x="1817189" y="387350"/>
                    <a:pt x="1822450" y="387350"/>
                  </a:cubicBezTo>
                  <a:close/>
                  <a:moveTo>
                    <a:pt x="2826497" y="346076"/>
                  </a:moveTo>
                  <a:cubicBezTo>
                    <a:pt x="2828738" y="351197"/>
                    <a:pt x="2830419" y="356318"/>
                    <a:pt x="2832100" y="361951"/>
                  </a:cubicBezTo>
                  <a:cubicBezTo>
                    <a:pt x="2827057" y="361951"/>
                    <a:pt x="2822575" y="357854"/>
                    <a:pt x="2822575" y="353245"/>
                  </a:cubicBezTo>
                  <a:cubicBezTo>
                    <a:pt x="2822575" y="353245"/>
                    <a:pt x="2822575" y="353245"/>
                    <a:pt x="2822575" y="352733"/>
                  </a:cubicBezTo>
                  <a:cubicBezTo>
                    <a:pt x="2822575" y="350173"/>
                    <a:pt x="2824256" y="347612"/>
                    <a:pt x="2826497" y="346076"/>
                  </a:cubicBezTo>
                  <a:close/>
                  <a:moveTo>
                    <a:pt x="2789509" y="342901"/>
                  </a:moveTo>
                  <a:cubicBezTo>
                    <a:pt x="2794408" y="342901"/>
                    <a:pt x="2798762" y="347255"/>
                    <a:pt x="2798762" y="352154"/>
                  </a:cubicBezTo>
                  <a:cubicBezTo>
                    <a:pt x="2798762" y="352154"/>
                    <a:pt x="2798762" y="352154"/>
                    <a:pt x="2798762" y="352698"/>
                  </a:cubicBezTo>
                  <a:cubicBezTo>
                    <a:pt x="2798762" y="357597"/>
                    <a:pt x="2794408" y="361951"/>
                    <a:pt x="2789509" y="361951"/>
                  </a:cubicBezTo>
                  <a:cubicBezTo>
                    <a:pt x="2784066" y="361951"/>
                    <a:pt x="2780256" y="357597"/>
                    <a:pt x="2779712" y="352698"/>
                  </a:cubicBezTo>
                  <a:cubicBezTo>
                    <a:pt x="2779712" y="352698"/>
                    <a:pt x="2779712" y="352698"/>
                    <a:pt x="2779712" y="352154"/>
                  </a:cubicBezTo>
                  <a:cubicBezTo>
                    <a:pt x="2779712" y="347255"/>
                    <a:pt x="2784066" y="342901"/>
                    <a:pt x="2789509" y="342901"/>
                  </a:cubicBezTo>
                  <a:close/>
                  <a:moveTo>
                    <a:pt x="2746647" y="342901"/>
                  </a:moveTo>
                  <a:cubicBezTo>
                    <a:pt x="2751546" y="342901"/>
                    <a:pt x="2755900" y="347255"/>
                    <a:pt x="2755900" y="352154"/>
                  </a:cubicBezTo>
                  <a:cubicBezTo>
                    <a:pt x="2755900" y="352154"/>
                    <a:pt x="2755900" y="352154"/>
                    <a:pt x="2755900" y="352698"/>
                  </a:cubicBezTo>
                  <a:cubicBezTo>
                    <a:pt x="2755900" y="357597"/>
                    <a:pt x="2751546" y="361951"/>
                    <a:pt x="2746647" y="361951"/>
                  </a:cubicBezTo>
                  <a:cubicBezTo>
                    <a:pt x="2741204" y="361951"/>
                    <a:pt x="2737394" y="357597"/>
                    <a:pt x="2736850" y="352698"/>
                  </a:cubicBezTo>
                  <a:cubicBezTo>
                    <a:pt x="2736850" y="352698"/>
                    <a:pt x="2736850" y="352698"/>
                    <a:pt x="2736850" y="352154"/>
                  </a:cubicBezTo>
                  <a:cubicBezTo>
                    <a:pt x="2736850" y="347255"/>
                    <a:pt x="2741204" y="342901"/>
                    <a:pt x="2746647" y="342901"/>
                  </a:cubicBezTo>
                  <a:close/>
                  <a:moveTo>
                    <a:pt x="2703512" y="342901"/>
                  </a:moveTo>
                  <a:cubicBezTo>
                    <a:pt x="2709115" y="342901"/>
                    <a:pt x="2713037" y="347255"/>
                    <a:pt x="2713037" y="352154"/>
                  </a:cubicBezTo>
                  <a:cubicBezTo>
                    <a:pt x="2713037" y="352154"/>
                    <a:pt x="2713037" y="352154"/>
                    <a:pt x="2713037" y="352698"/>
                  </a:cubicBezTo>
                  <a:cubicBezTo>
                    <a:pt x="2713037" y="357597"/>
                    <a:pt x="2708555" y="361951"/>
                    <a:pt x="2703512" y="361951"/>
                  </a:cubicBezTo>
                  <a:cubicBezTo>
                    <a:pt x="2698469" y="361951"/>
                    <a:pt x="2693987" y="357597"/>
                    <a:pt x="2693987" y="352698"/>
                  </a:cubicBezTo>
                  <a:cubicBezTo>
                    <a:pt x="2693987" y="352698"/>
                    <a:pt x="2693987" y="352698"/>
                    <a:pt x="2693987" y="352154"/>
                  </a:cubicBezTo>
                  <a:cubicBezTo>
                    <a:pt x="2693987" y="347255"/>
                    <a:pt x="2697909" y="342901"/>
                    <a:pt x="2703512" y="342901"/>
                  </a:cubicBezTo>
                  <a:close/>
                  <a:moveTo>
                    <a:pt x="2660378" y="342901"/>
                  </a:moveTo>
                  <a:cubicBezTo>
                    <a:pt x="2665821" y="342901"/>
                    <a:pt x="2670175" y="347255"/>
                    <a:pt x="2670175" y="352154"/>
                  </a:cubicBezTo>
                  <a:cubicBezTo>
                    <a:pt x="2670175" y="352154"/>
                    <a:pt x="2670175" y="352154"/>
                    <a:pt x="2670175" y="352698"/>
                  </a:cubicBezTo>
                  <a:cubicBezTo>
                    <a:pt x="2669631" y="357597"/>
                    <a:pt x="2665821" y="361951"/>
                    <a:pt x="2660378" y="361951"/>
                  </a:cubicBezTo>
                  <a:cubicBezTo>
                    <a:pt x="2655479" y="361951"/>
                    <a:pt x="2651125" y="357597"/>
                    <a:pt x="2651125" y="352698"/>
                  </a:cubicBezTo>
                  <a:cubicBezTo>
                    <a:pt x="2651125" y="352698"/>
                    <a:pt x="2651125" y="352698"/>
                    <a:pt x="2651125" y="352154"/>
                  </a:cubicBezTo>
                  <a:cubicBezTo>
                    <a:pt x="2651125" y="347255"/>
                    <a:pt x="2655479" y="342901"/>
                    <a:pt x="2660378" y="342901"/>
                  </a:cubicBezTo>
                  <a:close/>
                  <a:moveTo>
                    <a:pt x="2617515" y="342901"/>
                  </a:moveTo>
                  <a:cubicBezTo>
                    <a:pt x="2622958" y="342901"/>
                    <a:pt x="2627312" y="347255"/>
                    <a:pt x="2627312" y="352154"/>
                  </a:cubicBezTo>
                  <a:cubicBezTo>
                    <a:pt x="2627312" y="352154"/>
                    <a:pt x="2627312" y="352154"/>
                    <a:pt x="2627312" y="352698"/>
                  </a:cubicBezTo>
                  <a:cubicBezTo>
                    <a:pt x="2626768" y="357597"/>
                    <a:pt x="2622958" y="361951"/>
                    <a:pt x="2617515" y="361951"/>
                  </a:cubicBezTo>
                  <a:cubicBezTo>
                    <a:pt x="2612616" y="361951"/>
                    <a:pt x="2608262" y="357597"/>
                    <a:pt x="2608262" y="352698"/>
                  </a:cubicBezTo>
                  <a:cubicBezTo>
                    <a:pt x="2608262" y="352698"/>
                    <a:pt x="2608262" y="352698"/>
                    <a:pt x="2608262" y="352154"/>
                  </a:cubicBezTo>
                  <a:cubicBezTo>
                    <a:pt x="2608262" y="347255"/>
                    <a:pt x="2612616" y="342901"/>
                    <a:pt x="2617515" y="342901"/>
                  </a:cubicBezTo>
                  <a:close/>
                  <a:moveTo>
                    <a:pt x="2575197" y="342901"/>
                  </a:moveTo>
                  <a:cubicBezTo>
                    <a:pt x="2580096" y="342901"/>
                    <a:pt x="2584450" y="347255"/>
                    <a:pt x="2584450" y="352154"/>
                  </a:cubicBezTo>
                  <a:cubicBezTo>
                    <a:pt x="2584450" y="352154"/>
                    <a:pt x="2584450" y="352154"/>
                    <a:pt x="2584450" y="352698"/>
                  </a:cubicBezTo>
                  <a:cubicBezTo>
                    <a:pt x="2584450" y="357597"/>
                    <a:pt x="2580096" y="361951"/>
                    <a:pt x="2575197" y="361951"/>
                  </a:cubicBezTo>
                  <a:cubicBezTo>
                    <a:pt x="2569754" y="361951"/>
                    <a:pt x="2565944" y="357597"/>
                    <a:pt x="2565400" y="352698"/>
                  </a:cubicBezTo>
                  <a:cubicBezTo>
                    <a:pt x="2565400" y="352698"/>
                    <a:pt x="2565400" y="352698"/>
                    <a:pt x="2565400" y="352154"/>
                  </a:cubicBezTo>
                  <a:cubicBezTo>
                    <a:pt x="2565400" y="347255"/>
                    <a:pt x="2569754" y="342901"/>
                    <a:pt x="2575197" y="342901"/>
                  </a:cubicBezTo>
                  <a:close/>
                  <a:moveTo>
                    <a:pt x="2531518" y="342901"/>
                  </a:moveTo>
                  <a:cubicBezTo>
                    <a:pt x="2536008" y="342901"/>
                    <a:pt x="2540000" y="347255"/>
                    <a:pt x="2540000" y="352154"/>
                  </a:cubicBezTo>
                  <a:cubicBezTo>
                    <a:pt x="2540000" y="352154"/>
                    <a:pt x="2540000" y="352154"/>
                    <a:pt x="2540000" y="352698"/>
                  </a:cubicBezTo>
                  <a:cubicBezTo>
                    <a:pt x="2540000" y="357597"/>
                    <a:pt x="2536008" y="361951"/>
                    <a:pt x="2531518" y="361951"/>
                  </a:cubicBezTo>
                  <a:cubicBezTo>
                    <a:pt x="2526529" y="361951"/>
                    <a:pt x="2523036" y="357597"/>
                    <a:pt x="2522537" y="352698"/>
                  </a:cubicBezTo>
                  <a:cubicBezTo>
                    <a:pt x="2522537" y="352698"/>
                    <a:pt x="2522537" y="352698"/>
                    <a:pt x="2522537" y="352154"/>
                  </a:cubicBezTo>
                  <a:cubicBezTo>
                    <a:pt x="2522537" y="347255"/>
                    <a:pt x="2526529" y="342901"/>
                    <a:pt x="2531518" y="342901"/>
                  </a:cubicBezTo>
                  <a:close/>
                  <a:moveTo>
                    <a:pt x="2487893" y="342901"/>
                  </a:moveTo>
                  <a:cubicBezTo>
                    <a:pt x="2487893" y="342901"/>
                    <a:pt x="2487893" y="342901"/>
                    <a:pt x="2488406" y="342901"/>
                  </a:cubicBezTo>
                  <a:cubicBezTo>
                    <a:pt x="2493543" y="342901"/>
                    <a:pt x="2497138" y="347255"/>
                    <a:pt x="2497138" y="352154"/>
                  </a:cubicBezTo>
                  <a:cubicBezTo>
                    <a:pt x="2497138" y="352154"/>
                    <a:pt x="2497138" y="352154"/>
                    <a:pt x="2497138" y="352698"/>
                  </a:cubicBezTo>
                  <a:cubicBezTo>
                    <a:pt x="2497138" y="357597"/>
                    <a:pt x="2493029" y="361951"/>
                    <a:pt x="2488406" y="361951"/>
                  </a:cubicBezTo>
                  <a:cubicBezTo>
                    <a:pt x="2488406" y="361951"/>
                    <a:pt x="2488406" y="361951"/>
                    <a:pt x="2487893" y="361951"/>
                  </a:cubicBezTo>
                  <a:cubicBezTo>
                    <a:pt x="2483270" y="361951"/>
                    <a:pt x="2479675" y="357597"/>
                    <a:pt x="2479675" y="352698"/>
                  </a:cubicBezTo>
                  <a:cubicBezTo>
                    <a:pt x="2479675" y="352698"/>
                    <a:pt x="2479675" y="352698"/>
                    <a:pt x="2479675" y="352154"/>
                  </a:cubicBezTo>
                  <a:cubicBezTo>
                    <a:pt x="2479675" y="347255"/>
                    <a:pt x="2483270" y="342901"/>
                    <a:pt x="2487893" y="342901"/>
                  </a:cubicBezTo>
                  <a:close/>
                  <a:moveTo>
                    <a:pt x="1757906" y="342901"/>
                  </a:moveTo>
                  <a:cubicBezTo>
                    <a:pt x="1762895" y="342901"/>
                    <a:pt x="1766887" y="347255"/>
                    <a:pt x="1766887" y="352154"/>
                  </a:cubicBezTo>
                  <a:cubicBezTo>
                    <a:pt x="1766887" y="352154"/>
                    <a:pt x="1766887" y="352154"/>
                    <a:pt x="1766887" y="352698"/>
                  </a:cubicBezTo>
                  <a:cubicBezTo>
                    <a:pt x="1766388" y="357597"/>
                    <a:pt x="1762895" y="361951"/>
                    <a:pt x="1757906" y="361951"/>
                  </a:cubicBezTo>
                  <a:cubicBezTo>
                    <a:pt x="1753416" y="361951"/>
                    <a:pt x="1749424" y="357597"/>
                    <a:pt x="1749424" y="352698"/>
                  </a:cubicBezTo>
                  <a:cubicBezTo>
                    <a:pt x="1749424" y="352698"/>
                    <a:pt x="1749424" y="352698"/>
                    <a:pt x="1749424" y="352154"/>
                  </a:cubicBezTo>
                  <a:cubicBezTo>
                    <a:pt x="1749424" y="347255"/>
                    <a:pt x="1753416" y="342901"/>
                    <a:pt x="1757906" y="342901"/>
                  </a:cubicBezTo>
                  <a:close/>
                  <a:moveTo>
                    <a:pt x="1714227" y="342901"/>
                  </a:moveTo>
                  <a:cubicBezTo>
                    <a:pt x="1719670" y="342901"/>
                    <a:pt x="1724024" y="347255"/>
                    <a:pt x="1724024" y="352154"/>
                  </a:cubicBezTo>
                  <a:cubicBezTo>
                    <a:pt x="1724024" y="352154"/>
                    <a:pt x="1724024" y="352154"/>
                    <a:pt x="1724024" y="352698"/>
                  </a:cubicBezTo>
                  <a:cubicBezTo>
                    <a:pt x="1723480" y="357597"/>
                    <a:pt x="1719670" y="361951"/>
                    <a:pt x="1714227" y="361951"/>
                  </a:cubicBezTo>
                  <a:cubicBezTo>
                    <a:pt x="1709328" y="361951"/>
                    <a:pt x="1704974" y="357597"/>
                    <a:pt x="1704974" y="352698"/>
                  </a:cubicBezTo>
                  <a:cubicBezTo>
                    <a:pt x="1704974" y="352698"/>
                    <a:pt x="1704974" y="352698"/>
                    <a:pt x="1704974" y="352154"/>
                  </a:cubicBezTo>
                  <a:cubicBezTo>
                    <a:pt x="1704974" y="347255"/>
                    <a:pt x="1709328" y="342901"/>
                    <a:pt x="1714227" y="342901"/>
                  </a:cubicBezTo>
                  <a:close/>
                  <a:moveTo>
                    <a:pt x="2446065" y="342900"/>
                  </a:moveTo>
                  <a:cubicBezTo>
                    <a:pt x="2451508" y="342900"/>
                    <a:pt x="2455862" y="347254"/>
                    <a:pt x="2455862" y="352153"/>
                  </a:cubicBezTo>
                  <a:cubicBezTo>
                    <a:pt x="2455862" y="352153"/>
                    <a:pt x="2455862" y="352153"/>
                    <a:pt x="2455862" y="352697"/>
                  </a:cubicBezTo>
                  <a:cubicBezTo>
                    <a:pt x="2455318" y="357596"/>
                    <a:pt x="2451508" y="361950"/>
                    <a:pt x="2446065" y="361950"/>
                  </a:cubicBezTo>
                  <a:cubicBezTo>
                    <a:pt x="2441166" y="361950"/>
                    <a:pt x="2436812" y="357596"/>
                    <a:pt x="2436812" y="352697"/>
                  </a:cubicBezTo>
                  <a:cubicBezTo>
                    <a:pt x="2436812" y="352697"/>
                    <a:pt x="2436812" y="352697"/>
                    <a:pt x="2436812" y="352153"/>
                  </a:cubicBezTo>
                  <a:cubicBezTo>
                    <a:pt x="2436812" y="347254"/>
                    <a:pt x="2441166" y="342900"/>
                    <a:pt x="2446065" y="342900"/>
                  </a:cubicBezTo>
                  <a:close/>
                  <a:moveTo>
                    <a:pt x="2402432" y="342900"/>
                  </a:moveTo>
                  <a:cubicBezTo>
                    <a:pt x="2407421" y="342900"/>
                    <a:pt x="2411413" y="347254"/>
                    <a:pt x="2411413" y="352153"/>
                  </a:cubicBezTo>
                  <a:cubicBezTo>
                    <a:pt x="2411413" y="352153"/>
                    <a:pt x="2411413" y="352153"/>
                    <a:pt x="2411413" y="352697"/>
                  </a:cubicBezTo>
                  <a:cubicBezTo>
                    <a:pt x="2410914" y="357596"/>
                    <a:pt x="2407421" y="361950"/>
                    <a:pt x="2402432" y="361950"/>
                  </a:cubicBezTo>
                  <a:cubicBezTo>
                    <a:pt x="2397942" y="361950"/>
                    <a:pt x="2393950" y="357596"/>
                    <a:pt x="2393950" y="352697"/>
                  </a:cubicBezTo>
                  <a:cubicBezTo>
                    <a:pt x="2393950" y="352697"/>
                    <a:pt x="2393950" y="352697"/>
                    <a:pt x="2393950" y="352153"/>
                  </a:cubicBezTo>
                  <a:cubicBezTo>
                    <a:pt x="2393950" y="347254"/>
                    <a:pt x="2397942" y="342900"/>
                    <a:pt x="2402432" y="342900"/>
                  </a:cubicBezTo>
                  <a:close/>
                  <a:moveTo>
                    <a:pt x="2360068" y="342900"/>
                  </a:moveTo>
                  <a:cubicBezTo>
                    <a:pt x="2364558" y="342900"/>
                    <a:pt x="2368550" y="347254"/>
                    <a:pt x="2368550" y="352153"/>
                  </a:cubicBezTo>
                  <a:cubicBezTo>
                    <a:pt x="2368550" y="352153"/>
                    <a:pt x="2368550" y="352153"/>
                    <a:pt x="2368550" y="352697"/>
                  </a:cubicBezTo>
                  <a:cubicBezTo>
                    <a:pt x="2368550" y="357596"/>
                    <a:pt x="2364558" y="361950"/>
                    <a:pt x="2360068" y="361950"/>
                  </a:cubicBezTo>
                  <a:cubicBezTo>
                    <a:pt x="2355079" y="361950"/>
                    <a:pt x="2351087" y="357596"/>
                    <a:pt x="2351087" y="352697"/>
                  </a:cubicBezTo>
                  <a:cubicBezTo>
                    <a:pt x="2351087" y="352697"/>
                    <a:pt x="2351087" y="352697"/>
                    <a:pt x="2351087" y="352153"/>
                  </a:cubicBezTo>
                  <a:cubicBezTo>
                    <a:pt x="2351087" y="347254"/>
                    <a:pt x="2355079" y="342900"/>
                    <a:pt x="2360068" y="342900"/>
                  </a:cubicBezTo>
                  <a:close/>
                  <a:moveTo>
                    <a:pt x="2316434" y="342900"/>
                  </a:moveTo>
                  <a:cubicBezTo>
                    <a:pt x="2321333" y="342900"/>
                    <a:pt x="2325687" y="347254"/>
                    <a:pt x="2325687" y="352153"/>
                  </a:cubicBezTo>
                  <a:cubicBezTo>
                    <a:pt x="2325687" y="352153"/>
                    <a:pt x="2325687" y="352153"/>
                    <a:pt x="2325687" y="352697"/>
                  </a:cubicBezTo>
                  <a:cubicBezTo>
                    <a:pt x="2325687" y="357596"/>
                    <a:pt x="2321333" y="361950"/>
                    <a:pt x="2316434" y="361950"/>
                  </a:cubicBezTo>
                  <a:cubicBezTo>
                    <a:pt x="2310991" y="361950"/>
                    <a:pt x="2307181" y="357596"/>
                    <a:pt x="2306637" y="352697"/>
                  </a:cubicBezTo>
                  <a:cubicBezTo>
                    <a:pt x="2306637" y="352697"/>
                    <a:pt x="2306637" y="352697"/>
                    <a:pt x="2306637" y="352153"/>
                  </a:cubicBezTo>
                  <a:cubicBezTo>
                    <a:pt x="2306637" y="347254"/>
                    <a:pt x="2310991" y="342900"/>
                    <a:pt x="2316434" y="342900"/>
                  </a:cubicBezTo>
                  <a:close/>
                  <a:moveTo>
                    <a:pt x="2273572" y="342900"/>
                  </a:moveTo>
                  <a:cubicBezTo>
                    <a:pt x="2279015" y="342900"/>
                    <a:pt x="2282825" y="347254"/>
                    <a:pt x="2282825" y="352153"/>
                  </a:cubicBezTo>
                  <a:cubicBezTo>
                    <a:pt x="2282825" y="352153"/>
                    <a:pt x="2282825" y="352153"/>
                    <a:pt x="2282825" y="352697"/>
                  </a:cubicBezTo>
                  <a:cubicBezTo>
                    <a:pt x="2282825" y="357596"/>
                    <a:pt x="2278471" y="361950"/>
                    <a:pt x="2273572" y="361950"/>
                  </a:cubicBezTo>
                  <a:cubicBezTo>
                    <a:pt x="2268674" y="361950"/>
                    <a:pt x="2264319" y="357596"/>
                    <a:pt x="2264319" y="352697"/>
                  </a:cubicBezTo>
                  <a:cubicBezTo>
                    <a:pt x="2264319" y="352697"/>
                    <a:pt x="2264319" y="352697"/>
                    <a:pt x="2263775" y="352153"/>
                  </a:cubicBezTo>
                  <a:cubicBezTo>
                    <a:pt x="2263775" y="347254"/>
                    <a:pt x="2268129" y="342900"/>
                    <a:pt x="2273572" y="342900"/>
                  </a:cubicBezTo>
                  <a:close/>
                  <a:moveTo>
                    <a:pt x="2230165" y="342900"/>
                  </a:moveTo>
                  <a:cubicBezTo>
                    <a:pt x="2235608" y="342900"/>
                    <a:pt x="2239962" y="347254"/>
                    <a:pt x="2239962" y="352153"/>
                  </a:cubicBezTo>
                  <a:cubicBezTo>
                    <a:pt x="2239962" y="352153"/>
                    <a:pt x="2239962" y="352153"/>
                    <a:pt x="2239962" y="352697"/>
                  </a:cubicBezTo>
                  <a:cubicBezTo>
                    <a:pt x="2239418" y="357596"/>
                    <a:pt x="2235608" y="361950"/>
                    <a:pt x="2230165" y="361950"/>
                  </a:cubicBezTo>
                  <a:cubicBezTo>
                    <a:pt x="2225266" y="361950"/>
                    <a:pt x="2220912" y="357596"/>
                    <a:pt x="2220912" y="352697"/>
                  </a:cubicBezTo>
                  <a:cubicBezTo>
                    <a:pt x="2220912" y="352697"/>
                    <a:pt x="2220912" y="352697"/>
                    <a:pt x="2220912" y="352153"/>
                  </a:cubicBezTo>
                  <a:cubicBezTo>
                    <a:pt x="2220912" y="347254"/>
                    <a:pt x="2224722" y="342900"/>
                    <a:pt x="2230165" y="342900"/>
                  </a:cubicBezTo>
                  <a:close/>
                  <a:moveTo>
                    <a:pt x="2187303" y="342900"/>
                  </a:moveTo>
                  <a:cubicBezTo>
                    <a:pt x="2192746" y="342900"/>
                    <a:pt x="2197100" y="347254"/>
                    <a:pt x="2197100" y="352153"/>
                  </a:cubicBezTo>
                  <a:cubicBezTo>
                    <a:pt x="2197100" y="352153"/>
                    <a:pt x="2197100" y="352153"/>
                    <a:pt x="2197100" y="352697"/>
                  </a:cubicBezTo>
                  <a:cubicBezTo>
                    <a:pt x="2196556" y="357596"/>
                    <a:pt x="2192746" y="361950"/>
                    <a:pt x="2187303" y="361950"/>
                  </a:cubicBezTo>
                  <a:cubicBezTo>
                    <a:pt x="2182404" y="361950"/>
                    <a:pt x="2178050" y="357596"/>
                    <a:pt x="2178050" y="352697"/>
                  </a:cubicBezTo>
                  <a:cubicBezTo>
                    <a:pt x="2178050" y="352697"/>
                    <a:pt x="2178050" y="352697"/>
                    <a:pt x="2178050" y="352153"/>
                  </a:cubicBezTo>
                  <a:cubicBezTo>
                    <a:pt x="2178050" y="347254"/>
                    <a:pt x="2182404" y="342900"/>
                    <a:pt x="2187303" y="342900"/>
                  </a:cubicBezTo>
                  <a:close/>
                  <a:moveTo>
                    <a:pt x="2144440" y="342900"/>
                  </a:moveTo>
                  <a:cubicBezTo>
                    <a:pt x="2144440" y="342900"/>
                    <a:pt x="2144440" y="342900"/>
                    <a:pt x="2144984" y="342900"/>
                  </a:cubicBezTo>
                  <a:cubicBezTo>
                    <a:pt x="2149883" y="342900"/>
                    <a:pt x="2154237" y="347254"/>
                    <a:pt x="2154237" y="352153"/>
                  </a:cubicBezTo>
                  <a:cubicBezTo>
                    <a:pt x="2154237" y="352153"/>
                    <a:pt x="2154237" y="352153"/>
                    <a:pt x="2154237" y="352697"/>
                  </a:cubicBezTo>
                  <a:cubicBezTo>
                    <a:pt x="2154237" y="357596"/>
                    <a:pt x="2149883" y="361950"/>
                    <a:pt x="2144984" y="361950"/>
                  </a:cubicBezTo>
                  <a:cubicBezTo>
                    <a:pt x="2144984" y="361950"/>
                    <a:pt x="2144984" y="361950"/>
                    <a:pt x="2144440" y="361950"/>
                  </a:cubicBezTo>
                  <a:cubicBezTo>
                    <a:pt x="2139541" y="361950"/>
                    <a:pt x="2135187" y="357596"/>
                    <a:pt x="2135187" y="352697"/>
                  </a:cubicBezTo>
                  <a:cubicBezTo>
                    <a:pt x="2135187" y="352697"/>
                    <a:pt x="2135187" y="352697"/>
                    <a:pt x="2135187" y="352153"/>
                  </a:cubicBezTo>
                  <a:cubicBezTo>
                    <a:pt x="2135187" y="347254"/>
                    <a:pt x="2139541" y="342900"/>
                    <a:pt x="2144440" y="342900"/>
                  </a:cubicBezTo>
                  <a:close/>
                  <a:moveTo>
                    <a:pt x="2102122" y="342900"/>
                  </a:moveTo>
                  <a:cubicBezTo>
                    <a:pt x="2107021" y="342900"/>
                    <a:pt x="2111375" y="347254"/>
                    <a:pt x="2111375" y="352153"/>
                  </a:cubicBezTo>
                  <a:cubicBezTo>
                    <a:pt x="2111375" y="352153"/>
                    <a:pt x="2111375" y="352153"/>
                    <a:pt x="2111375" y="352697"/>
                  </a:cubicBezTo>
                  <a:cubicBezTo>
                    <a:pt x="2111375" y="357596"/>
                    <a:pt x="2107021" y="361950"/>
                    <a:pt x="2102122" y="361950"/>
                  </a:cubicBezTo>
                  <a:cubicBezTo>
                    <a:pt x="2096679" y="361950"/>
                    <a:pt x="2092869" y="357596"/>
                    <a:pt x="2092325" y="352697"/>
                  </a:cubicBezTo>
                  <a:cubicBezTo>
                    <a:pt x="2092325" y="352697"/>
                    <a:pt x="2092325" y="352697"/>
                    <a:pt x="2092325" y="352153"/>
                  </a:cubicBezTo>
                  <a:cubicBezTo>
                    <a:pt x="2092325" y="347254"/>
                    <a:pt x="2096679" y="342900"/>
                    <a:pt x="2102122" y="342900"/>
                  </a:cubicBezTo>
                  <a:close/>
                  <a:moveTo>
                    <a:pt x="2059259" y="342900"/>
                  </a:moveTo>
                  <a:cubicBezTo>
                    <a:pt x="2064702" y="342900"/>
                    <a:pt x="2068512" y="347254"/>
                    <a:pt x="2068512" y="352153"/>
                  </a:cubicBezTo>
                  <a:cubicBezTo>
                    <a:pt x="2068512" y="352153"/>
                    <a:pt x="2068512" y="352153"/>
                    <a:pt x="2068512" y="352697"/>
                  </a:cubicBezTo>
                  <a:cubicBezTo>
                    <a:pt x="2068512" y="357596"/>
                    <a:pt x="2064158" y="361950"/>
                    <a:pt x="2059259" y="361950"/>
                  </a:cubicBezTo>
                  <a:cubicBezTo>
                    <a:pt x="2053816" y="361950"/>
                    <a:pt x="2050006" y="357596"/>
                    <a:pt x="2049462" y="352697"/>
                  </a:cubicBezTo>
                  <a:cubicBezTo>
                    <a:pt x="2049462" y="352697"/>
                    <a:pt x="2049462" y="352697"/>
                    <a:pt x="2049462" y="352153"/>
                  </a:cubicBezTo>
                  <a:cubicBezTo>
                    <a:pt x="2049462" y="347254"/>
                    <a:pt x="2053816" y="342900"/>
                    <a:pt x="2059259" y="342900"/>
                  </a:cubicBezTo>
                  <a:close/>
                  <a:moveTo>
                    <a:pt x="2015853" y="342900"/>
                  </a:moveTo>
                  <a:cubicBezTo>
                    <a:pt x="2021296" y="342900"/>
                    <a:pt x="2025650" y="347254"/>
                    <a:pt x="2025650" y="352153"/>
                  </a:cubicBezTo>
                  <a:cubicBezTo>
                    <a:pt x="2025650" y="352153"/>
                    <a:pt x="2025650" y="352153"/>
                    <a:pt x="2025106" y="352697"/>
                  </a:cubicBezTo>
                  <a:cubicBezTo>
                    <a:pt x="2025106" y="357596"/>
                    <a:pt x="2020751" y="361950"/>
                    <a:pt x="2015853" y="361950"/>
                  </a:cubicBezTo>
                  <a:cubicBezTo>
                    <a:pt x="2010954" y="361950"/>
                    <a:pt x="2006600" y="357596"/>
                    <a:pt x="2006600" y="352697"/>
                  </a:cubicBezTo>
                  <a:cubicBezTo>
                    <a:pt x="2006600" y="352697"/>
                    <a:pt x="2006600" y="352697"/>
                    <a:pt x="2006600" y="352153"/>
                  </a:cubicBezTo>
                  <a:cubicBezTo>
                    <a:pt x="2006600" y="347254"/>
                    <a:pt x="2010410" y="342900"/>
                    <a:pt x="2015853" y="342900"/>
                  </a:cubicBezTo>
                  <a:close/>
                  <a:moveTo>
                    <a:pt x="1972990" y="342900"/>
                  </a:moveTo>
                  <a:cubicBezTo>
                    <a:pt x="1978433" y="342900"/>
                    <a:pt x="1982787" y="347254"/>
                    <a:pt x="1982787" y="352153"/>
                  </a:cubicBezTo>
                  <a:cubicBezTo>
                    <a:pt x="1982787" y="352153"/>
                    <a:pt x="1982787" y="352153"/>
                    <a:pt x="1982787" y="352697"/>
                  </a:cubicBezTo>
                  <a:cubicBezTo>
                    <a:pt x="1982243" y="357596"/>
                    <a:pt x="1978433" y="361950"/>
                    <a:pt x="1972990" y="361950"/>
                  </a:cubicBezTo>
                  <a:cubicBezTo>
                    <a:pt x="1968091" y="361950"/>
                    <a:pt x="1963737" y="357596"/>
                    <a:pt x="1963737" y="352697"/>
                  </a:cubicBezTo>
                  <a:cubicBezTo>
                    <a:pt x="1963737" y="352697"/>
                    <a:pt x="1963737" y="352697"/>
                    <a:pt x="1963737" y="352153"/>
                  </a:cubicBezTo>
                  <a:cubicBezTo>
                    <a:pt x="1963737" y="347254"/>
                    <a:pt x="1968091" y="342900"/>
                    <a:pt x="1972990" y="342900"/>
                  </a:cubicBezTo>
                  <a:close/>
                  <a:moveTo>
                    <a:pt x="1930128" y="342900"/>
                  </a:moveTo>
                  <a:cubicBezTo>
                    <a:pt x="1935571" y="342900"/>
                    <a:pt x="1939925" y="347254"/>
                    <a:pt x="1939925" y="352153"/>
                  </a:cubicBezTo>
                  <a:cubicBezTo>
                    <a:pt x="1939925" y="352153"/>
                    <a:pt x="1939925" y="352153"/>
                    <a:pt x="1939925" y="352697"/>
                  </a:cubicBezTo>
                  <a:cubicBezTo>
                    <a:pt x="1939925" y="357596"/>
                    <a:pt x="1935571" y="361950"/>
                    <a:pt x="1930128" y="361950"/>
                  </a:cubicBezTo>
                  <a:cubicBezTo>
                    <a:pt x="1925229" y="361950"/>
                    <a:pt x="1920875" y="357596"/>
                    <a:pt x="1920875" y="352697"/>
                  </a:cubicBezTo>
                  <a:cubicBezTo>
                    <a:pt x="1920875" y="352697"/>
                    <a:pt x="1920875" y="352697"/>
                    <a:pt x="1920875" y="352153"/>
                  </a:cubicBezTo>
                  <a:cubicBezTo>
                    <a:pt x="1920875" y="347254"/>
                    <a:pt x="1925229" y="342900"/>
                    <a:pt x="1930128" y="342900"/>
                  </a:cubicBezTo>
                  <a:close/>
                  <a:moveTo>
                    <a:pt x="1886993" y="342900"/>
                  </a:moveTo>
                  <a:cubicBezTo>
                    <a:pt x="1891483" y="342900"/>
                    <a:pt x="1895475" y="347254"/>
                    <a:pt x="1895475" y="352153"/>
                  </a:cubicBezTo>
                  <a:cubicBezTo>
                    <a:pt x="1895475" y="352153"/>
                    <a:pt x="1895475" y="352153"/>
                    <a:pt x="1895475" y="352697"/>
                  </a:cubicBezTo>
                  <a:cubicBezTo>
                    <a:pt x="1895475" y="357596"/>
                    <a:pt x="1891483" y="361950"/>
                    <a:pt x="1886993" y="361950"/>
                  </a:cubicBezTo>
                  <a:cubicBezTo>
                    <a:pt x="1882004" y="361950"/>
                    <a:pt x="1878511" y="357596"/>
                    <a:pt x="1878012" y="352697"/>
                  </a:cubicBezTo>
                  <a:cubicBezTo>
                    <a:pt x="1878012" y="352697"/>
                    <a:pt x="1878012" y="352697"/>
                    <a:pt x="1878012" y="352153"/>
                  </a:cubicBezTo>
                  <a:cubicBezTo>
                    <a:pt x="1878012" y="347254"/>
                    <a:pt x="1882004" y="342900"/>
                    <a:pt x="1886993" y="342900"/>
                  </a:cubicBezTo>
                  <a:close/>
                  <a:moveTo>
                    <a:pt x="1844131" y="342900"/>
                  </a:moveTo>
                  <a:cubicBezTo>
                    <a:pt x="1848621" y="342900"/>
                    <a:pt x="1852613" y="347254"/>
                    <a:pt x="1852613" y="352153"/>
                  </a:cubicBezTo>
                  <a:cubicBezTo>
                    <a:pt x="1852613" y="352153"/>
                    <a:pt x="1852613" y="352153"/>
                    <a:pt x="1852613" y="352697"/>
                  </a:cubicBezTo>
                  <a:cubicBezTo>
                    <a:pt x="1852613" y="357596"/>
                    <a:pt x="1848621" y="361950"/>
                    <a:pt x="1844131" y="361950"/>
                  </a:cubicBezTo>
                  <a:cubicBezTo>
                    <a:pt x="1839142" y="361950"/>
                    <a:pt x="1835649" y="357596"/>
                    <a:pt x="1835150" y="352697"/>
                  </a:cubicBezTo>
                  <a:cubicBezTo>
                    <a:pt x="1835150" y="352697"/>
                    <a:pt x="1835150" y="352697"/>
                    <a:pt x="1835150" y="352153"/>
                  </a:cubicBezTo>
                  <a:cubicBezTo>
                    <a:pt x="1835150" y="347254"/>
                    <a:pt x="1839142" y="342900"/>
                    <a:pt x="1844131" y="342900"/>
                  </a:cubicBezTo>
                  <a:close/>
                  <a:moveTo>
                    <a:pt x="1800505" y="342900"/>
                  </a:moveTo>
                  <a:cubicBezTo>
                    <a:pt x="1800505" y="342900"/>
                    <a:pt x="1800505" y="342900"/>
                    <a:pt x="1801018" y="342900"/>
                  </a:cubicBezTo>
                  <a:cubicBezTo>
                    <a:pt x="1806155" y="342900"/>
                    <a:pt x="1809750" y="347254"/>
                    <a:pt x="1809750" y="352153"/>
                  </a:cubicBezTo>
                  <a:cubicBezTo>
                    <a:pt x="1809750" y="352153"/>
                    <a:pt x="1809750" y="352153"/>
                    <a:pt x="1809750" y="352697"/>
                  </a:cubicBezTo>
                  <a:cubicBezTo>
                    <a:pt x="1809750" y="357596"/>
                    <a:pt x="1805641" y="361950"/>
                    <a:pt x="1801018" y="361950"/>
                  </a:cubicBezTo>
                  <a:cubicBezTo>
                    <a:pt x="1801018" y="361950"/>
                    <a:pt x="1801018" y="361950"/>
                    <a:pt x="1800505" y="361950"/>
                  </a:cubicBezTo>
                  <a:cubicBezTo>
                    <a:pt x="1795882" y="361950"/>
                    <a:pt x="1792287" y="357596"/>
                    <a:pt x="1792287" y="352697"/>
                  </a:cubicBezTo>
                  <a:cubicBezTo>
                    <a:pt x="1792287" y="352697"/>
                    <a:pt x="1792287" y="352697"/>
                    <a:pt x="1792287" y="352153"/>
                  </a:cubicBezTo>
                  <a:cubicBezTo>
                    <a:pt x="1792287" y="347254"/>
                    <a:pt x="1795882" y="342900"/>
                    <a:pt x="1800505" y="342900"/>
                  </a:cubicBezTo>
                  <a:close/>
                  <a:moveTo>
                    <a:pt x="1745740" y="306388"/>
                  </a:moveTo>
                  <a:cubicBezTo>
                    <a:pt x="1746250" y="307446"/>
                    <a:pt x="1746250" y="308505"/>
                    <a:pt x="1746250" y="310092"/>
                  </a:cubicBezTo>
                  <a:cubicBezTo>
                    <a:pt x="1746250" y="314855"/>
                    <a:pt x="1742168" y="319088"/>
                    <a:pt x="1737575" y="319088"/>
                  </a:cubicBezTo>
                  <a:cubicBezTo>
                    <a:pt x="1735534" y="319088"/>
                    <a:pt x="1733493" y="318559"/>
                    <a:pt x="1731962" y="316971"/>
                  </a:cubicBezTo>
                  <a:cubicBezTo>
                    <a:pt x="1736555" y="313267"/>
                    <a:pt x="1741147" y="310092"/>
                    <a:pt x="1745740" y="306388"/>
                  </a:cubicBezTo>
                  <a:close/>
                  <a:moveTo>
                    <a:pt x="2808531" y="301626"/>
                  </a:moveTo>
                  <a:cubicBezTo>
                    <a:pt x="2810730" y="307276"/>
                    <a:pt x="2813477" y="312412"/>
                    <a:pt x="2816225" y="318062"/>
                  </a:cubicBezTo>
                  <a:cubicBezTo>
                    <a:pt x="2814576" y="318575"/>
                    <a:pt x="2812928" y="319089"/>
                    <a:pt x="2811279" y="319089"/>
                  </a:cubicBezTo>
                  <a:cubicBezTo>
                    <a:pt x="2805784" y="319089"/>
                    <a:pt x="2801937" y="314980"/>
                    <a:pt x="2801937" y="310357"/>
                  </a:cubicBezTo>
                  <a:cubicBezTo>
                    <a:pt x="2801937" y="306248"/>
                    <a:pt x="2804685" y="302653"/>
                    <a:pt x="2808531" y="301626"/>
                  </a:cubicBezTo>
                  <a:close/>
                  <a:moveTo>
                    <a:pt x="2768600" y="300038"/>
                  </a:moveTo>
                  <a:cubicBezTo>
                    <a:pt x="2773861" y="300038"/>
                    <a:pt x="2778125" y="304302"/>
                    <a:pt x="2778125" y="309563"/>
                  </a:cubicBezTo>
                  <a:cubicBezTo>
                    <a:pt x="2778125" y="314824"/>
                    <a:pt x="2773861" y="319088"/>
                    <a:pt x="2768600" y="319088"/>
                  </a:cubicBezTo>
                  <a:cubicBezTo>
                    <a:pt x="2763339" y="319088"/>
                    <a:pt x="2759075" y="314824"/>
                    <a:pt x="2759075" y="309563"/>
                  </a:cubicBezTo>
                  <a:cubicBezTo>
                    <a:pt x="2759075" y="304302"/>
                    <a:pt x="2763339" y="300038"/>
                    <a:pt x="2768600" y="300038"/>
                  </a:cubicBezTo>
                  <a:close/>
                  <a:moveTo>
                    <a:pt x="2725737" y="300038"/>
                  </a:moveTo>
                  <a:cubicBezTo>
                    <a:pt x="2730998" y="300038"/>
                    <a:pt x="2735262" y="304302"/>
                    <a:pt x="2735262" y="309563"/>
                  </a:cubicBezTo>
                  <a:cubicBezTo>
                    <a:pt x="2735262" y="314824"/>
                    <a:pt x="2730998" y="319088"/>
                    <a:pt x="2725737" y="319088"/>
                  </a:cubicBezTo>
                  <a:cubicBezTo>
                    <a:pt x="2720476" y="319088"/>
                    <a:pt x="2716212" y="314824"/>
                    <a:pt x="2716212" y="309563"/>
                  </a:cubicBezTo>
                  <a:cubicBezTo>
                    <a:pt x="2716212" y="304302"/>
                    <a:pt x="2720476" y="300038"/>
                    <a:pt x="2725737" y="300038"/>
                  </a:cubicBezTo>
                  <a:close/>
                  <a:moveTo>
                    <a:pt x="2682875" y="300038"/>
                  </a:moveTo>
                  <a:cubicBezTo>
                    <a:pt x="2688136" y="300038"/>
                    <a:pt x="2692400" y="304302"/>
                    <a:pt x="2692400" y="309563"/>
                  </a:cubicBezTo>
                  <a:cubicBezTo>
                    <a:pt x="2692400" y="314824"/>
                    <a:pt x="2688136" y="319088"/>
                    <a:pt x="2682875" y="319088"/>
                  </a:cubicBezTo>
                  <a:cubicBezTo>
                    <a:pt x="2677614" y="319088"/>
                    <a:pt x="2673350" y="314824"/>
                    <a:pt x="2673350" y="309563"/>
                  </a:cubicBezTo>
                  <a:cubicBezTo>
                    <a:pt x="2673350" y="304302"/>
                    <a:pt x="2677614" y="300038"/>
                    <a:pt x="2682875" y="300038"/>
                  </a:cubicBezTo>
                  <a:close/>
                  <a:moveTo>
                    <a:pt x="2639219" y="300038"/>
                  </a:moveTo>
                  <a:cubicBezTo>
                    <a:pt x="2644042" y="300038"/>
                    <a:pt x="2647951" y="304302"/>
                    <a:pt x="2647951" y="309563"/>
                  </a:cubicBezTo>
                  <a:cubicBezTo>
                    <a:pt x="2647951" y="314824"/>
                    <a:pt x="2644042" y="319088"/>
                    <a:pt x="2639219" y="319088"/>
                  </a:cubicBezTo>
                  <a:cubicBezTo>
                    <a:pt x="2634396" y="319088"/>
                    <a:pt x="2630487" y="314824"/>
                    <a:pt x="2630487" y="309563"/>
                  </a:cubicBezTo>
                  <a:cubicBezTo>
                    <a:pt x="2630487" y="304302"/>
                    <a:pt x="2634396" y="300038"/>
                    <a:pt x="2639219" y="300038"/>
                  </a:cubicBezTo>
                  <a:close/>
                  <a:moveTo>
                    <a:pt x="2596357" y="300038"/>
                  </a:moveTo>
                  <a:cubicBezTo>
                    <a:pt x="2601180" y="300038"/>
                    <a:pt x="2605089" y="304302"/>
                    <a:pt x="2605089" y="309563"/>
                  </a:cubicBezTo>
                  <a:cubicBezTo>
                    <a:pt x="2605089" y="314824"/>
                    <a:pt x="2601180" y="319088"/>
                    <a:pt x="2596357" y="319088"/>
                  </a:cubicBezTo>
                  <a:cubicBezTo>
                    <a:pt x="2591534" y="319088"/>
                    <a:pt x="2587625" y="314824"/>
                    <a:pt x="2587625" y="309563"/>
                  </a:cubicBezTo>
                  <a:cubicBezTo>
                    <a:pt x="2587625" y="304302"/>
                    <a:pt x="2591534" y="300038"/>
                    <a:pt x="2596357" y="300038"/>
                  </a:cubicBezTo>
                  <a:close/>
                  <a:moveTo>
                    <a:pt x="2554287" y="300038"/>
                  </a:moveTo>
                  <a:cubicBezTo>
                    <a:pt x="2559548" y="300038"/>
                    <a:pt x="2563812" y="304302"/>
                    <a:pt x="2563812" y="309563"/>
                  </a:cubicBezTo>
                  <a:cubicBezTo>
                    <a:pt x="2563812" y="314824"/>
                    <a:pt x="2559548" y="319088"/>
                    <a:pt x="2554287" y="319088"/>
                  </a:cubicBezTo>
                  <a:cubicBezTo>
                    <a:pt x="2549026" y="319088"/>
                    <a:pt x="2544762" y="314824"/>
                    <a:pt x="2544762" y="309563"/>
                  </a:cubicBezTo>
                  <a:cubicBezTo>
                    <a:pt x="2544762" y="304302"/>
                    <a:pt x="2549026" y="300038"/>
                    <a:pt x="2554287" y="300038"/>
                  </a:cubicBezTo>
                  <a:close/>
                  <a:moveTo>
                    <a:pt x="2510632" y="300038"/>
                  </a:moveTo>
                  <a:cubicBezTo>
                    <a:pt x="2515455" y="300038"/>
                    <a:pt x="2519364" y="304302"/>
                    <a:pt x="2519364" y="309563"/>
                  </a:cubicBezTo>
                  <a:cubicBezTo>
                    <a:pt x="2519364" y="314824"/>
                    <a:pt x="2515455" y="319088"/>
                    <a:pt x="2510632" y="319088"/>
                  </a:cubicBezTo>
                  <a:cubicBezTo>
                    <a:pt x="2505809" y="319088"/>
                    <a:pt x="2501900" y="314824"/>
                    <a:pt x="2501900" y="309563"/>
                  </a:cubicBezTo>
                  <a:cubicBezTo>
                    <a:pt x="2501900" y="304302"/>
                    <a:pt x="2505809" y="300038"/>
                    <a:pt x="2510632" y="300038"/>
                  </a:cubicBezTo>
                  <a:close/>
                  <a:moveTo>
                    <a:pt x="2467769" y="300038"/>
                  </a:moveTo>
                  <a:cubicBezTo>
                    <a:pt x="2472592" y="300038"/>
                    <a:pt x="2476501" y="304302"/>
                    <a:pt x="2476501" y="309563"/>
                  </a:cubicBezTo>
                  <a:cubicBezTo>
                    <a:pt x="2476501" y="314824"/>
                    <a:pt x="2472592" y="319088"/>
                    <a:pt x="2467769" y="319088"/>
                  </a:cubicBezTo>
                  <a:cubicBezTo>
                    <a:pt x="2462946" y="319088"/>
                    <a:pt x="2459037" y="314824"/>
                    <a:pt x="2459037" y="309563"/>
                  </a:cubicBezTo>
                  <a:cubicBezTo>
                    <a:pt x="2459037" y="304302"/>
                    <a:pt x="2462946" y="300038"/>
                    <a:pt x="2467769" y="300038"/>
                  </a:cubicBezTo>
                  <a:close/>
                  <a:moveTo>
                    <a:pt x="2424112" y="300038"/>
                  </a:moveTo>
                  <a:cubicBezTo>
                    <a:pt x="2429373" y="300038"/>
                    <a:pt x="2433637" y="304302"/>
                    <a:pt x="2433637" y="309563"/>
                  </a:cubicBezTo>
                  <a:cubicBezTo>
                    <a:pt x="2433637" y="314824"/>
                    <a:pt x="2429373" y="319088"/>
                    <a:pt x="2424112" y="319088"/>
                  </a:cubicBezTo>
                  <a:cubicBezTo>
                    <a:pt x="2418851" y="319088"/>
                    <a:pt x="2414587" y="314824"/>
                    <a:pt x="2414587" y="309563"/>
                  </a:cubicBezTo>
                  <a:cubicBezTo>
                    <a:pt x="2414587" y="304302"/>
                    <a:pt x="2418851" y="300038"/>
                    <a:pt x="2424112" y="300038"/>
                  </a:cubicBezTo>
                  <a:close/>
                  <a:moveTo>
                    <a:pt x="2381250" y="300038"/>
                  </a:moveTo>
                  <a:cubicBezTo>
                    <a:pt x="2386511" y="300038"/>
                    <a:pt x="2390775" y="304302"/>
                    <a:pt x="2390775" y="309563"/>
                  </a:cubicBezTo>
                  <a:cubicBezTo>
                    <a:pt x="2390775" y="314824"/>
                    <a:pt x="2386511" y="319088"/>
                    <a:pt x="2381250" y="319088"/>
                  </a:cubicBezTo>
                  <a:cubicBezTo>
                    <a:pt x="2375989" y="319088"/>
                    <a:pt x="2371725" y="314824"/>
                    <a:pt x="2371725" y="309563"/>
                  </a:cubicBezTo>
                  <a:cubicBezTo>
                    <a:pt x="2371725" y="304302"/>
                    <a:pt x="2375989" y="300038"/>
                    <a:pt x="2381250" y="300038"/>
                  </a:cubicBezTo>
                  <a:close/>
                  <a:moveTo>
                    <a:pt x="2338387" y="300038"/>
                  </a:moveTo>
                  <a:cubicBezTo>
                    <a:pt x="2343648" y="300038"/>
                    <a:pt x="2347912" y="304302"/>
                    <a:pt x="2347912" y="309563"/>
                  </a:cubicBezTo>
                  <a:cubicBezTo>
                    <a:pt x="2347912" y="314824"/>
                    <a:pt x="2343648" y="319088"/>
                    <a:pt x="2338387" y="319088"/>
                  </a:cubicBezTo>
                  <a:cubicBezTo>
                    <a:pt x="2333126" y="319088"/>
                    <a:pt x="2328862" y="314824"/>
                    <a:pt x="2328862" y="309563"/>
                  </a:cubicBezTo>
                  <a:cubicBezTo>
                    <a:pt x="2328862" y="304302"/>
                    <a:pt x="2333126" y="300038"/>
                    <a:pt x="2338387" y="300038"/>
                  </a:cubicBezTo>
                  <a:close/>
                  <a:moveTo>
                    <a:pt x="2295525" y="300038"/>
                  </a:moveTo>
                  <a:cubicBezTo>
                    <a:pt x="2300786" y="300038"/>
                    <a:pt x="2305050" y="304302"/>
                    <a:pt x="2305050" y="309563"/>
                  </a:cubicBezTo>
                  <a:cubicBezTo>
                    <a:pt x="2305050" y="314824"/>
                    <a:pt x="2300786" y="319088"/>
                    <a:pt x="2295525" y="319088"/>
                  </a:cubicBezTo>
                  <a:cubicBezTo>
                    <a:pt x="2290264" y="319088"/>
                    <a:pt x="2286000" y="314824"/>
                    <a:pt x="2286000" y="309563"/>
                  </a:cubicBezTo>
                  <a:cubicBezTo>
                    <a:pt x="2286000" y="304302"/>
                    <a:pt x="2290264" y="300038"/>
                    <a:pt x="2295525" y="300038"/>
                  </a:cubicBezTo>
                  <a:close/>
                  <a:moveTo>
                    <a:pt x="2252662" y="300038"/>
                  </a:moveTo>
                  <a:cubicBezTo>
                    <a:pt x="2257923" y="300038"/>
                    <a:pt x="2262187" y="304302"/>
                    <a:pt x="2262187" y="309563"/>
                  </a:cubicBezTo>
                  <a:cubicBezTo>
                    <a:pt x="2262187" y="314824"/>
                    <a:pt x="2257923" y="319088"/>
                    <a:pt x="2252662" y="319088"/>
                  </a:cubicBezTo>
                  <a:cubicBezTo>
                    <a:pt x="2247401" y="319088"/>
                    <a:pt x="2243137" y="314824"/>
                    <a:pt x="2243137" y="309563"/>
                  </a:cubicBezTo>
                  <a:cubicBezTo>
                    <a:pt x="2243137" y="304302"/>
                    <a:pt x="2247401" y="300038"/>
                    <a:pt x="2252662" y="300038"/>
                  </a:cubicBezTo>
                  <a:close/>
                  <a:moveTo>
                    <a:pt x="2209800" y="300038"/>
                  </a:moveTo>
                  <a:cubicBezTo>
                    <a:pt x="2215061" y="300038"/>
                    <a:pt x="2219325" y="304302"/>
                    <a:pt x="2219325" y="309563"/>
                  </a:cubicBezTo>
                  <a:cubicBezTo>
                    <a:pt x="2219325" y="314824"/>
                    <a:pt x="2215061" y="319088"/>
                    <a:pt x="2209800" y="319088"/>
                  </a:cubicBezTo>
                  <a:cubicBezTo>
                    <a:pt x="2204539" y="319088"/>
                    <a:pt x="2200275" y="314824"/>
                    <a:pt x="2200275" y="309563"/>
                  </a:cubicBezTo>
                  <a:cubicBezTo>
                    <a:pt x="2200275" y="304302"/>
                    <a:pt x="2204539" y="300038"/>
                    <a:pt x="2209800" y="300038"/>
                  </a:cubicBezTo>
                  <a:close/>
                  <a:moveTo>
                    <a:pt x="2166937" y="300038"/>
                  </a:moveTo>
                  <a:cubicBezTo>
                    <a:pt x="2172198" y="300038"/>
                    <a:pt x="2176462" y="304302"/>
                    <a:pt x="2176462" y="309563"/>
                  </a:cubicBezTo>
                  <a:cubicBezTo>
                    <a:pt x="2176462" y="314824"/>
                    <a:pt x="2172198" y="319088"/>
                    <a:pt x="2166937" y="319088"/>
                  </a:cubicBezTo>
                  <a:cubicBezTo>
                    <a:pt x="2161676" y="319088"/>
                    <a:pt x="2157412" y="314824"/>
                    <a:pt x="2157412" y="309563"/>
                  </a:cubicBezTo>
                  <a:cubicBezTo>
                    <a:pt x="2157412" y="304302"/>
                    <a:pt x="2161676" y="300038"/>
                    <a:pt x="2166937" y="300038"/>
                  </a:cubicBezTo>
                  <a:close/>
                  <a:moveTo>
                    <a:pt x="2124075" y="300038"/>
                  </a:moveTo>
                  <a:cubicBezTo>
                    <a:pt x="2129336" y="300038"/>
                    <a:pt x="2133600" y="304302"/>
                    <a:pt x="2133600" y="309563"/>
                  </a:cubicBezTo>
                  <a:cubicBezTo>
                    <a:pt x="2133600" y="314824"/>
                    <a:pt x="2129336" y="319088"/>
                    <a:pt x="2124075" y="319088"/>
                  </a:cubicBezTo>
                  <a:cubicBezTo>
                    <a:pt x="2118814" y="319088"/>
                    <a:pt x="2114550" y="314824"/>
                    <a:pt x="2114550" y="309563"/>
                  </a:cubicBezTo>
                  <a:cubicBezTo>
                    <a:pt x="2114550" y="304302"/>
                    <a:pt x="2118814" y="300038"/>
                    <a:pt x="2124075" y="300038"/>
                  </a:cubicBezTo>
                  <a:close/>
                  <a:moveTo>
                    <a:pt x="2081212" y="300038"/>
                  </a:moveTo>
                  <a:cubicBezTo>
                    <a:pt x="2086473" y="300038"/>
                    <a:pt x="2090737" y="304302"/>
                    <a:pt x="2090737" y="309563"/>
                  </a:cubicBezTo>
                  <a:cubicBezTo>
                    <a:pt x="2090737" y="314824"/>
                    <a:pt x="2086473" y="319088"/>
                    <a:pt x="2081212" y="319088"/>
                  </a:cubicBezTo>
                  <a:cubicBezTo>
                    <a:pt x="2075951" y="319088"/>
                    <a:pt x="2071687" y="314824"/>
                    <a:pt x="2071687" y="309563"/>
                  </a:cubicBezTo>
                  <a:cubicBezTo>
                    <a:pt x="2071687" y="304302"/>
                    <a:pt x="2075951" y="300038"/>
                    <a:pt x="2081212" y="300038"/>
                  </a:cubicBezTo>
                  <a:close/>
                  <a:moveTo>
                    <a:pt x="2038350" y="300038"/>
                  </a:moveTo>
                  <a:cubicBezTo>
                    <a:pt x="2043611" y="300038"/>
                    <a:pt x="2047875" y="304302"/>
                    <a:pt x="2047875" y="309563"/>
                  </a:cubicBezTo>
                  <a:cubicBezTo>
                    <a:pt x="2047875" y="314824"/>
                    <a:pt x="2043611" y="319088"/>
                    <a:pt x="2038350" y="319088"/>
                  </a:cubicBezTo>
                  <a:cubicBezTo>
                    <a:pt x="2033089" y="319088"/>
                    <a:pt x="2028825" y="314824"/>
                    <a:pt x="2028825" y="309563"/>
                  </a:cubicBezTo>
                  <a:cubicBezTo>
                    <a:pt x="2028825" y="304302"/>
                    <a:pt x="2033089" y="300038"/>
                    <a:pt x="2038350" y="300038"/>
                  </a:cubicBezTo>
                  <a:close/>
                  <a:moveTo>
                    <a:pt x="1994694" y="300038"/>
                  </a:moveTo>
                  <a:cubicBezTo>
                    <a:pt x="1999517" y="300038"/>
                    <a:pt x="2003426" y="304302"/>
                    <a:pt x="2003426" y="309563"/>
                  </a:cubicBezTo>
                  <a:cubicBezTo>
                    <a:pt x="2003426" y="314824"/>
                    <a:pt x="1999517" y="319088"/>
                    <a:pt x="1994694" y="319088"/>
                  </a:cubicBezTo>
                  <a:cubicBezTo>
                    <a:pt x="1989871" y="319088"/>
                    <a:pt x="1985962" y="314824"/>
                    <a:pt x="1985962" y="309563"/>
                  </a:cubicBezTo>
                  <a:cubicBezTo>
                    <a:pt x="1985962" y="304302"/>
                    <a:pt x="1989871" y="300038"/>
                    <a:pt x="1994694" y="300038"/>
                  </a:cubicBezTo>
                  <a:close/>
                  <a:moveTo>
                    <a:pt x="1951832" y="300038"/>
                  </a:moveTo>
                  <a:cubicBezTo>
                    <a:pt x="1956655" y="300038"/>
                    <a:pt x="1960564" y="304302"/>
                    <a:pt x="1960564" y="309563"/>
                  </a:cubicBezTo>
                  <a:cubicBezTo>
                    <a:pt x="1960564" y="314824"/>
                    <a:pt x="1956655" y="319088"/>
                    <a:pt x="1951832" y="319088"/>
                  </a:cubicBezTo>
                  <a:cubicBezTo>
                    <a:pt x="1947009" y="319088"/>
                    <a:pt x="1943100" y="314824"/>
                    <a:pt x="1943100" y="309563"/>
                  </a:cubicBezTo>
                  <a:cubicBezTo>
                    <a:pt x="1943100" y="304302"/>
                    <a:pt x="1947009" y="300038"/>
                    <a:pt x="1951832" y="300038"/>
                  </a:cubicBezTo>
                  <a:close/>
                  <a:moveTo>
                    <a:pt x="1908969" y="300038"/>
                  </a:moveTo>
                  <a:cubicBezTo>
                    <a:pt x="1913792" y="300038"/>
                    <a:pt x="1917701" y="304302"/>
                    <a:pt x="1917701" y="309563"/>
                  </a:cubicBezTo>
                  <a:cubicBezTo>
                    <a:pt x="1917701" y="314824"/>
                    <a:pt x="1913792" y="319088"/>
                    <a:pt x="1908969" y="319088"/>
                  </a:cubicBezTo>
                  <a:cubicBezTo>
                    <a:pt x="1904146" y="319088"/>
                    <a:pt x="1900237" y="314824"/>
                    <a:pt x="1900237" y="309563"/>
                  </a:cubicBezTo>
                  <a:cubicBezTo>
                    <a:pt x="1900237" y="304302"/>
                    <a:pt x="1904146" y="300038"/>
                    <a:pt x="1908969" y="300038"/>
                  </a:cubicBezTo>
                  <a:close/>
                  <a:moveTo>
                    <a:pt x="1866107" y="300038"/>
                  </a:moveTo>
                  <a:cubicBezTo>
                    <a:pt x="1870930" y="300038"/>
                    <a:pt x="1874839" y="304302"/>
                    <a:pt x="1874839" y="309563"/>
                  </a:cubicBezTo>
                  <a:cubicBezTo>
                    <a:pt x="1874839" y="314824"/>
                    <a:pt x="1870930" y="319088"/>
                    <a:pt x="1866107" y="319088"/>
                  </a:cubicBezTo>
                  <a:cubicBezTo>
                    <a:pt x="1861284" y="319088"/>
                    <a:pt x="1857375" y="314824"/>
                    <a:pt x="1857375" y="309563"/>
                  </a:cubicBezTo>
                  <a:cubicBezTo>
                    <a:pt x="1857375" y="304302"/>
                    <a:pt x="1861284" y="300038"/>
                    <a:pt x="1866107" y="300038"/>
                  </a:cubicBezTo>
                  <a:close/>
                  <a:moveTo>
                    <a:pt x="1822450" y="300038"/>
                  </a:moveTo>
                  <a:cubicBezTo>
                    <a:pt x="1827711" y="300038"/>
                    <a:pt x="1831975" y="304302"/>
                    <a:pt x="1831975" y="309563"/>
                  </a:cubicBezTo>
                  <a:cubicBezTo>
                    <a:pt x="1831975" y="314824"/>
                    <a:pt x="1827711" y="319088"/>
                    <a:pt x="1822450" y="319088"/>
                  </a:cubicBezTo>
                  <a:cubicBezTo>
                    <a:pt x="1817189" y="319088"/>
                    <a:pt x="1812925" y="314824"/>
                    <a:pt x="1812925" y="309563"/>
                  </a:cubicBezTo>
                  <a:cubicBezTo>
                    <a:pt x="1812925" y="304302"/>
                    <a:pt x="1817189" y="300038"/>
                    <a:pt x="1822450" y="300038"/>
                  </a:cubicBezTo>
                  <a:close/>
                  <a:moveTo>
                    <a:pt x="1779587" y="300038"/>
                  </a:moveTo>
                  <a:cubicBezTo>
                    <a:pt x="1784848" y="300038"/>
                    <a:pt x="1789112" y="304302"/>
                    <a:pt x="1789112" y="309563"/>
                  </a:cubicBezTo>
                  <a:cubicBezTo>
                    <a:pt x="1789112" y="314824"/>
                    <a:pt x="1784848" y="319088"/>
                    <a:pt x="1779587" y="319088"/>
                  </a:cubicBezTo>
                  <a:cubicBezTo>
                    <a:pt x="1774326" y="319088"/>
                    <a:pt x="1770062" y="314824"/>
                    <a:pt x="1770062" y="309563"/>
                  </a:cubicBezTo>
                  <a:cubicBezTo>
                    <a:pt x="1770062" y="304302"/>
                    <a:pt x="1774326" y="300038"/>
                    <a:pt x="1779587" y="300038"/>
                  </a:cubicBezTo>
                  <a:close/>
                  <a:moveTo>
                    <a:pt x="1806575" y="258763"/>
                  </a:moveTo>
                  <a:cubicBezTo>
                    <a:pt x="1808692" y="260453"/>
                    <a:pt x="1809750" y="263269"/>
                    <a:pt x="1809750" y="266649"/>
                  </a:cubicBezTo>
                  <a:cubicBezTo>
                    <a:pt x="1809750" y="271719"/>
                    <a:pt x="1806046" y="276226"/>
                    <a:pt x="1800754" y="276226"/>
                  </a:cubicBezTo>
                  <a:cubicBezTo>
                    <a:pt x="1800754" y="276226"/>
                    <a:pt x="1800754" y="276226"/>
                    <a:pt x="1800225" y="276226"/>
                  </a:cubicBezTo>
                  <a:cubicBezTo>
                    <a:pt x="1796520" y="276226"/>
                    <a:pt x="1793345" y="273973"/>
                    <a:pt x="1792287" y="270029"/>
                  </a:cubicBezTo>
                  <a:cubicBezTo>
                    <a:pt x="1797050" y="266649"/>
                    <a:pt x="1801812" y="262706"/>
                    <a:pt x="1806575" y="258763"/>
                  </a:cubicBezTo>
                  <a:close/>
                  <a:moveTo>
                    <a:pt x="2786516" y="257176"/>
                  </a:moveTo>
                  <a:cubicBezTo>
                    <a:pt x="2789350" y="262779"/>
                    <a:pt x="2792752" y="268382"/>
                    <a:pt x="2795587" y="273985"/>
                  </a:cubicBezTo>
                  <a:cubicBezTo>
                    <a:pt x="2793886" y="275666"/>
                    <a:pt x="2792185" y="276226"/>
                    <a:pt x="2789917" y="276226"/>
                  </a:cubicBezTo>
                  <a:cubicBezTo>
                    <a:pt x="2784248" y="276226"/>
                    <a:pt x="2779712" y="271744"/>
                    <a:pt x="2779712" y="266701"/>
                  </a:cubicBezTo>
                  <a:cubicBezTo>
                    <a:pt x="2779712" y="262219"/>
                    <a:pt x="2782547" y="258857"/>
                    <a:pt x="2786516" y="257176"/>
                  </a:cubicBezTo>
                  <a:close/>
                  <a:moveTo>
                    <a:pt x="2746375" y="257176"/>
                  </a:moveTo>
                  <a:cubicBezTo>
                    <a:pt x="2751636" y="257176"/>
                    <a:pt x="2755900" y="261440"/>
                    <a:pt x="2755900" y="266701"/>
                  </a:cubicBezTo>
                  <a:cubicBezTo>
                    <a:pt x="2755900" y="271962"/>
                    <a:pt x="2751636" y="276226"/>
                    <a:pt x="2746375" y="276226"/>
                  </a:cubicBezTo>
                  <a:cubicBezTo>
                    <a:pt x="2741114" y="276226"/>
                    <a:pt x="2736850" y="271962"/>
                    <a:pt x="2736850" y="266701"/>
                  </a:cubicBezTo>
                  <a:cubicBezTo>
                    <a:pt x="2736850" y="261440"/>
                    <a:pt x="2741114" y="257176"/>
                    <a:pt x="2746375" y="257176"/>
                  </a:cubicBezTo>
                  <a:close/>
                  <a:moveTo>
                    <a:pt x="2703512" y="257176"/>
                  </a:moveTo>
                  <a:cubicBezTo>
                    <a:pt x="2708773" y="257176"/>
                    <a:pt x="2713037" y="261440"/>
                    <a:pt x="2713037" y="266701"/>
                  </a:cubicBezTo>
                  <a:cubicBezTo>
                    <a:pt x="2713037" y="271962"/>
                    <a:pt x="2708773" y="276226"/>
                    <a:pt x="2703512" y="276226"/>
                  </a:cubicBezTo>
                  <a:cubicBezTo>
                    <a:pt x="2698251" y="276226"/>
                    <a:pt x="2693987" y="271962"/>
                    <a:pt x="2693987" y="266701"/>
                  </a:cubicBezTo>
                  <a:cubicBezTo>
                    <a:pt x="2693987" y="261440"/>
                    <a:pt x="2698251" y="257176"/>
                    <a:pt x="2703512" y="257176"/>
                  </a:cubicBezTo>
                  <a:close/>
                  <a:moveTo>
                    <a:pt x="2660650" y="257176"/>
                  </a:moveTo>
                  <a:cubicBezTo>
                    <a:pt x="2665911" y="257176"/>
                    <a:pt x="2670175" y="261440"/>
                    <a:pt x="2670175" y="266701"/>
                  </a:cubicBezTo>
                  <a:cubicBezTo>
                    <a:pt x="2670175" y="271962"/>
                    <a:pt x="2665911" y="276226"/>
                    <a:pt x="2660650" y="276226"/>
                  </a:cubicBezTo>
                  <a:cubicBezTo>
                    <a:pt x="2655389" y="276226"/>
                    <a:pt x="2651125" y="271962"/>
                    <a:pt x="2651125" y="266701"/>
                  </a:cubicBezTo>
                  <a:cubicBezTo>
                    <a:pt x="2651125" y="261440"/>
                    <a:pt x="2655389" y="257176"/>
                    <a:pt x="2660650" y="257176"/>
                  </a:cubicBezTo>
                  <a:close/>
                  <a:moveTo>
                    <a:pt x="2617787" y="257176"/>
                  </a:moveTo>
                  <a:cubicBezTo>
                    <a:pt x="2623048" y="257176"/>
                    <a:pt x="2627312" y="261440"/>
                    <a:pt x="2627312" y="266701"/>
                  </a:cubicBezTo>
                  <a:cubicBezTo>
                    <a:pt x="2627312" y="271962"/>
                    <a:pt x="2623048" y="276226"/>
                    <a:pt x="2617787" y="276226"/>
                  </a:cubicBezTo>
                  <a:cubicBezTo>
                    <a:pt x="2612526" y="276226"/>
                    <a:pt x="2608262" y="271962"/>
                    <a:pt x="2608262" y="266701"/>
                  </a:cubicBezTo>
                  <a:cubicBezTo>
                    <a:pt x="2608262" y="261440"/>
                    <a:pt x="2612526" y="257176"/>
                    <a:pt x="2617787" y="257176"/>
                  </a:cubicBezTo>
                  <a:close/>
                  <a:moveTo>
                    <a:pt x="2574925" y="257176"/>
                  </a:moveTo>
                  <a:cubicBezTo>
                    <a:pt x="2580186" y="257176"/>
                    <a:pt x="2584450" y="261440"/>
                    <a:pt x="2584450" y="266701"/>
                  </a:cubicBezTo>
                  <a:cubicBezTo>
                    <a:pt x="2584450" y="271962"/>
                    <a:pt x="2580186" y="276226"/>
                    <a:pt x="2574925" y="276226"/>
                  </a:cubicBezTo>
                  <a:cubicBezTo>
                    <a:pt x="2569664" y="276226"/>
                    <a:pt x="2565400" y="271962"/>
                    <a:pt x="2565400" y="266701"/>
                  </a:cubicBezTo>
                  <a:cubicBezTo>
                    <a:pt x="2565400" y="261440"/>
                    <a:pt x="2569664" y="257176"/>
                    <a:pt x="2574925" y="257176"/>
                  </a:cubicBezTo>
                  <a:close/>
                  <a:moveTo>
                    <a:pt x="2531269" y="257176"/>
                  </a:moveTo>
                  <a:cubicBezTo>
                    <a:pt x="2536092" y="257176"/>
                    <a:pt x="2540001" y="261440"/>
                    <a:pt x="2540001" y="266701"/>
                  </a:cubicBezTo>
                  <a:cubicBezTo>
                    <a:pt x="2540001" y="271962"/>
                    <a:pt x="2536092" y="276226"/>
                    <a:pt x="2531269" y="276226"/>
                  </a:cubicBezTo>
                  <a:cubicBezTo>
                    <a:pt x="2526446" y="276226"/>
                    <a:pt x="2522537" y="271962"/>
                    <a:pt x="2522537" y="266701"/>
                  </a:cubicBezTo>
                  <a:cubicBezTo>
                    <a:pt x="2522537" y="261440"/>
                    <a:pt x="2526446" y="257176"/>
                    <a:pt x="2531269" y="257176"/>
                  </a:cubicBezTo>
                  <a:close/>
                  <a:moveTo>
                    <a:pt x="2487893" y="257176"/>
                  </a:moveTo>
                  <a:cubicBezTo>
                    <a:pt x="2487893" y="257176"/>
                    <a:pt x="2487893" y="257176"/>
                    <a:pt x="2488406" y="257176"/>
                  </a:cubicBezTo>
                  <a:cubicBezTo>
                    <a:pt x="2493543" y="257176"/>
                    <a:pt x="2497138" y="261530"/>
                    <a:pt x="2497138" y="266973"/>
                  </a:cubicBezTo>
                  <a:cubicBezTo>
                    <a:pt x="2497138" y="271872"/>
                    <a:pt x="2493543" y="276226"/>
                    <a:pt x="2488406" y="276226"/>
                  </a:cubicBezTo>
                  <a:cubicBezTo>
                    <a:pt x="2488406" y="276226"/>
                    <a:pt x="2488406" y="276226"/>
                    <a:pt x="2487893" y="276226"/>
                  </a:cubicBezTo>
                  <a:cubicBezTo>
                    <a:pt x="2483270" y="276226"/>
                    <a:pt x="2479675" y="271872"/>
                    <a:pt x="2479675" y="266973"/>
                  </a:cubicBezTo>
                  <a:cubicBezTo>
                    <a:pt x="2479675" y="261530"/>
                    <a:pt x="2483270" y="257720"/>
                    <a:pt x="2487893" y="257176"/>
                  </a:cubicBezTo>
                  <a:close/>
                  <a:moveTo>
                    <a:pt x="2446337" y="257175"/>
                  </a:moveTo>
                  <a:cubicBezTo>
                    <a:pt x="2451598" y="257175"/>
                    <a:pt x="2455862" y="261439"/>
                    <a:pt x="2455862" y="266700"/>
                  </a:cubicBezTo>
                  <a:cubicBezTo>
                    <a:pt x="2455862" y="271961"/>
                    <a:pt x="2451598" y="276225"/>
                    <a:pt x="2446337" y="276225"/>
                  </a:cubicBezTo>
                  <a:cubicBezTo>
                    <a:pt x="2441076" y="276225"/>
                    <a:pt x="2436812" y="271961"/>
                    <a:pt x="2436812" y="266700"/>
                  </a:cubicBezTo>
                  <a:cubicBezTo>
                    <a:pt x="2436812" y="261439"/>
                    <a:pt x="2441076" y="257175"/>
                    <a:pt x="2446337" y="257175"/>
                  </a:cubicBezTo>
                  <a:close/>
                  <a:moveTo>
                    <a:pt x="2402682" y="257175"/>
                  </a:moveTo>
                  <a:cubicBezTo>
                    <a:pt x="2407505" y="257175"/>
                    <a:pt x="2411414" y="261439"/>
                    <a:pt x="2411414" y="266700"/>
                  </a:cubicBezTo>
                  <a:cubicBezTo>
                    <a:pt x="2411414" y="271961"/>
                    <a:pt x="2407505" y="276225"/>
                    <a:pt x="2402682" y="276225"/>
                  </a:cubicBezTo>
                  <a:cubicBezTo>
                    <a:pt x="2397859" y="276225"/>
                    <a:pt x="2393950" y="271961"/>
                    <a:pt x="2393950" y="266700"/>
                  </a:cubicBezTo>
                  <a:cubicBezTo>
                    <a:pt x="2393950" y="261439"/>
                    <a:pt x="2397859" y="257175"/>
                    <a:pt x="2402682" y="257175"/>
                  </a:cubicBezTo>
                  <a:close/>
                  <a:moveTo>
                    <a:pt x="2359819" y="257175"/>
                  </a:moveTo>
                  <a:cubicBezTo>
                    <a:pt x="2364642" y="257175"/>
                    <a:pt x="2368551" y="261439"/>
                    <a:pt x="2368551" y="266700"/>
                  </a:cubicBezTo>
                  <a:cubicBezTo>
                    <a:pt x="2368551" y="271961"/>
                    <a:pt x="2364642" y="276225"/>
                    <a:pt x="2359819" y="276225"/>
                  </a:cubicBezTo>
                  <a:cubicBezTo>
                    <a:pt x="2354996" y="276225"/>
                    <a:pt x="2351087" y="271961"/>
                    <a:pt x="2351087" y="266700"/>
                  </a:cubicBezTo>
                  <a:cubicBezTo>
                    <a:pt x="2351087" y="261439"/>
                    <a:pt x="2354996" y="257175"/>
                    <a:pt x="2359819" y="257175"/>
                  </a:cubicBezTo>
                  <a:close/>
                  <a:moveTo>
                    <a:pt x="2316162" y="257175"/>
                  </a:moveTo>
                  <a:cubicBezTo>
                    <a:pt x="2321423" y="257175"/>
                    <a:pt x="2325687" y="261439"/>
                    <a:pt x="2325687" y="266700"/>
                  </a:cubicBezTo>
                  <a:cubicBezTo>
                    <a:pt x="2325687" y="271961"/>
                    <a:pt x="2321423" y="276225"/>
                    <a:pt x="2316162" y="276225"/>
                  </a:cubicBezTo>
                  <a:cubicBezTo>
                    <a:pt x="2310901" y="276225"/>
                    <a:pt x="2306637" y="271961"/>
                    <a:pt x="2306637" y="266700"/>
                  </a:cubicBezTo>
                  <a:cubicBezTo>
                    <a:pt x="2306637" y="261439"/>
                    <a:pt x="2310901" y="257175"/>
                    <a:pt x="2316162" y="257175"/>
                  </a:cubicBezTo>
                  <a:close/>
                  <a:moveTo>
                    <a:pt x="2273300" y="257175"/>
                  </a:moveTo>
                  <a:cubicBezTo>
                    <a:pt x="2278561" y="257175"/>
                    <a:pt x="2282825" y="261439"/>
                    <a:pt x="2282825" y="266700"/>
                  </a:cubicBezTo>
                  <a:cubicBezTo>
                    <a:pt x="2282825" y="271961"/>
                    <a:pt x="2278561" y="276225"/>
                    <a:pt x="2273300" y="276225"/>
                  </a:cubicBezTo>
                  <a:cubicBezTo>
                    <a:pt x="2268039" y="276225"/>
                    <a:pt x="2263775" y="271961"/>
                    <a:pt x="2263775" y="266700"/>
                  </a:cubicBezTo>
                  <a:cubicBezTo>
                    <a:pt x="2263775" y="261439"/>
                    <a:pt x="2268039" y="257175"/>
                    <a:pt x="2273300" y="257175"/>
                  </a:cubicBezTo>
                  <a:close/>
                  <a:moveTo>
                    <a:pt x="2230437" y="257175"/>
                  </a:moveTo>
                  <a:cubicBezTo>
                    <a:pt x="2235698" y="257175"/>
                    <a:pt x="2239962" y="261439"/>
                    <a:pt x="2239962" y="266700"/>
                  </a:cubicBezTo>
                  <a:cubicBezTo>
                    <a:pt x="2239962" y="271961"/>
                    <a:pt x="2235698" y="276225"/>
                    <a:pt x="2230437" y="276225"/>
                  </a:cubicBezTo>
                  <a:cubicBezTo>
                    <a:pt x="2225176" y="276225"/>
                    <a:pt x="2220912" y="271961"/>
                    <a:pt x="2220912" y="266700"/>
                  </a:cubicBezTo>
                  <a:cubicBezTo>
                    <a:pt x="2220912" y="261439"/>
                    <a:pt x="2225176" y="257175"/>
                    <a:pt x="2230437" y="257175"/>
                  </a:cubicBezTo>
                  <a:close/>
                  <a:moveTo>
                    <a:pt x="2187575" y="257175"/>
                  </a:moveTo>
                  <a:cubicBezTo>
                    <a:pt x="2192836" y="257175"/>
                    <a:pt x="2197100" y="261439"/>
                    <a:pt x="2197100" y="266700"/>
                  </a:cubicBezTo>
                  <a:cubicBezTo>
                    <a:pt x="2197100" y="271961"/>
                    <a:pt x="2192836" y="276225"/>
                    <a:pt x="2187575" y="276225"/>
                  </a:cubicBezTo>
                  <a:cubicBezTo>
                    <a:pt x="2182314" y="276225"/>
                    <a:pt x="2178050" y="271961"/>
                    <a:pt x="2178050" y="266700"/>
                  </a:cubicBezTo>
                  <a:cubicBezTo>
                    <a:pt x="2178050" y="261439"/>
                    <a:pt x="2182314" y="257175"/>
                    <a:pt x="2187575" y="257175"/>
                  </a:cubicBezTo>
                  <a:close/>
                  <a:moveTo>
                    <a:pt x="2144440" y="257175"/>
                  </a:moveTo>
                  <a:cubicBezTo>
                    <a:pt x="2144440" y="257175"/>
                    <a:pt x="2144440" y="257175"/>
                    <a:pt x="2144984" y="257175"/>
                  </a:cubicBezTo>
                  <a:cubicBezTo>
                    <a:pt x="2149883" y="257175"/>
                    <a:pt x="2154237" y="261529"/>
                    <a:pt x="2154237" y="266972"/>
                  </a:cubicBezTo>
                  <a:cubicBezTo>
                    <a:pt x="2154237" y="271871"/>
                    <a:pt x="2149883" y="276225"/>
                    <a:pt x="2144984" y="276225"/>
                  </a:cubicBezTo>
                  <a:cubicBezTo>
                    <a:pt x="2144984" y="276225"/>
                    <a:pt x="2144984" y="276225"/>
                    <a:pt x="2144440" y="276225"/>
                  </a:cubicBezTo>
                  <a:cubicBezTo>
                    <a:pt x="2139541" y="276225"/>
                    <a:pt x="2135187" y="271871"/>
                    <a:pt x="2135187" y="266972"/>
                  </a:cubicBezTo>
                  <a:cubicBezTo>
                    <a:pt x="2135187" y="261529"/>
                    <a:pt x="2139541" y="257719"/>
                    <a:pt x="2144440" y="257175"/>
                  </a:cubicBezTo>
                  <a:close/>
                  <a:moveTo>
                    <a:pt x="2101850" y="257175"/>
                  </a:moveTo>
                  <a:cubicBezTo>
                    <a:pt x="2107111" y="257175"/>
                    <a:pt x="2111375" y="261439"/>
                    <a:pt x="2111375" y="266700"/>
                  </a:cubicBezTo>
                  <a:cubicBezTo>
                    <a:pt x="2111375" y="271961"/>
                    <a:pt x="2107111" y="276225"/>
                    <a:pt x="2101850" y="276225"/>
                  </a:cubicBezTo>
                  <a:cubicBezTo>
                    <a:pt x="2096589" y="276225"/>
                    <a:pt x="2092325" y="271961"/>
                    <a:pt x="2092325" y="266700"/>
                  </a:cubicBezTo>
                  <a:cubicBezTo>
                    <a:pt x="2092325" y="261439"/>
                    <a:pt x="2096589" y="257175"/>
                    <a:pt x="2101850" y="257175"/>
                  </a:cubicBezTo>
                  <a:close/>
                  <a:moveTo>
                    <a:pt x="2058987" y="257175"/>
                  </a:moveTo>
                  <a:cubicBezTo>
                    <a:pt x="2064248" y="257175"/>
                    <a:pt x="2068512" y="261439"/>
                    <a:pt x="2068512" y="266700"/>
                  </a:cubicBezTo>
                  <a:cubicBezTo>
                    <a:pt x="2068512" y="271961"/>
                    <a:pt x="2064248" y="276225"/>
                    <a:pt x="2058987" y="276225"/>
                  </a:cubicBezTo>
                  <a:cubicBezTo>
                    <a:pt x="2053726" y="276225"/>
                    <a:pt x="2049462" y="271961"/>
                    <a:pt x="2049462" y="266700"/>
                  </a:cubicBezTo>
                  <a:cubicBezTo>
                    <a:pt x="2049462" y="261439"/>
                    <a:pt x="2053726" y="257175"/>
                    <a:pt x="2058987" y="257175"/>
                  </a:cubicBezTo>
                  <a:close/>
                  <a:moveTo>
                    <a:pt x="2016125" y="257175"/>
                  </a:moveTo>
                  <a:cubicBezTo>
                    <a:pt x="2021386" y="257175"/>
                    <a:pt x="2025650" y="261439"/>
                    <a:pt x="2025650" y="266700"/>
                  </a:cubicBezTo>
                  <a:cubicBezTo>
                    <a:pt x="2025650" y="271961"/>
                    <a:pt x="2021386" y="276225"/>
                    <a:pt x="2016125" y="276225"/>
                  </a:cubicBezTo>
                  <a:cubicBezTo>
                    <a:pt x="2010864" y="276225"/>
                    <a:pt x="2006600" y="271961"/>
                    <a:pt x="2006600" y="266700"/>
                  </a:cubicBezTo>
                  <a:cubicBezTo>
                    <a:pt x="2006600" y="261439"/>
                    <a:pt x="2010864" y="257175"/>
                    <a:pt x="2016125" y="257175"/>
                  </a:cubicBezTo>
                  <a:close/>
                  <a:moveTo>
                    <a:pt x="1973262" y="257175"/>
                  </a:moveTo>
                  <a:cubicBezTo>
                    <a:pt x="1978523" y="257175"/>
                    <a:pt x="1982787" y="261439"/>
                    <a:pt x="1982787" y="266700"/>
                  </a:cubicBezTo>
                  <a:cubicBezTo>
                    <a:pt x="1982787" y="271961"/>
                    <a:pt x="1978523" y="276225"/>
                    <a:pt x="1973262" y="276225"/>
                  </a:cubicBezTo>
                  <a:cubicBezTo>
                    <a:pt x="1968001" y="276225"/>
                    <a:pt x="1963737" y="271961"/>
                    <a:pt x="1963737" y="266700"/>
                  </a:cubicBezTo>
                  <a:cubicBezTo>
                    <a:pt x="1963737" y="261439"/>
                    <a:pt x="1968001" y="257175"/>
                    <a:pt x="1973262" y="257175"/>
                  </a:cubicBezTo>
                  <a:close/>
                  <a:moveTo>
                    <a:pt x="1930400" y="257175"/>
                  </a:moveTo>
                  <a:cubicBezTo>
                    <a:pt x="1935661" y="257175"/>
                    <a:pt x="1939925" y="261439"/>
                    <a:pt x="1939925" y="266700"/>
                  </a:cubicBezTo>
                  <a:cubicBezTo>
                    <a:pt x="1939925" y="271961"/>
                    <a:pt x="1935661" y="276225"/>
                    <a:pt x="1930400" y="276225"/>
                  </a:cubicBezTo>
                  <a:cubicBezTo>
                    <a:pt x="1925139" y="276225"/>
                    <a:pt x="1920875" y="271961"/>
                    <a:pt x="1920875" y="266700"/>
                  </a:cubicBezTo>
                  <a:cubicBezTo>
                    <a:pt x="1920875" y="261439"/>
                    <a:pt x="1925139" y="257175"/>
                    <a:pt x="1930400" y="257175"/>
                  </a:cubicBezTo>
                  <a:close/>
                  <a:moveTo>
                    <a:pt x="1886744" y="257175"/>
                  </a:moveTo>
                  <a:cubicBezTo>
                    <a:pt x="1891567" y="257175"/>
                    <a:pt x="1895476" y="261439"/>
                    <a:pt x="1895476" y="266700"/>
                  </a:cubicBezTo>
                  <a:cubicBezTo>
                    <a:pt x="1895476" y="271961"/>
                    <a:pt x="1891567" y="276225"/>
                    <a:pt x="1886744" y="276225"/>
                  </a:cubicBezTo>
                  <a:cubicBezTo>
                    <a:pt x="1881921" y="276225"/>
                    <a:pt x="1878012" y="271961"/>
                    <a:pt x="1878012" y="266700"/>
                  </a:cubicBezTo>
                  <a:cubicBezTo>
                    <a:pt x="1878012" y="261439"/>
                    <a:pt x="1881921" y="257175"/>
                    <a:pt x="1886744" y="257175"/>
                  </a:cubicBezTo>
                  <a:close/>
                  <a:moveTo>
                    <a:pt x="1843881" y="257175"/>
                  </a:moveTo>
                  <a:cubicBezTo>
                    <a:pt x="1848704" y="257175"/>
                    <a:pt x="1852613" y="261439"/>
                    <a:pt x="1852613" y="266700"/>
                  </a:cubicBezTo>
                  <a:cubicBezTo>
                    <a:pt x="1852613" y="271961"/>
                    <a:pt x="1848704" y="276225"/>
                    <a:pt x="1843881" y="276225"/>
                  </a:cubicBezTo>
                  <a:cubicBezTo>
                    <a:pt x="1839058" y="276225"/>
                    <a:pt x="1835149" y="271961"/>
                    <a:pt x="1835149" y="266700"/>
                  </a:cubicBezTo>
                  <a:cubicBezTo>
                    <a:pt x="1835149" y="261439"/>
                    <a:pt x="1839058" y="257175"/>
                    <a:pt x="1843881" y="257175"/>
                  </a:cubicBezTo>
                  <a:close/>
                  <a:moveTo>
                    <a:pt x="2760807" y="219076"/>
                  </a:moveTo>
                  <a:cubicBezTo>
                    <a:pt x="2764848" y="223839"/>
                    <a:pt x="2768311" y="228601"/>
                    <a:pt x="2771775" y="233364"/>
                  </a:cubicBezTo>
                  <a:cubicBezTo>
                    <a:pt x="2770620" y="233364"/>
                    <a:pt x="2770043" y="233364"/>
                    <a:pt x="2768889" y="233364"/>
                  </a:cubicBezTo>
                  <a:cubicBezTo>
                    <a:pt x="2763693" y="233364"/>
                    <a:pt x="2759075" y="229660"/>
                    <a:pt x="2759075" y="224368"/>
                  </a:cubicBezTo>
                  <a:cubicBezTo>
                    <a:pt x="2759075" y="222251"/>
                    <a:pt x="2759652" y="220663"/>
                    <a:pt x="2760807" y="219076"/>
                  </a:cubicBezTo>
                  <a:close/>
                  <a:moveTo>
                    <a:pt x="2725737" y="214313"/>
                  </a:moveTo>
                  <a:cubicBezTo>
                    <a:pt x="2730998" y="214313"/>
                    <a:pt x="2735262" y="218577"/>
                    <a:pt x="2735262" y="223838"/>
                  </a:cubicBezTo>
                  <a:cubicBezTo>
                    <a:pt x="2735262" y="229099"/>
                    <a:pt x="2730998" y="233363"/>
                    <a:pt x="2725737" y="233363"/>
                  </a:cubicBezTo>
                  <a:cubicBezTo>
                    <a:pt x="2720476" y="233363"/>
                    <a:pt x="2716212" y="229099"/>
                    <a:pt x="2716212" y="223838"/>
                  </a:cubicBezTo>
                  <a:cubicBezTo>
                    <a:pt x="2716212" y="218577"/>
                    <a:pt x="2720476" y="214313"/>
                    <a:pt x="2725737" y="214313"/>
                  </a:cubicBezTo>
                  <a:close/>
                  <a:moveTo>
                    <a:pt x="2682875" y="214313"/>
                  </a:moveTo>
                  <a:cubicBezTo>
                    <a:pt x="2688136" y="214313"/>
                    <a:pt x="2692400" y="218577"/>
                    <a:pt x="2692400" y="223838"/>
                  </a:cubicBezTo>
                  <a:cubicBezTo>
                    <a:pt x="2692400" y="229099"/>
                    <a:pt x="2688136" y="233363"/>
                    <a:pt x="2682875" y="233363"/>
                  </a:cubicBezTo>
                  <a:cubicBezTo>
                    <a:pt x="2677614" y="233363"/>
                    <a:pt x="2673350" y="229099"/>
                    <a:pt x="2673350" y="223838"/>
                  </a:cubicBezTo>
                  <a:cubicBezTo>
                    <a:pt x="2673350" y="218577"/>
                    <a:pt x="2677614" y="214313"/>
                    <a:pt x="2682875" y="214313"/>
                  </a:cubicBezTo>
                  <a:close/>
                  <a:moveTo>
                    <a:pt x="2639219" y="214313"/>
                  </a:moveTo>
                  <a:cubicBezTo>
                    <a:pt x="2644042" y="214313"/>
                    <a:pt x="2647951" y="218577"/>
                    <a:pt x="2647951" y="223838"/>
                  </a:cubicBezTo>
                  <a:cubicBezTo>
                    <a:pt x="2647951" y="229099"/>
                    <a:pt x="2644042" y="233363"/>
                    <a:pt x="2639219" y="233363"/>
                  </a:cubicBezTo>
                  <a:cubicBezTo>
                    <a:pt x="2634396" y="233363"/>
                    <a:pt x="2630487" y="229099"/>
                    <a:pt x="2630487" y="223838"/>
                  </a:cubicBezTo>
                  <a:cubicBezTo>
                    <a:pt x="2630487" y="218577"/>
                    <a:pt x="2634396" y="214313"/>
                    <a:pt x="2639219" y="214313"/>
                  </a:cubicBezTo>
                  <a:close/>
                  <a:moveTo>
                    <a:pt x="2596357" y="214313"/>
                  </a:moveTo>
                  <a:cubicBezTo>
                    <a:pt x="2601180" y="214313"/>
                    <a:pt x="2605089" y="218577"/>
                    <a:pt x="2605089" y="223838"/>
                  </a:cubicBezTo>
                  <a:cubicBezTo>
                    <a:pt x="2605089" y="229099"/>
                    <a:pt x="2601180" y="233363"/>
                    <a:pt x="2596357" y="233363"/>
                  </a:cubicBezTo>
                  <a:cubicBezTo>
                    <a:pt x="2591534" y="233363"/>
                    <a:pt x="2587625" y="229099"/>
                    <a:pt x="2587625" y="223838"/>
                  </a:cubicBezTo>
                  <a:cubicBezTo>
                    <a:pt x="2587625" y="218577"/>
                    <a:pt x="2591534" y="214313"/>
                    <a:pt x="2596357" y="214313"/>
                  </a:cubicBezTo>
                  <a:close/>
                  <a:moveTo>
                    <a:pt x="2554287" y="214313"/>
                  </a:moveTo>
                  <a:cubicBezTo>
                    <a:pt x="2559548" y="214313"/>
                    <a:pt x="2563812" y="218577"/>
                    <a:pt x="2563812" y="223838"/>
                  </a:cubicBezTo>
                  <a:cubicBezTo>
                    <a:pt x="2563812" y="229099"/>
                    <a:pt x="2559548" y="233363"/>
                    <a:pt x="2554287" y="233363"/>
                  </a:cubicBezTo>
                  <a:cubicBezTo>
                    <a:pt x="2549026" y="233363"/>
                    <a:pt x="2544762" y="229099"/>
                    <a:pt x="2544762" y="223838"/>
                  </a:cubicBezTo>
                  <a:cubicBezTo>
                    <a:pt x="2544762" y="218577"/>
                    <a:pt x="2549026" y="214313"/>
                    <a:pt x="2554287" y="214313"/>
                  </a:cubicBezTo>
                  <a:close/>
                  <a:moveTo>
                    <a:pt x="2510632" y="214313"/>
                  </a:moveTo>
                  <a:cubicBezTo>
                    <a:pt x="2515455" y="214313"/>
                    <a:pt x="2519364" y="218577"/>
                    <a:pt x="2519364" y="223838"/>
                  </a:cubicBezTo>
                  <a:cubicBezTo>
                    <a:pt x="2519364" y="229099"/>
                    <a:pt x="2515455" y="233363"/>
                    <a:pt x="2510632" y="233363"/>
                  </a:cubicBezTo>
                  <a:cubicBezTo>
                    <a:pt x="2505809" y="233363"/>
                    <a:pt x="2501900" y="229099"/>
                    <a:pt x="2501900" y="223838"/>
                  </a:cubicBezTo>
                  <a:cubicBezTo>
                    <a:pt x="2501900" y="218577"/>
                    <a:pt x="2505809" y="214313"/>
                    <a:pt x="2510632" y="214313"/>
                  </a:cubicBezTo>
                  <a:close/>
                  <a:moveTo>
                    <a:pt x="2467769" y="214313"/>
                  </a:moveTo>
                  <a:cubicBezTo>
                    <a:pt x="2472592" y="214313"/>
                    <a:pt x="2476501" y="218577"/>
                    <a:pt x="2476501" y="223838"/>
                  </a:cubicBezTo>
                  <a:cubicBezTo>
                    <a:pt x="2476501" y="229099"/>
                    <a:pt x="2472592" y="233363"/>
                    <a:pt x="2467769" y="233363"/>
                  </a:cubicBezTo>
                  <a:cubicBezTo>
                    <a:pt x="2462946" y="233363"/>
                    <a:pt x="2459037" y="229099"/>
                    <a:pt x="2459037" y="223838"/>
                  </a:cubicBezTo>
                  <a:cubicBezTo>
                    <a:pt x="2459037" y="218577"/>
                    <a:pt x="2462946" y="214313"/>
                    <a:pt x="2467769" y="214313"/>
                  </a:cubicBezTo>
                  <a:close/>
                  <a:moveTo>
                    <a:pt x="2424112" y="214313"/>
                  </a:moveTo>
                  <a:cubicBezTo>
                    <a:pt x="2429373" y="214313"/>
                    <a:pt x="2433637" y="218577"/>
                    <a:pt x="2433637" y="223838"/>
                  </a:cubicBezTo>
                  <a:cubicBezTo>
                    <a:pt x="2433637" y="229099"/>
                    <a:pt x="2429373" y="233363"/>
                    <a:pt x="2424112" y="233363"/>
                  </a:cubicBezTo>
                  <a:cubicBezTo>
                    <a:pt x="2418851" y="233363"/>
                    <a:pt x="2414587" y="229099"/>
                    <a:pt x="2414587" y="223838"/>
                  </a:cubicBezTo>
                  <a:cubicBezTo>
                    <a:pt x="2414587" y="218577"/>
                    <a:pt x="2418851" y="214313"/>
                    <a:pt x="2424112" y="214313"/>
                  </a:cubicBezTo>
                  <a:close/>
                  <a:moveTo>
                    <a:pt x="2381250" y="214313"/>
                  </a:moveTo>
                  <a:cubicBezTo>
                    <a:pt x="2386511" y="214313"/>
                    <a:pt x="2390775" y="218577"/>
                    <a:pt x="2390775" y="223838"/>
                  </a:cubicBezTo>
                  <a:cubicBezTo>
                    <a:pt x="2390775" y="229099"/>
                    <a:pt x="2386511" y="233363"/>
                    <a:pt x="2381250" y="233363"/>
                  </a:cubicBezTo>
                  <a:cubicBezTo>
                    <a:pt x="2375989" y="233363"/>
                    <a:pt x="2371725" y="229099"/>
                    <a:pt x="2371725" y="223838"/>
                  </a:cubicBezTo>
                  <a:cubicBezTo>
                    <a:pt x="2371725" y="218577"/>
                    <a:pt x="2375989" y="214313"/>
                    <a:pt x="2381250" y="214313"/>
                  </a:cubicBezTo>
                  <a:close/>
                  <a:moveTo>
                    <a:pt x="2338387" y="214313"/>
                  </a:moveTo>
                  <a:cubicBezTo>
                    <a:pt x="2343648" y="214313"/>
                    <a:pt x="2347912" y="218577"/>
                    <a:pt x="2347912" y="223838"/>
                  </a:cubicBezTo>
                  <a:cubicBezTo>
                    <a:pt x="2347912" y="229099"/>
                    <a:pt x="2343648" y="233363"/>
                    <a:pt x="2338387" y="233363"/>
                  </a:cubicBezTo>
                  <a:cubicBezTo>
                    <a:pt x="2333126" y="233363"/>
                    <a:pt x="2328862" y="229099"/>
                    <a:pt x="2328862" y="223838"/>
                  </a:cubicBezTo>
                  <a:cubicBezTo>
                    <a:pt x="2328862" y="218577"/>
                    <a:pt x="2333126" y="214313"/>
                    <a:pt x="2338387" y="214313"/>
                  </a:cubicBezTo>
                  <a:close/>
                  <a:moveTo>
                    <a:pt x="2295525" y="214313"/>
                  </a:moveTo>
                  <a:cubicBezTo>
                    <a:pt x="2300786" y="214313"/>
                    <a:pt x="2305050" y="218577"/>
                    <a:pt x="2305050" y="223838"/>
                  </a:cubicBezTo>
                  <a:cubicBezTo>
                    <a:pt x="2305050" y="229099"/>
                    <a:pt x="2300786" y="233363"/>
                    <a:pt x="2295525" y="233363"/>
                  </a:cubicBezTo>
                  <a:cubicBezTo>
                    <a:pt x="2290264" y="233363"/>
                    <a:pt x="2286000" y="229099"/>
                    <a:pt x="2286000" y="223838"/>
                  </a:cubicBezTo>
                  <a:cubicBezTo>
                    <a:pt x="2286000" y="218577"/>
                    <a:pt x="2290264" y="214313"/>
                    <a:pt x="2295525" y="214313"/>
                  </a:cubicBezTo>
                  <a:close/>
                  <a:moveTo>
                    <a:pt x="2252662" y="214313"/>
                  </a:moveTo>
                  <a:cubicBezTo>
                    <a:pt x="2257923" y="214313"/>
                    <a:pt x="2262187" y="218577"/>
                    <a:pt x="2262187" y="223838"/>
                  </a:cubicBezTo>
                  <a:cubicBezTo>
                    <a:pt x="2262187" y="229099"/>
                    <a:pt x="2257923" y="233363"/>
                    <a:pt x="2252662" y="233363"/>
                  </a:cubicBezTo>
                  <a:cubicBezTo>
                    <a:pt x="2247401" y="233363"/>
                    <a:pt x="2243137" y="229099"/>
                    <a:pt x="2243137" y="223838"/>
                  </a:cubicBezTo>
                  <a:cubicBezTo>
                    <a:pt x="2243137" y="218577"/>
                    <a:pt x="2247401" y="214313"/>
                    <a:pt x="2252662" y="214313"/>
                  </a:cubicBezTo>
                  <a:close/>
                  <a:moveTo>
                    <a:pt x="2209800" y="214313"/>
                  </a:moveTo>
                  <a:cubicBezTo>
                    <a:pt x="2215061" y="214313"/>
                    <a:pt x="2219325" y="218577"/>
                    <a:pt x="2219325" y="223838"/>
                  </a:cubicBezTo>
                  <a:cubicBezTo>
                    <a:pt x="2219325" y="229099"/>
                    <a:pt x="2215061" y="233363"/>
                    <a:pt x="2209800" y="233363"/>
                  </a:cubicBezTo>
                  <a:cubicBezTo>
                    <a:pt x="2204539" y="233363"/>
                    <a:pt x="2200275" y="229099"/>
                    <a:pt x="2200275" y="223838"/>
                  </a:cubicBezTo>
                  <a:cubicBezTo>
                    <a:pt x="2200275" y="218577"/>
                    <a:pt x="2204539" y="214313"/>
                    <a:pt x="2209800" y="214313"/>
                  </a:cubicBezTo>
                  <a:close/>
                  <a:moveTo>
                    <a:pt x="2166937" y="214313"/>
                  </a:moveTo>
                  <a:cubicBezTo>
                    <a:pt x="2172198" y="214313"/>
                    <a:pt x="2176462" y="218577"/>
                    <a:pt x="2176462" y="223838"/>
                  </a:cubicBezTo>
                  <a:cubicBezTo>
                    <a:pt x="2176462" y="229099"/>
                    <a:pt x="2172198" y="233363"/>
                    <a:pt x="2166937" y="233363"/>
                  </a:cubicBezTo>
                  <a:cubicBezTo>
                    <a:pt x="2161676" y="233363"/>
                    <a:pt x="2157412" y="229099"/>
                    <a:pt x="2157412" y="223838"/>
                  </a:cubicBezTo>
                  <a:cubicBezTo>
                    <a:pt x="2157412" y="218577"/>
                    <a:pt x="2161676" y="214313"/>
                    <a:pt x="2166937" y="214313"/>
                  </a:cubicBezTo>
                  <a:close/>
                  <a:moveTo>
                    <a:pt x="2124074" y="214313"/>
                  </a:moveTo>
                  <a:cubicBezTo>
                    <a:pt x="2129335" y="214313"/>
                    <a:pt x="2133599" y="218577"/>
                    <a:pt x="2133599" y="223838"/>
                  </a:cubicBezTo>
                  <a:cubicBezTo>
                    <a:pt x="2133599" y="229099"/>
                    <a:pt x="2129335" y="233363"/>
                    <a:pt x="2124074" y="233363"/>
                  </a:cubicBezTo>
                  <a:cubicBezTo>
                    <a:pt x="2118813" y="233363"/>
                    <a:pt x="2114549" y="229099"/>
                    <a:pt x="2114549" y="223838"/>
                  </a:cubicBezTo>
                  <a:cubicBezTo>
                    <a:pt x="2114549" y="218577"/>
                    <a:pt x="2118813" y="214313"/>
                    <a:pt x="2124074" y="214313"/>
                  </a:cubicBezTo>
                  <a:close/>
                  <a:moveTo>
                    <a:pt x="2081212" y="214313"/>
                  </a:moveTo>
                  <a:cubicBezTo>
                    <a:pt x="2086473" y="214313"/>
                    <a:pt x="2090737" y="218577"/>
                    <a:pt x="2090737" y="223838"/>
                  </a:cubicBezTo>
                  <a:cubicBezTo>
                    <a:pt x="2090737" y="229099"/>
                    <a:pt x="2086473" y="233363"/>
                    <a:pt x="2081212" y="233363"/>
                  </a:cubicBezTo>
                  <a:cubicBezTo>
                    <a:pt x="2075951" y="233363"/>
                    <a:pt x="2071687" y="229099"/>
                    <a:pt x="2071687" y="223838"/>
                  </a:cubicBezTo>
                  <a:cubicBezTo>
                    <a:pt x="2071687" y="218577"/>
                    <a:pt x="2075951" y="214313"/>
                    <a:pt x="2081212" y="214313"/>
                  </a:cubicBezTo>
                  <a:close/>
                  <a:moveTo>
                    <a:pt x="2038349" y="214313"/>
                  </a:moveTo>
                  <a:cubicBezTo>
                    <a:pt x="2043610" y="214313"/>
                    <a:pt x="2047874" y="218577"/>
                    <a:pt x="2047874" y="223838"/>
                  </a:cubicBezTo>
                  <a:cubicBezTo>
                    <a:pt x="2047874" y="229099"/>
                    <a:pt x="2043610" y="233363"/>
                    <a:pt x="2038349" y="233363"/>
                  </a:cubicBezTo>
                  <a:cubicBezTo>
                    <a:pt x="2033088" y="233363"/>
                    <a:pt x="2028824" y="229099"/>
                    <a:pt x="2028824" y="223838"/>
                  </a:cubicBezTo>
                  <a:cubicBezTo>
                    <a:pt x="2028824" y="218577"/>
                    <a:pt x="2033088" y="214313"/>
                    <a:pt x="2038349" y="214313"/>
                  </a:cubicBezTo>
                  <a:close/>
                  <a:moveTo>
                    <a:pt x="1994694" y="214313"/>
                  </a:moveTo>
                  <a:cubicBezTo>
                    <a:pt x="1999517" y="214313"/>
                    <a:pt x="2003426" y="218577"/>
                    <a:pt x="2003426" y="223838"/>
                  </a:cubicBezTo>
                  <a:cubicBezTo>
                    <a:pt x="2003426" y="229099"/>
                    <a:pt x="1999517" y="233363"/>
                    <a:pt x="1994694" y="233363"/>
                  </a:cubicBezTo>
                  <a:cubicBezTo>
                    <a:pt x="1989871" y="233363"/>
                    <a:pt x="1985962" y="229099"/>
                    <a:pt x="1985962" y="223838"/>
                  </a:cubicBezTo>
                  <a:cubicBezTo>
                    <a:pt x="1985962" y="218577"/>
                    <a:pt x="1989871" y="214313"/>
                    <a:pt x="1994694" y="214313"/>
                  </a:cubicBezTo>
                  <a:close/>
                  <a:moveTo>
                    <a:pt x="1951831" y="214313"/>
                  </a:moveTo>
                  <a:cubicBezTo>
                    <a:pt x="1956654" y="214313"/>
                    <a:pt x="1960563" y="218577"/>
                    <a:pt x="1960563" y="223838"/>
                  </a:cubicBezTo>
                  <a:cubicBezTo>
                    <a:pt x="1960563" y="229099"/>
                    <a:pt x="1956654" y="233363"/>
                    <a:pt x="1951831" y="233363"/>
                  </a:cubicBezTo>
                  <a:cubicBezTo>
                    <a:pt x="1947008" y="233363"/>
                    <a:pt x="1943099" y="229099"/>
                    <a:pt x="1943099" y="223838"/>
                  </a:cubicBezTo>
                  <a:cubicBezTo>
                    <a:pt x="1943099" y="218577"/>
                    <a:pt x="1947008" y="214313"/>
                    <a:pt x="1951831" y="214313"/>
                  </a:cubicBezTo>
                  <a:close/>
                  <a:moveTo>
                    <a:pt x="1908969" y="214313"/>
                  </a:moveTo>
                  <a:cubicBezTo>
                    <a:pt x="1913792" y="214313"/>
                    <a:pt x="1917701" y="218577"/>
                    <a:pt x="1917701" y="223838"/>
                  </a:cubicBezTo>
                  <a:cubicBezTo>
                    <a:pt x="1917701" y="229099"/>
                    <a:pt x="1913792" y="233363"/>
                    <a:pt x="1908969" y="233363"/>
                  </a:cubicBezTo>
                  <a:cubicBezTo>
                    <a:pt x="1904146" y="233363"/>
                    <a:pt x="1900237" y="229099"/>
                    <a:pt x="1900237" y="223838"/>
                  </a:cubicBezTo>
                  <a:cubicBezTo>
                    <a:pt x="1900237" y="218577"/>
                    <a:pt x="1904146" y="214313"/>
                    <a:pt x="1908969" y="214313"/>
                  </a:cubicBezTo>
                  <a:close/>
                  <a:moveTo>
                    <a:pt x="1868351" y="214313"/>
                  </a:moveTo>
                  <a:cubicBezTo>
                    <a:pt x="1871843" y="215433"/>
                    <a:pt x="1874837" y="219356"/>
                    <a:pt x="1874837" y="223838"/>
                  </a:cubicBezTo>
                  <a:cubicBezTo>
                    <a:pt x="1874837" y="229441"/>
                    <a:pt x="1870845" y="233363"/>
                    <a:pt x="1865856" y="233363"/>
                  </a:cubicBezTo>
                  <a:cubicBezTo>
                    <a:pt x="1861366" y="233363"/>
                    <a:pt x="1857374" y="229441"/>
                    <a:pt x="1857374" y="223838"/>
                  </a:cubicBezTo>
                  <a:cubicBezTo>
                    <a:pt x="1857374" y="223838"/>
                    <a:pt x="1857374" y="223278"/>
                    <a:pt x="1857374" y="223278"/>
                  </a:cubicBezTo>
                  <a:cubicBezTo>
                    <a:pt x="1860867" y="220476"/>
                    <a:pt x="1864359" y="217114"/>
                    <a:pt x="1868351" y="214313"/>
                  </a:cubicBezTo>
                  <a:close/>
                  <a:moveTo>
                    <a:pt x="2703512" y="171451"/>
                  </a:moveTo>
                  <a:cubicBezTo>
                    <a:pt x="2708773" y="171451"/>
                    <a:pt x="2713037" y="175715"/>
                    <a:pt x="2713037" y="180976"/>
                  </a:cubicBezTo>
                  <a:cubicBezTo>
                    <a:pt x="2713037" y="186237"/>
                    <a:pt x="2708773" y="190501"/>
                    <a:pt x="2703512" y="190501"/>
                  </a:cubicBezTo>
                  <a:cubicBezTo>
                    <a:pt x="2698251" y="190501"/>
                    <a:pt x="2693987" y="186237"/>
                    <a:pt x="2693987" y="180976"/>
                  </a:cubicBezTo>
                  <a:cubicBezTo>
                    <a:pt x="2693987" y="175715"/>
                    <a:pt x="2698251" y="171451"/>
                    <a:pt x="2703512" y="171451"/>
                  </a:cubicBezTo>
                  <a:close/>
                  <a:moveTo>
                    <a:pt x="2660650" y="171451"/>
                  </a:moveTo>
                  <a:cubicBezTo>
                    <a:pt x="2665911" y="171451"/>
                    <a:pt x="2670175" y="175715"/>
                    <a:pt x="2670175" y="180976"/>
                  </a:cubicBezTo>
                  <a:cubicBezTo>
                    <a:pt x="2670175" y="186237"/>
                    <a:pt x="2665911" y="190501"/>
                    <a:pt x="2660650" y="190501"/>
                  </a:cubicBezTo>
                  <a:cubicBezTo>
                    <a:pt x="2655389" y="190501"/>
                    <a:pt x="2651125" y="186237"/>
                    <a:pt x="2651125" y="180976"/>
                  </a:cubicBezTo>
                  <a:cubicBezTo>
                    <a:pt x="2651125" y="175715"/>
                    <a:pt x="2655389" y="171451"/>
                    <a:pt x="2660650" y="171451"/>
                  </a:cubicBezTo>
                  <a:close/>
                  <a:moveTo>
                    <a:pt x="2617787" y="171451"/>
                  </a:moveTo>
                  <a:cubicBezTo>
                    <a:pt x="2623048" y="171451"/>
                    <a:pt x="2627312" y="175715"/>
                    <a:pt x="2627312" y="180976"/>
                  </a:cubicBezTo>
                  <a:cubicBezTo>
                    <a:pt x="2627312" y="186237"/>
                    <a:pt x="2623048" y="190501"/>
                    <a:pt x="2617787" y="190501"/>
                  </a:cubicBezTo>
                  <a:cubicBezTo>
                    <a:pt x="2612526" y="190501"/>
                    <a:pt x="2608262" y="186237"/>
                    <a:pt x="2608262" y="180976"/>
                  </a:cubicBezTo>
                  <a:cubicBezTo>
                    <a:pt x="2608262" y="175715"/>
                    <a:pt x="2612526" y="171451"/>
                    <a:pt x="2617787" y="171451"/>
                  </a:cubicBezTo>
                  <a:close/>
                  <a:moveTo>
                    <a:pt x="2574925" y="171451"/>
                  </a:moveTo>
                  <a:cubicBezTo>
                    <a:pt x="2580186" y="171451"/>
                    <a:pt x="2584450" y="175715"/>
                    <a:pt x="2584450" y="180976"/>
                  </a:cubicBezTo>
                  <a:cubicBezTo>
                    <a:pt x="2584450" y="186237"/>
                    <a:pt x="2580186" y="190501"/>
                    <a:pt x="2574925" y="190501"/>
                  </a:cubicBezTo>
                  <a:cubicBezTo>
                    <a:pt x="2569664" y="190501"/>
                    <a:pt x="2565400" y="186237"/>
                    <a:pt x="2565400" y="180976"/>
                  </a:cubicBezTo>
                  <a:cubicBezTo>
                    <a:pt x="2565400" y="175715"/>
                    <a:pt x="2569664" y="171451"/>
                    <a:pt x="2574925" y="171451"/>
                  </a:cubicBezTo>
                  <a:close/>
                  <a:moveTo>
                    <a:pt x="2531269" y="171451"/>
                  </a:moveTo>
                  <a:cubicBezTo>
                    <a:pt x="2536092" y="171451"/>
                    <a:pt x="2540001" y="175715"/>
                    <a:pt x="2540001" y="180976"/>
                  </a:cubicBezTo>
                  <a:cubicBezTo>
                    <a:pt x="2540001" y="186237"/>
                    <a:pt x="2536092" y="190501"/>
                    <a:pt x="2531269" y="190501"/>
                  </a:cubicBezTo>
                  <a:cubicBezTo>
                    <a:pt x="2526446" y="190501"/>
                    <a:pt x="2522537" y="186237"/>
                    <a:pt x="2522537" y="180976"/>
                  </a:cubicBezTo>
                  <a:cubicBezTo>
                    <a:pt x="2522537" y="175715"/>
                    <a:pt x="2526446" y="171451"/>
                    <a:pt x="2531269" y="171451"/>
                  </a:cubicBezTo>
                  <a:close/>
                  <a:moveTo>
                    <a:pt x="2487893" y="171451"/>
                  </a:moveTo>
                  <a:cubicBezTo>
                    <a:pt x="2487893" y="171451"/>
                    <a:pt x="2487893" y="171451"/>
                    <a:pt x="2488406" y="171451"/>
                  </a:cubicBezTo>
                  <a:cubicBezTo>
                    <a:pt x="2493543" y="171451"/>
                    <a:pt x="2497138" y="175805"/>
                    <a:pt x="2497138" y="180704"/>
                  </a:cubicBezTo>
                  <a:cubicBezTo>
                    <a:pt x="2497138" y="186147"/>
                    <a:pt x="2493543" y="190501"/>
                    <a:pt x="2488406" y="190501"/>
                  </a:cubicBezTo>
                  <a:cubicBezTo>
                    <a:pt x="2488406" y="190501"/>
                    <a:pt x="2488406" y="190501"/>
                    <a:pt x="2487893" y="190501"/>
                  </a:cubicBezTo>
                  <a:cubicBezTo>
                    <a:pt x="2483270" y="189957"/>
                    <a:pt x="2479675" y="186147"/>
                    <a:pt x="2479675" y="180704"/>
                  </a:cubicBezTo>
                  <a:cubicBezTo>
                    <a:pt x="2479675" y="175805"/>
                    <a:pt x="2483270" y="171451"/>
                    <a:pt x="2487893" y="171451"/>
                  </a:cubicBezTo>
                  <a:close/>
                  <a:moveTo>
                    <a:pt x="2446337" y="171450"/>
                  </a:moveTo>
                  <a:cubicBezTo>
                    <a:pt x="2451598" y="171450"/>
                    <a:pt x="2455862" y="175714"/>
                    <a:pt x="2455862" y="180975"/>
                  </a:cubicBezTo>
                  <a:cubicBezTo>
                    <a:pt x="2455862" y="186236"/>
                    <a:pt x="2451598" y="190500"/>
                    <a:pt x="2446337" y="190500"/>
                  </a:cubicBezTo>
                  <a:cubicBezTo>
                    <a:pt x="2441076" y="190500"/>
                    <a:pt x="2436812" y="186236"/>
                    <a:pt x="2436812" y="180975"/>
                  </a:cubicBezTo>
                  <a:cubicBezTo>
                    <a:pt x="2436812" y="175714"/>
                    <a:pt x="2441076" y="171450"/>
                    <a:pt x="2446337" y="171450"/>
                  </a:cubicBezTo>
                  <a:close/>
                  <a:moveTo>
                    <a:pt x="2402682" y="171450"/>
                  </a:moveTo>
                  <a:cubicBezTo>
                    <a:pt x="2407505" y="171450"/>
                    <a:pt x="2411414" y="175714"/>
                    <a:pt x="2411414" y="180975"/>
                  </a:cubicBezTo>
                  <a:cubicBezTo>
                    <a:pt x="2411414" y="186236"/>
                    <a:pt x="2407505" y="190500"/>
                    <a:pt x="2402682" y="190500"/>
                  </a:cubicBezTo>
                  <a:cubicBezTo>
                    <a:pt x="2397859" y="190500"/>
                    <a:pt x="2393950" y="186236"/>
                    <a:pt x="2393950" y="180975"/>
                  </a:cubicBezTo>
                  <a:cubicBezTo>
                    <a:pt x="2393950" y="175714"/>
                    <a:pt x="2397859" y="171450"/>
                    <a:pt x="2402682" y="171450"/>
                  </a:cubicBezTo>
                  <a:close/>
                  <a:moveTo>
                    <a:pt x="2359819" y="171450"/>
                  </a:moveTo>
                  <a:cubicBezTo>
                    <a:pt x="2364642" y="171450"/>
                    <a:pt x="2368551" y="175714"/>
                    <a:pt x="2368551" y="180975"/>
                  </a:cubicBezTo>
                  <a:cubicBezTo>
                    <a:pt x="2368551" y="186236"/>
                    <a:pt x="2364642" y="190500"/>
                    <a:pt x="2359819" y="190500"/>
                  </a:cubicBezTo>
                  <a:cubicBezTo>
                    <a:pt x="2354996" y="190500"/>
                    <a:pt x="2351087" y="186236"/>
                    <a:pt x="2351087" y="180975"/>
                  </a:cubicBezTo>
                  <a:cubicBezTo>
                    <a:pt x="2351087" y="175714"/>
                    <a:pt x="2354996" y="171450"/>
                    <a:pt x="2359819" y="171450"/>
                  </a:cubicBezTo>
                  <a:close/>
                  <a:moveTo>
                    <a:pt x="2316162" y="171450"/>
                  </a:moveTo>
                  <a:cubicBezTo>
                    <a:pt x="2321423" y="171450"/>
                    <a:pt x="2325687" y="175714"/>
                    <a:pt x="2325687" y="180975"/>
                  </a:cubicBezTo>
                  <a:cubicBezTo>
                    <a:pt x="2325687" y="186236"/>
                    <a:pt x="2321423" y="190500"/>
                    <a:pt x="2316162" y="190500"/>
                  </a:cubicBezTo>
                  <a:cubicBezTo>
                    <a:pt x="2310901" y="190500"/>
                    <a:pt x="2306637" y="186236"/>
                    <a:pt x="2306637" y="180975"/>
                  </a:cubicBezTo>
                  <a:cubicBezTo>
                    <a:pt x="2306637" y="175714"/>
                    <a:pt x="2310901" y="171450"/>
                    <a:pt x="2316162" y="171450"/>
                  </a:cubicBezTo>
                  <a:close/>
                  <a:moveTo>
                    <a:pt x="2273300" y="171450"/>
                  </a:moveTo>
                  <a:cubicBezTo>
                    <a:pt x="2278561" y="171450"/>
                    <a:pt x="2282825" y="175714"/>
                    <a:pt x="2282825" y="180975"/>
                  </a:cubicBezTo>
                  <a:cubicBezTo>
                    <a:pt x="2282825" y="186236"/>
                    <a:pt x="2278561" y="190500"/>
                    <a:pt x="2273300" y="190500"/>
                  </a:cubicBezTo>
                  <a:cubicBezTo>
                    <a:pt x="2268039" y="190500"/>
                    <a:pt x="2263775" y="186236"/>
                    <a:pt x="2263775" y="180975"/>
                  </a:cubicBezTo>
                  <a:cubicBezTo>
                    <a:pt x="2263775" y="175714"/>
                    <a:pt x="2268039" y="171450"/>
                    <a:pt x="2273300" y="171450"/>
                  </a:cubicBezTo>
                  <a:close/>
                  <a:moveTo>
                    <a:pt x="2230437" y="171450"/>
                  </a:moveTo>
                  <a:cubicBezTo>
                    <a:pt x="2235698" y="171450"/>
                    <a:pt x="2239962" y="175714"/>
                    <a:pt x="2239962" y="180975"/>
                  </a:cubicBezTo>
                  <a:cubicBezTo>
                    <a:pt x="2239962" y="186236"/>
                    <a:pt x="2235698" y="190500"/>
                    <a:pt x="2230437" y="190500"/>
                  </a:cubicBezTo>
                  <a:cubicBezTo>
                    <a:pt x="2225176" y="190500"/>
                    <a:pt x="2220912" y="186236"/>
                    <a:pt x="2220912" y="180975"/>
                  </a:cubicBezTo>
                  <a:cubicBezTo>
                    <a:pt x="2220912" y="175714"/>
                    <a:pt x="2225176" y="171450"/>
                    <a:pt x="2230437" y="171450"/>
                  </a:cubicBezTo>
                  <a:close/>
                  <a:moveTo>
                    <a:pt x="2187575" y="171450"/>
                  </a:moveTo>
                  <a:cubicBezTo>
                    <a:pt x="2192836" y="171450"/>
                    <a:pt x="2197100" y="175714"/>
                    <a:pt x="2197100" y="180975"/>
                  </a:cubicBezTo>
                  <a:cubicBezTo>
                    <a:pt x="2197100" y="186236"/>
                    <a:pt x="2192836" y="190500"/>
                    <a:pt x="2187575" y="190500"/>
                  </a:cubicBezTo>
                  <a:cubicBezTo>
                    <a:pt x="2182314" y="190500"/>
                    <a:pt x="2178050" y="186236"/>
                    <a:pt x="2178050" y="180975"/>
                  </a:cubicBezTo>
                  <a:cubicBezTo>
                    <a:pt x="2178050" y="175714"/>
                    <a:pt x="2182314" y="171450"/>
                    <a:pt x="2187575" y="171450"/>
                  </a:cubicBezTo>
                  <a:close/>
                  <a:moveTo>
                    <a:pt x="2144440" y="171450"/>
                  </a:moveTo>
                  <a:cubicBezTo>
                    <a:pt x="2144440" y="171450"/>
                    <a:pt x="2144440" y="171450"/>
                    <a:pt x="2144984" y="171450"/>
                  </a:cubicBezTo>
                  <a:cubicBezTo>
                    <a:pt x="2149883" y="171450"/>
                    <a:pt x="2154237" y="175804"/>
                    <a:pt x="2154237" y="180703"/>
                  </a:cubicBezTo>
                  <a:cubicBezTo>
                    <a:pt x="2154237" y="186146"/>
                    <a:pt x="2149883" y="190500"/>
                    <a:pt x="2144984" y="190500"/>
                  </a:cubicBezTo>
                  <a:cubicBezTo>
                    <a:pt x="2144984" y="190500"/>
                    <a:pt x="2144984" y="190500"/>
                    <a:pt x="2144440" y="190500"/>
                  </a:cubicBezTo>
                  <a:cubicBezTo>
                    <a:pt x="2139541" y="189956"/>
                    <a:pt x="2135187" y="186146"/>
                    <a:pt x="2135187" y="180703"/>
                  </a:cubicBezTo>
                  <a:cubicBezTo>
                    <a:pt x="2135187" y="175804"/>
                    <a:pt x="2139541" y="171450"/>
                    <a:pt x="2144440" y="171450"/>
                  </a:cubicBezTo>
                  <a:close/>
                  <a:moveTo>
                    <a:pt x="2101849" y="171450"/>
                  </a:moveTo>
                  <a:cubicBezTo>
                    <a:pt x="2107110" y="171450"/>
                    <a:pt x="2111374" y="175714"/>
                    <a:pt x="2111374" y="180975"/>
                  </a:cubicBezTo>
                  <a:cubicBezTo>
                    <a:pt x="2111374" y="186236"/>
                    <a:pt x="2107110" y="190500"/>
                    <a:pt x="2101849" y="190500"/>
                  </a:cubicBezTo>
                  <a:cubicBezTo>
                    <a:pt x="2096588" y="190500"/>
                    <a:pt x="2092324" y="186236"/>
                    <a:pt x="2092324" y="180975"/>
                  </a:cubicBezTo>
                  <a:cubicBezTo>
                    <a:pt x="2092324" y="175714"/>
                    <a:pt x="2096588" y="171450"/>
                    <a:pt x="2101849" y="171450"/>
                  </a:cubicBezTo>
                  <a:close/>
                  <a:moveTo>
                    <a:pt x="2058987" y="171450"/>
                  </a:moveTo>
                  <a:cubicBezTo>
                    <a:pt x="2064248" y="171450"/>
                    <a:pt x="2068512" y="175714"/>
                    <a:pt x="2068512" y="180975"/>
                  </a:cubicBezTo>
                  <a:cubicBezTo>
                    <a:pt x="2068512" y="186236"/>
                    <a:pt x="2064248" y="190500"/>
                    <a:pt x="2058987" y="190500"/>
                  </a:cubicBezTo>
                  <a:cubicBezTo>
                    <a:pt x="2053726" y="190500"/>
                    <a:pt x="2049462" y="186236"/>
                    <a:pt x="2049462" y="180975"/>
                  </a:cubicBezTo>
                  <a:cubicBezTo>
                    <a:pt x="2049462" y="175714"/>
                    <a:pt x="2053726" y="171450"/>
                    <a:pt x="2058987" y="171450"/>
                  </a:cubicBezTo>
                  <a:close/>
                  <a:moveTo>
                    <a:pt x="2016124" y="171450"/>
                  </a:moveTo>
                  <a:cubicBezTo>
                    <a:pt x="2021385" y="171450"/>
                    <a:pt x="2025649" y="175714"/>
                    <a:pt x="2025649" y="180975"/>
                  </a:cubicBezTo>
                  <a:cubicBezTo>
                    <a:pt x="2025649" y="186236"/>
                    <a:pt x="2021385" y="190500"/>
                    <a:pt x="2016124" y="190500"/>
                  </a:cubicBezTo>
                  <a:cubicBezTo>
                    <a:pt x="2010863" y="190500"/>
                    <a:pt x="2006599" y="186236"/>
                    <a:pt x="2006599" y="180975"/>
                  </a:cubicBezTo>
                  <a:cubicBezTo>
                    <a:pt x="2006599" y="175714"/>
                    <a:pt x="2010863" y="171450"/>
                    <a:pt x="2016124" y="171450"/>
                  </a:cubicBezTo>
                  <a:close/>
                  <a:moveTo>
                    <a:pt x="1973262" y="171450"/>
                  </a:moveTo>
                  <a:cubicBezTo>
                    <a:pt x="1978523" y="171450"/>
                    <a:pt x="1982787" y="175714"/>
                    <a:pt x="1982787" y="180975"/>
                  </a:cubicBezTo>
                  <a:cubicBezTo>
                    <a:pt x="1982787" y="186236"/>
                    <a:pt x="1978523" y="190500"/>
                    <a:pt x="1973262" y="190500"/>
                  </a:cubicBezTo>
                  <a:cubicBezTo>
                    <a:pt x="1968001" y="190500"/>
                    <a:pt x="1963737" y="186236"/>
                    <a:pt x="1963737" y="180975"/>
                  </a:cubicBezTo>
                  <a:cubicBezTo>
                    <a:pt x="1963737" y="175714"/>
                    <a:pt x="1968001" y="171450"/>
                    <a:pt x="1973262" y="171450"/>
                  </a:cubicBezTo>
                  <a:close/>
                  <a:moveTo>
                    <a:pt x="1932304" y="171450"/>
                  </a:moveTo>
                  <a:cubicBezTo>
                    <a:pt x="1936658" y="172538"/>
                    <a:pt x="1939924" y="176348"/>
                    <a:pt x="1939924" y="180703"/>
                  </a:cubicBezTo>
                  <a:cubicBezTo>
                    <a:pt x="1939924" y="186146"/>
                    <a:pt x="1935570" y="190500"/>
                    <a:pt x="1930127" y="190500"/>
                  </a:cubicBezTo>
                  <a:cubicBezTo>
                    <a:pt x="1925228" y="190500"/>
                    <a:pt x="1920874" y="186146"/>
                    <a:pt x="1920874" y="180703"/>
                  </a:cubicBezTo>
                  <a:cubicBezTo>
                    <a:pt x="1920874" y="180158"/>
                    <a:pt x="1920874" y="179614"/>
                    <a:pt x="1920874" y="179070"/>
                  </a:cubicBezTo>
                  <a:cubicBezTo>
                    <a:pt x="1924684" y="176348"/>
                    <a:pt x="1928494" y="174171"/>
                    <a:pt x="1932304" y="171450"/>
                  </a:cubicBezTo>
                  <a:close/>
                  <a:moveTo>
                    <a:pt x="1998935" y="130175"/>
                  </a:moveTo>
                  <a:cubicBezTo>
                    <a:pt x="2001429" y="131762"/>
                    <a:pt x="2003425" y="134938"/>
                    <a:pt x="2003425" y="138113"/>
                  </a:cubicBezTo>
                  <a:cubicBezTo>
                    <a:pt x="2003425" y="143404"/>
                    <a:pt x="1999433" y="147638"/>
                    <a:pt x="1994943" y="147638"/>
                  </a:cubicBezTo>
                  <a:cubicBezTo>
                    <a:pt x="1989954" y="147638"/>
                    <a:pt x="1985962" y="143404"/>
                    <a:pt x="1985962" y="138642"/>
                  </a:cubicBezTo>
                  <a:cubicBezTo>
                    <a:pt x="1988956" y="136525"/>
                    <a:pt x="1991450" y="134938"/>
                    <a:pt x="1993945" y="133350"/>
                  </a:cubicBezTo>
                  <a:cubicBezTo>
                    <a:pt x="1995941" y="132292"/>
                    <a:pt x="1997438" y="131233"/>
                    <a:pt x="1998935" y="130175"/>
                  </a:cubicBezTo>
                  <a:close/>
                  <a:moveTo>
                    <a:pt x="2683147" y="128588"/>
                  </a:moveTo>
                  <a:cubicBezTo>
                    <a:pt x="2684780" y="128588"/>
                    <a:pt x="2685869" y="129132"/>
                    <a:pt x="2687501" y="129676"/>
                  </a:cubicBezTo>
                  <a:cubicBezTo>
                    <a:pt x="2688590" y="130765"/>
                    <a:pt x="2690223" y="132398"/>
                    <a:pt x="2691311" y="133486"/>
                  </a:cubicBezTo>
                  <a:cubicBezTo>
                    <a:pt x="2691856" y="135119"/>
                    <a:pt x="2692400" y="136208"/>
                    <a:pt x="2692400" y="137841"/>
                  </a:cubicBezTo>
                  <a:cubicBezTo>
                    <a:pt x="2692400" y="143284"/>
                    <a:pt x="2688046" y="147638"/>
                    <a:pt x="2683147" y="147638"/>
                  </a:cubicBezTo>
                  <a:cubicBezTo>
                    <a:pt x="2677704" y="147638"/>
                    <a:pt x="2673350" y="143284"/>
                    <a:pt x="2673350" y="137841"/>
                  </a:cubicBezTo>
                  <a:cubicBezTo>
                    <a:pt x="2673350" y="132942"/>
                    <a:pt x="2677704" y="128588"/>
                    <a:pt x="2683147" y="128588"/>
                  </a:cubicBezTo>
                  <a:close/>
                  <a:moveTo>
                    <a:pt x="2639219" y="128588"/>
                  </a:moveTo>
                  <a:cubicBezTo>
                    <a:pt x="2644042" y="128588"/>
                    <a:pt x="2647951" y="132852"/>
                    <a:pt x="2647951" y="138113"/>
                  </a:cubicBezTo>
                  <a:cubicBezTo>
                    <a:pt x="2647951" y="143374"/>
                    <a:pt x="2644042" y="147638"/>
                    <a:pt x="2639219" y="147638"/>
                  </a:cubicBezTo>
                  <a:cubicBezTo>
                    <a:pt x="2634396" y="147638"/>
                    <a:pt x="2630487" y="143374"/>
                    <a:pt x="2630487" y="138113"/>
                  </a:cubicBezTo>
                  <a:cubicBezTo>
                    <a:pt x="2630487" y="132852"/>
                    <a:pt x="2634396" y="128588"/>
                    <a:pt x="2639219" y="128588"/>
                  </a:cubicBezTo>
                  <a:close/>
                  <a:moveTo>
                    <a:pt x="2596357" y="128588"/>
                  </a:moveTo>
                  <a:cubicBezTo>
                    <a:pt x="2601180" y="128588"/>
                    <a:pt x="2605089" y="132852"/>
                    <a:pt x="2605089" y="138113"/>
                  </a:cubicBezTo>
                  <a:cubicBezTo>
                    <a:pt x="2605089" y="143374"/>
                    <a:pt x="2601180" y="147638"/>
                    <a:pt x="2596357" y="147638"/>
                  </a:cubicBezTo>
                  <a:cubicBezTo>
                    <a:pt x="2591534" y="147638"/>
                    <a:pt x="2587625" y="143374"/>
                    <a:pt x="2587625" y="138113"/>
                  </a:cubicBezTo>
                  <a:cubicBezTo>
                    <a:pt x="2587625" y="132852"/>
                    <a:pt x="2591534" y="128588"/>
                    <a:pt x="2596357" y="128588"/>
                  </a:cubicBezTo>
                  <a:close/>
                  <a:moveTo>
                    <a:pt x="2554287" y="128588"/>
                  </a:moveTo>
                  <a:cubicBezTo>
                    <a:pt x="2559548" y="128588"/>
                    <a:pt x="2563812" y="132852"/>
                    <a:pt x="2563812" y="138113"/>
                  </a:cubicBezTo>
                  <a:cubicBezTo>
                    <a:pt x="2563812" y="143374"/>
                    <a:pt x="2559548" y="147638"/>
                    <a:pt x="2554287" y="147638"/>
                  </a:cubicBezTo>
                  <a:cubicBezTo>
                    <a:pt x="2549026" y="147638"/>
                    <a:pt x="2544762" y="143374"/>
                    <a:pt x="2544762" y="138113"/>
                  </a:cubicBezTo>
                  <a:cubicBezTo>
                    <a:pt x="2544762" y="132852"/>
                    <a:pt x="2549026" y="128588"/>
                    <a:pt x="2554287" y="128588"/>
                  </a:cubicBezTo>
                  <a:close/>
                  <a:moveTo>
                    <a:pt x="2510632" y="128588"/>
                  </a:moveTo>
                  <a:cubicBezTo>
                    <a:pt x="2515455" y="128588"/>
                    <a:pt x="2519364" y="132852"/>
                    <a:pt x="2519364" y="138113"/>
                  </a:cubicBezTo>
                  <a:cubicBezTo>
                    <a:pt x="2519364" y="143374"/>
                    <a:pt x="2515455" y="147638"/>
                    <a:pt x="2510632" y="147638"/>
                  </a:cubicBezTo>
                  <a:cubicBezTo>
                    <a:pt x="2505809" y="147638"/>
                    <a:pt x="2501900" y="143374"/>
                    <a:pt x="2501900" y="138113"/>
                  </a:cubicBezTo>
                  <a:cubicBezTo>
                    <a:pt x="2501900" y="132852"/>
                    <a:pt x="2505809" y="128588"/>
                    <a:pt x="2510632" y="128588"/>
                  </a:cubicBezTo>
                  <a:close/>
                  <a:moveTo>
                    <a:pt x="2467769" y="128588"/>
                  </a:moveTo>
                  <a:cubicBezTo>
                    <a:pt x="2472592" y="128588"/>
                    <a:pt x="2476501" y="132852"/>
                    <a:pt x="2476501" y="138113"/>
                  </a:cubicBezTo>
                  <a:cubicBezTo>
                    <a:pt x="2476501" y="143374"/>
                    <a:pt x="2472592" y="147638"/>
                    <a:pt x="2467769" y="147638"/>
                  </a:cubicBezTo>
                  <a:cubicBezTo>
                    <a:pt x="2462946" y="147638"/>
                    <a:pt x="2459037" y="143374"/>
                    <a:pt x="2459037" y="138113"/>
                  </a:cubicBezTo>
                  <a:cubicBezTo>
                    <a:pt x="2459037" y="132852"/>
                    <a:pt x="2462946" y="128588"/>
                    <a:pt x="2467769" y="128588"/>
                  </a:cubicBezTo>
                  <a:close/>
                  <a:moveTo>
                    <a:pt x="2424112" y="128588"/>
                  </a:moveTo>
                  <a:cubicBezTo>
                    <a:pt x="2429373" y="128588"/>
                    <a:pt x="2433637" y="132852"/>
                    <a:pt x="2433637" y="138113"/>
                  </a:cubicBezTo>
                  <a:cubicBezTo>
                    <a:pt x="2433637" y="143374"/>
                    <a:pt x="2429373" y="147638"/>
                    <a:pt x="2424112" y="147638"/>
                  </a:cubicBezTo>
                  <a:cubicBezTo>
                    <a:pt x="2418851" y="147638"/>
                    <a:pt x="2414587" y="143374"/>
                    <a:pt x="2414587" y="138113"/>
                  </a:cubicBezTo>
                  <a:cubicBezTo>
                    <a:pt x="2414587" y="132852"/>
                    <a:pt x="2418851" y="128588"/>
                    <a:pt x="2424112" y="128588"/>
                  </a:cubicBezTo>
                  <a:close/>
                  <a:moveTo>
                    <a:pt x="2381250" y="128588"/>
                  </a:moveTo>
                  <a:cubicBezTo>
                    <a:pt x="2386511" y="128588"/>
                    <a:pt x="2390775" y="132852"/>
                    <a:pt x="2390775" y="138113"/>
                  </a:cubicBezTo>
                  <a:cubicBezTo>
                    <a:pt x="2390775" y="143374"/>
                    <a:pt x="2386511" y="147638"/>
                    <a:pt x="2381250" y="147638"/>
                  </a:cubicBezTo>
                  <a:cubicBezTo>
                    <a:pt x="2375989" y="147638"/>
                    <a:pt x="2371725" y="143374"/>
                    <a:pt x="2371725" y="138113"/>
                  </a:cubicBezTo>
                  <a:cubicBezTo>
                    <a:pt x="2371725" y="132852"/>
                    <a:pt x="2375989" y="128588"/>
                    <a:pt x="2381250" y="128588"/>
                  </a:cubicBezTo>
                  <a:close/>
                  <a:moveTo>
                    <a:pt x="2338387" y="128588"/>
                  </a:moveTo>
                  <a:cubicBezTo>
                    <a:pt x="2343648" y="128588"/>
                    <a:pt x="2347912" y="132852"/>
                    <a:pt x="2347912" y="138113"/>
                  </a:cubicBezTo>
                  <a:cubicBezTo>
                    <a:pt x="2347912" y="143374"/>
                    <a:pt x="2343648" y="147638"/>
                    <a:pt x="2338387" y="147638"/>
                  </a:cubicBezTo>
                  <a:cubicBezTo>
                    <a:pt x="2333126" y="147638"/>
                    <a:pt x="2328862" y="143374"/>
                    <a:pt x="2328862" y="138113"/>
                  </a:cubicBezTo>
                  <a:cubicBezTo>
                    <a:pt x="2328862" y="132852"/>
                    <a:pt x="2333126" y="128588"/>
                    <a:pt x="2338387" y="128588"/>
                  </a:cubicBezTo>
                  <a:close/>
                  <a:moveTo>
                    <a:pt x="2295525" y="128588"/>
                  </a:moveTo>
                  <a:cubicBezTo>
                    <a:pt x="2300786" y="128588"/>
                    <a:pt x="2305050" y="132852"/>
                    <a:pt x="2305050" y="138113"/>
                  </a:cubicBezTo>
                  <a:cubicBezTo>
                    <a:pt x="2305050" y="143374"/>
                    <a:pt x="2300786" y="147638"/>
                    <a:pt x="2295525" y="147638"/>
                  </a:cubicBezTo>
                  <a:cubicBezTo>
                    <a:pt x="2290264" y="147638"/>
                    <a:pt x="2286000" y="143374"/>
                    <a:pt x="2286000" y="138113"/>
                  </a:cubicBezTo>
                  <a:cubicBezTo>
                    <a:pt x="2286000" y="132852"/>
                    <a:pt x="2290264" y="128588"/>
                    <a:pt x="2295525" y="128588"/>
                  </a:cubicBezTo>
                  <a:close/>
                  <a:moveTo>
                    <a:pt x="2252662" y="128588"/>
                  </a:moveTo>
                  <a:cubicBezTo>
                    <a:pt x="2257923" y="128588"/>
                    <a:pt x="2262187" y="132852"/>
                    <a:pt x="2262187" y="138113"/>
                  </a:cubicBezTo>
                  <a:cubicBezTo>
                    <a:pt x="2262187" y="143374"/>
                    <a:pt x="2257923" y="147638"/>
                    <a:pt x="2252662" y="147638"/>
                  </a:cubicBezTo>
                  <a:cubicBezTo>
                    <a:pt x="2247401" y="147638"/>
                    <a:pt x="2243137" y="143374"/>
                    <a:pt x="2243137" y="138113"/>
                  </a:cubicBezTo>
                  <a:cubicBezTo>
                    <a:pt x="2243137" y="132852"/>
                    <a:pt x="2247401" y="128588"/>
                    <a:pt x="2252662" y="128588"/>
                  </a:cubicBezTo>
                  <a:close/>
                  <a:moveTo>
                    <a:pt x="2209800" y="128588"/>
                  </a:moveTo>
                  <a:cubicBezTo>
                    <a:pt x="2215061" y="128588"/>
                    <a:pt x="2219325" y="132852"/>
                    <a:pt x="2219325" y="138113"/>
                  </a:cubicBezTo>
                  <a:cubicBezTo>
                    <a:pt x="2219325" y="143374"/>
                    <a:pt x="2215061" y="147638"/>
                    <a:pt x="2209800" y="147638"/>
                  </a:cubicBezTo>
                  <a:cubicBezTo>
                    <a:pt x="2204539" y="147638"/>
                    <a:pt x="2200275" y="143374"/>
                    <a:pt x="2200275" y="138113"/>
                  </a:cubicBezTo>
                  <a:cubicBezTo>
                    <a:pt x="2200275" y="132852"/>
                    <a:pt x="2204539" y="128588"/>
                    <a:pt x="2209800" y="128588"/>
                  </a:cubicBezTo>
                  <a:close/>
                  <a:moveTo>
                    <a:pt x="2166937" y="128588"/>
                  </a:moveTo>
                  <a:cubicBezTo>
                    <a:pt x="2172198" y="128588"/>
                    <a:pt x="2176462" y="132852"/>
                    <a:pt x="2176462" y="138113"/>
                  </a:cubicBezTo>
                  <a:cubicBezTo>
                    <a:pt x="2176462" y="143374"/>
                    <a:pt x="2172198" y="147638"/>
                    <a:pt x="2166937" y="147638"/>
                  </a:cubicBezTo>
                  <a:cubicBezTo>
                    <a:pt x="2161676" y="147638"/>
                    <a:pt x="2157412" y="143374"/>
                    <a:pt x="2157412" y="138113"/>
                  </a:cubicBezTo>
                  <a:cubicBezTo>
                    <a:pt x="2157412" y="132852"/>
                    <a:pt x="2161676" y="128588"/>
                    <a:pt x="2166937" y="128588"/>
                  </a:cubicBezTo>
                  <a:close/>
                  <a:moveTo>
                    <a:pt x="2124074" y="128588"/>
                  </a:moveTo>
                  <a:cubicBezTo>
                    <a:pt x="2129335" y="128588"/>
                    <a:pt x="2133599" y="132852"/>
                    <a:pt x="2133599" y="138113"/>
                  </a:cubicBezTo>
                  <a:cubicBezTo>
                    <a:pt x="2133599" y="143374"/>
                    <a:pt x="2129335" y="147638"/>
                    <a:pt x="2124074" y="147638"/>
                  </a:cubicBezTo>
                  <a:cubicBezTo>
                    <a:pt x="2118813" y="147638"/>
                    <a:pt x="2114549" y="143374"/>
                    <a:pt x="2114549" y="138113"/>
                  </a:cubicBezTo>
                  <a:cubicBezTo>
                    <a:pt x="2114549" y="132852"/>
                    <a:pt x="2118813" y="128588"/>
                    <a:pt x="2124074" y="128588"/>
                  </a:cubicBezTo>
                  <a:close/>
                  <a:moveTo>
                    <a:pt x="2081212" y="128588"/>
                  </a:moveTo>
                  <a:cubicBezTo>
                    <a:pt x="2086473" y="128588"/>
                    <a:pt x="2090737" y="132852"/>
                    <a:pt x="2090737" y="138113"/>
                  </a:cubicBezTo>
                  <a:cubicBezTo>
                    <a:pt x="2090737" y="143374"/>
                    <a:pt x="2086473" y="147638"/>
                    <a:pt x="2081212" y="147638"/>
                  </a:cubicBezTo>
                  <a:cubicBezTo>
                    <a:pt x="2075951" y="147638"/>
                    <a:pt x="2071687" y="143374"/>
                    <a:pt x="2071687" y="138113"/>
                  </a:cubicBezTo>
                  <a:cubicBezTo>
                    <a:pt x="2071687" y="132852"/>
                    <a:pt x="2075951" y="128588"/>
                    <a:pt x="2081212" y="128588"/>
                  </a:cubicBezTo>
                  <a:close/>
                  <a:moveTo>
                    <a:pt x="2038349" y="128588"/>
                  </a:moveTo>
                  <a:cubicBezTo>
                    <a:pt x="2043610" y="128588"/>
                    <a:pt x="2047874" y="132852"/>
                    <a:pt x="2047874" y="138113"/>
                  </a:cubicBezTo>
                  <a:cubicBezTo>
                    <a:pt x="2047874" y="143374"/>
                    <a:pt x="2043610" y="147638"/>
                    <a:pt x="2038349" y="147638"/>
                  </a:cubicBezTo>
                  <a:cubicBezTo>
                    <a:pt x="2033088" y="147638"/>
                    <a:pt x="2028824" y="143374"/>
                    <a:pt x="2028824" y="138113"/>
                  </a:cubicBezTo>
                  <a:cubicBezTo>
                    <a:pt x="2028824" y="132852"/>
                    <a:pt x="2033088" y="128588"/>
                    <a:pt x="2038349" y="128588"/>
                  </a:cubicBezTo>
                  <a:close/>
                  <a:moveTo>
                    <a:pt x="2067949" y="92075"/>
                  </a:moveTo>
                  <a:cubicBezTo>
                    <a:pt x="2068512" y="93179"/>
                    <a:pt x="2068512" y="94284"/>
                    <a:pt x="2068512" y="95388"/>
                  </a:cubicBezTo>
                  <a:cubicBezTo>
                    <a:pt x="2068512" y="100357"/>
                    <a:pt x="2064569" y="104775"/>
                    <a:pt x="2058936" y="104775"/>
                  </a:cubicBezTo>
                  <a:cubicBezTo>
                    <a:pt x="2055556" y="104775"/>
                    <a:pt x="2052739" y="103118"/>
                    <a:pt x="2051049" y="100910"/>
                  </a:cubicBezTo>
                  <a:cubicBezTo>
                    <a:pt x="2056682" y="97597"/>
                    <a:pt x="2062315" y="94836"/>
                    <a:pt x="2067949" y="92075"/>
                  </a:cubicBezTo>
                  <a:close/>
                  <a:moveTo>
                    <a:pt x="2617787" y="85726"/>
                  </a:moveTo>
                  <a:cubicBezTo>
                    <a:pt x="2623048" y="85726"/>
                    <a:pt x="2627312" y="89990"/>
                    <a:pt x="2627312" y="95251"/>
                  </a:cubicBezTo>
                  <a:cubicBezTo>
                    <a:pt x="2627312" y="100512"/>
                    <a:pt x="2623048" y="104776"/>
                    <a:pt x="2617787" y="104776"/>
                  </a:cubicBezTo>
                  <a:cubicBezTo>
                    <a:pt x="2612526" y="104776"/>
                    <a:pt x="2608262" y="100512"/>
                    <a:pt x="2608262" y="95251"/>
                  </a:cubicBezTo>
                  <a:cubicBezTo>
                    <a:pt x="2608262" y="89990"/>
                    <a:pt x="2612526" y="85726"/>
                    <a:pt x="2617787" y="85726"/>
                  </a:cubicBezTo>
                  <a:close/>
                  <a:moveTo>
                    <a:pt x="2574925" y="85726"/>
                  </a:moveTo>
                  <a:cubicBezTo>
                    <a:pt x="2580186" y="85726"/>
                    <a:pt x="2584450" y="89990"/>
                    <a:pt x="2584450" y="95251"/>
                  </a:cubicBezTo>
                  <a:cubicBezTo>
                    <a:pt x="2584450" y="100512"/>
                    <a:pt x="2580186" y="104776"/>
                    <a:pt x="2574925" y="104776"/>
                  </a:cubicBezTo>
                  <a:cubicBezTo>
                    <a:pt x="2569664" y="104776"/>
                    <a:pt x="2565400" y="100512"/>
                    <a:pt x="2565400" y="95251"/>
                  </a:cubicBezTo>
                  <a:cubicBezTo>
                    <a:pt x="2565400" y="89990"/>
                    <a:pt x="2569664" y="85726"/>
                    <a:pt x="2574925" y="85726"/>
                  </a:cubicBezTo>
                  <a:close/>
                  <a:moveTo>
                    <a:pt x="2531269" y="85726"/>
                  </a:moveTo>
                  <a:cubicBezTo>
                    <a:pt x="2536092" y="85726"/>
                    <a:pt x="2540001" y="89990"/>
                    <a:pt x="2540001" y="95251"/>
                  </a:cubicBezTo>
                  <a:cubicBezTo>
                    <a:pt x="2540001" y="100512"/>
                    <a:pt x="2536092" y="104776"/>
                    <a:pt x="2531269" y="104776"/>
                  </a:cubicBezTo>
                  <a:cubicBezTo>
                    <a:pt x="2526446" y="104776"/>
                    <a:pt x="2522537" y="100512"/>
                    <a:pt x="2522537" y="95251"/>
                  </a:cubicBezTo>
                  <a:cubicBezTo>
                    <a:pt x="2522537" y="89990"/>
                    <a:pt x="2526446" y="85726"/>
                    <a:pt x="2531269" y="85726"/>
                  </a:cubicBezTo>
                  <a:close/>
                  <a:moveTo>
                    <a:pt x="2487893" y="85726"/>
                  </a:moveTo>
                  <a:cubicBezTo>
                    <a:pt x="2487893" y="85726"/>
                    <a:pt x="2487893" y="85726"/>
                    <a:pt x="2488406" y="85726"/>
                  </a:cubicBezTo>
                  <a:cubicBezTo>
                    <a:pt x="2493543" y="85726"/>
                    <a:pt x="2497138" y="90080"/>
                    <a:pt x="2497138" y="95523"/>
                  </a:cubicBezTo>
                  <a:cubicBezTo>
                    <a:pt x="2497138" y="100422"/>
                    <a:pt x="2493543" y="104776"/>
                    <a:pt x="2488406" y="104776"/>
                  </a:cubicBezTo>
                  <a:cubicBezTo>
                    <a:pt x="2488406" y="104776"/>
                    <a:pt x="2488406" y="104776"/>
                    <a:pt x="2487893" y="104776"/>
                  </a:cubicBezTo>
                  <a:cubicBezTo>
                    <a:pt x="2483270" y="104776"/>
                    <a:pt x="2479675" y="100422"/>
                    <a:pt x="2479675" y="95523"/>
                  </a:cubicBezTo>
                  <a:cubicBezTo>
                    <a:pt x="2479675" y="90080"/>
                    <a:pt x="2483270" y="86270"/>
                    <a:pt x="2487893" y="85726"/>
                  </a:cubicBezTo>
                  <a:close/>
                  <a:moveTo>
                    <a:pt x="2446337" y="85725"/>
                  </a:moveTo>
                  <a:cubicBezTo>
                    <a:pt x="2451598" y="85725"/>
                    <a:pt x="2455862" y="89989"/>
                    <a:pt x="2455862" y="95250"/>
                  </a:cubicBezTo>
                  <a:cubicBezTo>
                    <a:pt x="2455862" y="100511"/>
                    <a:pt x="2451598" y="104775"/>
                    <a:pt x="2446337" y="104775"/>
                  </a:cubicBezTo>
                  <a:cubicBezTo>
                    <a:pt x="2441076" y="104775"/>
                    <a:pt x="2436812" y="100511"/>
                    <a:pt x="2436812" y="95250"/>
                  </a:cubicBezTo>
                  <a:cubicBezTo>
                    <a:pt x="2436812" y="89989"/>
                    <a:pt x="2441076" y="85725"/>
                    <a:pt x="2446337" y="85725"/>
                  </a:cubicBezTo>
                  <a:close/>
                  <a:moveTo>
                    <a:pt x="2402682" y="85725"/>
                  </a:moveTo>
                  <a:cubicBezTo>
                    <a:pt x="2407505" y="85725"/>
                    <a:pt x="2411414" y="89989"/>
                    <a:pt x="2411414" y="95250"/>
                  </a:cubicBezTo>
                  <a:cubicBezTo>
                    <a:pt x="2411414" y="100511"/>
                    <a:pt x="2407505" y="104775"/>
                    <a:pt x="2402682" y="104775"/>
                  </a:cubicBezTo>
                  <a:cubicBezTo>
                    <a:pt x="2397859" y="104775"/>
                    <a:pt x="2393950" y="100511"/>
                    <a:pt x="2393950" y="95250"/>
                  </a:cubicBezTo>
                  <a:cubicBezTo>
                    <a:pt x="2393950" y="89989"/>
                    <a:pt x="2397859" y="85725"/>
                    <a:pt x="2402682" y="85725"/>
                  </a:cubicBezTo>
                  <a:close/>
                  <a:moveTo>
                    <a:pt x="2359819" y="85725"/>
                  </a:moveTo>
                  <a:cubicBezTo>
                    <a:pt x="2364642" y="85725"/>
                    <a:pt x="2368551" y="89989"/>
                    <a:pt x="2368551" y="95250"/>
                  </a:cubicBezTo>
                  <a:cubicBezTo>
                    <a:pt x="2368551" y="100511"/>
                    <a:pt x="2364642" y="104775"/>
                    <a:pt x="2359819" y="104775"/>
                  </a:cubicBezTo>
                  <a:cubicBezTo>
                    <a:pt x="2354996" y="104775"/>
                    <a:pt x="2351087" y="100511"/>
                    <a:pt x="2351087" y="95250"/>
                  </a:cubicBezTo>
                  <a:cubicBezTo>
                    <a:pt x="2351087" y="89989"/>
                    <a:pt x="2354996" y="85725"/>
                    <a:pt x="2359819" y="85725"/>
                  </a:cubicBezTo>
                  <a:close/>
                  <a:moveTo>
                    <a:pt x="2316162" y="85725"/>
                  </a:moveTo>
                  <a:cubicBezTo>
                    <a:pt x="2321423" y="85725"/>
                    <a:pt x="2325687" y="89989"/>
                    <a:pt x="2325687" y="95250"/>
                  </a:cubicBezTo>
                  <a:cubicBezTo>
                    <a:pt x="2325687" y="100511"/>
                    <a:pt x="2321423" y="104775"/>
                    <a:pt x="2316162" y="104775"/>
                  </a:cubicBezTo>
                  <a:cubicBezTo>
                    <a:pt x="2310901" y="104775"/>
                    <a:pt x="2306637" y="100511"/>
                    <a:pt x="2306637" y="95250"/>
                  </a:cubicBezTo>
                  <a:cubicBezTo>
                    <a:pt x="2306637" y="89989"/>
                    <a:pt x="2310901" y="85725"/>
                    <a:pt x="2316162" y="85725"/>
                  </a:cubicBezTo>
                  <a:close/>
                  <a:moveTo>
                    <a:pt x="2273300" y="85725"/>
                  </a:moveTo>
                  <a:cubicBezTo>
                    <a:pt x="2278561" y="85725"/>
                    <a:pt x="2282825" y="89989"/>
                    <a:pt x="2282825" y="95250"/>
                  </a:cubicBezTo>
                  <a:cubicBezTo>
                    <a:pt x="2282825" y="100511"/>
                    <a:pt x="2278561" y="104775"/>
                    <a:pt x="2273300" y="104775"/>
                  </a:cubicBezTo>
                  <a:cubicBezTo>
                    <a:pt x="2268039" y="104775"/>
                    <a:pt x="2263775" y="100511"/>
                    <a:pt x="2263775" y="95250"/>
                  </a:cubicBezTo>
                  <a:cubicBezTo>
                    <a:pt x="2263775" y="89989"/>
                    <a:pt x="2268039" y="85725"/>
                    <a:pt x="2273300" y="85725"/>
                  </a:cubicBezTo>
                  <a:close/>
                  <a:moveTo>
                    <a:pt x="2230437" y="85725"/>
                  </a:moveTo>
                  <a:cubicBezTo>
                    <a:pt x="2235698" y="85725"/>
                    <a:pt x="2239962" y="89989"/>
                    <a:pt x="2239962" y="95250"/>
                  </a:cubicBezTo>
                  <a:cubicBezTo>
                    <a:pt x="2239962" y="100511"/>
                    <a:pt x="2235698" y="104775"/>
                    <a:pt x="2230437" y="104775"/>
                  </a:cubicBezTo>
                  <a:cubicBezTo>
                    <a:pt x="2225176" y="104775"/>
                    <a:pt x="2220912" y="100511"/>
                    <a:pt x="2220912" y="95250"/>
                  </a:cubicBezTo>
                  <a:cubicBezTo>
                    <a:pt x="2220912" y="89989"/>
                    <a:pt x="2225176" y="85725"/>
                    <a:pt x="2230437" y="85725"/>
                  </a:cubicBezTo>
                  <a:close/>
                  <a:moveTo>
                    <a:pt x="2187575" y="85725"/>
                  </a:moveTo>
                  <a:cubicBezTo>
                    <a:pt x="2192836" y="85725"/>
                    <a:pt x="2197100" y="89989"/>
                    <a:pt x="2197100" y="95250"/>
                  </a:cubicBezTo>
                  <a:cubicBezTo>
                    <a:pt x="2197100" y="100511"/>
                    <a:pt x="2192836" y="104775"/>
                    <a:pt x="2187575" y="104775"/>
                  </a:cubicBezTo>
                  <a:cubicBezTo>
                    <a:pt x="2182314" y="104775"/>
                    <a:pt x="2178050" y="100511"/>
                    <a:pt x="2178050" y="95250"/>
                  </a:cubicBezTo>
                  <a:cubicBezTo>
                    <a:pt x="2178050" y="89989"/>
                    <a:pt x="2182314" y="85725"/>
                    <a:pt x="2187575" y="85725"/>
                  </a:cubicBezTo>
                  <a:close/>
                  <a:moveTo>
                    <a:pt x="2144440" y="85725"/>
                  </a:moveTo>
                  <a:cubicBezTo>
                    <a:pt x="2144440" y="85725"/>
                    <a:pt x="2144440" y="85725"/>
                    <a:pt x="2144984" y="85725"/>
                  </a:cubicBezTo>
                  <a:cubicBezTo>
                    <a:pt x="2149883" y="85725"/>
                    <a:pt x="2154237" y="90079"/>
                    <a:pt x="2154237" y="95522"/>
                  </a:cubicBezTo>
                  <a:cubicBezTo>
                    <a:pt x="2154237" y="100421"/>
                    <a:pt x="2149883" y="104775"/>
                    <a:pt x="2144984" y="104775"/>
                  </a:cubicBezTo>
                  <a:cubicBezTo>
                    <a:pt x="2144984" y="104775"/>
                    <a:pt x="2144984" y="104775"/>
                    <a:pt x="2144440" y="104775"/>
                  </a:cubicBezTo>
                  <a:cubicBezTo>
                    <a:pt x="2139541" y="104775"/>
                    <a:pt x="2135187" y="100421"/>
                    <a:pt x="2135187" y="95522"/>
                  </a:cubicBezTo>
                  <a:cubicBezTo>
                    <a:pt x="2135187" y="90079"/>
                    <a:pt x="2139541" y="86269"/>
                    <a:pt x="2144440" y="85725"/>
                  </a:cubicBezTo>
                  <a:close/>
                  <a:moveTo>
                    <a:pt x="2101849" y="85725"/>
                  </a:moveTo>
                  <a:cubicBezTo>
                    <a:pt x="2107110" y="85725"/>
                    <a:pt x="2111374" y="89989"/>
                    <a:pt x="2111374" y="95250"/>
                  </a:cubicBezTo>
                  <a:cubicBezTo>
                    <a:pt x="2111374" y="100511"/>
                    <a:pt x="2107110" y="104775"/>
                    <a:pt x="2101849" y="104775"/>
                  </a:cubicBezTo>
                  <a:cubicBezTo>
                    <a:pt x="2096588" y="104775"/>
                    <a:pt x="2092324" y="100511"/>
                    <a:pt x="2092324" y="95250"/>
                  </a:cubicBezTo>
                  <a:cubicBezTo>
                    <a:pt x="2092324" y="89989"/>
                    <a:pt x="2096588" y="85725"/>
                    <a:pt x="2101849" y="85725"/>
                  </a:cubicBezTo>
                  <a:close/>
                  <a:moveTo>
                    <a:pt x="2587625" y="52388"/>
                  </a:moveTo>
                  <a:cubicBezTo>
                    <a:pt x="2591858" y="54372"/>
                    <a:pt x="2596092" y="56853"/>
                    <a:pt x="2600325" y="59334"/>
                  </a:cubicBezTo>
                  <a:cubicBezTo>
                    <a:pt x="2599267" y="60326"/>
                    <a:pt x="2598208" y="60326"/>
                    <a:pt x="2596621" y="60326"/>
                  </a:cubicBezTo>
                  <a:cubicBezTo>
                    <a:pt x="2591858" y="60326"/>
                    <a:pt x="2587625" y="56853"/>
                    <a:pt x="2587625" y="52388"/>
                  </a:cubicBezTo>
                  <a:close/>
                  <a:moveTo>
                    <a:pt x="2172108" y="44450"/>
                  </a:moveTo>
                  <a:cubicBezTo>
                    <a:pt x="2174829" y="45938"/>
                    <a:pt x="2176462" y="48915"/>
                    <a:pt x="2176462" y="51891"/>
                  </a:cubicBezTo>
                  <a:cubicBezTo>
                    <a:pt x="2176462" y="56356"/>
                    <a:pt x="2172652" y="60325"/>
                    <a:pt x="2167209" y="60325"/>
                  </a:cubicBezTo>
                  <a:cubicBezTo>
                    <a:pt x="2161766" y="60325"/>
                    <a:pt x="2157412" y="56356"/>
                    <a:pt x="2157412" y="51891"/>
                  </a:cubicBezTo>
                  <a:cubicBezTo>
                    <a:pt x="2157412" y="50899"/>
                    <a:pt x="2157956" y="50403"/>
                    <a:pt x="2157956" y="49907"/>
                  </a:cubicBezTo>
                  <a:cubicBezTo>
                    <a:pt x="2162855" y="47923"/>
                    <a:pt x="2167753" y="46434"/>
                    <a:pt x="2172108" y="44450"/>
                  </a:cubicBezTo>
                  <a:close/>
                  <a:moveTo>
                    <a:pt x="2554287" y="42863"/>
                  </a:moveTo>
                  <a:cubicBezTo>
                    <a:pt x="2559548" y="42863"/>
                    <a:pt x="2563812" y="46772"/>
                    <a:pt x="2563812" y="51595"/>
                  </a:cubicBezTo>
                  <a:cubicBezTo>
                    <a:pt x="2563812" y="56418"/>
                    <a:pt x="2559548" y="60327"/>
                    <a:pt x="2554287" y="60327"/>
                  </a:cubicBezTo>
                  <a:cubicBezTo>
                    <a:pt x="2549026" y="60327"/>
                    <a:pt x="2544762" y="56418"/>
                    <a:pt x="2544762" y="51595"/>
                  </a:cubicBezTo>
                  <a:cubicBezTo>
                    <a:pt x="2544762" y="46772"/>
                    <a:pt x="2549026" y="42863"/>
                    <a:pt x="2554287" y="42863"/>
                  </a:cubicBezTo>
                  <a:close/>
                  <a:moveTo>
                    <a:pt x="2510632" y="42863"/>
                  </a:moveTo>
                  <a:cubicBezTo>
                    <a:pt x="2515455" y="42863"/>
                    <a:pt x="2519364" y="46772"/>
                    <a:pt x="2519364" y="51595"/>
                  </a:cubicBezTo>
                  <a:cubicBezTo>
                    <a:pt x="2519364" y="56418"/>
                    <a:pt x="2515455" y="60327"/>
                    <a:pt x="2510632" y="60327"/>
                  </a:cubicBezTo>
                  <a:cubicBezTo>
                    <a:pt x="2505809" y="60327"/>
                    <a:pt x="2501900" y="56418"/>
                    <a:pt x="2501900" y="51595"/>
                  </a:cubicBezTo>
                  <a:cubicBezTo>
                    <a:pt x="2501900" y="46772"/>
                    <a:pt x="2505809" y="42863"/>
                    <a:pt x="2510632" y="42863"/>
                  </a:cubicBezTo>
                  <a:close/>
                  <a:moveTo>
                    <a:pt x="2467769" y="42863"/>
                  </a:moveTo>
                  <a:cubicBezTo>
                    <a:pt x="2472592" y="42863"/>
                    <a:pt x="2476501" y="46772"/>
                    <a:pt x="2476501" y="51595"/>
                  </a:cubicBezTo>
                  <a:cubicBezTo>
                    <a:pt x="2476501" y="56418"/>
                    <a:pt x="2472592" y="60327"/>
                    <a:pt x="2467769" y="60327"/>
                  </a:cubicBezTo>
                  <a:cubicBezTo>
                    <a:pt x="2462946" y="60327"/>
                    <a:pt x="2459037" y="56418"/>
                    <a:pt x="2459037" y="51595"/>
                  </a:cubicBezTo>
                  <a:cubicBezTo>
                    <a:pt x="2459037" y="46772"/>
                    <a:pt x="2462946" y="42863"/>
                    <a:pt x="2467769" y="42863"/>
                  </a:cubicBezTo>
                  <a:close/>
                  <a:moveTo>
                    <a:pt x="2424112" y="42863"/>
                  </a:moveTo>
                  <a:cubicBezTo>
                    <a:pt x="2429373" y="42863"/>
                    <a:pt x="2433637" y="46772"/>
                    <a:pt x="2433637" y="51595"/>
                  </a:cubicBezTo>
                  <a:cubicBezTo>
                    <a:pt x="2433637" y="56418"/>
                    <a:pt x="2429373" y="60327"/>
                    <a:pt x="2424112" y="60327"/>
                  </a:cubicBezTo>
                  <a:cubicBezTo>
                    <a:pt x="2418851" y="60327"/>
                    <a:pt x="2414587" y="56418"/>
                    <a:pt x="2414587" y="51595"/>
                  </a:cubicBezTo>
                  <a:cubicBezTo>
                    <a:pt x="2414587" y="46772"/>
                    <a:pt x="2418851" y="42863"/>
                    <a:pt x="2424112" y="42863"/>
                  </a:cubicBezTo>
                  <a:close/>
                  <a:moveTo>
                    <a:pt x="2381250" y="42863"/>
                  </a:moveTo>
                  <a:cubicBezTo>
                    <a:pt x="2386511" y="42863"/>
                    <a:pt x="2390775" y="46772"/>
                    <a:pt x="2390775" y="51595"/>
                  </a:cubicBezTo>
                  <a:cubicBezTo>
                    <a:pt x="2390775" y="56418"/>
                    <a:pt x="2386511" y="60327"/>
                    <a:pt x="2381250" y="60327"/>
                  </a:cubicBezTo>
                  <a:cubicBezTo>
                    <a:pt x="2375989" y="60327"/>
                    <a:pt x="2371725" y="56418"/>
                    <a:pt x="2371725" y="51595"/>
                  </a:cubicBezTo>
                  <a:cubicBezTo>
                    <a:pt x="2371725" y="46772"/>
                    <a:pt x="2375989" y="42863"/>
                    <a:pt x="2381250" y="42863"/>
                  </a:cubicBezTo>
                  <a:close/>
                  <a:moveTo>
                    <a:pt x="2338387" y="42863"/>
                  </a:moveTo>
                  <a:cubicBezTo>
                    <a:pt x="2343648" y="42863"/>
                    <a:pt x="2347912" y="46772"/>
                    <a:pt x="2347912" y="51595"/>
                  </a:cubicBezTo>
                  <a:cubicBezTo>
                    <a:pt x="2347912" y="56418"/>
                    <a:pt x="2343648" y="60327"/>
                    <a:pt x="2338387" y="60327"/>
                  </a:cubicBezTo>
                  <a:cubicBezTo>
                    <a:pt x="2333126" y="60327"/>
                    <a:pt x="2328862" y="56418"/>
                    <a:pt x="2328862" y="51595"/>
                  </a:cubicBezTo>
                  <a:cubicBezTo>
                    <a:pt x="2328862" y="46772"/>
                    <a:pt x="2333126" y="42863"/>
                    <a:pt x="2338387" y="42863"/>
                  </a:cubicBezTo>
                  <a:close/>
                  <a:moveTo>
                    <a:pt x="2295525" y="42863"/>
                  </a:moveTo>
                  <a:cubicBezTo>
                    <a:pt x="2300786" y="42863"/>
                    <a:pt x="2305050" y="46772"/>
                    <a:pt x="2305050" y="51595"/>
                  </a:cubicBezTo>
                  <a:cubicBezTo>
                    <a:pt x="2305050" y="56418"/>
                    <a:pt x="2300786" y="60327"/>
                    <a:pt x="2295525" y="60327"/>
                  </a:cubicBezTo>
                  <a:cubicBezTo>
                    <a:pt x="2290264" y="60327"/>
                    <a:pt x="2286000" y="56418"/>
                    <a:pt x="2286000" y="51595"/>
                  </a:cubicBezTo>
                  <a:cubicBezTo>
                    <a:pt x="2286000" y="46772"/>
                    <a:pt x="2290264" y="42863"/>
                    <a:pt x="2295525" y="42863"/>
                  </a:cubicBezTo>
                  <a:close/>
                  <a:moveTo>
                    <a:pt x="2252662" y="42863"/>
                  </a:moveTo>
                  <a:cubicBezTo>
                    <a:pt x="2257923" y="42863"/>
                    <a:pt x="2262187" y="46772"/>
                    <a:pt x="2262187" y="51595"/>
                  </a:cubicBezTo>
                  <a:cubicBezTo>
                    <a:pt x="2262187" y="56418"/>
                    <a:pt x="2257923" y="60327"/>
                    <a:pt x="2252662" y="60327"/>
                  </a:cubicBezTo>
                  <a:cubicBezTo>
                    <a:pt x="2247401" y="60327"/>
                    <a:pt x="2243137" y="56418"/>
                    <a:pt x="2243137" y="51595"/>
                  </a:cubicBezTo>
                  <a:cubicBezTo>
                    <a:pt x="2243137" y="46772"/>
                    <a:pt x="2247401" y="42863"/>
                    <a:pt x="2252662" y="42863"/>
                  </a:cubicBezTo>
                  <a:close/>
                  <a:moveTo>
                    <a:pt x="2209800" y="42863"/>
                  </a:moveTo>
                  <a:cubicBezTo>
                    <a:pt x="2215061" y="42863"/>
                    <a:pt x="2219325" y="46772"/>
                    <a:pt x="2219325" y="51595"/>
                  </a:cubicBezTo>
                  <a:cubicBezTo>
                    <a:pt x="2219325" y="56418"/>
                    <a:pt x="2215061" y="60327"/>
                    <a:pt x="2209800" y="60327"/>
                  </a:cubicBezTo>
                  <a:cubicBezTo>
                    <a:pt x="2204539" y="60327"/>
                    <a:pt x="2200275" y="56418"/>
                    <a:pt x="2200275" y="51595"/>
                  </a:cubicBezTo>
                  <a:cubicBezTo>
                    <a:pt x="2200275" y="46772"/>
                    <a:pt x="2204539" y="42863"/>
                    <a:pt x="2209800" y="42863"/>
                  </a:cubicBezTo>
                  <a:close/>
                  <a:moveTo>
                    <a:pt x="2282825" y="11113"/>
                  </a:moveTo>
                  <a:cubicBezTo>
                    <a:pt x="2282313" y="14741"/>
                    <a:pt x="2278728" y="17463"/>
                    <a:pt x="2274119" y="17463"/>
                  </a:cubicBezTo>
                  <a:cubicBezTo>
                    <a:pt x="2271047" y="17463"/>
                    <a:pt x="2268486" y="16102"/>
                    <a:pt x="2266950" y="14288"/>
                  </a:cubicBezTo>
                  <a:cubicBezTo>
                    <a:pt x="2272071" y="12927"/>
                    <a:pt x="2277704" y="12020"/>
                    <a:pt x="2282825" y="11113"/>
                  </a:cubicBezTo>
                  <a:close/>
                  <a:moveTo>
                    <a:pt x="2479675" y="9525"/>
                  </a:moveTo>
                  <a:cubicBezTo>
                    <a:pt x="2485132" y="10517"/>
                    <a:pt x="2491135" y="12005"/>
                    <a:pt x="2497138" y="13494"/>
                  </a:cubicBezTo>
                  <a:cubicBezTo>
                    <a:pt x="2495501" y="15974"/>
                    <a:pt x="2492227" y="17463"/>
                    <a:pt x="2488952" y="17463"/>
                  </a:cubicBezTo>
                  <a:cubicBezTo>
                    <a:pt x="2488952" y="17463"/>
                    <a:pt x="2488952" y="17463"/>
                    <a:pt x="2488406" y="17463"/>
                  </a:cubicBezTo>
                  <a:cubicBezTo>
                    <a:pt x="2483495" y="17463"/>
                    <a:pt x="2479675" y="13990"/>
                    <a:pt x="2479675" y="9525"/>
                  </a:cubicBezTo>
                  <a:close/>
                  <a:moveTo>
                    <a:pt x="2323510" y="3175"/>
                  </a:moveTo>
                  <a:cubicBezTo>
                    <a:pt x="2325143" y="4706"/>
                    <a:pt x="2325687" y="6747"/>
                    <a:pt x="2325687" y="8788"/>
                  </a:cubicBezTo>
                  <a:cubicBezTo>
                    <a:pt x="2325687" y="8788"/>
                    <a:pt x="2325687" y="8788"/>
                    <a:pt x="2325687" y="9298"/>
                  </a:cubicBezTo>
                  <a:cubicBezTo>
                    <a:pt x="2325687" y="13891"/>
                    <a:pt x="2321333" y="17463"/>
                    <a:pt x="2316434" y="17463"/>
                  </a:cubicBezTo>
                  <a:cubicBezTo>
                    <a:pt x="2310991" y="17463"/>
                    <a:pt x="2307181" y="13891"/>
                    <a:pt x="2306637" y="9298"/>
                  </a:cubicBezTo>
                  <a:lnTo>
                    <a:pt x="2306637" y="8788"/>
                  </a:lnTo>
                  <a:cubicBezTo>
                    <a:pt x="2306637" y="7767"/>
                    <a:pt x="2307181" y="6747"/>
                    <a:pt x="2307181" y="5726"/>
                  </a:cubicBezTo>
                  <a:cubicBezTo>
                    <a:pt x="2312624" y="4706"/>
                    <a:pt x="2318067" y="4195"/>
                    <a:pt x="2323510" y="3175"/>
                  </a:cubicBezTo>
                  <a:close/>
                  <a:moveTo>
                    <a:pt x="2439533" y="1588"/>
                  </a:moveTo>
                  <a:cubicBezTo>
                    <a:pt x="2444432" y="2117"/>
                    <a:pt x="2449331" y="3175"/>
                    <a:pt x="2454229" y="3705"/>
                  </a:cubicBezTo>
                  <a:cubicBezTo>
                    <a:pt x="2455318" y="5292"/>
                    <a:pt x="2455862" y="6880"/>
                    <a:pt x="2455862" y="8467"/>
                  </a:cubicBezTo>
                  <a:cubicBezTo>
                    <a:pt x="2455862" y="8467"/>
                    <a:pt x="2455862" y="8467"/>
                    <a:pt x="2455862" y="8996"/>
                  </a:cubicBezTo>
                  <a:cubicBezTo>
                    <a:pt x="2455318" y="13759"/>
                    <a:pt x="2451508" y="17463"/>
                    <a:pt x="2446065" y="17463"/>
                  </a:cubicBezTo>
                  <a:cubicBezTo>
                    <a:pt x="2441166" y="17463"/>
                    <a:pt x="2436812" y="13759"/>
                    <a:pt x="2436812" y="8996"/>
                  </a:cubicBezTo>
                  <a:cubicBezTo>
                    <a:pt x="2436812" y="8996"/>
                    <a:pt x="2436812" y="8996"/>
                    <a:pt x="2436812" y="8467"/>
                  </a:cubicBezTo>
                  <a:cubicBezTo>
                    <a:pt x="2436812" y="5821"/>
                    <a:pt x="2437901" y="3175"/>
                    <a:pt x="2439533" y="1588"/>
                  </a:cubicBezTo>
                  <a:close/>
                  <a:moveTo>
                    <a:pt x="2402432" y="0"/>
                  </a:moveTo>
                  <a:cubicBezTo>
                    <a:pt x="2407421" y="0"/>
                    <a:pt x="2411413" y="3595"/>
                    <a:pt x="2411413" y="8731"/>
                  </a:cubicBezTo>
                  <a:cubicBezTo>
                    <a:pt x="2411413" y="8731"/>
                    <a:pt x="2411413" y="8731"/>
                    <a:pt x="2411413" y="9245"/>
                  </a:cubicBezTo>
                  <a:cubicBezTo>
                    <a:pt x="2410914" y="13868"/>
                    <a:pt x="2407421" y="17463"/>
                    <a:pt x="2402432" y="17463"/>
                  </a:cubicBezTo>
                  <a:cubicBezTo>
                    <a:pt x="2397942" y="17463"/>
                    <a:pt x="2393950" y="13868"/>
                    <a:pt x="2393950" y="9245"/>
                  </a:cubicBezTo>
                  <a:cubicBezTo>
                    <a:pt x="2393950" y="9245"/>
                    <a:pt x="2393950" y="9245"/>
                    <a:pt x="2393950" y="8731"/>
                  </a:cubicBezTo>
                  <a:cubicBezTo>
                    <a:pt x="2393950" y="3595"/>
                    <a:pt x="2397942" y="0"/>
                    <a:pt x="2402432" y="0"/>
                  </a:cubicBezTo>
                  <a:close/>
                  <a:moveTo>
                    <a:pt x="2357573" y="0"/>
                  </a:moveTo>
                  <a:cubicBezTo>
                    <a:pt x="2358571" y="0"/>
                    <a:pt x="2359569" y="0"/>
                    <a:pt x="2360567" y="0"/>
                  </a:cubicBezTo>
                  <a:cubicBezTo>
                    <a:pt x="2365057" y="513"/>
                    <a:pt x="2368550" y="4109"/>
                    <a:pt x="2368550" y="8731"/>
                  </a:cubicBezTo>
                  <a:cubicBezTo>
                    <a:pt x="2368550" y="8731"/>
                    <a:pt x="2368550" y="8731"/>
                    <a:pt x="2368550" y="9245"/>
                  </a:cubicBezTo>
                  <a:cubicBezTo>
                    <a:pt x="2368550" y="13868"/>
                    <a:pt x="2364558" y="17463"/>
                    <a:pt x="2360068" y="17463"/>
                  </a:cubicBezTo>
                  <a:cubicBezTo>
                    <a:pt x="2355079" y="17463"/>
                    <a:pt x="2351087" y="13868"/>
                    <a:pt x="2351087" y="9245"/>
                  </a:cubicBezTo>
                  <a:cubicBezTo>
                    <a:pt x="2351087" y="9245"/>
                    <a:pt x="2351087" y="9245"/>
                    <a:pt x="2351087" y="8731"/>
                  </a:cubicBezTo>
                  <a:cubicBezTo>
                    <a:pt x="2351087" y="4622"/>
                    <a:pt x="2354081" y="1027"/>
                    <a:pt x="2357573" y="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defTabSz="685800"/>
              <a:endParaRPr lang="en-US" sz="1350">
                <a:solidFill>
                  <a:srgbClr val="000000"/>
                </a:solidFill>
                <a:latin typeface="Apis For Office"/>
              </a:endParaRPr>
            </a:p>
          </p:txBody>
        </p:sp>
        <p:sp>
          <p:nvSpPr>
            <p:cNvPr id="44" name="Freeform 3140">
              <a:extLst>
                <a:ext uri="{FF2B5EF4-FFF2-40B4-BE49-F238E27FC236}">
                  <a16:creationId xmlns:a16="http://schemas.microsoft.com/office/drawing/2014/main" id="{18F3AA9F-BCED-96F9-DFB2-7C67F2BAF92B}"/>
                </a:ext>
              </a:extLst>
            </p:cNvPr>
            <p:cNvSpPr>
              <a:spLocks/>
            </p:cNvSpPr>
            <p:nvPr/>
          </p:nvSpPr>
          <p:spPr bwMode="auto">
            <a:xfrm>
              <a:off x="9367838" y="3354388"/>
              <a:ext cx="2881313" cy="2452688"/>
            </a:xfrm>
            <a:custGeom>
              <a:avLst/>
              <a:gdLst>
                <a:gd name="T0" fmla="*/ 575 w 5418"/>
                <a:gd name="T1" fmla="*/ 1429 h 4612"/>
                <a:gd name="T2" fmla="*/ 53 w 5418"/>
                <a:gd name="T3" fmla="*/ 2877 h 4612"/>
                <a:gd name="T4" fmla="*/ 139 w 5418"/>
                <a:gd name="T5" fmla="*/ 3856 h 4612"/>
                <a:gd name="T6" fmla="*/ 967 w 5418"/>
                <a:gd name="T7" fmla="*/ 4506 h 4612"/>
                <a:gd name="T8" fmla="*/ 2074 w 5418"/>
                <a:gd name="T9" fmla="*/ 3976 h 4612"/>
                <a:gd name="T10" fmla="*/ 3009 w 5418"/>
                <a:gd name="T11" fmla="*/ 3804 h 4612"/>
                <a:gd name="T12" fmla="*/ 4153 w 5418"/>
                <a:gd name="T13" fmla="*/ 3878 h 4612"/>
                <a:gd name="T14" fmla="*/ 5108 w 5418"/>
                <a:gd name="T15" fmla="*/ 3378 h 4612"/>
                <a:gd name="T16" fmla="*/ 5150 w 5418"/>
                <a:gd name="T17" fmla="*/ 2054 h 4612"/>
                <a:gd name="T18" fmla="*/ 3720 w 5418"/>
                <a:gd name="T19" fmla="*/ 812 h 4612"/>
                <a:gd name="T20" fmla="*/ 2310 w 5418"/>
                <a:gd name="T21" fmla="*/ 21 h 4612"/>
                <a:gd name="T22" fmla="*/ 1585 w 5418"/>
                <a:gd name="T23" fmla="*/ 238 h 4612"/>
                <a:gd name="T24" fmla="*/ 792 w 5418"/>
                <a:gd name="T25" fmla="*/ 1078 h 4612"/>
                <a:gd name="T26" fmla="*/ 575 w 5418"/>
                <a:gd name="T27" fmla="*/ 1429 h 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18" h="4612">
                  <a:moveTo>
                    <a:pt x="575" y="1429"/>
                  </a:moveTo>
                  <a:cubicBezTo>
                    <a:pt x="315" y="1886"/>
                    <a:pt x="131" y="2374"/>
                    <a:pt x="53" y="2877"/>
                  </a:cubicBezTo>
                  <a:cubicBezTo>
                    <a:pt x="3" y="3204"/>
                    <a:pt x="0" y="3546"/>
                    <a:pt x="139" y="3856"/>
                  </a:cubicBezTo>
                  <a:cubicBezTo>
                    <a:pt x="278" y="4165"/>
                    <a:pt x="581" y="4437"/>
                    <a:pt x="967" y="4506"/>
                  </a:cubicBezTo>
                  <a:cubicBezTo>
                    <a:pt x="1562" y="4612"/>
                    <a:pt x="1697" y="4217"/>
                    <a:pt x="2074" y="3976"/>
                  </a:cubicBezTo>
                  <a:cubicBezTo>
                    <a:pt x="2334" y="3810"/>
                    <a:pt x="2684" y="3782"/>
                    <a:pt x="3009" y="3804"/>
                  </a:cubicBezTo>
                  <a:cubicBezTo>
                    <a:pt x="3389" y="3830"/>
                    <a:pt x="3771" y="3924"/>
                    <a:pt x="4153" y="3878"/>
                  </a:cubicBezTo>
                  <a:cubicBezTo>
                    <a:pt x="4536" y="3833"/>
                    <a:pt x="4892" y="3646"/>
                    <a:pt x="5108" y="3378"/>
                  </a:cubicBezTo>
                  <a:cubicBezTo>
                    <a:pt x="5418" y="2994"/>
                    <a:pt x="5416" y="2454"/>
                    <a:pt x="5150" y="2054"/>
                  </a:cubicBezTo>
                  <a:cubicBezTo>
                    <a:pt x="4803" y="1530"/>
                    <a:pt x="4241" y="1146"/>
                    <a:pt x="3720" y="812"/>
                  </a:cubicBezTo>
                  <a:cubicBezTo>
                    <a:pt x="3298" y="542"/>
                    <a:pt x="2829" y="65"/>
                    <a:pt x="2310" y="21"/>
                  </a:cubicBezTo>
                  <a:cubicBezTo>
                    <a:pt x="2054" y="0"/>
                    <a:pt x="1799" y="95"/>
                    <a:pt x="1585" y="238"/>
                  </a:cubicBezTo>
                  <a:cubicBezTo>
                    <a:pt x="1267" y="453"/>
                    <a:pt x="1005" y="762"/>
                    <a:pt x="792" y="1078"/>
                  </a:cubicBezTo>
                  <a:cubicBezTo>
                    <a:pt x="715" y="1193"/>
                    <a:pt x="642" y="1310"/>
                    <a:pt x="575" y="1429"/>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pis For Office"/>
              </a:endParaRPr>
            </a:p>
          </p:txBody>
        </p:sp>
        <p:sp>
          <p:nvSpPr>
            <p:cNvPr id="45" name="Oval 3143">
              <a:extLst>
                <a:ext uri="{FF2B5EF4-FFF2-40B4-BE49-F238E27FC236}">
                  <a16:creationId xmlns:a16="http://schemas.microsoft.com/office/drawing/2014/main" id="{29D8EE51-9D1E-1762-1239-3917992907BE}"/>
                </a:ext>
              </a:extLst>
            </p:cNvPr>
            <p:cNvSpPr>
              <a:spLocks noChangeArrowheads="1"/>
            </p:cNvSpPr>
            <p:nvPr/>
          </p:nvSpPr>
          <p:spPr bwMode="auto">
            <a:xfrm>
              <a:off x="11428413" y="5600701"/>
              <a:ext cx="241300" cy="242888"/>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pis For Office"/>
              </a:endParaRPr>
            </a:p>
          </p:txBody>
        </p:sp>
      </p:grpSp>
      <p:sp>
        <p:nvSpPr>
          <p:cNvPr id="56" name="Freeform 40">
            <a:extLst>
              <a:ext uri="{FF2B5EF4-FFF2-40B4-BE49-F238E27FC236}">
                <a16:creationId xmlns:a16="http://schemas.microsoft.com/office/drawing/2014/main" id="{6CD961FF-DFB0-91AE-1379-0C679CD82F6F}"/>
              </a:ext>
            </a:extLst>
          </p:cNvPr>
          <p:cNvSpPr>
            <a:spLocks noEditPoints="1"/>
          </p:cNvSpPr>
          <p:nvPr/>
        </p:nvSpPr>
        <p:spPr bwMode="auto">
          <a:xfrm rot="20152875">
            <a:off x="487084" y="690882"/>
            <a:ext cx="783266" cy="797781"/>
          </a:xfrm>
          <a:custGeom>
            <a:avLst/>
            <a:gdLst>
              <a:gd name="T0" fmla="*/ 0 w 2048"/>
              <a:gd name="T1" fmla="*/ 1808 h 2088"/>
              <a:gd name="T2" fmla="*/ 0 w 2048"/>
              <a:gd name="T3" fmla="*/ 1800 h 2088"/>
              <a:gd name="T4" fmla="*/ 9 w 2048"/>
              <a:gd name="T5" fmla="*/ 1792 h 2088"/>
              <a:gd name="T6" fmla="*/ 821 w 2048"/>
              <a:gd name="T7" fmla="*/ 981 h 2088"/>
              <a:gd name="T8" fmla="*/ 825 w 2048"/>
              <a:gd name="T9" fmla="*/ 952 h 2088"/>
              <a:gd name="T10" fmla="*/ 787 w 2048"/>
              <a:gd name="T11" fmla="*/ 538 h 2088"/>
              <a:gd name="T12" fmla="*/ 1517 w 2048"/>
              <a:gd name="T13" fmla="*/ 62 h 2088"/>
              <a:gd name="T14" fmla="*/ 2021 w 2048"/>
              <a:gd name="T15" fmla="*/ 511 h 2088"/>
              <a:gd name="T16" fmla="*/ 2048 w 2048"/>
              <a:gd name="T17" fmla="*/ 644 h 2088"/>
              <a:gd name="T18" fmla="*/ 2048 w 2048"/>
              <a:gd name="T19" fmla="*/ 740 h 2088"/>
              <a:gd name="T20" fmla="*/ 2039 w 2048"/>
              <a:gd name="T21" fmla="*/ 799 h 2088"/>
              <a:gd name="T22" fmla="*/ 1140 w 2048"/>
              <a:gd name="T23" fmla="*/ 1270 h 2088"/>
              <a:gd name="T24" fmla="*/ 1106 w 2048"/>
              <a:gd name="T25" fmla="*/ 1277 h 2088"/>
              <a:gd name="T26" fmla="*/ 835 w 2048"/>
              <a:gd name="T27" fmla="*/ 1549 h 2088"/>
              <a:gd name="T28" fmla="*/ 802 w 2048"/>
              <a:gd name="T29" fmla="*/ 1558 h 2088"/>
              <a:gd name="T30" fmla="*/ 601 w 2048"/>
              <a:gd name="T31" fmla="*/ 1505 h 2088"/>
              <a:gd name="T32" fmla="*/ 575 w 2048"/>
              <a:gd name="T33" fmla="*/ 1499 h 2088"/>
              <a:gd name="T34" fmla="*/ 606 w 2048"/>
              <a:gd name="T35" fmla="*/ 1638 h 2088"/>
              <a:gd name="T36" fmla="*/ 470 w 2048"/>
              <a:gd name="T37" fmla="*/ 1604 h 2088"/>
              <a:gd name="T38" fmla="*/ 501 w 2048"/>
              <a:gd name="T39" fmla="*/ 1744 h 2088"/>
              <a:gd name="T40" fmla="*/ 366 w 2048"/>
              <a:gd name="T41" fmla="*/ 1709 h 2088"/>
              <a:gd name="T42" fmla="*/ 370 w 2048"/>
              <a:gd name="T43" fmla="*/ 1731 h 2088"/>
              <a:gd name="T44" fmla="*/ 417 w 2048"/>
              <a:gd name="T45" fmla="*/ 1947 h 2088"/>
              <a:gd name="T46" fmla="*/ 410 w 2048"/>
              <a:gd name="T47" fmla="*/ 1973 h 2088"/>
              <a:gd name="T48" fmla="*/ 296 w 2048"/>
              <a:gd name="T49" fmla="*/ 2088 h 2088"/>
              <a:gd name="T50" fmla="*/ 276 w 2048"/>
              <a:gd name="T51" fmla="*/ 2088 h 2088"/>
              <a:gd name="T52" fmla="*/ 261 w 2048"/>
              <a:gd name="T53" fmla="*/ 2084 h 2088"/>
              <a:gd name="T54" fmla="*/ 117 w 2048"/>
              <a:gd name="T55" fmla="*/ 2071 h 2088"/>
              <a:gd name="T56" fmla="*/ 88 w 2048"/>
              <a:gd name="T57" fmla="*/ 2049 h 2088"/>
              <a:gd name="T58" fmla="*/ 51 w 2048"/>
              <a:gd name="T59" fmla="*/ 1945 h 2088"/>
              <a:gd name="T60" fmla="*/ 0 w 2048"/>
              <a:gd name="T61" fmla="*/ 1808 h 2088"/>
              <a:gd name="T62" fmla="*/ 1569 w 2048"/>
              <a:gd name="T63" fmla="*/ 303 h 2088"/>
              <a:gd name="T64" fmla="*/ 1341 w 2048"/>
              <a:gd name="T65" fmla="*/ 528 h 2088"/>
              <a:gd name="T66" fmla="*/ 1567 w 2048"/>
              <a:gd name="T67" fmla="*/ 759 h 2088"/>
              <a:gd name="T68" fmla="*/ 1796 w 2048"/>
              <a:gd name="T69" fmla="*/ 533 h 2088"/>
              <a:gd name="T70" fmla="*/ 1569 w 2048"/>
              <a:gd name="T71" fmla="*/ 30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8" h="2088">
                <a:moveTo>
                  <a:pt x="0" y="1808"/>
                </a:moveTo>
                <a:cubicBezTo>
                  <a:pt x="0" y="1805"/>
                  <a:pt x="0" y="1803"/>
                  <a:pt x="0" y="1800"/>
                </a:cubicBezTo>
                <a:cubicBezTo>
                  <a:pt x="3" y="1797"/>
                  <a:pt x="6" y="1795"/>
                  <a:pt x="9" y="1792"/>
                </a:cubicBezTo>
                <a:cubicBezTo>
                  <a:pt x="280" y="1522"/>
                  <a:pt x="550" y="1251"/>
                  <a:pt x="821" y="981"/>
                </a:cubicBezTo>
                <a:cubicBezTo>
                  <a:pt x="831" y="971"/>
                  <a:pt x="831" y="964"/>
                  <a:pt x="825" y="952"/>
                </a:cubicBezTo>
                <a:cubicBezTo>
                  <a:pt x="767" y="819"/>
                  <a:pt x="752" y="680"/>
                  <a:pt x="787" y="538"/>
                </a:cubicBezTo>
                <a:cubicBezTo>
                  <a:pt x="867" y="211"/>
                  <a:pt x="1184" y="0"/>
                  <a:pt x="1517" y="62"/>
                </a:cubicBezTo>
                <a:cubicBezTo>
                  <a:pt x="1773" y="109"/>
                  <a:pt x="1941" y="263"/>
                  <a:pt x="2021" y="511"/>
                </a:cubicBezTo>
                <a:cubicBezTo>
                  <a:pt x="2035" y="554"/>
                  <a:pt x="2039" y="600"/>
                  <a:pt x="2048" y="644"/>
                </a:cubicBezTo>
                <a:cubicBezTo>
                  <a:pt x="2048" y="676"/>
                  <a:pt x="2048" y="708"/>
                  <a:pt x="2048" y="740"/>
                </a:cubicBezTo>
                <a:cubicBezTo>
                  <a:pt x="2045" y="760"/>
                  <a:pt x="2042" y="779"/>
                  <a:pt x="2039" y="799"/>
                </a:cubicBezTo>
                <a:cubicBezTo>
                  <a:pt x="1967" y="1216"/>
                  <a:pt x="1524" y="1448"/>
                  <a:pt x="1140" y="1270"/>
                </a:cubicBezTo>
                <a:cubicBezTo>
                  <a:pt x="1125" y="1263"/>
                  <a:pt x="1117" y="1266"/>
                  <a:pt x="1106" y="1277"/>
                </a:cubicBezTo>
                <a:cubicBezTo>
                  <a:pt x="1016" y="1368"/>
                  <a:pt x="925" y="1458"/>
                  <a:pt x="835" y="1549"/>
                </a:cubicBezTo>
                <a:cubicBezTo>
                  <a:pt x="825" y="1559"/>
                  <a:pt x="816" y="1562"/>
                  <a:pt x="802" y="1558"/>
                </a:cubicBezTo>
                <a:cubicBezTo>
                  <a:pt x="735" y="1539"/>
                  <a:pt x="668" y="1522"/>
                  <a:pt x="601" y="1505"/>
                </a:cubicBezTo>
                <a:cubicBezTo>
                  <a:pt x="593" y="1503"/>
                  <a:pt x="585" y="1501"/>
                  <a:pt x="575" y="1499"/>
                </a:cubicBezTo>
                <a:cubicBezTo>
                  <a:pt x="586" y="1547"/>
                  <a:pt x="595" y="1591"/>
                  <a:pt x="606" y="1638"/>
                </a:cubicBezTo>
                <a:cubicBezTo>
                  <a:pt x="559" y="1626"/>
                  <a:pt x="516" y="1615"/>
                  <a:pt x="470" y="1604"/>
                </a:cubicBezTo>
                <a:cubicBezTo>
                  <a:pt x="481" y="1652"/>
                  <a:pt x="490" y="1697"/>
                  <a:pt x="501" y="1744"/>
                </a:cubicBezTo>
                <a:cubicBezTo>
                  <a:pt x="454" y="1732"/>
                  <a:pt x="411" y="1720"/>
                  <a:pt x="366" y="1709"/>
                </a:cubicBezTo>
                <a:cubicBezTo>
                  <a:pt x="368" y="1718"/>
                  <a:pt x="368" y="1724"/>
                  <a:pt x="370" y="1731"/>
                </a:cubicBezTo>
                <a:cubicBezTo>
                  <a:pt x="386" y="1803"/>
                  <a:pt x="402" y="1875"/>
                  <a:pt x="417" y="1947"/>
                </a:cubicBezTo>
                <a:cubicBezTo>
                  <a:pt x="419" y="1955"/>
                  <a:pt x="415" y="1967"/>
                  <a:pt x="410" y="1973"/>
                </a:cubicBezTo>
                <a:cubicBezTo>
                  <a:pt x="373" y="2012"/>
                  <a:pt x="334" y="2050"/>
                  <a:pt x="296" y="2088"/>
                </a:cubicBezTo>
                <a:cubicBezTo>
                  <a:pt x="289" y="2088"/>
                  <a:pt x="283" y="2088"/>
                  <a:pt x="276" y="2088"/>
                </a:cubicBezTo>
                <a:cubicBezTo>
                  <a:pt x="271" y="2087"/>
                  <a:pt x="266" y="2085"/>
                  <a:pt x="261" y="2084"/>
                </a:cubicBezTo>
                <a:cubicBezTo>
                  <a:pt x="213" y="2080"/>
                  <a:pt x="165" y="2075"/>
                  <a:pt x="117" y="2071"/>
                </a:cubicBezTo>
                <a:cubicBezTo>
                  <a:pt x="102" y="2070"/>
                  <a:pt x="93" y="2065"/>
                  <a:pt x="88" y="2049"/>
                </a:cubicBezTo>
                <a:cubicBezTo>
                  <a:pt x="77" y="2014"/>
                  <a:pt x="64" y="1980"/>
                  <a:pt x="51" y="1945"/>
                </a:cubicBezTo>
                <a:cubicBezTo>
                  <a:pt x="35" y="1899"/>
                  <a:pt x="17" y="1854"/>
                  <a:pt x="0" y="1808"/>
                </a:cubicBezTo>
                <a:close/>
                <a:moveTo>
                  <a:pt x="1569" y="303"/>
                </a:moveTo>
                <a:cubicBezTo>
                  <a:pt x="1444" y="303"/>
                  <a:pt x="1342" y="404"/>
                  <a:pt x="1341" y="528"/>
                </a:cubicBezTo>
                <a:cubicBezTo>
                  <a:pt x="1340" y="654"/>
                  <a:pt x="1440" y="757"/>
                  <a:pt x="1567" y="759"/>
                </a:cubicBezTo>
                <a:cubicBezTo>
                  <a:pt x="1692" y="760"/>
                  <a:pt x="1796" y="658"/>
                  <a:pt x="1796" y="533"/>
                </a:cubicBezTo>
                <a:cubicBezTo>
                  <a:pt x="1797" y="405"/>
                  <a:pt x="1696" y="304"/>
                  <a:pt x="1569" y="30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5263F0DC-4731-9B44-75C0-E641E7341027}"/>
              </a:ext>
            </a:extLst>
          </p:cNvPr>
          <p:cNvGrpSpPr/>
          <p:nvPr/>
        </p:nvGrpSpPr>
        <p:grpSpPr>
          <a:xfrm>
            <a:off x="793368" y="4423290"/>
            <a:ext cx="10511406" cy="869838"/>
            <a:chOff x="793368" y="3809177"/>
            <a:chExt cx="10511406" cy="869838"/>
          </a:xfrm>
        </p:grpSpPr>
        <p:sp>
          <p:nvSpPr>
            <p:cNvPr id="32" name="Rectangle: Rounded Corners 31">
              <a:extLst>
                <a:ext uri="{FF2B5EF4-FFF2-40B4-BE49-F238E27FC236}">
                  <a16:creationId xmlns:a16="http://schemas.microsoft.com/office/drawing/2014/main" id="{1791501E-DA75-0129-B5CD-32977D0E96FD}"/>
                </a:ext>
              </a:extLst>
            </p:cNvPr>
            <p:cNvSpPr/>
            <p:nvPr/>
          </p:nvSpPr>
          <p:spPr>
            <a:xfrm>
              <a:off x="1457324" y="3809177"/>
              <a:ext cx="9847450" cy="869838"/>
            </a:xfrm>
            <a:prstGeom prst="roundRect">
              <a:avLst>
                <a:gd name="adj" fmla="val 15851"/>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24CC39-68C5-EE08-60FB-FFD39417D712}"/>
                </a:ext>
              </a:extLst>
            </p:cNvPr>
            <p:cNvSpPr txBox="1"/>
            <p:nvPr/>
          </p:nvSpPr>
          <p:spPr>
            <a:xfrm>
              <a:off x="793368" y="3828598"/>
              <a:ext cx="930896" cy="830997"/>
            </a:xfrm>
            <a:prstGeom prst="rect">
              <a:avLst/>
            </a:prstGeom>
            <a:noFill/>
          </p:spPr>
          <p:txBody>
            <a:bodyPr wrap="square">
              <a:spAutoFit/>
            </a:bodyPr>
            <a:lstStyle/>
            <a:p>
              <a:r>
                <a:rPr lang="en-US" sz="4800">
                  <a:solidFill>
                    <a:schemeClr val="tx2">
                      <a:lumMod val="60000"/>
                      <a:lumOff val="40000"/>
                    </a:schemeClr>
                  </a:solidFill>
                </a:rPr>
                <a:t>3.</a:t>
              </a:r>
              <a:endParaRPr lang="en-CA" sz="4800">
                <a:solidFill>
                  <a:schemeClr val="tx2">
                    <a:lumMod val="60000"/>
                    <a:lumOff val="40000"/>
                  </a:schemeClr>
                </a:solidFill>
              </a:endParaRPr>
            </a:p>
          </p:txBody>
        </p:sp>
        <p:sp>
          <p:nvSpPr>
            <p:cNvPr id="34" name="Content Placeholder 2">
              <a:extLst>
                <a:ext uri="{FF2B5EF4-FFF2-40B4-BE49-F238E27FC236}">
                  <a16:creationId xmlns:a16="http://schemas.microsoft.com/office/drawing/2014/main" id="{24C0FA0D-AE9F-13C5-D53A-584ADFB30592}"/>
                </a:ext>
              </a:extLst>
            </p:cNvPr>
            <p:cNvSpPr txBox="1">
              <a:spLocks/>
            </p:cNvSpPr>
            <p:nvPr/>
          </p:nvSpPr>
          <p:spPr>
            <a:xfrm>
              <a:off x="1774291" y="3839489"/>
              <a:ext cx="9363649" cy="809214"/>
            </a:xfrm>
            <a:prstGeom prst="rect">
              <a:avLst/>
            </a:prstGeom>
          </p:spPr>
          <p:txBody>
            <a:bodyPr vert="horz" lIns="0" tIns="108000" rIns="0" bIns="108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a:t>Pharmacotherapy interventions may reduce the risk of various obesity-related complications and comorbidities </a:t>
              </a:r>
            </a:p>
          </p:txBody>
        </p:sp>
      </p:grpSp>
      <p:grpSp>
        <p:nvGrpSpPr>
          <p:cNvPr id="9" name="Group 8">
            <a:extLst>
              <a:ext uri="{FF2B5EF4-FFF2-40B4-BE49-F238E27FC236}">
                <a16:creationId xmlns:a16="http://schemas.microsoft.com/office/drawing/2014/main" id="{E5E54DEB-C64B-C0A7-9503-2A70BE4561C8}"/>
              </a:ext>
            </a:extLst>
          </p:cNvPr>
          <p:cNvGrpSpPr/>
          <p:nvPr/>
        </p:nvGrpSpPr>
        <p:grpSpPr>
          <a:xfrm>
            <a:off x="793368" y="3240578"/>
            <a:ext cx="10511406" cy="868680"/>
            <a:chOff x="793368" y="4904869"/>
            <a:chExt cx="10511406" cy="868680"/>
          </a:xfrm>
        </p:grpSpPr>
        <p:sp>
          <p:nvSpPr>
            <p:cNvPr id="35" name="Rectangle: Rounded Corners 34">
              <a:extLst>
                <a:ext uri="{FF2B5EF4-FFF2-40B4-BE49-F238E27FC236}">
                  <a16:creationId xmlns:a16="http://schemas.microsoft.com/office/drawing/2014/main" id="{E936A743-3165-F5D7-F046-BE2A7FB87393}"/>
                </a:ext>
              </a:extLst>
            </p:cNvPr>
            <p:cNvSpPr/>
            <p:nvPr/>
          </p:nvSpPr>
          <p:spPr>
            <a:xfrm>
              <a:off x="1457324" y="4904869"/>
              <a:ext cx="9847450" cy="868680"/>
            </a:xfrm>
            <a:prstGeom prst="roundRect">
              <a:avLst>
                <a:gd name="adj" fmla="val 15851"/>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C088373-4FD7-27AF-45C7-D47F87603DB0}"/>
                </a:ext>
              </a:extLst>
            </p:cNvPr>
            <p:cNvSpPr txBox="1"/>
            <p:nvPr/>
          </p:nvSpPr>
          <p:spPr>
            <a:xfrm>
              <a:off x="793368" y="4923711"/>
              <a:ext cx="930896" cy="830997"/>
            </a:xfrm>
            <a:prstGeom prst="rect">
              <a:avLst/>
            </a:prstGeom>
            <a:noFill/>
          </p:spPr>
          <p:txBody>
            <a:bodyPr wrap="square" lIns="91440" tIns="45720" rIns="91440" bIns="45720" anchor="t">
              <a:spAutoFit/>
            </a:bodyPr>
            <a:lstStyle/>
            <a:p>
              <a:r>
                <a:rPr lang="en-US" sz="4800">
                  <a:solidFill>
                    <a:schemeClr val="tx2">
                      <a:lumMod val="60000"/>
                      <a:lumOff val="40000"/>
                    </a:schemeClr>
                  </a:solidFill>
                </a:rPr>
                <a:t>2.</a:t>
              </a:r>
              <a:endParaRPr lang="en-CA" sz="4800">
                <a:solidFill>
                  <a:schemeClr val="tx2">
                    <a:lumMod val="60000"/>
                    <a:lumOff val="40000"/>
                  </a:schemeClr>
                </a:solidFill>
              </a:endParaRPr>
            </a:p>
          </p:txBody>
        </p:sp>
        <p:sp>
          <p:nvSpPr>
            <p:cNvPr id="37" name="Content Placeholder 2">
              <a:extLst>
                <a:ext uri="{FF2B5EF4-FFF2-40B4-BE49-F238E27FC236}">
                  <a16:creationId xmlns:a16="http://schemas.microsoft.com/office/drawing/2014/main" id="{459DBBE6-7D77-46CC-4C34-6313CB6E96D8}"/>
                </a:ext>
              </a:extLst>
            </p:cNvPr>
            <p:cNvSpPr txBox="1">
              <a:spLocks/>
            </p:cNvSpPr>
            <p:nvPr/>
          </p:nvSpPr>
          <p:spPr>
            <a:xfrm>
              <a:off x="1774291" y="5059896"/>
              <a:ext cx="9363649" cy="558627"/>
            </a:xfrm>
            <a:prstGeom prst="rect">
              <a:avLst/>
            </a:prstGeom>
          </p:spPr>
          <p:txBody>
            <a:bodyPr vert="horz" lIns="0" tIns="108000" rIns="0" bIns="108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FDA-approved AOMs have demonstrated safety and weight loss efficacy in specified patient populations</a:t>
              </a:r>
              <a:endParaRPr lang="en-CA" sz="1800" dirty="0"/>
            </a:p>
          </p:txBody>
        </p:sp>
      </p:grpSp>
      <p:grpSp>
        <p:nvGrpSpPr>
          <p:cNvPr id="7" name="Group 6">
            <a:extLst>
              <a:ext uri="{FF2B5EF4-FFF2-40B4-BE49-F238E27FC236}">
                <a16:creationId xmlns:a16="http://schemas.microsoft.com/office/drawing/2014/main" id="{40D4D25E-7723-38EF-F319-82C8CBFEC716}"/>
              </a:ext>
            </a:extLst>
          </p:cNvPr>
          <p:cNvGrpSpPr/>
          <p:nvPr/>
        </p:nvGrpSpPr>
        <p:grpSpPr>
          <a:xfrm>
            <a:off x="793368" y="2057865"/>
            <a:ext cx="10511406" cy="868680"/>
            <a:chOff x="793368" y="2851964"/>
            <a:chExt cx="10511406" cy="868680"/>
          </a:xfrm>
        </p:grpSpPr>
        <p:sp>
          <p:nvSpPr>
            <p:cNvPr id="30" name="TextBox 29">
              <a:extLst>
                <a:ext uri="{FF2B5EF4-FFF2-40B4-BE49-F238E27FC236}">
                  <a16:creationId xmlns:a16="http://schemas.microsoft.com/office/drawing/2014/main" id="{2298A6B4-C1CC-6FE2-BABE-2E634B3B6E59}"/>
                </a:ext>
              </a:extLst>
            </p:cNvPr>
            <p:cNvSpPr txBox="1"/>
            <p:nvPr/>
          </p:nvSpPr>
          <p:spPr>
            <a:xfrm>
              <a:off x="793368" y="2870806"/>
              <a:ext cx="930896" cy="830997"/>
            </a:xfrm>
            <a:prstGeom prst="rect">
              <a:avLst/>
            </a:prstGeom>
            <a:noFill/>
          </p:spPr>
          <p:txBody>
            <a:bodyPr wrap="square" lIns="91440" tIns="45720" rIns="91440" bIns="45720" anchor="t">
              <a:spAutoFit/>
            </a:bodyPr>
            <a:lstStyle/>
            <a:p>
              <a:r>
                <a:rPr lang="en-US" sz="4800">
                  <a:solidFill>
                    <a:schemeClr val="tx2">
                      <a:lumMod val="60000"/>
                      <a:lumOff val="40000"/>
                    </a:schemeClr>
                  </a:solidFill>
                </a:rPr>
                <a:t>1.</a:t>
              </a:r>
              <a:endParaRPr lang="en-CA" sz="4800">
                <a:solidFill>
                  <a:schemeClr val="tx2">
                    <a:lumMod val="60000"/>
                    <a:lumOff val="40000"/>
                  </a:schemeClr>
                </a:solidFill>
              </a:endParaRPr>
            </a:p>
          </p:txBody>
        </p:sp>
        <p:sp>
          <p:nvSpPr>
            <p:cNvPr id="3" name="Rectangle: Rounded Corners 2">
              <a:extLst>
                <a:ext uri="{FF2B5EF4-FFF2-40B4-BE49-F238E27FC236}">
                  <a16:creationId xmlns:a16="http://schemas.microsoft.com/office/drawing/2014/main" id="{6B048540-B424-F46C-3EBD-F6DA8D4352F4}"/>
                </a:ext>
              </a:extLst>
            </p:cNvPr>
            <p:cNvSpPr/>
            <p:nvPr/>
          </p:nvSpPr>
          <p:spPr>
            <a:xfrm>
              <a:off x="1457324" y="2851964"/>
              <a:ext cx="9847450" cy="868680"/>
            </a:xfrm>
            <a:prstGeom prst="roundRect">
              <a:avLst>
                <a:gd name="adj" fmla="val 15851"/>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BCCED7D-9DA5-9EB6-49F5-1B0F3CB65223}"/>
                </a:ext>
              </a:extLst>
            </p:cNvPr>
            <p:cNvSpPr txBox="1">
              <a:spLocks/>
            </p:cNvSpPr>
            <p:nvPr/>
          </p:nvSpPr>
          <p:spPr>
            <a:xfrm>
              <a:off x="1774291" y="3006991"/>
              <a:ext cx="9363649" cy="558627"/>
            </a:xfrm>
            <a:prstGeom prst="rect">
              <a:avLst/>
            </a:prstGeom>
          </p:spPr>
          <p:txBody>
            <a:bodyPr vert="horz" lIns="0" tIns="108000" rIns="0" bIns="108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AOMs act on various physiological pathways to reduce appetite, leading to decreased caloric intake resulting in weight loss</a:t>
              </a:r>
            </a:p>
          </p:txBody>
        </p:sp>
      </p:grpSp>
      <p:sp>
        <p:nvSpPr>
          <p:cNvPr id="4" name="TextBox 3">
            <a:extLst>
              <a:ext uri="{FF2B5EF4-FFF2-40B4-BE49-F238E27FC236}">
                <a16:creationId xmlns:a16="http://schemas.microsoft.com/office/drawing/2014/main" id="{414EF15B-333C-D129-9BB7-96FC7F543F34}"/>
              </a:ext>
            </a:extLst>
          </p:cNvPr>
          <p:cNvSpPr txBox="1"/>
          <p:nvPr/>
        </p:nvSpPr>
        <p:spPr>
          <a:xfrm>
            <a:off x="357732" y="6410179"/>
            <a:ext cx="9938793" cy="246221"/>
          </a:xfrm>
          <a:prstGeom prst="rect">
            <a:avLst/>
          </a:prstGeom>
          <a:noFill/>
        </p:spPr>
        <p:txBody>
          <a:bodyPr wrap="square" anchor="b">
            <a:spAutoFit/>
          </a:bodyPr>
          <a:lstStyle/>
          <a:p>
            <a:pPr marL="0" indent="0">
              <a:buNone/>
            </a:pPr>
            <a:r>
              <a:rPr lang="en-US" sz="1000" dirty="0"/>
              <a:t>AOMs, anti-obesity medications; FDA, United States Food and Drug Administration.</a:t>
            </a:r>
            <a:endParaRPr lang="en-CA" sz="1000" dirty="0"/>
          </a:p>
        </p:txBody>
      </p:sp>
    </p:spTree>
    <p:extLst>
      <p:ext uri="{BB962C8B-B14F-4D97-AF65-F5344CB8AC3E}">
        <p14:creationId xmlns:p14="http://schemas.microsoft.com/office/powerpoint/2010/main" val="204054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BAAE-6804-569E-28F8-464740687BBB}"/>
              </a:ext>
            </a:extLst>
          </p:cNvPr>
          <p:cNvSpPr>
            <a:spLocks noGrp="1"/>
          </p:cNvSpPr>
          <p:nvPr>
            <p:ph type="title"/>
          </p:nvPr>
        </p:nvSpPr>
        <p:spPr>
          <a:xfrm>
            <a:off x="320624" y="266234"/>
            <a:ext cx="11679698" cy="687298"/>
          </a:xfrm>
        </p:spPr>
        <p:txBody>
          <a:bodyPr>
            <a:normAutofit/>
          </a:bodyPr>
          <a:lstStyle/>
          <a:p>
            <a:r>
              <a:rPr lang="en-CA"/>
              <a:t>Assessments</a:t>
            </a:r>
          </a:p>
        </p:txBody>
      </p:sp>
      <p:sp>
        <p:nvSpPr>
          <p:cNvPr id="4" name="Content Placeholder 2">
            <a:extLst>
              <a:ext uri="{FF2B5EF4-FFF2-40B4-BE49-F238E27FC236}">
                <a16:creationId xmlns:a16="http://schemas.microsoft.com/office/drawing/2014/main" id="{C1953F57-7E10-9153-6D0A-4F22BA91170E}"/>
              </a:ext>
            </a:extLst>
          </p:cNvPr>
          <p:cNvSpPr txBox="1">
            <a:spLocks/>
          </p:cNvSpPr>
          <p:nvPr/>
        </p:nvSpPr>
        <p:spPr>
          <a:xfrm>
            <a:off x="838199" y="1215963"/>
            <a:ext cx="10624127" cy="50696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lnSpc>
                <a:spcPct val="100000"/>
              </a:lnSpc>
              <a:spcBef>
                <a:spcPts val="0"/>
              </a:spcBef>
              <a:buFont typeface="+mj-lt"/>
              <a:buAutoNum type="arabicPeriod"/>
            </a:pPr>
            <a:r>
              <a:rPr lang="en-US" sz="1400">
                <a:effectLst/>
                <a:latin typeface="+mj-lt"/>
                <a:ea typeface="Calibri" panose="020F0502020204030204" pitchFamily="34" charset="0"/>
                <a:cs typeface="Times New Roman" panose="02020603050405020304" pitchFamily="18" charset="0"/>
              </a:rPr>
              <a:t>A 65-year-old woman with obesity makes an appointment to discuss the use of an FDA-approved medication for chronic weight management. Her current medical problem is arthritic knee pain. She does not take any medications or dietary supplements. </a:t>
            </a:r>
            <a:br>
              <a:rPr lang="en-US" sz="1400">
                <a:effectLst/>
                <a:latin typeface="+mj-lt"/>
                <a:ea typeface="Calibri" panose="020F0502020204030204" pitchFamily="34" charset="0"/>
                <a:cs typeface="Times New Roman" panose="02020603050405020304" pitchFamily="18" charset="0"/>
              </a:rPr>
            </a:br>
            <a:r>
              <a:rPr lang="en-US" sz="1400">
                <a:effectLst/>
                <a:latin typeface="+mj-lt"/>
                <a:ea typeface="Calibri" panose="020F0502020204030204" pitchFamily="34" charset="0"/>
                <a:cs typeface="Times New Roman" panose="02020603050405020304" pitchFamily="18" charset="0"/>
              </a:rPr>
              <a:t>The patient’s BMI is 30 kg/m</a:t>
            </a:r>
            <a:r>
              <a:rPr lang="en-US" sz="1400" baseline="30000">
                <a:effectLst/>
                <a:latin typeface="+mj-lt"/>
                <a:ea typeface="Calibri" panose="020F0502020204030204" pitchFamily="34" charset="0"/>
                <a:cs typeface="Times New Roman" panose="02020603050405020304" pitchFamily="18" charset="0"/>
              </a:rPr>
              <a:t>2</a:t>
            </a:r>
            <a:r>
              <a:rPr lang="en-US" sz="1400">
                <a:effectLst/>
                <a:latin typeface="+mj-lt"/>
                <a:ea typeface="Calibri" panose="020F0502020204030204" pitchFamily="34" charset="0"/>
                <a:cs typeface="Times New Roman" panose="02020603050405020304" pitchFamily="18" charset="0"/>
              </a:rPr>
              <a:t>. Her vital signs, physical examination and laboratory tests are normal.</a:t>
            </a:r>
            <a:r>
              <a:rPr lang="en-GB" sz="1400">
                <a:latin typeface="+mj-lt"/>
                <a:ea typeface="Calibri" panose="020F0502020204030204" pitchFamily="34" charset="0"/>
                <a:cs typeface="Times New Roman" panose="02020603050405020304" pitchFamily="18" charset="0"/>
              </a:rPr>
              <a:t> </a:t>
            </a:r>
            <a:r>
              <a:rPr lang="en-US" sz="1400">
                <a:effectLst/>
                <a:latin typeface="+mj-lt"/>
                <a:ea typeface="Calibri" panose="020F0502020204030204" pitchFamily="34" charset="0"/>
                <a:cs typeface="Times New Roman" panose="02020603050405020304" pitchFamily="18" charset="0"/>
              </a:rPr>
              <a:t>What is the most appropriate response to the patient’s question about use of medication for chronic weight management?</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She is not a candidate based on her advanced age</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She is not a candidate based on her BMI</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She is not a candidate since she does not have a significant co-morbidity</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She is not a candidate since she has not previously tried a medical weight loss program</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She is a candidate</a:t>
            </a:r>
          </a:p>
          <a:p>
            <a:pPr marL="1257300" lvl="2" indent="-342900">
              <a:lnSpc>
                <a:spcPct val="100000"/>
              </a:lnSpc>
              <a:spcBef>
                <a:spcPts val="0"/>
              </a:spcBef>
              <a:buAutoNum type="alphaLcPeriod"/>
            </a:pPr>
            <a:endParaRPr lang="en-US" sz="1400">
              <a:latin typeface="+mj-lt"/>
              <a:ea typeface="Calibri" panose="020F0502020204030204" pitchFamily="34" charset="0"/>
              <a:cs typeface="Times New Roman" panose="02020603050405020304" pitchFamily="18" charset="0"/>
            </a:endParaRPr>
          </a:p>
          <a:p>
            <a:pPr marL="233363" indent="-233363">
              <a:lnSpc>
                <a:spcPct val="100000"/>
              </a:lnSpc>
              <a:spcBef>
                <a:spcPts val="0"/>
              </a:spcBef>
              <a:buFont typeface="+mj-lt"/>
              <a:buAutoNum type="arabicPeriod"/>
            </a:pPr>
            <a:r>
              <a:rPr lang="en-US" sz="1400">
                <a:effectLst/>
                <a:latin typeface="+mj-lt"/>
                <a:ea typeface="Calibri" panose="020F0502020204030204" pitchFamily="34" charset="0"/>
                <a:cs typeface="Times New Roman" panose="02020603050405020304" pitchFamily="18" charset="0"/>
              </a:rPr>
              <a:t>Which of the following is </a:t>
            </a:r>
            <a:r>
              <a:rPr lang="en-US" sz="1400" u="sng">
                <a:effectLst/>
                <a:latin typeface="+mj-lt"/>
                <a:ea typeface="Calibri" panose="020F0502020204030204" pitchFamily="34" charset="0"/>
                <a:cs typeface="Times New Roman" panose="02020603050405020304" pitchFamily="18" charset="0"/>
              </a:rPr>
              <a:t>not</a:t>
            </a:r>
            <a:r>
              <a:rPr lang="en-US" sz="1400">
                <a:effectLst/>
                <a:latin typeface="+mj-lt"/>
                <a:ea typeface="Calibri" panose="020F0502020204030204" pitchFamily="34" charset="0"/>
                <a:cs typeface="Times New Roman" panose="02020603050405020304" pitchFamily="18" charset="0"/>
              </a:rPr>
              <a:t> an appropriate therapy for a 42-year-old man with obesity and a BMI of 33 kg/m</a:t>
            </a:r>
            <a:r>
              <a:rPr lang="en-US" sz="1400" baseline="30000">
                <a:effectLst/>
                <a:latin typeface="+mj-lt"/>
                <a:ea typeface="Calibri" panose="020F0502020204030204" pitchFamily="34" charset="0"/>
                <a:cs typeface="Times New Roman" panose="02020603050405020304" pitchFamily="18" charset="0"/>
              </a:rPr>
              <a:t>2 </a:t>
            </a:r>
            <a:r>
              <a:rPr lang="en-US" sz="1400">
                <a:latin typeface="+mj-lt"/>
                <a:ea typeface="Calibri" panose="020F0502020204030204" pitchFamily="34" charset="0"/>
                <a:cs typeface="Times New Roman" panose="02020603050405020304" pitchFamily="18" charset="0"/>
              </a:rPr>
              <a:t>who has a history </a:t>
            </a:r>
            <a:br>
              <a:rPr lang="en-US" sz="1400">
                <a:latin typeface="+mj-lt"/>
                <a:ea typeface="Calibri" panose="020F0502020204030204" pitchFamily="34" charset="0"/>
                <a:cs typeface="Times New Roman" panose="02020603050405020304" pitchFamily="18" charset="0"/>
              </a:rPr>
            </a:br>
            <a:r>
              <a:rPr lang="en-US" sz="1400">
                <a:latin typeface="+mj-lt"/>
                <a:ea typeface="Calibri" panose="020F0502020204030204" pitchFamily="34" charset="0"/>
                <a:cs typeface="Times New Roman" panose="02020603050405020304" pitchFamily="18" charset="0"/>
              </a:rPr>
              <a:t>of seizure disorders?</a:t>
            </a: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Phentermine</a:t>
            </a:r>
          </a:p>
          <a:p>
            <a:pPr marL="690563" lvl="2" indent="-233363">
              <a:lnSpc>
                <a:spcPct val="100000"/>
              </a:lnSpc>
              <a:spcBef>
                <a:spcPts val="0"/>
              </a:spcBef>
              <a:buFont typeface="+mj-lt"/>
              <a:buAutoNum type="alphaLcPeriod"/>
            </a:pPr>
            <a:r>
              <a:rPr lang="en-US" sz="1400" err="1">
                <a:latin typeface="+mj-lt"/>
                <a:ea typeface="Calibri" panose="020F0502020204030204" pitchFamily="34" charset="0"/>
                <a:cs typeface="Times New Roman" panose="02020603050405020304" pitchFamily="18" charset="0"/>
              </a:rPr>
              <a:t>Tirzepatide</a:t>
            </a:r>
            <a:endParaRPr lang="en-US" sz="1400">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Semaglutide</a:t>
            </a:r>
          </a:p>
          <a:p>
            <a:pPr marL="690563" lvl="2" indent="-233363">
              <a:lnSpc>
                <a:spcPct val="100000"/>
              </a:lnSpc>
              <a:spcBef>
                <a:spcPts val="0"/>
              </a:spcBef>
              <a:buFont typeface="+mj-lt"/>
              <a:buAutoNum type="alphaLcPeriod"/>
            </a:pPr>
            <a:r>
              <a:rPr lang="en-US" sz="1400">
                <a:latin typeface="+mj-lt"/>
                <a:ea typeface="Calibri" panose="020F0502020204030204" pitchFamily="34" charset="0"/>
                <a:cs typeface="Times New Roman" panose="02020603050405020304" pitchFamily="18" charset="0"/>
              </a:rPr>
              <a:t>Liraglutide</a:t>
            </a: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Naltrexone/bupropion</a:t>
            </a:r>
          </a:p>
          <a:p>
            <a:pPr marL="690563" lvl="2" indent="-233363">
              <a:lnSpc>
                <a:spcPct val="100000"/>
              </a:lnSpc>
              <a:spcBef>
                <a:spcPts val="0"/>
              </a:spcBef>
              <a:buFont typeface="+mj-lt"/>
              <a:buAutoNum type="alphaLcPeriod"/>
            </a:pPr>
            <a:r>
              <a:rPr lang="en-US" sz="1400">
                <a:latin typeface="+mj-lt"/>
                <a:ea typeface="Calibri" panose="020F0502020204030204" pitchFamily="34" charset="0"/>
                <a:cs typeface="Times New Roman" panose="02020603050405020304" pitchFamily="18" charset="0"/>
              </a:rPr>
              <a:t>Phentermine/topiramate</a:t>
            </a: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Orlistat</a:t>
            </a:r>
          </a:p>
          <a:p>
            <a:pPr marL="457200" lvl="2" indent="0">
              <a:lnSpc>
                <a:spcPct val="100000"/>
              </a:lnSpc>
              <a:spcBef>
                <a:spcPts val="0"/>
              </a:spcBef>
              <a:buNone/>
            </a:pPr>
            <a:endParaRPr lang="en-GB" sz="1400">
              <a:effectLst/>
              <a:latin typeface="+mj-lt"/>
              <a:ea typeface="Calibri" panose="020F0502020204030204" pitchFamily="34" charset="0"/>
              <a:cs typeface="Times New Roman" panose="02020603050405020304" pitchFamily="18" charset="0"/>
            </a:endParaRPr>
          </a:p>
          <a:p>
            <a:pPr marL="233363" indent="-233363">
              <a:lnSpc>
                <a:spcPct val="100000"/>
              </a:lnSpc>
              <a:spcBef>
                <a:spcPts val="0"/>
              </a:spcBef>
              <a:buFont typeface="+mj-lt"/>
              <a:buAutoNum type="arabicPeriod"/>
            </a:pPr>
            <a:r>
              <a:rPr lang="en-US" sz="1400">
                <a:effectLst/>
                <a:latin typeface="+mj-lt"/>
                <a:ea typeface="Calibri" panose="020F0502020204030204" pitchFamily="34" charset="0"/>
                <a:cs typeface="Times New Roman" panose="02020603050405020304" pitchFamily="18" charset="0"/>
              </a:rPr>
              <a:t> What is the primary action of medications that are FDA-approved for chronic weight management?</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Increased resting metabolic rate</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Reduce absorption of carbohydrates</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Decrease appetite</a:t>
            </a:r>
            <a:endParaRPr lang="en-GB" sz="1400">
              <a:effectLst/>
              <a:latin typeface="+mj-lt"/>
              <a:ea typeface="Calibri" panose="020F0502020204030204" pitchFamily="34" charset="0"/>
              <a:cs typeface="Times New Roman" panose="02020603050405020304" pitchFamily="18" charset="0"/>
            </a:endParaRPr>
          </a:p>
          <a:p>
            <a:pPr marL="690563" lvl="2" indent="-233363">
              <a:lnSpc>
                <a:spcPct val="100000"/>
              </a:lnSpc>
              <a:spcBef>
                <a:spcPts val="0"/>
              </a:spcBef>
              <a:buFont typeface="+mj-lt"/>
              <a:buAutoNum type="alphaLcPeriod"/>
            </a:pPr>
            <a:r>
              <a:rPr lang="en-US" sz="1400">
                <a:effectLst/>
                <a:latin typeface="+mj-lt"/>
                <a:ea typeface="Calibri" panose="020F0502020204030204" pitchFamily="34" charset="0"/>
                <a:cs typeface="Times New Roman" panose="02020603050405020304" pitchFamily="18" charset="0"/>
              </a:rPr>
              <a:t>Increase fat cell apoptosis</a:t>
            </a:r>
            <a:endParaRPr lang="en-US" sz="1400">
              <a:latin typeface="+mj-lt"/>
              <a:cs typeface="Times New Roman" panose="02020603050405020304" pitchFamily="18" charset="0"/>
            </a:endParaRPr>
          </a:p>
        </p:txBody>
      </p:sp>
    </p:spTree>
    <p:extLst>
      <p:ext uri="{BB962C8B-B14F-4D97-AF65-F5344CB8AC3E}">
        <p14:creationId xmlns:p14="http://schemas.microsoft.com/office/powerpoint/2010/main" val="242235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rotWithShape="1">
          <a:blip r:embed="rId2">
            <a:extLst>
              <a:ext uri="{28A0092B-C50C-407E-A947-70E740481C1C}">
                <a14:useLocalDpi xmlns:a14="http://schemas.microsoft.com/office/drawing/2010/main" val="0"/>
              </a:ext>
            </a:extLst>
          </a:blip>
          <a:srcRect t="1509" b="1"/>
          <a:stretch/>
        </p:blipFill>
        <p:spPr>
          <a:xfrm>
            <a:off x="5655096" y="1080654"/>
            <a:ext cx="6536903" cy="5771075"/>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5022140" y="1079834"/>
            <a:ext cx="3187581" cy="5771075"/>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838295"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rial" panose="020B0604020202020204"/>
                <a:ea typeface="+mn-ea"/>
                <a:cs typeface="+mn-cs"/>
              </a:rPr>
              <a:t>Provides </a:t>
            </a:r>
            <a:r>
              <a:rPr lang="en-US">
                <a:latin typeface="Arial" panose="020B0604020202020204"/>
              </a:rPr>
              <a:t>simulated </a:t>
            </a:r>
            <a:r>
              <a:rPr kumimoji="0" lang="en-US" sz="1800" b="0" i="0" u="none" strike="noStrike" kern="1200" cap="none" spc="0" normalizeH="0" baseline="0" noProof="0">
                <a:ln>
                  <a:noFill/>
                </a:ln>
                <a:effectLst/>
                <a:uLnTx/>
                <a:uFillTx/>
                <a:latin typeface="Arial" panose="020B0604020202020204"/>
                <a:ea typeface="+mn-ea"/>
                <a:cs typeface="+mn-cs"/>
              </a:rPr>
              <a:t>interactions in </a:t>
            </a:r>
            <a:r>
              <a:rPr kumimoji="0" lang="en-US" sz="1800" b="1" i="0" u="none" strike="noStrike" kern="1200" cap="none" spc="0" normalizeH="0" baseline="0" noProof="0">
                <a:ln>
                  <a:noFill/>
                </a:ln>
                <a:effectLst/>
                <a:uLnTx/>
                <a:uFillTx/>
                <a:latin typeface="Arial" panose="020B0604020202020204"/>
                <a:ea typeface="+mn-ea"/>
                <a:cs typeface="+mn-cs"/>
              </a:rPr>
              <a:t>real-time</a:t>
            </a:r>
            <a:r>
              <a:rPr kumimoji="0" lang="en-US" sz="1800" b="0" i="0" u="none" strike="noStrike" kern="1200" cap="none" spc="0" normalizeH="0" baseline="0" noProof="0">
                <a:ln>
                  <a:noFill/>
                </a:ln>
                <a:effectLst/>
                <a:uLnTx/>
                <a:uFillTx/>
                <a:latin typeface="Arial" panose="020B0604020202020204"/>
                <a:ea typeface="+mn-ea"/>
                <a:cs typeface="+mn-cs"/>
              </a:rPr>
              <a:t> feedback,</a:t>
            </a:r>
            <a:r>
              <a:rPr kumimoji="0" lang="en-IL" sz="1800" b="0" i="0" u="none" strike="noStrike" kern="1200" cap="none" spc="0" normalizeH="0" baseline="0" noProof="0">
                <a:ln>
                  <a:noFill/>
                </a:ln>
                <a:effectLst/>
                <a:uLnTx/>
                <a:uFillTx/>
                <a:latin typeface="Arial" panose="020B0604020202020204"/>
                <a:ea typeface="+mn-ea"/>
                <a:cs typeface="+mn-cs"/>
              </a:rPr>
              <a:t> </a:t>
            </a:r>
            <a:r>
              <a:rPr kumimoji="0" lang="en-US" sz="1800" b="0" i="0" u="none" strike="noStrike" kern="1200" cap="none" spc="0" normalizeH="0" baseline="0" noProof="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787961"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a:rPr>
              <a:t>Click </a:t>
            </a:r>
            <a:r>
              <a:rPr lang="en-US" b="0" i="0">
                <a:effectLst/>
                <a:latin typeface="Arial" panose="020B0604020202020204" pitchFamily="34" charset="0"/>
                <a:cs typeface="Arial" panose="020B0604020202020204" pitchFamily="34" charset="0"/>
                <a:hlinkClick r:id="rId3"/>
              </a:rPr>
              <a:t>here</a:t>
            </a:r>
            <a:r>
              <a:rPr lang="en-US" b="0" i="0">
                <a:effectLst/>
                <a:latin typeface="Arial" panose="020B0604020202020204" pitchFamily="34" charset="0"/>
                <a:cs typeface="Arial" panose="020B0604020202020204" pitchFamily="34" charset="0"/>
              </a:rPr>
              <a:t> or scan the QR code </a:t>
            </a:r>
            <a:r>
              <a:rPr lang="en-US">
                <a:latin typeface="Arial" panose="020B0604020202020204"/>
              </a:rPr>
              <a:t>below, f</a:t>
            </a:r>
            <a:r>
              <a:rPr kumimoji="0" lang="en-US" sz="1800" b="0" i="0" u="none" strike="noStrike" kern="1200" cap="none" spc="0" normalizeH="0" baseline="0" noProof="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a:ln>
                  <a:noFill/>
                </a:ln>
                <a:effectLst/>
                <a:uLnTx/>
                <a:uFillTx/>
                <a:latin typeface="Arial" panose="020B0604020202020204"/>
                <a:ea typeface="+mn-ea"/>
                <a:cs typeface="+mn-cs"/>
              </a:rPr>
              <a:t> </a:t>
            </a:r>
            <a:r>
              <a:rPr kumimoji="0" lang="en-US" sz="1800" b="0" i="0" u="none" strike="noStrike" kern="1200" cap="none" spc="0" normalizeH="0" baseline="0" noProof="0">
                <a:ln>
                  <a:noFill/>
                </a:ln>
                <a:effectLst/>
                <a:uLnTx/>
                <a:uFillTx/>
                <a:latin typeface="Arial" panose="020B0604020202020204"/>
                <a:ea typeface="+mn-ea"/>
                <a:cs typeface="+mn-cs"/>
              </a:rPr>
              <a:t>patient care</a:t>
            </a:r>
            <a:endParaRPr kumimoji="0" lang="en-US" sz="1800" b="0" i="0" u="none" strike="sngStrike" kern="1200" cap="none" spc="0" normalizeH="0" baseline="0" noProof="0">
              <a:ln>
                <a:noFill/>
              </a:ln>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CEDCC8CE-26AA-58FF-385D-1145B4802033}"/>
              </a:ext>
            </a:extLst>
          </p:cNvPr>
          <p:cNvPicPr>
            <a:picLocks noChangeAspect="1"/>
          </p:cNvPicPr>
          <p:nvPr/>
        </p:nvPicPr>
        <p:blipFill>
          <a:blip r:embed="rId4"/>
          <a:stretch>
            <a:fillRect/>
          </a:stretch>
        </p:blipFill>
        <p:spPr>
          <a:xfrm>
            <a:off x="2140132" y="4413109"/>
            <a:ext cx="2011681" cy="2011681"/>
          </a:xfrm>
          <a:prstGeom prst="rect">
            <a:avLst/>
          </a:prstGeom>
        </p:spPr>
      </p:pic>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66555" y="259064"/>
            <a:ext cx="4358834" cy="61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AB07DB-036D-4123-ABC5-B70EDD945EBB}"/>
              </a:ext>
            </a:extLst>
          </p:cNvPr>
          <p:cNvSpPr txBox="1"/>
          <p:nvPr/>
        </p:nvSpPr>
        <p:spPr>
          <a:xfrm>
            <a:off x="1519238" y="1406197"/>
            <a:ext cx="9929254" cy="1038564"/>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r>
              <a:rPr lang="en-US"/>
              <a:t>In addition to lifestyle modifications, anti-obesity medications target the pathways </a:t>
            </a:r>
            <a:br>
              <a:rPr lang="en-US"/>
            </a:br>
            <a:r>
              <a:rPr lang="en-US"/>
              <a:t>in the brain to help restore hormonal imbalances and decrease energy intake,  promoting weight loss</a:t>
            </a:r>
            <a:r>
              <a:rPr lang="en-US" baseline="30000"/>
              <a:t>1</a:t>
            </a:r>
          </a:p>
        </p:txBody>
      </p:sp>
      <p:sp>
        <p:nvSpPr>
          <p:cNvPr id="19" name="Rectangle: Rounded Corners 18">
            <a:extLst>
              <a:ext uri="{FF2B5EF4-FFF2-40B4-BE49-F238E27FC236}">
                <a16:creationId xmlns:a16="http://schemas.microsoft.com/office/drawing/2014/main" id="{45E00E8F-97B9-5A0E-F623-83E9045113D9}"/>
              </a:ext>
            </a:extLst>
          </p:cNvPr>
          <p:cNvSpPr/>
          <p:nvPr/>
        </p:nvSpPr>
        <p:spPr>
          <a:xfrm>
            <a:off x="570997" y="1406196"/>
            <a:ext cx="1140171" cy="101566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C5059-B530-2E60-B73B-13ED75B223D9}"/>
              </a:ext>
            </a:extLst>
          </p:cNvPr>
          <p:cNvSpPr>
            <a:spLocks noGrp="1"/>
          </p:cNvSpPr>
          <p:nvPr>
            <p:ph type="title"/>
          </p:nvPr>
        </p:nvSpPr>
        <p:spPr>
          <a:xfrm>
            <a:off x="320624" y="266234"/>
            <a:ext cx="11679698" cy="687298"/>
          </a:xfrm>
        </p:spPr>
        <p:txBody>
          <a:bodyPr>
            <a:noAutofit/>
          </a:bodyPr>
          <a:lstStyle/>
          <a:p>
            <a:r>
              <a:rPr lang="en-US" dirty="0"/>
              <a:t>Rationale for the use of anti-obesity medications </a:t>
            </a:r>
          </a:p>
        </p:txBody>
      </p:sp>
      <p:grpSp>
        <p:nvGrpSpPr>
          <p:cNvPr id="18" name="Group 17">
            <a:extLst>
              <a:ext uri="{FF2B5EF4-FFF2-40B4-BE49-F238E27FC236}">
                <a16:creationId xmlns:a16="http://schemas.microsoft.com/office/drawing/2014/main" id="{E2E07A80-BC2B-76DB-E711-8292BEAAD6B6}"/>
              </a:ext>
            </a:extLst>
          </p:cNvPr>
          <p:cNvGrpSpPr/>
          <p:nvPr/>
        </p:nvGrpSpPr>
        <p:grpSpPr>
          <a:xfrm flipH="1">
            <a:off x="743508" y="1498518"/>
            <a:ext cx="795149" cy="831020"/>
            <a:chOff x="105882" y="2321755"/>
            <a:chExt cx="422275" cy="441325"/>
          </a:xfrm>
        </p:grpSpPr>
        <p:grpSp>
          <p:nvGrpSpPr>
            <p:cNvPr id="17" name="Group 16">
              <a:extLst>
                <a:ext uri="{FF2B5EF4-FFF2-40B4-BE49-F238E27FC236}">
                  <a16:creationId xmlns:a16="http://schemas.microsoft.com/office/drawing/2014/main" id="{183BE66F-90AC-220D-3835-D4DFAFCF9EEE}"/>
                </a:ext>
              </a:extLst>
            </p:cNvPr>
            <p:cNvGrpSpPr/>
            <p:nvPr/>
          </p:nvGrpSpPr>
          <p:grpSpPr>
            <a:xfrm>
              <a:off x="237644" y="2393087"/>
              <a:ext cx="209550" cy="209550"/>
              <a:chOff x="219972" y="2393087"/>
              <a:chExt cx="209550" cy="209550"/>
            </a:xfrm>
            <a:solidFill>
              <a:schemeClr val="tx1"/>
            </a:solidFill>
          </p:grpSpPr>
          <p:sp>
            <p:nvSpPr>
              <p:cNvPr id="10" name="Freeform 15">
                <a:extLst>
                  <a:ext uri="{FF2B5EF4-FFF2-40B4-BE49-F238E27FC236}">
                    <a16:creationId xmlns:a16="http://schemas.microsoft.com/office/drawing/2014/main" id="{5CBFD748-7818-B131-49F8-7ABA9C3D2B3D}"/>
                  </a:ext>
                </a:extLst>
              </p:cNvPr>
              <p:cNvSpPr>
                <a:spLocks noEditPoints="1"/>
              </p:cNvSpPr>
              <p:nvPr/>
            </p:nvSpPr>
            <p:spPr bwMode="auto">
              <a:xfrm>
                <a:off x="219972" y="2393087"/>
                <a:ext cx="209550" cy="209550"/>
              </a:xfrm>
              <a:custGeom>
                <a:avLst/>
                <a:gdLst>
                  <a:gd name="T0" fmla="*/ 20 w 45"/>
                  <a:gd name="T1" fmla="*/ 45 h 45"/>
                  <a:gd name="T2" fmla="*/ 17 w 45"/>
                  <a:gd name="T3" fmla="*/ 39 h 45"/>
                  <a:gd name="T4" fmla="*/ 11 w 45"/>
                  <a:gd name="T5" fmla="*/ 40 h 45"/>
                  <a:gd name="T6" fmla="*/ 5 w 45"/>
                  <a:gd name="T7" fmla="*/ 36 h 45"/>
                  <a:gd name="T8" fmla="*/ 7 w 45"/>
                  <a:gd name="T9" fmla="*/ 30 h 45"/>
                  <a:gd name="T10" fmla="*/ 2 w 45"/>
                  <a:gd name="T11" fmla="*/ 27 h 45"/>
                  <a:gd name="T12" fmla="*/ 0 w 45"/>
                  <a:gd name="T13" fmla="*/ 20 h 45"/>
                  <a:gd name="T14" fmla="*/ 6 w 45"/>
                  <a:gd name="T15" fmla="*/ 17 h 45"/>
                  <a:gd name="T16" fmla="*/ 5 w 45"/>
                  <a:gd name="T17" fmla="*/ 11 h 45"/>
                  <a:gd name="T18" fmla="*/ 8 w 45"/>
                  <a:gd name="T19" fmla="*/ 5 h 45"/>
                  <a:gd name="T20" fmla="*/ 14 w 45"/>
                  <a:gd name="T21" fmla="*/ 6 h 45"/>
                  <a:gd name="T22" fmla="*/ 18 w 45"/>
                  <a:gd name="T23" fmla="*/ 2 h 45"/>
                  <a:gd name="T24" fmla="*/ 25 w 45"/>
                  <a:gd name="T25" fmla="*/ 0 h 45"/>
                  <a:gd name="T26" fmla="*/ 28 w 45"/>
                  <a:gd name="T27" fmla="*/ 5 h 45"/>
                  <a:gd name="T28" fmla="*/ 34 w 45"/>
                  <a:gd name="T29" fmla="*/ 4 h 45"/>
                  <a:gd name="T30" fmla="*/ 40 w 45"/>
                  <a:gd name="T31" fmla="*/ 8 h 45"/>
                  <a:gd name="T32" fmla="*/ 38 w 45"/>
                  <a:gd name="T33" fmla="*/ 14 h 45"/>
                  <a:gd name="T34" fmla="*/ 43 w 45"/>
                  <a:gd name="T35" fmla="*/ 17 h 45"/>
                  <a:gd name="T36" fmla="*/ 45 w 45"/>
                  <a:gd name="T37" fmla="*/ 24 h 45"/>
                  <a:gd name="T38" fmla="*/ 40 w 45"/>
                  <a:gd name="T39" fmla="*/ 27 h 45"/>
                  <a:gd name="T40" fmla="*/ 40 w 45"/>
                  <a:gd name="T41" fmla="*/ 33 h 45"/>
                  <a:gd name="T42" fmla="*/ 37 w 45"/>
                  <a:gd name="T43" fmla="*/ 40 h 45"/>
                  <a:gd name="T44" fmla="*/ 31 w 45"/>
                  <a:gd name="T45" fmla="*/ 38 h 45"/>
                  <a:gd name="T46" fmla="*/ 27 w 45"/>
                  <a:gd name="T47" fmla="*/ 42 h 45"/>
                  <a:gd name="T48" fmla="*/ 21 w 45"/>
                  <a:gd name="T49" fmla="*/ 42 h 45"/>
                  <a:gd name="T50" fmla="*/ 25 w 45"/>
                  <a:gd name="T51" fmla="*/ 38 h 45"/>
                  <a:gd name="T52" fmla="*/ 30 w 45"/>
                  <a:gd name="T53" fmla="*/ 35 h 45"/>
                  <a:gd name="T54" fmla="*/ 35 w 45"/>
                  <a:gd name="T55" fmla="*/ 37 h 45"/>
                  <a:gd name="T56" fmla="*/ 35 w 45"/>
                  <a:gd name="T57" fmla="*/ 31 h 45"/>
                  <a:gd name="T58" fmla="*/ 37 w 45"/>
                  <a:gd name="T59" fmla="*/ 25 h 45"/>
                  <a:gd name="T60" fmla="*/ 42 w 45"/>
                  <a:gd name="T61" fmla="*/ 24 h 45"/>
                  <a:gd name="T62" fmla="*/ 38 w 45"/>
                  <a:gd name="T63" fmla="*/ 20 h 45"/>
                  <a:gd name="T64" fmla="*/ 35 w 45"/>
                  <a:gd name="T65" fmla="*/ 14 h 45"/>
                  <a:gd name="T66" fmla="*/ 38 w 45"/>
                  <a:gd name="T67" fmla="*/ 10 h 45"/>
                  <a:gd name="T68" fmla="*/ 32 w 45"/>
                  <a:gd name="T69" fmla="*/ 9 h 45"/>
                  <a:gd name="T70" fmla="*/ 26 w 45"/>
                  <a:gd name="T71" fmla="*/ 8 h 45"/>
                  <a:gd name="T72" fmla="*/ 24 w 45"/>
                  <a:gd name="T73" fmla="*/ 3 h 45"/>
                  <a:gd name="T74" fmla="*/ 20 w 45"/>
                  <a:gd name="T75" fmla="*/ 7 h 45"/>
                  <a:gd name="T76" fmla="*/ 15 w 45"/>
                  <a:gd name="T77" fmla="*/ 10 h 45"/>
                  <a:gd name="T78" fmla="*/ 10 w 45"/>
                  <a:gd name="T79" fmla="*/ 7 h 45"/>
                  <a:gd name="T80" fmla="*/ 10 w 45"/>
                  <a:gd name="T81" fmla="*/ 13 h 45"/>
                  <a:gd name="T82" fmla="*/ 8 w 45"/>
                  <a:gd name="T83" fmla="*/ 19 h 45"/>
                  <a:gd name="T84" fmla="*/ 3 w 45"/>
                  <a:gd name="T85" fmla="*/ 20 h 45"/>
                  <a:gd name="T86" fmla="*/ 7 w 45"/>
                  <a:gd name="T87" fmla="*/ 24 h 45"/>
                  <a:gd name="T88" fmla="*/ 10 w 45"/>
                  <a:gd name="T89" fmla="*/ 30 h 45"/>
                  <a:gd name="T90" fmla="*/ 7 w 45"/>
                  <a:gd name="T91" fmla="*/ 35 h 45"/>
                  <a:gd name="T92" fmla="*/ 13 w 45"/>
                  <a:gd name="T93" fmla="*/ 35 h 45"/>
                  <a:gd name="T94" fmla="*/ 19 w 45"/>
                  <a:gd name="T95" fmla="*/ 36 h 45"/>
                  <a:gd name="T96" fmla="*/ 21 w 45"/>
                  <a:gd name="T9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5" y="45"/>
                    </a:moveTo>
                    <a:cubicBezTo>
                      <a:pt x="20" y="45"/>
                      <a:pt x="20" y="45"/>
                      <a:pt x="20" y="45"/>
                    </a:cubicBezTo>
                    <a:cubicBezTo>
                      <a:pt x="19" y="45"/>
                      <a:pt x="18" y="44"/>
                      <a:pt x="18" y="42"/>
                    </a:cubicBezTo>
                    <a:cubicBezTo>
                      <a:pt x="17" y="39"/>
                      <a:pt x="17" y="39"/>
                      <a:pt x="17" y="39"/>
                    </a:cubicBezTo>
                    <a:cubicBezTo>
                      <a:pt x="16" y="39"/>
                      <a:pt x="15" y="38"/>
                      <a:pt x="14" y="38"/>
                    </a:cubicBezTo>
                    <a:cubicBezTo>
                      <a:pt x="11" y="40"/>
                      <a:pt x="11" y="40"/>
                      <a:pt x="11" y="40"/>
                    </a:cubicBezTo>
                    <a:cubicBezTo>
                      <a:pt x="10" y="41"/>
                      <a:pt x="9" y="41"/>
                      <a:pt x="8" y="40"/>
                    </a:cubicBezTo>
                    <a:cubicBezTo>
                      <a:pt x="5" y="36"/>
                      <a:pt x="5" y="36"/>
                      <a:pt x="5" y="36"/>
                    </a:cubicBezTo>
                    <a:cubicBezTo>
                      <a:pt x="4" y="35"/>
                      <a:pt x="4" y="34"/>
                      <a:pt x="5" y="33"/>
                    </a:cubicBezTo>
                    <a:cubicBezTo>
                      <a:pt x="7" y="30"/>
                      <a:pt x="7" y="30"/>
                      <a:pt x="7" y="30"/>
                    </a:cubicBezTo>
                    <a:cubicBezTo>
                      <a:pt x="6" y="29"/>
                      <a:pt x="6" y="28"/>
                      <a:pt x="5" y="27"/>
                    </a:cubicBezTo>
                    <a:cubicBezTo>
                      <a:pt x="2" y="27"/>
                      <a:pt x="2" y="27"/>
                      <a:pt x="2" y="27"/>
                    </a:cubicBezTo>
                    <a:cubicBezTo>
                      <a:pt x="1" y="27"/>
                      <a:pt x="0" y="26"/>
                      <a:pt x="0" y="24"/>
                    </a:cubicBezTo>
                    <a:cubicBezTo>
                      <a:pt x="0" y="20"/>
                      <a:pt x="0" y="20"/>
                      <a:pt x="0" y="20"/>
                    </a:cubicBezTo>
                    <a:cubicBezTo>
                      <a:pt x="0" y="18"/>
                      <a:pt x="1" y="18"/>
                      <a:pt x="2" y="17"/>
                    </a:cubicBezTo>
                    <a:cubicBezTo>
                      <a:pt x="6" y="17"/>
                      <a:pt x="6" y="17"/>
                      <a:pt x="6" y="17"/>
                    </a:cubicBezTo>
                    <a:cubicBezTo>
                      <a:pt x="6" y="16"/>
                      <a:pt x="6" y="15"/>
                      <a:pt x="7" y="14"/>
                    </a:cubicBezTo>
                    <a:cubicBezTo>
                      <a:pt x="5" y="11"/>
                      <a:pt x="5" y="11"/>
                      <a:pt x="5" y="11"/>
                    </a:cubicBezTo>
                    <a:cubicBezTo>
                      <a:pt x="4" y="10"/>
                      <a:pt x="4" y="9"/>
                      <a:pt x="5" y="8"/>
                    </a:cubicBezTo>
                    <a:cubicBezTo>
                      <a:pt x="8" y="5"/>
                      <a:pt x="8" y="5"/>
                      <a:pt x="8" y="5"/>
                    </a:cubicBezTo>
                    <a:cubicBezTo>
                      <a:pt x="9" y="4"/>
                      <a:pt x="10" y="4"/>
                      <a:pt x="11" y="4"/>
                    </a:cubicBezTo>
                    <a:cubicBezTo>
                      <a:pt x="14" y="6"/>
                      <a:pt x="14" y="6"/>
                      <a:pt x="14" y="6"/>
                    </a:cubicBezTo>
                    <a:cubicBezTo>
                      <a:pt x="15" y="6"/>
                      <a:pt x="16" y="6"/>
                      <a:pt x="17" y="5"/>
                    </a:cubicBezTo>
                    <a:cubicBezTo>
                      <a:pt x="18" y="2"/>
                      <a:pt x="18" y="2"/>
                      <a:pt x="18" y="2"/>
                    </a:cubicBezTo>
                    <a:cubicBezTo>
                      <a:pt x="18" y="1"/>
                      <a:pt x="19" y="0"/>
                      <a:pt x="20" y="0"/>
                    </a:cubicBezTo>
                    <a:cubicBezTo>
                      <a:pt x="25" y="0"/>
                      <a:pt x="25" y="0"/>
                      <a:pt x="25" y="0"/>
                    </a:cubicBezTo>
                    <a:cubicBezTo>
                      <a:pt x="26" y="0"/>
                      <a:pt x="27" y="1"/>
                      <a:pt x="27" y="2"/>
                    </a:cubicBezTo>
                    <a:cubicBezTo>
                      <a:pt x="28" y="5"/>
                      <a:pt x="28" y="5"/>
                      <a:pt x="28" y="5"/>
                    </a:cubicBezTo>
                    <a:cubicBezTo>
                      <a:pt x="29" y="6"/>
                      <a:pt x="30" y="6"/>
                      <a:pt x="31" y="6"/>
                    </a:cubicBezTo>
                    <a:cubicBezTo>
                      <a:pt x="34" y="4"/>
                      <a:pt x="34" y="4"/>
                      <a:pt x="34" y="4"/>
                    </a:cubicBezTo>
                    <a:cubicBezTo>
                      <a:pt x="35" y="4"/>
                      <a:pt x="36" y="4"/>
                      <a:pt x="37" y="5"/>
                    </a:cubicBezTo>
                    <a:cubicBezTo>
                      <a:pt x="40" y="8"/>
                      <a:pt x="40" y="8"/>
                      <a:pt x="40" y="8"/>
                    </a:cubicBezTo>
                    <a:cubicBezTo>
                      <a:pt x="41" y="9"/>
                      <a:pt x="41" y="10"/>
                      <a:pt x="40" y="11"/>
                    </a:cubicBezTo>
                    <a:cubicBezTo>
                      <a:pt x="38" y="14"/>
                      <a:pt x="38" y="14"/>
                      <a:pt x="38" y="14"/>
                    </a:cubicBezTo>
                    <a:cubicBezTo>
                      <a:pt x="39" y="15"/>
                      <a:pt x="39" y="16"/>
                      <a:pt x="39" y="17"/>
                    </a:cubicBezTo>
                    <a:cubicBezTo>
                      <a:pt x="43" y="17"/>
                      <a:pt x="43" y="17"/>
                      <a:pt x="43" y="17"/>
                    </a:cubicBezTo>
                    <a:cubicBezTo>
                      <a:pt x="44" y="18"/>
                      <a:pt x="45" y="18"/>
                      <a:pt x="45" y="20"/>
                    </a:cubicBezTo>
                    <a:cubicBezTo>
                      <a:pt x="45" y="24"/>
                      <a:pt x="45" y="24"/>
                      <a:pt x="45" y="24"/>
                    </a:cubicBezTo>
                    <a:cubicBezTo>
                      <a:pt x="45" y="26"/>
                      <a:pt x="44" y="27"/>
                      <a:pt x="43" y="27"/>
                    </a:cubicBezTo>
                    <a:cubicBezTo>
                      <a:pt x="40" y="27"/>
                      <a:pt x="40" y="27"/>
                      <a:pt x="40" y="27"/>
                    </a:cubicBezTo>
                    <a:cubicBezTo>
                      <a:pt x="39" y="28"/>
                      <a:pt x="39" y="29"/>
                      <a:pt x="38" y="30"/>
                    </a:cubicBezTo>
                    <a:cubicBezTo>
                      <a:pt x="40" y="33"/>
                      <a:pt x="40" y="33"/>
                      <a:pt x="40" y="33"/>
                    </a:cubicBezTo>
                    <a:cubicBezTo>
                      <a:pt x="41" y="34"/>
                      <a:pt x="41" y="35"/>
                      <a:pt x="40" y="36"/>
                    </a:cubicBezTo>
                    <a:cubicBezTo>
                      <a:pt x="37" y="40"/>
                      <a:pt x="37" y="40"/>
                      <a:pt x="37" y="40"/>
                    </a:cubicBezTo>
                    <a:cubicBezTo>
                      <a:pt x="36" y="41"/>
                      <a:pt x="35" y="41"/>
                      <a:pt x="34" y="40"/>
                    </a:cubicBezTo>
                    <a:cubicBezTo>
                      <a:pt x="31" y="38"/>
                      <a:pt x="31" y="38"/>
                      <a:pt x="31" y="38"/>
                    </a:cubicBezTo>
                    <a:cubicBezTo>
                      <a:pt x="30" y="38"/>
                      <a:pt x="29" y="39"/>
                      <a:pt x="28" y="39"/>
                    </a:cubicBezTo>
                    <a:cubicBezTo>
                      <a:pt x="27" y="42"/>
                      <a:pt x="27" y="42"/>
                      <a:pt x="27" y="42"/>
                    </a:cubicBezTo>
                    <a:cubicBezTo>
                      <a:pt x="27" y="44"/>
                      <a:pt x="26" y="45"/>
                      <a:pt x="25" y="45"/>
                    </a:cubicBezTo>
                    <a:close/>
                    <a:moveTo>
                      <a:pt x="21" y="42"/>
                    </a:moveTo>
                    <a:cubicBezTo>
                      <a:pt x="24" y="42"/>
                      <a:pt x="24" y="42"/>
                      <a:pt x="24" y="42"/>
                    </a:cubicBezTo>
                    <a:cubicBezTo>
                      <a:pt x="25" y="38"/>
                      <a:pt x="25" y="38"/>
                      <a:pt x="25" y="38"/>
                    </a:cubicBezTo>
                    <a:cubicBezTo>
                      <a:pt x="25" y="37"/>
                      <a:pt x="25" y="37"/>
                      <a:pt x="26" y="36"/>
                    </a:cubicBezTo>
                    <a:cubicBezTo>
                      <a:pt x="27" y="36"/>
                      <a:pt x="29" y="36"/>
                      <a:pt x="30" y="35"/>
                    </a:cubicBezTo>
                    <a:cubicBezTo>
                      <a:pt x="31" y="34"/>
                      <a:pt x="31" y="34"/>
                      <a:pt x="32" y="35"/>
                    </a:cubicBezTo>
                    <a:cubicBezTo>
                      <a:pt x="35" y="37"/>
                      <a:pt x="35" y="37"/>
                      <a:pt x="35" y="37"/>
                    </a:cubicBezTo>
                    <a:cubicBezTo>
                      <a:pt x="38" y="35"/>
                      <a:pt x="38" y="35"/>
                      <a:pt x="38" y="35"/>
                    </a:cubicBezTo>
                    <a:cubicBezTo>
                      <a:pt x="35" y="31"/>
                      <a:pt x="35" y="31"/>
                      <a:pt x="35" y="31"/>
                    </a:cubicBezTo>
                    <a:cubicBezTo>
                      <a:pt x="35" y="31"/>
                      <a:pt x="35" y="30"/>
                      <a:pt x="35" y="30"/>
                    </a:cubicBezTo>
                    <a:cubicBezTo>
                      <a:pt x="36" y="28"/>
                      <a:pt x="37" y="27"/>
                      <a:pt x="37" y="25"/>
                    </a:cubicBezTo>
                    <a:cubicBezTo>
                      <a:pt x="37" y="24"/>
                      <a:pt x="38" y="24"/>
                      <a:pt x="38" y="24"/>
                    </a:cubicBezTo>
                    <a:cubicBezTo>
                      <a:pt x="42" y="24"/>
                      <a:pt x="42" y="24"/>
                      <a:pt x="42" y="24"/>
                    </a:cubicBezTo>
                    <a:cubicBezTo>
                      <a:pt x="42" y="20"/>
                      <a:pt x="42" y="20"/>
                      <a:pt x="42" y="20"/>
                    </a:cubicBezTo>
                    <a:cubicBezTo>
                      <a:pt x="38" y="20"/>
                      <a:pt x="38" y="20"/>
                      <a:pt x="38" y="20"/>
                    </a:cubicBezTo>
                    <a:cubicBezTo>
                      <a:pt x="37" y="20"/>
                      <a:pt x="37" y="19"/>
                      <a:pt x="37" y="19"/>
                    </a:cubicBezTo>
                    <a:cubicBezTo>
                      <a:pt x="36" y="17"/>
                      <a:pt x="36" y="16"/>
                      <a:pt x="35" y="14"/>
                    </a:cubicBezTo>
                    <a:cubicBezTo>
                      <a:pt x="35" y="14"/>
                      <a:pt x="35" y="13"/>
                      <a:pt x="35" y="13"/>
                    </a:cubicBezTo>
                    <a:cubicBezTo>
                      <a:pt x="38" y="10"/>
                      <a:pt x="38" y="10"/>
                      <a:pt x="38" y="10"/>
                    </a:cubicBezTo>
                    <a:cubicBezTo>
                      <a:pt x="35" y="7"/>
                      <a:pt x="35" y="7"/>
                      <a:pt x="35" y="7"/>
                    </a:cubicBezTo>
                    <a:cubicBezTo>
                      <a:pt x="32" y="9"/>
                      <a:pt x="32" y="9"/>
                      <a:pt x="32" y="9"/>
                    </a:cubicBezTo>
                    <a:cubicBezTo>
                      <a:pt x="31" y="10"/>
                      <a:pt x="31" y="10"/>
                      <a:pt x="30" y="10"/>
                    </a:cubicBezTo>
                    <a:cubicBezTo>
                      <a:pt x="29" y="9"/>
                      <a:pt x="27" y="8"/>
                      <a:pt x="26" y="8"/>
                    </a:cubicBezTo>
                    <a:cubicBezTo>
                      <a:pt x="25" y="8"/>
                      <a:pt x="25" y="7"/>
                      <a:pt x="25" y="7"/>
                    </a:cubicBezTo>
                    <a:cubicBezTo>
                      <a:pt x="24" y="3"/>
                      <a:pt x="24" y="3"/>
                      <a:pt x="24" y="3"/>
                    </a:cubicBezTo>
                    <a:cubicBezTo>
                      <a:pt x="21" y="3"/>
                      <a:pt x="21" y="3"/>
                      <a:pt x="21" y="3"/>
                    </a:cubicBezTo>
                    <a:cubicBezTo>
                      <a:pt x="20" y="7"/>
                      <a:pt x="20" y="7"/>
                      <a:pt x="20" y="7"/>
                    </a:cubicBezTo>
                    <a:cubicBezTo>
                      <a:pt x="20" y="7"/>
                      <a:pt x="20" y="8"/>
                      <a:pt x="19" y="8"/>
                    </a:cubicBezTo>
                    <a:cubicBezTo>
                      <a:pt x="18" y="8"/>
                      <a:pt x="16" y="9"/>
                      <a:pt x="15" y="10"/>
                    </a:cubicBezTo>
                    <a:cubicBezTo>
                      <a:pt x="14" y="10"/>
                      <a:pt x="14" y="10"/>
                      <a:pt x="13" y="9"/>
                    </a:cubicBezTo>
                    <a:cubicBezTo>
                      <a:pt x="10" y="7"/>
                      <a:pt x="10" y="7"/>
                      <a:pt x="10" y="7"/>
                    </a:cubicBezTo>
                    <a:cubicBezTo>
                      <a:pt x="7" y="10"/>
                      <a:pt x="7" y="10"/>
                      <a:pt x="7" y="10"/>
                    </a:cubicBezTo>
                    <a:cubicBezTo>
                      <a:pt x="10" y="13"/>
                      <a:pt x="10" y="13"/>
                      <a:pt x="10" y="13"/>
                    </a:cubicBezTo>
                    <a:cubicBezTo>
                      <a:pt x="10" y="13"/>
                      <a:pt x="10" y="14"/>
                      <a:pt x="10" y="14"/>
                    </a:cubicBezTo>
                    <a:cubicBezTo>
                      <a:pt x="9" y="16"/>
                      <a:pt x="9" y="17"/>
                      <a:pt x="8" y="19"/>
                    </a:cubicBezTo>
                    <a:cubicBezTo>
                      <a:pt x="8" y="19"/>
                      <a:pt x="8" y="20"/>
                      <a:pt x="7" y="20"/>
                    </a:cubicBezTo>
                    <a:cubicBezTo>
                      <a:pt x="3" y="20"/>
                      <a:pt x="3" y="20"/>
                      <a:pt x="3" y="20"/>
                    </a:cubicBezTo>
                    <a:cubicBezTo>
                      <a:pt x="3" y="24"/>
                      <a:pt x="3" y="24"/>
                      <a:pt x="3" y="24"/>
                    </a:cubicBezTo>
                    <a:cubicBezTo>
                      <a:pt x="7" y="24"/>
                      <a:pt x="7" y="24"/>
                      <a:pt x="7" y="24"/>
                    </a:cubicBezTo>
                    <a:cubicBezTo>
                      <a:pt x="7" y="24"/>
                      <a:pt x="8" y="24"/>
                      <a:pt x="8" y="25"/>
                    </a:cubicBezTo>
                    <a:cubicBezTo>
                      <a:pt x="8" y="27"/>
                      <a:pt x="9" y="28"/>
                      <a:pt x="10" y="30"/>
                    </a:cubicBezTo>
                    <a:cubicBezTo>
                      <a:pt x="10" y="30"/>
                      <a:pt x="10" y="31"/>
                      <a:pt x="10" y="31"/>
                    </a:cubicBezTo>
                    <a:cubicBezTo>
                      <a:pt x="7" y="35"/>
                      <a:pt x="7" y="35"/>
                      <a:pt x="7" y="35"/>
                    </a:cubicBezTo>
                    <a:cubicBezTo>
                      <a:pt x="10" y="37"/>
                      <a:pt x="10" y="37"/>
                      <a:pt x="10" y="37"/>
                    </a:cubicBezTo>
                    <a:cubicBezTo>
                      <a:pt x="13" y="35"/>
                      <a:pt x="13" y="35"/>
                      <a:pt x="13" y="35"/>
                    </a:cubicBezTo>
                    <a:cubicBezTo>
                      <a:pt x="14" y="34"/>
                      <a:pt x="14" y="34"/>
                      <a:pt x="15" y="35"/>
                    </a:cubicBezTo>
                    <a:cubicBezTo>
                      <a:pt x="16" y="36"/>
                      <a:pt x="18" y="36"/>
                      <a:pt x="19" y="36"/>
                    </a:cubicBezTo>
                    <a:cubicBezTo>
                      <a:pt x="20" y="37"/>
                      <a:pt x="20" y="37"/>
                      <a:pt x="20" y="38"/>
                    </a:cubicBezTo>
                    <a:cubicBezTo>
                      <a:pt x="21" y="42"/>
                      <a:pt x="21" y="42"/>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6">
                <a:extLst>
                  <a:ext uri="{FF2B5EF4-FFF2-40B4-BE49-F238E27FC236}">
                    <a16:creationId xmlns:a16="http://schemas.microsoft.com/office/drawing/2014/main" id="{68C266F0-855C-2622-0D75-886732759A85}"/>
                  </a:ext>
                </a:extLst>
              </p:cNvPr>
              <p:cNvSpPr>
                <a:spLocks noEditPoints="1"/>
              </p:cNvSpPr>
              <p:nvPr/>
            </p:nvSpPr>
            <p:spPr bwMode="auto">
              <a:xfrm>
                <a:off x="280297" y="2453412"/>
                <a:ext cx="88900" cy="84138"/>
              </a:xfrm>
              <a:custGeom>
                <a:avLst/>
                <a:gdLst>
                  <a:gd name="T0" fmla="*/ 10 w 19"/>
                  <a:gd name="T1" fmla="*/ 18 h 18"/>
                  <a:gd name="T2" fmla="*/ 0 w 19"/>
                  <a:gd name="T3" fmla="*/ 9 h 18"/>
                  <a:gd name="T4" fmla="*/ 10 w 19"/>
                  <a:gd name="T5" fmla="*/ 0 h 18"/>
                  <a:gd name="T6" fmla="*/ 19 w 19"/>
                  <a:gd name="T7" fmla="*/ 9 h 18"/>
                  <a:gd name="T8" fmla="*/ 10 w 19"/>
                  <a:gd name="T9" fmla="*/ 18 h 18"/>
                  <a:gd name="T10" fmla="*/ 10 w 19"/>
                  <a:gd name="T11" fmla="*/ 3 h 18"/>
                  <a:gd name="T12" fmla="*/ 3 w 19"/>
                  <a:gd name="T13" fmla="*/ 9 h 18"/>
                  <a:gd name="T14" fmla="*/ 10 w 19"/>
                  <a:gd name="T15" fmla="*/ 15 h 18"/>
                  <a:gd name="T16" fmla="*/ 16 w 19"/>
                  <a:gd name="T17" fmla="*/ 9 h 18"/>
                  <a:gd name="T18" fmla="*/ 10 w 19"/>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10" y="18"/>
                    </a:moveTo>
                    <a:cubicBezTo>
                      <a:pt x="5" y="18"/>
                      <a:pt x="0" y="14"/>
                      <a:pt x="0" y="9"/>
                    </a:cubicBezTo>
                    <a:cubicBezTo>
                      <a:pt x="0" y="4"/>
                      <a:pt x="5" y="0"/>
                      <a:pt x="10" y="0"/>
                    </a:cubicBezTo>
                    <a:cubicBezTo>
                      <a:pt x="14" y="0"/>
                      <a:pt x="19" y="4"/>
                      <a:pt x="19" y="9"/>
                    </a:cubicBezTo>
                    <a:cubicBezTo>
                      <a:pt x="19" y="14"/>
                      <a:pt x="14" y="18"/>
                      <a:pt x="10" y="18"/>
                    </a:cubicBezTo>
                    <a:close/>
                    <a:moveTo>
                      <a:pt x="10" y="3"/>
                    </a:moveTo>
                    <a:cubicBezTo>
                      <a:pt x="6" y="3"/>
                      <a:pt x="3" y="6"/>
                      <a:pt x="3" y="9"/>
                    </a:cubicBezTo>
                    <a:cubicBezTo>
                      <a:pt x="3" y="12"/>
                      <a:pt x="6" y="15"/>
                      <a:pt x="10" y="15"/>
                    </a:cubicBezTo>
                    <a:cubicBezTo>
                      <a:pt x="13" y="15"/>
                      <a:pt x="16" y="12"/>
                      <a:pt x="16" y="9"/>
                    </a:cubicBezTo>
                    <a:cubicBezTo>
                      <a:pt x="16" y="6"/>
                      <a:pt x="13"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118">
              <a:extLst>
                <a:ext uri="{FF2B5EF4-FFF2-40B4-BE49-F238E27FC236}">
                  <a16:creationId xmlns:a16="http://schemas.microsoft.com/office/drawing/2014/main" id="{4DB8CA1C-A341-D28D-8066-A7857EE76F95}"/>
                </a:ext>
              </a:extLst>
            </p:cNvPr>
            <p:cNvSpPr>
              <a:spLocks/>
            </p:cNvSpPr>
            <p:nvPr/>
          </p:nvSpPr>
          <p:spPr bwMode="auto">
            <a:xfrm>
              <a:off x="105882" y="2321755"/>
              <a:ext cx="422275" cy="441325"/>
            </a:xfrm>
            <a:custGeom>
              <a:avLst/>
              <a:gdLst>
                <a:gd name="T0" fmla="*/ 73 w 91"/>
                <a:gd name="T1" fmla="*/ 95 h 95"/>
                <a:gd name="T2" fmla="*/ 72 w 91"/>
                <a:gd name="T3" fmla="*/ 94 h 95"/>
                <a:gd name="T4" fmla="*/ 72 w 91"/>
                <a:gd name="T5" fmla="*/ 75 h 95"/>
                <a:gd name="T6" fmla="*/ 74 w 91"/>
                <a:gd name="T7" fmla="*/ 68 h 95"/>
                <a:gd name="T8" fmla="*/ 88 w 91"/>
                <a:gd name="T9" fmla="*/ 39 h 95"/>
                <a:gd name="T10" fmla="*/ 51 w 91"/>
                <a:gd name="T11" fmla="*/ 3 h 95"/>
                <a:gd name="T12" fmla="*/ 14 w 91"/>
                <a:gd name="T13" fmla="*/ 39 h 95"/>
                <a:gd name="T14" fmla="*/ 14 w 91"/>
                <a:gd name="T15" fmla="*/ 42 h 95"/>
                <a:gd name="T16" fmla="*/ 14 w 91"/>
                <a:gd name="T17" fmla="*/ 43 h 95"/>
                <a:gd name="T18" fmla="*/ 14 w 91"/>
                <a:gd name="T19" fmla="*/ 44 h 95"/>
                <a:gd name="T20" fmla="*/ 9 w 91"/>
                <a:gd name="T21" fmla="*/ 50 h 95"/>
                <a:gd name="T22" fmla="*/ 3 w 91"/>
                <a:gd name="T23" fmla="*/ 57 h 95"/>
                <a:gd name="T24" fmla="*/ 7 w 91"/>
                <a:gd name="T25" fmla="*/ 59 h 95"/>
                <a:gd name="T26" fmla="*/ 12 w 91"/>
                <a:gd name="T27" fmla="*/ 61 h 95"/>
                <a:gd name="T28" fmla="*/ 12 w 91"/>
                <a:gd name="T29" fmla="*/ 63 h 95"/>
                <a:gd name="T30" fmla="*/ 11 w 91"/>
                <a:gd name="T31" fmla="*/ 70 h 95"/>
                <a:gd name="T32" fmla="*/ 12 w 91"/>
                <a:gd name="T33" fmla="*/ 71 h 95"/>
                <a:gd name="T34" fmla="*/ 13 w 91"/>
                <a:gd name="T35" fmla="*/ 74 h 95"/>
                <a:gd name="T36" fmla="*/ 12 w 91"/>
                <a:gd name="T37" fmla="*/ 77 h 95"/>
                <a:gd name="T38" fmla="*/ 11 w 91"/>
                <a:gd name="T39" fmla="*/ 81 h 95"/>
                <a:gd name="T40" fmla="*/ 33 w 91"/>
                <a:gd name="T41" fmla="*/ 87 h 95"/>
                <a:gd name="T42" fmla="*/ 34 w 91"/>
                <a:gd name="T43" fmla="*/ 87 h 95"/>
                <a:gd name="T44" fmla="*/ 36 w 91"/>
                <a:gd name="T45" fmla="*/ 88 h 95"/>
                <a:gd name="T46" fmla="*/ 34 w 91"/>
                <a:gd name="T47" fmla="*/ 90 h 95"/>
                <a:gd name="T48" fmla="*/ 33 w 91"/>
                <a:gd name="T49" fmla="*/ 90 h 95"/>
                <a:gd name="T50" fmla="*/ 8 w 91"/>
                <a:gd name="T51" fmla="*/ 82 h 95"/>
                <a:gd name="T52" fmla="*/ 9 w 91"/>
                <a:gd name="T53" fmla="*/ 76 h 95"/>
                <a:gd name="T54" fmla="*/ 10 w 91"/>
                <a:gd name="T55" fmla="*/ 74 h 95"/>
                <a:gd name="T56" fmla="*/ 9 w 91"/>
                <a:gd name="T57" fmla="*/ 73 h 95"/>
                <a:gd name="T58" fmla="*/ 8 w 91"/>
                <a:gd name="T59" fmla="*/ 71 h 95"/>
                <a:gd name="T60" fmla="*/ 9 w 91"/>
                <a:gd name="T61" fmla="*/ 63 h 95"/>
                <a:gd name="T62" fmla="*/ 6 w 91"/>
                <a:gd name="T63" fmla="*/ 62 h 95"/>
                <a:gd name="T64" fmla="*/ 0 w 91"/>
                <a:gd name="T65" fmla="*/ 57 h 95"/>
                <a:gd name="T66" fmla="*/ 0 w 91"/>
                <a:gd name="T67" fmla="*/ 56 h 95"/>
                <a:gd name="T68" fmla="*/ 7 w 91"/>
                <a:gd name="T69" fmla="*/ 48 h 95"/>
                <a:gd name="T70" fmla="*/ 11 w 91"/>
                <a:gd name="T71" fmla="*/ 43 h 95"/>
                <a:gd name="T72" fmla="*/ 11 w 91"/>
                <a:gd name="T73" fmla="*/ 42 h 95"/>
                <a:gd name="T74" fmla="*/ 11 w 91"/>
                <a:gd name="T75" fmla="*/ 39 h 95"/>
                <a:gd name="T76" fmla="*/ 51 w 91"/>
                <a:gd name="T77" fmla="*/ 0 h 95"/>
                <a:gd name="T78" fmla="*/ 91 w 91"/>
                <a:gd name="T79" fmla="*/ 39 h 95"/>
                <a:gd name="T80" fmla="*/ 76 w 91"/>
                <a:gd name="T81" fmla="*/ 71 h 95"/>
                <a:gd name="T82" fmla="*/ 76 w 91"/>
                <a:gd name="T83" fmla="*/ 71 h 95"/>
                <a:gd name="T84" fmla="*/ 75 w 91"/>
                <a:gd name="T85" fmla="*/ 75 h 95"/>
                <a:gd name="T86" fmla="*/ 75 w 91"/>
                <a:gd name="T87" fmla="*/ 94 h 95"/>
                <a:gd name="T88" fmla="*/ 73 w 91"/>
                <a:gd name="T8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95">
                  <a:moveTo>
                    <a:pt x="73" y="95"/>
                  </a:moveTo>
                  <a:cubicBezTo>
                    <a:pt x="72" y="95"/>
                    <a:pt x="72" y="94"/>
                    <a:pt x="72" y="94"/>
                  </a:cubicBezTo>
                  <a:cubicBezTo>
                    <a:pt x="72" y="75"/>
                    <a:pt x="72" y="75"/>
                    <a:pt x="72" y="75"/>
                  </a:cubicBezTo>
                  <a:cubicBezTo>
                    <a:pt x="72" y="70"/>
                    <a:pt x="74" y="69"/>
                    <a:pt x="74" y="68"/>
                  </a:cubicBezTo>
                  <a:cubicBezTo>
                    <a:pt x="83" y="61"/>
                    <a:pt x="88" y="51"/>
                    <a:pt x="88" y="39"/>
                  </a:cubicBezTo>
                  <a:cubicBezTo>
                    <a:pt x="88" y="19"/>
                    <a:pt x="71" y="3"/>
                    <a:pt x="51" y="3"/>
                  </a:cubicBezTo>
                  <a:cubicBezTo>
                    <a:pt x="30" y="3"/>
                    <a:pt x="14" y="19"/>
                    <a:pt x="14" y="39"/>
                  </a:cubicBezTo>
                  <a:cubicBezTo>
                    <a:pt x="14" y="40"/>
                    <a:pt x="14" y="41"/>
                    <a:pt x="14" y="42"/>
                  </a:cubicBezTo>
                  <a:cubicBezTo>
                    <a:pt x="14" y="43"/>
                    <a:pt x="14" y="43"/>
                    <a:pt x="14" y="43"/>
                  </a:cubicBezTo>
                  <a:cubicBezTo>
                    <a:pt x="14" y="44"/>
                    <a:pt x="14" y="44"/>
                    <a:pt x="14" y="44"/>
                  </a:cubicBezTo>
                  <a:cubicBezTo>
                    <a:pt x="13" y="46"/>
                    <a:pt x="11" y="48"/>
                    <a:pt x="9" y="50"/>
                  </a:cubicBezTo>
                  <a:cubicBezTo>
                    <a:pt x="7" y="52"/>
                    <a:pt x="5" y="54"/>
                    <a:pt x="3" y="57"/>
                  </a:cubicBezTo>
                  <a:cubicBezTo>
                    <a:pt x="4" y="58"/>
                    <a:pt x="6" y="58"/>
                    <a:pt x="7" y="59"/>
                  </a:cubicBezTo>
                  <a:cubicBezTo>
                    <a:pt x="9" y="60"/>
                    <a:pt x="11" y="60"/>
                    <a:pt x="12" y="61"/>
                  </a:cubicBezTo>
                  <a:cubicBezTo>
                    <a:pt x="12" y="62"/>
                    <a:pt x="12" y="62"/>
                    <a:pt x="12" y="63"/>
                  </a:cubicBezTo>
                  <a:cubicBezTo>
                    <a:pt x="10" y="67"/>
                    <a:pt x="11" y="67"/>
                    <a:pt x="11" y="70"/>
                  </a:cubicBezTo>
                  <a:cubicBezTo>
                    <a:pt x="11" y="71"/>
                    <a:pt x="11" y="71"/>
                    <a:pt x="12" y="71"/>
                  </a:cubicBezTo>
                  <a:cubicBezTo>
                    <a:pt x="12" y="72"/>
                    <a:pt x="13" y="73"/>
                    <a:pt x="13" y="74"/>
                  </a:cubicBezTo>
                  <a:cubicBezTo>
                    <a:pt x="13" y="75"/>
                    <a:pt x="12" y="76"/>
                    <a:pt x="12" y="77"/>
                  </a:cubicBezTo>
                  <a:cubicBezTo>
                    <a:pt x="11" y="79"/>
                    <a:pt x="11" y="80"/>
                    <a:pt x="11" y="81"/>
                  </a:cubicBezTo>
                  <a:cubicBezTo>
                    <a:pt x="12" y="87"/>
                    <a:pt x="22" y="87"/>
                    <a:pt x="33" y="87"/>
                  </a:cubicBezTo>
                  <a:cubicBezTo>
                    <a:pt x="34" y="87"/>
                    <a:pt x="34" y="87"/>
                    <a:pt x="34" y="87"/>
                  </a:cubicBezTo>
                  <a:cubicBezTo>
                    <a:pt x="35" y="87"/>
                    <a:pt x="36" y="87"/>
                    <a:pt x="36" y="88"/>
                  </a:cubicBezTo>
                  <a:cubicBezTo>
                    <a:pt x="36" y="89"/>
                    <a:pt x="35" y="90"/>
                    <a:pt x="34" y="90"/>
                  </a:cubicBezTo>
                  <a:cubicBezTo>
                    <a:pt x="33" y="90"/>
                    <a:pt x="33" y="90"/>
                    <a:pt x="33" y="90"/>
                  </a:cubicBezTo>
                  <a:cubicBezTo>
                    <a:pt x="20" y="89"/>
                    <a:pt x="9" y="90"/>
                    <a:pt x="8" y="82"/>
                  </a:cubicBezTo>
                  <a:cubicBezTo>
                    <a:pt x="8" y="80"/>
                    <a:pt x="8" y="78"/>
                    <a:pt x="9" y="76"/>
                  </a:cubicBezTo>
                  <a:cubicBezTo>
                    <a:pt x="9" y="75"/>
                    <a:pt x="10" y="74"/>
                    <a:pt x="10" y="74"/>
                  </a:cubicBezTo>
                  <a:cubicBezTo>
                    <a:pt x="10" y="74"/>
                    <a:pt x="10" y="74"/>
                    <a:pt x="9" y="73"/>
                  </a:cubicBezTo>
                  <a:cubicBezTo>
                    <a:pt x="9" y="73"/>
                    <a:pt x="8" y="72"/>
                    <a:pt x="8" y="71"/>
                  </a:cubicBezTo>
                  <a:cubicBezTo>
                    <a:pt x="8" y="68"/>
                    <a:pt x="7" y="67"/>
                    <a:pt x="9" y="63"/>
                  </a:cubicBezTo>
                  <a:cubicBezTo>
                    <a:pt x="8" y="62"/>
                    <a:pt x="7" y="62"/>
                    <a:pt x="6" y="62"/>
                  </a:cubicBezTo>
                  <a:cubicBezTo>
                    <a:pt x="4" y="61"/>
                    <a:pt x="1" y="60"/>
                    <a:pt x="0" y="57"/>
                  </a:cubicBezTo>
                  <a:cubicBezTo>
                    <a:pt x="0" y="56"/>
                    <a:pt x="0" y="56"/>
                    <a:pt x="0" y="56"/>
                  </a:cubicBezTo>
                  <a:cubicBezTo>
                    <a:pt x="2" y="53"/>
                    <a:pt x="4" y="50"/>
                    <a:pt x="7" y="48"/>
                  </a:cubicBezTo>
                  <a:cubicBezTo>
                    <a:pt x="8" y="46"/>
                    <a:pt x="10" y="45"/>
                    <a:pt x="11" y="43"/>
                  </a:cubicBezTo>
                  <a:cubicBezTo>
                    <a:pt x="11" y="42"/>
                    <a:pt x="11" y="42"/>
                    <a:pt x="11" y="42"/>
                  </a:cubicBezTo>
                  <a:cubicBezTo>
                    <a:pt x="11" y="41"/>
                    <a:pt x="11" y="40"/>
                    <a:pt x="11" y="39"/>
                  </a:cubicBezTo>
                  <a:cubicBezTo>
                    <a:pt x="11" y="17"/>
                    <a:pt x="29" y="0"/>
                    <a:pt x="51" y="0"/>
                  </a:cubicBezTo>
                  <a:cubicBezTo>
                    <a:pt x="73" y="0"/>
                    <a:pt x="91" y="17"/>
                    <a:pt x="91" y="39"/>
                  </a:cubicBezTo>
                  <a:cubicBezTo>
                    <a:pt x="91" y="52"/>
                    <a:pt x="85" y="63"/>
                    <a:pt x="76" y="71"/>
                  </a:cubicBezTo>
                  <a:cubicBezTo>
                    <a:pt x="76" y="71"/>
                    <a:pt x="76" y="71"/>
                    <a:pt x="76" y="71"/>
                  </a:cubicBezTo>
                  <a:cubicBezTo>
                    <a:pt x="76" y="71"/>
                    <a:pt x="75" y="72"/>
                    <a:pt x="75" y="75"/>
                  </a:cubicBezTo>
                  <a:cubicBezTo>
                    <a:pt x="75" y="94"/>
                    <a:pt x="75" y="94"/>
                    <a:pt x="75" y="94"/>
                  </a:cubicBezTo>
                  <a:cubicBezTo>
                    <a:pt x="75" y="94"/>
                    <a:pt x="74" y="95"/>
                    <a:pt x="73" y="9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4" name="TextBox 23">
            <a:extLst>
              <a:ext uri="{FF2B5EF4-FFF2-40B4-BE49-F238E27FC236}">
                <a16:creationId xmlns:a16="http://schemas.microsoft.com/office/drawing/2014/main" id="{C1F6BD68-A0FB-ABD6-5818-79ADA2BAFAF0}"/>
              </a:ext>
            </a:extLst>
          </p:cNvPr>
          <p:cNvSpPr txBox="1"/>
          <p:nvPr/>
        </p:nvSpPr>
        <p:spPr>
          <a:xfrm>
            <a:off x="4283131" y="4737222"/>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dirty="0">
                <a:latin typeface="+mj-lt"/>
              </a:rPr>
              <a:t>AOMs tend to be used as long-term treatment</a:t>
            </a:r>
          </a:p>
        </p:txBody>
      </p:sp>
      <p:sp>
        <p:nvSpPr>
          <p:cNvPr id="25" name="TextBox 24">
            <a:extLst>
              <a:ext uri="{FF2B5EF4-FFF2-40B4-BE49-F238E27FC236}">
                <a16:creationId xmlns:a16="http://schemas.microsoft.com/office/drawing/2014/main" id="{BF7CE647-F606-EE83-3A02-25E1BA9A8F9C}"/>
              </a:ext>
            </a:extLst>
          </p:cNvPr>
          <p:cNvSpPr txBox="1"/>
          <p:nvPr/>
        </p:nvSpPr>
        <p:spPr>
          <a:xfrm>
            <a:off x="4283131" y="2858945"/>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AOMs affect pathophysiological pathways that lead to obesity</a:t>
            </a:r>
          </a:p>
        </p:txBody>
      </p:sp>
      <p:sp>
        <p:nvSpPr>
          <p:cNvPr id="26" name="TextBox 25">
            <a:extLst>
              <a:ext uri="{FF2B5EF4-FFF2-40B4-BE49-F238E27FC236}">
                <a16:creationId xmlns:a16="http://schemas.microsoft.com/office/drawing/2014/main" id="{06961E52-2CDC-582B-C60E-EF9064F54BAB}"/>
              </a:ext>
            </a:extLst>
          </p:cNvPr>
          <p:cNvSpPr txBox="1"/>
          <p:nvPr/>
        </p:nvSpPr>
        <p:spPr>
          <a:xfrm>
            <a:off x="4283131" y="3485037"/>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Treatments benefit both weight and weight-related complications</a:t>
            </a:r>
          </a:p>
        </p:txBody>
      </p:sp>
      <p:sp>
        <p:nvSpPr>
          <p:cNvPr id="27" name="TextBox 26">
            <a:extLst>
              <a:ext uri="{FF2B5EF4-FFF2-40B4-BE49-F238E27FC236}">
                <a16:creationId xmlns:a16="http://schemas.microsoft.com/office/drawing/2014/main" id="{3C3AD0C9-18D7-B1BF-B974-6BD3839560BA}"/>
              </a:ext>
            </a:extLst>
          </p:cNvPr>
          <p:cNvSpPr txBox="1"/>
          <p:nvPr/>
        </p:nvSpPr>
        <p:spPr>
          <a:xfrm>
            <a:off x="4283131" y="4111129"/>
            <a:ext cx="6303758" cy="464331"/>
          </a:xfrm>
          <a:prstGeom prst="rect">
            <a:avLst/>
          </a:prstGeom>
          <a:solidFill>
            <a:schemeClr val="accent5">
              <a:lumMod val="20000"/>
              <a:lumOff val="80000"/>
            </a:schemeClr>
          </a:solidFill>
        </p:spPr>
        <p:txBody>
          <a:bodyPr wrap="square" tIns="108000" bIns="108000">
            <a:spAutoFit/>
          </a:bodyPr>
          <a:lstStyle/>
          <a:p>
            <a:pPr marL="0" lvl="1" algn="ctr"/>
            <a:r>
              <a:rPr lang="en-US" sz="1600">
                <a:latin typeface="+mj-lt"/>
              </a:rPr>
              <a:t>Expect heterogeneity in weight loss response</a:t>
            </a:r>
            <a:endParaRPr lang="en-US" sz="1400"/>
          </a:p>
        </p:txBody>
      </p:sp>
      <p:sp>
        <p:nvSpPr>
          <p:cNvPr id="36" name="Rectangle: Rounded Corners 35">
            <a:extLst>
              <a:ext uri="{FF2B5EF4-FFF2-40B4-BE49-F238E27FC236}">
                <a16:creationId xmlns:a16="http://schemas.microsoft.com/office/drawing/2014/main" id="{81B0B563-D42C-745F-6353-EF723ED6B603}"/>
              </a:ext>
            </a:extLst>
          </p:cNvPr>
          <p:cNvSpPr/>
          <p:nvPr/>
        </p:nvSpPr>
        <p:spPr>
          <a:xfrm>
            <a:off x="1605110" y="2858945"/>
            <a:ext cx="2690586" cy="2342608"/>
          </a:xfrm>
          <a:prstGeom prst="roundRect">
            <a:avLst>
              <a:gd name="adj" fmla="val 0"/>
            </a:avLst>
          </a:prstGeom>
          <a:solidFill>
            <a:schemeClr val="bg1">
              <a:lumMod val="85000"/>
            </a:schemeClr>
          </a:solidFill>
          <a:ln>
            <a:solidFill>
              <a:schemeClr val="bg1">
                <a:lumMod val="95000"/>
              </a:schemeClr>
            </a:solidFill>
          </a:ln>
          <a:effectLst/>
        </p:spPr>
        <p:txBody>
          <a:bodyPr wrap="square" lIns="396000" bIns="46800">
            <a:noAutofit/>
          </a:bodyPr>
          <a:lstStyle/>
          <a:p>
            <a:endParaRPr lang="en-US" altLang="en-US" sz="2000" noProof="1">
              <a:solidFill>
                <a:schemeClr val="tx1"/>
              </a:solidFill>
              <a:latin typeface="+mj-lt"/>
            </a:endParaRPr>
          </a:p>
        </p:txBody>
      </p:sp>
      <p:sp>
        <p:nvSpPr>
          <p:cNvPr id="7" name="TextBox 6">
            <a:extLst>
              <a:ext uri="{FF2B5EF4-FFF2-40B4-BE49-F238E27FC236}">
                <a16:creationId xmlns:a16="http://schemas.microsoft.com/office/drawing/2014/main" id="{D258CBAA-2210-09D6-4CC6-AE9AD984081B}"/>
              </a:ext>
            </a:extLst>
          </p:cNvPr>
          <p:cNvSpPr txBox="1"/>
          <p:nvPr/>
        </p:nvSpPr>
        <p:spPr>
          <a:xfrm>
            <a:off x="1605110" y="3086543"/>
            <a:ext cx="2690586" cy="646331"/>
          </a:xfrm>
          <a:prstGeom prst="rect">
            <a:avLst/>
          </a:prstGeom>
          <a:noFill/>
        </p:spPr>
        <p:txBody>
          <a:bodyPr wrap="square">
            <a:spAutoFit/>
          </a:bodyPr>
          <a:lstStyle/>
          <a:p>
            <a:pPr algn="ctr"/>
            <a:r>
              <a:rPr lang="en-US">
                <a:latin typeface="+mj-lt"/>
              </a:rPr>
              <a:t>Principles of obesity pharmacotherapy</a:t>
            </a:r>
            <a:r>
              <a:rPr lang="en-US" baseline="30000">
                <a:latin typeface="+mj-lt"/>
              </a:rPr>
              <a:t>2</a:t>
            </a:r>
          </a:p>
        </p:txBody>
      </p:sp>
      <p:grpSp>
        <p:nvGrpSpPr>
          <p:cNvPr id="20" name="Group 19">
            <a:extLst>
              <a:ext uri="{FF2B5EF4-FFF2-40B4-BE49-F238E27FC236}">
                <a16:creationId xmlns:a16="http://schemas.microsoft.com/office/drawing/2014/main" id="{B99B7755-9F9C-A57E-2E1C-562EBAEDD59B}"/>
              </a:ext>
            </a:extLst>
          </p:cNvPr>
          <p:cNvGrpSpPr/>
          <p:nvPr/>
        </p:nvGrpSpPr>
        <p:grpSpPr>
          <a:xfrm>
            <a:off x="2643279" y="3797865"/>
            <a:ext cx="614247" cy="1117568"/>
            <a:chOff x="-2116458" y="3653464"/>
            <a:chExt cx="430211" cy="782730"/>
          </a:xfrm>
          <a:solidFill>
            <a:schemeClr val="tx1"/>
          </a:solidFill>
        </p:grpSpPr>
        <p:sp>
          <p:nvSpPr>
            <p:cNvPr id="21" name="Freeform 110">
              <a:extLst>
                <a:ext uri="{FF2B5EF4-FFF2-40B4-BE49-F238E27FC236}">
                  <a16:creationId xmlns:a16="http://schemas.microsoft.com/office/drawing/2014/main" id="{95631799-7DCB-28F3-9D6F-8AFF5DDE8F97}"/>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1">
              <a:extLst>
                <a:ext uri="{FF2B5EF4-FFF2-40B4-BE49-F238E27FC236}">
                  <a16:creationId xmlns:a16="http://schemas.microsoft.com/office/drawing/2014/main" id="{7DD24CE0-D3E9-85F5-13D3-B653865891B6}"/>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Rectangle: Rounded Corners 52">
            <a:extLst>
              <a:ext uri="{FF2B5EF4-FFF2-40B4-BE49-F238E27FC236}">
                <a16:creationId xmlns:a16="http://schemas.microsoft.com/office/drawing/2014/main" id="{70629FD8-885F-3C4B-C58B-86A41D7E72DA}"/>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2, 3 &amp; 6 for </a:t>
            </a:r>
            <a:br>
              <a:rPr lang="en-US" sz="1000" dirty="0">
                <a:solidFill>
                  <a:schemeClr val="tx1"/>
                </a:solidFill>
              </a:rPr>
            </a:br>
            <a:r>
              <a:rPr lang="en-US" sz="1000" dirty="0">
                <a:solidFill>
                  <a:schemeClr val="tx1"/>
                </a:solidFill>
              </a:rPr>
              <a:t>more disease state information</a:t>
            </a:r>
          </a:p>
        </p:txBody>
      </p:sp>
      <p:grpSp>
        <p:nvGrpSpPr>
          <p:cNvPr id="44" name="Group 43">
            <a:extLst>
              <a:ext uri="{FF2B5EF4-FFF2-40B4-BE49-F238E27FC236}">
                <a16:creationId xmlns:a16="http://schemas.microsoft.com/office/drawing/2014/main" id="{12CFCA43-97E2-69C6-E2EC-61FFB39F2729}"/>
              </a:ext>
            </a:extLst>
          </p:cNvPr>
          <p:cNvGrpSpPr/>
          <p:nvPr/>
        </p:nvGrpSpPr>
        <p:grpSpPr>
          <a:xfrm>
            <a:off x="9644288" y="6290032"/>
            <a:ext cx="225714" cy="278500"/>
            <a:chOff x="-5907786" y="1844679"/>
            <a:chExt cx="493644" cy="609089"/>
          </a:xfrm>
        </p:grpSpPr>
        <p:sp>
          <p:nvSpPr>
            <p:cNvPr id="45" name="Freeform 256">
              <a:extLst>
                <a:ext uri="{FF2B5EF4-FFF2-40B4-BE49-F238E27FC236}">
                  <a16:creationId xmlns:a16="http://schemas.microsoft.com/office/drawing/2014/main" id="{CC241675-5A49-9B48-85BF-FD2332C007FB}"/>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7">
              <a:extLst>
                <a:ext uri="{FF2B5EF4-FFF2-40B4-BE49-F238E27FC236}">
                  <a16:creationId xmlns:a16="http://schemas.microsoft.com/office/drawing/2014/main" id="{B18E3218-F055-C81D-0AC8-E81332574065}"/>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8">
              <a:extLst>
                <a:ext uri="{FF2B5EF4-FFF2-40B4-BE49-F238E27FC236}">
                  <a16:creationId xmlns:a16="http://schemas.microsoft.com/office/drawing/2014/main" id="{4A8075B3-59D6-F90B-8B37-FD25ED26AA73}"/>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9">
              <a:extLst>
                <a:ext uri="{FF2B5EF4-FFF2-40B4-BE49-F238E27FC236}">
                  <a16:creationId xmlns:a16="http://schemas.microsoft.com/office/drawing/2014/main" id="{C385999B-7AF7-FA1F-6665-FC418413A70C}"/>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0">
              <a:extLst>
                <a:ext uri="{FF2B5EF4-FFF2-40B4-BE49-F238E27FC236}">
                  <a16:creationId xmlns:a16="http://schemas.microsoft.com/office/drawing/2014/main" id="{8979C646-8ED6-9B3C-2921-069B29559832}"/>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1">
              <a:extLst>
                <a:ext uri="{FF2B5EF4-FFF2-40B4-BE49-F238E27FC236}">
                  <a16:creationId xmlns:a16="http://schemas.microsoft.com/office/drawing/2014/main" id="{72516C73-D61C-27AB-C772-12DB569CD6AB}"/>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2">
              <a:extLst>
                <a:ext uri="{FF2B5EF4-FFF2-40B4-BE49-F238E27FC236}">
                  <a16:creationId xmlns:a16="http://schemas.microsoft.com/office/drawing/2014/main" id="{FC3355B3-D2FC-75B3-E7C7-46433DBE4035}"/>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63">
              <a:extLst>
                <a:ext uri="{FF2B5EF4-FFF2-40B4-BE49-F238E27FC236}">
                  <a16:creationId xmlns:a16="http://schemas.microsoft.com/office/drawing/2014/main" id="{918A8D10-0A59-6A0E-719B-F0362035892A}"/>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a:extLst>
              <a:ext uri="{FF2B5EF4-FFF2-40B4-BE49-F238E27FC236}">
                <a16:creationId xmlns:a16="http://schemas.microsoft.com/office/drawing/2014/main" id="{AE48D07C-E9B3-7B6F-0D77-39F44481AB31}"/>
              </a:ext>
            </a:extLst>
          </p:cNvPr>
          <p:cNvSpPr txBox="1"/>
          <p:nvPr/>
        </p:nvSpPr>
        <p:spPr>
          <a:xfrm>
            <a:off x="357732" y="5948514"/>
            <a:ext cx="8141375" cy="707886"/>
          </a:xfrm>
          <a:prstGeom prst="rect">
            <a:avLst/>
          </a:prstGeom>
          <a:noFill/>
        </p:spPr>
        <p:txBody>
          <a:bodyPr wrap="square" anchor="b">
            <a:spAutoFit/>
          </a:bodyPr>
          <a:lstStyle/>
          <a:p>
            <a:pPr marL="0" indent="0">
              <a:buNone/>
            </a:pPr>
            <a:r>
              <a:rPr lang="en-GB" sz="1000"/>
              <a:t>AOMs, anti-obesity medications.</a:t>
            </a:r>
            <a:br>
              <a:rPr lang="en-GB" sz="1000"/>
            </a:br>
            <a:r>
              <a:rPr lang="en-GB" sz="1000"/>
              <a:t>1. </a:t>
            </a:r>
            <a:r>
              <a:rPr lang="en-GB" sz="1000" err="1"/>
              <a:t>Chakhtoura</a:t>
            </a:r>
            <a:r>
              <a:rPr lang="en-GB" sz="1000"/>
              <a:t> M et al. </a:t>
            </a:r>
            <a:r>
              <a:rPr lang="en-GB" sz="1000" err="1"/>
              <a:t>eClinicalMedicine</a:t>
            </a:r>
            <a:r>
              <a:rPr lang="en-GB" sz="1000"/>
              <a:t>. 2023;58:101882; 2. </a:t>
            </a:r>
            <a:r>
              <a:rPr lang="en-US" sz="1000" err="1"/>
              <a:t>Tchang</a:t>
            </a:r>
            <a:r>
              <a:rPr lang="en-US" sz="1000"/>
              <a:t> BG et al. Pharmacologic treatment of overweight and obesity in adults. In: Feingold KR, </a:t>
            </a:r>
            <a:r>
              <a:rPr lang="en-US" sz="1000" err="1"/>
              <a:t>Anawalt</a:t>
            </a:r>
            <a:r>
              <a:rPr lang="en-US" sz="1000"/>
              <a:t> B, Blackman MR, et al., eds. </a:t>
            </a:r>
            <a:r>
              <a:rPr lang="en-US" sz="1000" err="1"/>
              <a:t>Endotext</a:t>
            </a:r>
            <a:r>
              <a:rPr lang="en-US" sz="1000"/>
              <a:t> [Internet]. South Dartmouth (MA): MDText.com, Inc.; 2000. Available from: https://www.ncbi.nlm.nih.gov/books/NBK279038/</a:t>
            </a:r>
            <a:r>
              <a:rPr lang="en-GB" sz="1000"/>
              <a:t>.</a:t>
            </a:r>
            <a:endParaRPr lang="en-US" sz="1000"/>
          </a:p>
        </p:txBody>
      </p:sp>
      <p:sp>
        <p:nvSpPr>
          <p:cNvPr id="3" name="Rectangle 2">
            <a:hlinkClick r:id="rId3"/>
            <a:extLst>
              <a:ext uri="{FF2B5EF4-FFF2-40B4-BE49-F238E27FC236}">
                <a16:creationId xmlns:a16="http://schemas.microsoft.com/office/drawing/2014/main" id="{12910A67-BB99-0D6E-D9F4-B89FCDBAD080}"/>
              </a:ext>
            </a:extLst>
          </p:cNvPr>
          <p:cNvSpPr/>
          <p:nvPr/>
        </p:nvSpPr>
        <p:spPr>
          <a:xfrm>
            <a:off x="9527620" y="6255084"/>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59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24" y="266234"/>
            <a:ext cx="11679698" cy="687298"/>
          </a:xfrm>
        </p:spPr>
        <p:txBody>
          <a:bodyPr>
            <a:noAutofit/>
          </a:bodyPr>
          <a:lstStyle/>
          <a:p>
            <a:r>
              <a:rPr lang="en-US" dirty="0"/>
              <a:t>Goals of FDA indication of anti-obesity medications</a:t>
            </a:r>
          </a:p>
        </p:txBody>
      </p:sp>
      <p:grpSp>
        <p:nvGrpSpPr>
          <p:cNvPr id="110" name="Group 109">
            <a:extLst>
              <a:ext uri="{FF2B5EF4-FFF2-40B4-BE49-F238E27FC236}">
                <a16:creationId xmlns:a16="http://schemas.microsoft.com/office/drawing/2014/main" id="{6E641EF0-4DD5-E3C2-FC63-89F57D336039}"/>
              </a:ext>
            </a:extLst>
          </p:cNvPr>
          <p:cNvGrpSpPr/>
          <p:nvPr/>
        </p:nvGrpSpPr>
        <p:grpSpPr>
          <a:xfrm>
            <a:off x="2503149" y="2607075"/>
            <a:ext cx="7383801" cy="2216076"/>
            <a:chOff x="2503149" y="2937663"/>
            <a:chExt cx="7383801" cy="2216076"/>
          </a:xfrm>
        </p:grpSpPr>
        <p:sp>
          <p:nvSpPr>
            <p:cNvPr id="95" name="Rectangle 94">
              <a:extLst>
                <a:ext uri="{FF2B5EF4-FFF2-40B4-BE49-F238E27FC236}">
                  <a16:creationId xmlns:a16="http://schemas.microsoft.com/office/drawing/2014/main" id="{24D5CC9D-E7F7-D360-8C4A-9FD7DA2B7B95}"/>
                </a:ext>
              </a:extLst>
            </p:cNvPr>
            <p:cNvSpPr/>
            <p:nvPr/>
          </p:nvSpPr>
          <p:spPr>
            <a:xfrm>
              <a:off x="6339227" y="2937663"/>
              <a:ext cx="3547723" cy="22160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70AB5B4-14BC-6AE6-CDFD-7AE39FF1B100}"/>
                </a:ext>
              </a:extLst>
            </p:cNvPr>
            <p:cNvSpPr/>
            <p:nvPr/>
          </p:nvSpPr>
          <p:spPr>
            <a:xfrm>
              <a:off x="2503149" y="2937663"/>
              <a:ext cx="3547723" cy="22160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8E4537D-16EF-3827-8196-684429A8EB2D}"/>
                </a:ext>
              </a:extLst>
            </p:cNvPr>
            <p:cNvGrpSpPr/>
            <p:nvPr/>
          </p:nvGrpSpPr>
          <p:grpSpPr>
            <a:xfrm>
              <a:off x="3969887" y="3699660"/>
              <a:ext cx="614247" cy="1117568"/>
              <a:chOff x="-2116458" y="3653464"/>
              <a:chExt cx="430211" cy="782730"/>
            </a:xfrm>
            <a:solidFill>
              <a:schemeClr val="tx1"/>
            </a:solidFill>
          </p:grpSpPr>
          <p:sp>
            <p:nvSpPr>
              <p:cNvPr id="27" name="Freeform 110">
                <a:extLst>
                  <a:ext uri="{FF2B5EF4-FFF2-40B4-BE49-F238E27FC236}">
                    <a16:creationId xmlns:a16="http://schemas.microsoft.com/office/drawing/2014/main" id="{2025FBB7-2D6D-2876-133C-EFB84E01AB5E}"/>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28" name="Freeform 111">
                <a:extLst>
                  <a:ext uri="{FF2B5EF4-FFF2-40B4-BE49-F238E27FC236}">
                    <a16:creationId xmlns:a16="http://schemas.microsoft.com/office/drawing/2014/main" id="{DCF9F3FB-1650-BC22-D692-29468DA547C3}"/>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32" name="TextBox 31">
              <a:extLst>
                <a:ext uri="{FF2B5EF4-FFF2-40B4-BE49-F238E27FC236}">
                  <a16:creationId xmlns:a16="http://schemas.microsoft.com/office/drawing/2014/main" id="{6DB30FE0-878D-6576-5A2C-812132531068}"/>
                </a:ext>
              </a:extLst>
            </p:cNvPr>
            <p:cNvSpPr txBox="1"/>
            <p:nvPr/>
          </p:nvSpPr>
          <p:spPr>
            <a:xfrm>
              <a:off x="2786768" y="2994140"/>
              <a:ext cx="2980484" cy="369332"/>
            </a:xfrm>
            <a:prstGeom prst="rect">
              <a:avLst/>
            </a:prstGeom>
            <a:noFill/>
          </p:spPr>
          <p:txBody>
            <a:bodyPr wrap="square">
              <a:spAutoFit/>
            </a:bodyPr>
            <a:lstStyle/>
            <a:p>
              <a:pPr marL="0" lvl="2" algn="ctr">
                <a:spcBef>
                  <a:spcPts val="600"/>
                </a:spcBef>
              </a:pPr>
              <a:r>
                <a:rPr lang="en-US" spc="-50">
                  <a:latin typeface="+mj-lt"/>
                </a:rPr>
                <a:t>People with obesity</a:t>
              </a:r>
              <a:endParaRPr lang="en-US" spc="-50">
                <a:latin typeface="+mj-lt"/>
                <a:cs typeface="Calibri" panose="020F0502020204030204" pitchFamily="34" charset="0"/>
              </a:endParaRPr>
            </a:p>
          </p:txBody>
        </p:sp>
        <p:sp>
          <p:nvSpPr>
            <p:cNvPr id="34" name="TextBox 33">
              <a:extLst>
                <a:ext uri="{FF2B5EF4-FFF2-40B4-BE49-F238E27FC236}">
                  <a16:creationId xmlns:a16="http://schemas.microsoft.com/office/drawing/2014/main" id="{DA02D471-0C6F-8BBC-C66F-E0DB05CA7E90}"/>
                </a:ext>
              </a:extLst>
            </p:cNvPr>
            <p:cNvSpPr txBox="1"/>
            <p:nvPr/>
          </p:nvSpPr>
          <p:spPr>
            <a:xfrm>
              <a:off x="6339227" y="2937663"/>
              <a:ext cx="3547723" cy="646331"/>
            </a:xfrm>
            <a:prstGeom prst="rect">
              <a:avLst/>
            </a:prstGeom>
            <a:noFill/>
          </p:spPr>
          <p:txBody>
            <a:bodyPr wrap="square" lIns="91440" tIns="45720" rIns="91440" bIns="45720" anchor="t">
              <a:spAutoFit/>
            </a:bodyPr>
            <a:lstStyle/>
            <a:p>
              <a:pPr marL="0" lvl="2" algn="ctr">
                <a:spcBef>
                  <a:spcPts val="600"/>
                </a:spcBef>
              </a:pPr>
              <a:r>
                <a:rPr lang="en-US" spc="-50">
                  <a:cs typeface="Calibri"/>
                </a:rPr>
                <a:t>People with overweight with </a:t>
              </a:r>
              <a:br>
                <a:rPr lang="en-US" spc="-50">
                  <a:cs typeface="Calibri"/>
                </a:rPr>
              </a:br>
              <a:r>
                <a:rPr lang="en-US" spc="-50">
                  <a:cs typeface="Times New Roman"/>
                </a:rPr>
                <a:t>≥1 </a:t>
              </a:r>
              <a:r>
                <a:rPr lang="en-US" spc="-50">
                  <a:cs typeface="Calibri"/>
                </a:rPr>
                <a:t>weight-related complication</a:t>
              </a:r>
            </a:p>
          </p:txBody>
        </p:sp>
        <p:grpSp>
          <p:nvGrpSpPr>
            <p:cNvPr id="89" name="Group 88">
              <a:extLst>
                <a:ext uri="{FF2B5EF4-FFF2-40B4-BE49-F238E27FC236}">
                  <a16:creationId xmlns:a16="http://schemas.microsoft.com/office/drawing/2014/main" id="{03E54D7E-8850-C1A7-AFB5-0EAD69E34F6E}"/>
                </a:ext>
              </a:extLst>
            </p:cNvPr>
            <p:cNvGrpSpPr/>
            <p:nvPr/>
          </p:nvGrpSpPr>
          <p:grpSpPr>
            <a:xfrm>
              <a:off x="7574147" y="3695659"/>
              <a:ext cx="1077883" cy="1258837"/>
              <a:chOff x="5128024" y="4268136"/>
              <a:chExt cx="1077883" cy="1258837"/>
            </a:xfrm>
          </p:grpSpPr>
          <p:sp>
            <p:nvSpPr>
              <p:cNvPr id="83" name="Oval 82">
                <a:extLst>
                  <a:ext uri="{FF2B5EF4-FFF2-40B4-BE49-F238E27FC236}">
                    <a16:creationId xmlns:a16="http://schemas.microsoft.com/office/drawing/2014/main" id="{82131164-2AFB-E8D3-DDED-948C832DDADF}"/>
                  </a:ext>
                </a:extLst>
              </p:cNvPr>
              <p:cNvSpPr/>
              <p:nvPr/>
            </p:nvSpPr>
            <p:spPr>
              <a:xfrm>
                <a:off x="5561828" y="5069773"/>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E304005-90C5-0EC1-92FB-1C1FE0630A87}"/>
                  </a:ext>
                </a:extLst>
              </p:cNvPr>
              <p:cNvGrpSpPr/>
              <p:nvPr/>
            </p:nvGrpSpPr>
            <p:grpSpPr>
              <a:xfrm>
                <a:off x="5668109" y="5115672"/>
                <a:ext cx="237907" cy="362536"/>
                <a:chOff x="950880" y="1066768"/>
                <a:chExt cx="237907" cy="362536"/>
              </a:xfrm>
            </p:grpSpPr>
            <p:sp>
              <p:nvSpPr>
                <p:cNvPr id="67" name="Freeform: Shape 66">
                  <a:extLst>
                    <a:ext uri="{FF2B5EF4-FFF2-40B4-BE49-F238E27FC236}">
                      <a16:creationId xmlns:a16="http://schemas.microsoft.com/office/drawing/2014/main" id="{53E063D9-3472-E644-0E72-CCB8C48F7040}"/>
                    </a:ext>
                  </a:extLst>
                </p:cNvPr>
                <p:cNvSpPr/>
                <p:nvPr/>
              </p:nvSpPr>
              <p:spPr>
                <a:xfrm>
                  <a:off x="1079944" y="1135892"/>
                  <a:ext cx="103042" cy="2862"/>
                </a:xfrm>
                <a:custGeom>
                  <a:avLst/>
                  <a:gdLst>
                    <a:gd name="connsiteX0" fmla="*/ 0 w 137388"/>
                    <a:gd name="connsiteY0" fmla="*/ 2481 h 3816"/>
                    <a:gd name="connsiteX1" fmla="*/ 119147 w 137388"/>
                    <a:gd name="connsiteY1" fmla="*/ 2481 h 3816"/>
                    <a:gd name="connsiteX2" fmla="*/ 140251 w 137388"/>
                    <a:gd name="connsiteY2" fmla="*/ 0 h 3816"/>
                  </a:gdLst>
                  <a:ahLst/>
                  <a:cxnLst>
                    <a:cxn ang="0">
                      <a:pos x="connsiteX0" y="connsiteY0"/>
                    </a:cxn>
                    <a:cxn ang="0">
                      <a:pos x="connsiteX1" y="connsiteY1"/>
                    </a:cxn>
                    <a:cxn ang="0">
                      <a:pos x="connsiteX2" y="connsiteY2"/>
                    </a:cxn>
                  </a:cxnLst>
                  <a:rect l="l" t="t" r="r" b="b"/>
                  <a:pathLst>
                    <a:path w="137388" h="3816">
                      <a:moveTo>
                        <a:pt x="0" y="2481"/>
                      </a:moveTo>
                      <a:cubicBezTo>
                        <a:pt x="0" y="2481"/>
                        <a:pt x="49498" y="10152"/>
                        <a:pt x="119147" y="2481"/>
                      </a:cubicBezTo>
                      <a:cubicBezTo>
                        <a:pt x="119147" y="2481"/>
                        <a:pt x="127008" y="1679"/>
                        <a:pt x="140251" y="0"/>
                      </a:cubicBezTo>
                    </a:path>
                  </a:pathLst>
                </a:custGeom>
                <a:noFill/>
                <a:ln w="11448" cap="rnd">
                  <a:solidFill>
                    <a:srgbClr val="344154"/>
                  </a:solidFill>
                  <a:prstDash val="solid"/>
                  <a:miter/>
                </a:ln>
              </p:spPr>
              <p:txBody>
                <a:bodyPr rtlCol="0" anchor="ctr"/>
                <a:lstStyle/>
                <a:p>
                  <a:pPr algn="ctr"/>
                  <a:endParaRPr lang="en-CA" sz="1350"/>
                </a:p>
              </p:txBody>
            </p:sp>
            <p:sp>
              <p:nvSpPr>
                <p:cNvPr id="68" name="Freeform: Shape 67">
                  <a:extLst>
                    <a:ext uri="{FF2B5EF4-FFF2-40B4-BE49-F238E27FC236}">
                      <a16:creationId xmlns:a16="http://schemas.microsoft.com/office/drawing/2014/main" id="{99258EC3-651A-52FF-39E4-D7F31A743327}"/>
                    </a:ext>
                  </a:extLst>
                </p:cNvPr>
                <p:cNvSpPr/>
                <p:nvPr/>
              </p:nvSpPr>
              <p:spPr>
                <a:xfrm>
                  <a:off x="1034213" y="1066768"/>
                  <a:ext cx="31485" cy="140252"/>
                </a:xfrm>
                <a:custGeom>
                  <a:avLst/>
                  <a:gdLst>
                    <a:gd name="connsiteX0" fmla="*/ 3157 w 41979"/>
                    <a:gd name="connsiteY0" fmla="*/ 190017 h 187001"/>
                    <a:gd name="connsiteX1" fmla="*/ 42618 w 41979"/>
                    <a:gd name="connsiteY1" fmla="*/ 32668 h 187001"/>
                    <a:gd name="connsiteX2" fmla="*/ 42618 w 41979"/>
                    <a:gd name="connsiteY2" fmla="*/ 0 h 187001"/>
                  </a:gdLst>
                  <a:ahLst/>
                  <a:cxnLst>
                    <a:cxn ang="0">
                      <a:pos x="connsiteX0" y="connsiteY0"/>
                    </a:cxn>
                    <a:cxn ang="0">
                      <a:pos x="connsiteX1" y="connsiteY1"/>
                    </a:cxn>
                    <a:cxn ang="0">
                      <a:pos x="connsiteX2" y="connsiteY2"/>
                    </a:cxn>
                  </a:cxnLst>
                  <a:rect l="l" t="t" r="r" b="b"/>
                  <a:pathLst>
                    <a:path w="41979" h="187001">
                      <a:moveTo>
                        <a:pt x="3157" y="190017"/>
                      </a:moveTo>
                      <a:cubicBezTo>
                        <a:pt x="3157" y="190017"/>
                        <a:pt x="-16574" y="84685"/>
                        <a:pt x="42618" y="32668"/>
                      </a:cubicBezTo>
                      <a:lnTo>
                        <a:pt x="42618" y="0"/>
                      </a:lnTo>
                    </a:path>
                  </a:pathLst>
                </a:custGeom>
                <a:noFill/>
                <a:ln w="11448" cap="rnd">
                  <a:solidFill>
                    <a:srgbClr val="344154"/>
                  </a:solidFill>
                  <a:prstDash val="solid"/>
                  <a:miter/>
                </a:ln>
              </p:spPr>
              <p:txBody>
                <a:bodyPr rtlCol="0" anchor="ctr"/>
                <a:lstStyle/>
                <a:p>
                  <a:pPr algn="ctr"/>
                  <a:endParaRPr lang="en-CA" sz="1350"/>
                </a:p>
              </p:txBody>
            </p:sp>
            <p:sp>
              <p:nvSpPr>
                <p:cNvPr id="69" name="Freeform: Shape 68">
                  <a:extLst>
                    <a:ext uri="{FF2B5EF4-FFF2-40B4-BE49-F238E27FC236}">
                      <a16:creationId xmlns:a16="http://schemas.microsoft.com/office/drawing/2014/main" id="{8018B04E-2F3B-873F-7410-F33E075E2189}"/>
                    </a:ext>
                  </a:extLst>
                </p:cNvPr>
                <p:cNvSpPr/>
                <p:nvPr/>
              </p:nvSpPr>
              <p:spPr>
                <a:xfrm>
                  <a:off x="1093854" y="1066769"/>
                  <a:ext cx="34347" cy="71557"/>
                </a:xfrm>
                <a:custGeom>
                  <a:avLst/>
                  <a:gdLst>
                    <a:gd name="connsiteX0" fmla="*/ 0 w 45796"/>
                    <a:gd name="connsiteY0" fmla="*/ 0 h 95409"/>
                    <a:gd name="connsiteX1" fmla="*/ 0 w 45796"/>
                    <a:gd name="connsiteY1" fmla="*/ 29424 h 95409"/>
                    <a:gd name="connsiteX2" fmla="*/ 47285 w 45796"/>
                    <a:gd name="connsiteY2" fmla="*/ 98042 h 95409"/>
                  </a:gdLst>
                  <a:ahLst/>
                  <a:cxnLst>
                    <a:cxn ang="0">
                      <a:pos x="connsiteX0" y="connsiteY0"/>
                    </a:cxn>
                    <a:cxn ang="0">
                      <a:pos x="connsiteX1" y="connsiteY1"/>
                    </a:cxn>
                    <a:cxn ang="0">
                      <a:pos x="connsiteX2" y="connsiteY2"/>
                    </a:cxn>
                  </a:cxnLst>
                  <a:rect l="l" t="t" r="r" b="b"/>
                  <a:pathLst>
                    <a:path w="45796" h="95409">
                      <a:moveTo>
                        <a:pt x="0" y="0"/>
                      </a:moveTo>
                      <a:lnTo>
                        <a:pt x="0" y="29424"/>
                      </a:lnTo>
                      <a:cubicBezTo>
                        <a:pt x="0" y="29424"/>
                        <a:pt x="47285" y="35721"/>
                        <a:pt x="47285" y="98042"/>
                      </a:cubicBezTo>
                    </a:path>
                  </a:pathLst>
                </a:custGeom>
                <a:noFill/>
                <a:ln w="11448" cap="rnd">
                  <a:solidFill>
                    <a:srgbClr val="344154"/>
                  </a:solidFill>
                  <a:prstDash val="solid"/>
                  <a:miter/>
                </a:ln>
              </p:spPr>
              <p:txBody>
                <a:bodyPr rtlCol="0" anchor="ctr"/>
                <a:lstStyle/>
                <a:p>
                  <a:pPr algn="ctr"/>
                  <a:endParaRPr lang="en-CA" sz="1350"/>
                </a:p>
              </p:txBody>
            </p:sp>
            <p:sp>
              <p:nvSpPr>
                <p:cNvPr id="70" name="Freeform: Shape 69">
                  <a:extLst>
                    <a:ext uri="{FF2B5EF4-FFF2-40B4-BE49-F238E27FC236}">
                      <a16:creationId xmlns:a16="http://schemas.microsoft.com/office/drawing/2014/main" id="{596CBAFD-5A48-495A-40AE-AB46DF8ED628}"/>
                    </a:ext>
                  </a:extLst>
                </p:cNvPr>
                <p:cNvSpPr/>
                <p:nvPr/>
              </p:nvSpPr>
              <p:spPr>
                <a:xfrm>
                  <a:off x="988428" y="1120179"/>
                  <a:ext cx="200359" cy="309125"/>
                </a:xfrm>
                <a:custGeom>
                  <a:avLst/>
                  <a:gdLst>
                    <a:gd name="connsiteX0" fmla="*/ 262273 w 267145"/>
                    <a:gd name="connsiteY0" fmla="*/ 64039 h 412166"/>
                    <a:gd name="connsiteX1" fmla="*/ 240748 w 267145"/>
                    <a:gd name="connsiteY1" fmla="*/ 66748 h 412166"/>
                    <a:gd name="connsiteX2" fmla="*/ 182930 w 267145"/>
                    <a:gd name="connsiteY2" fmla="*/ 70565 h 412166"/>
                    <a:gd name="connsiteX3" fmla="*/ 192700 w 267145"/>
                    <a:gd name="connsiteY3" fmla="*/ 136359 h 412166"/>
                    <a:gd name="connsiteX4" fmla="*/ 193006 w 267145"/>
                    <a:gd name="connsiteY4" fmla="*/ 136664 h 412166"/>
                    <a:gd name="connsiteX5" fmla="*/ 193006 w 267145"/>
                    <a:gd name="connsiteY5" fmla="*/ 136664 h 412166"/>
                    <a:gd name="connsiteX6" fmla="*/ 260364 w 267145"/>
                    <a:gd name="connsiteY6" fmla="*/ 210434 h 412166"/>
                    <a:gd name="connsiteX7" fmla="*/ 266814 w 267145"/>
                    <a:gd name="connsiteY7" fmla="*/ 296989 h 412166"/>
                    <a:gd name="connsiteX8" fmla="*/ 250556 w 267145"/>
                    <a:gd name="connsiteY8" fmla="*/ 361409 h 412166"/>
                    <a:gd name="connsiteX9" fmla="*/ 235825 w 267145"/>
                    <a:gd name="connsiteY9" fmla="*/ 390185 h 412166"/>
                    <a:gd name="connsiteX10" fmla="*/ 183770 w 267145"/>
                    <a:gd name="connsiteY10" fmla="*/ 412701 h 412166"/>
                    <a:gd name="connsiteX11" fmla="*/ 51991 w 267145"/>
                    <a:gd name="connsiteY11" fmla="*/ 337175 h 412166"/>
                    <a:gd name="connsiteX12" fmla="*/ 14781 w 267145"/>
                    <a:gd name="connsiteY12" fmla="*/ 288784 h 412166"/>
                    <a:gd name="connsiteX13" fmla="*/ 38977 w 267145"/>
                    <a:gd name="connsiteY13" fmla="*/ 141549 h 412166"/>
                    <a:gd name="connsiteX14" fmla="*/ 55922 w 267145"/>
                    <a:gd name="connsiteY14" fmla="*/ 125596 h 412166"/>
                    <a:gd name="connsiteX15" fmla="*/ 126372 w 267145"/>
                    <a:gd name="connsiteY15" fmla="*/ 106782 h 412166"/>
                    <a:gd name="connsiteX16" fmla="*/ 126792 w 267145"/>
                    <a:gd name="connsiteY16" fmla="*/ 106896 h 412166"/>
                    <a:gd name="connsiteX17" fmla="*/ 140073 w 267145"/>
                    <a:gd name="connsiteY17" fmla="*/ 67779 h 412166"/>
                    <a:gd name="connsiteX18" fmla="*/ 130532 w 267145"/>
                    <a:gd name="connsiteY18" fmla="*/ 66481 h 412166"/>
                    <a:gd name="connsiteX19" fmla="*/ 113358 w 267145"/>
                    <a:gd name="connsiteY19" fmla="*/ 43583 h 412166"/>
                    <a:gd name="connsiteX20" fmla="*/ 131219 w 267145"/>
                    <a:gd name="connsiteY20" fmla="*/ 0 h 4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145" h="412166">
                      <a:moveTo>
                        <a:pt x="262273" y="64039"/>
                      </a:moveTo>
                      <a:cubicBezTo>
                        <a:pt x="249717" y="65718"/>
                        <a:pt x="240748" y="66748"/>
                        <a:pt x="240748" y="66748"/>
                      </a:cubicBezTo>
                      <a:cubicBezTo>
                        <a:pt x="207928" y="69649"/>
                        <a:pt x="182930" y="70565"/>
                        <a:pt x="182930" y="70565"/>
                      </a:cubicBezTo>
                      <a:cubicBezTo>
                        <a:pt x="182625" y="109835"/>
                        <a:pt x="191746" y="133878"/>
                        <a:pt x="192700" y="136359"/>
                      </a:cubicBezTo>
                      <a:cubicBezTo>
                        <a:pt x="192777" y="136511"/>
                        <a:pt x="192853" y="136588"/>
                        <a:pt x="193006" y="136664"/>
                      </a:cubicBezTo>
                      <a:lnTo>
                        <a:pt x="193006" y="136664"/>
                      </a:lnTo>
                      <a:cubicBezTo>
                        <a:pt x="225330" y="150288"/>
                        <a:pt x="250060" y="177346"/>
                        <a:pt x="260364" y="210434"/>
                      </a:cubicBezTo>
                      <a:cubicBezTo>
                        <a:pt x="260364" y="210434"/>
                        <a:pt x="270898" y="248522"/>
                        <a:pt x="266814" y="296989"/>
                      </a:cubicBezTo>
                      <a:cubicBezTo>
                        <a:pt x="264944" y="319124"/>
                        <a:pt x="259029" y="340801"/>
                        <a:pt x="250556" y="361409"/>
                      </a:cubicBezTo>
                      <a:cubicBezTo>
                        <a:pt x="245595" y="373469"/>
                        <a:pt x="240519" y="382896"/>
                        <a:pt x="235825" y="390185"/>
                      </a:cubicBezTo>
                      <a:cubicBezTo>
                        <a:pt x="224605" y="407587"/>
                        <a:pt x="204111" y="416327"/>
                        <a:pt x="183770" y="412701"/>
                      </a:cubicBezTo>
                      <a:cubicBezTo>
                        <a:pt x="117823" y="400985"/>
                        <a:pt x="51991" y="337175"/>
                        <a:pt x="51991" y="337175"/>
                      </a:cubicBezTo>
                      <a:cubicBezTo>
                        <a:pt x="35275" y="320345"/>
                        <a:pt x="23254" y="304126"/>
                        <a:pt x="14781" y="288784"/>
                      </a:cubicBezTo>
                      <a:cubicBezTo>
                        <a:pt x="-12048" y="240278"/>
                        <a:pt x="-1400" y="179560"/>
                        <a:pt x="38977" y="141549"/>
                      </a:cubicBezTo>
                      <a:lnTo>
                        <a:pt x="55922" y="125596"/>
                      </a:lnTo>
                      <a:cubicBezTo>
                        <a:pt x="74737" y="107889"/>
                        <a:pt x="101222" y="100714"/>
                        <a:pt x="126372" y="106782"/>
                      </a:cubicBezTo>
                      <a:cubicBezTo>
                        <a:pt x="126677" y="106858"/>
                        <a:pt x="126792" y="106896"/>
                        <a:pt x="126792" y="106896"/>
                      </a:cubicBezTo>
                      <a:cubicBezTo>
                        <a:pt x="138355" y="87509"/>
                        <a:pt x="140073" y="67779"/>
                        <a:pt x="140073" y="67779"/>
                      </a:cubicBezTo>
                      <a:cubicBezTo>
                        <a:pt x="140073" y="67779"/>
                        <a:pt x="135989" y="67321"/>
                        <a:pt x="130532" y="66481"/>
                      </a:cubicBezTo>
                      <a:cubicBezTo>
                        <a:pt x="119579" y="64764"/>
                        <a:pt x="111832" y="54574"/>
                        <a:pt x="113358" y="43583"/>
                      </a:cubicBezTo>
                      <a:cubicBezTo>
                        <a:pt x="116793" y="18853"/>
                        <a:pt x="131219" y="0"/>
                        <a:pt x="131219" y="0"/>
                      </a:cubicBezTo>
                    </a:path>
                  </a:pathLst>
                </a:custGeom>
                <a:noFill/>
                <a:ln w="11448" cap="rnd">
                  <a:solidFill>
                    <a:srgbClr val="344154"/>
                  </a:solidFill>
                  <a:prstDash val="solid"/>
                  <a:miter/>
                </a:ln>
              </p:spPr>
              <p:txBody>
                <a:bodyPr rtlCol="0" anchor="ctr"/>
                <a:lstStyle/>
                <a:p>
                  <a:pPr algn="ctr"/>
                  <a:endParaRPr lang="en-CA" sz="1350"/>
                </a:p>
              </p:txBody>
            </p:sp>
            <p:sp>
              <p:nvSpPr>
                <p:cNvPr id="71" name="Freeform: Shape 70">
                  <a:extLst>
                    <a:ext uri="{FF2B5EF4-FFF2-40B4-BE49-F238E27FC236}">
                      <a16:creationId xmlns:a16="http://schemas.microsoft.com/office/drawing/2014/main" id="{C49F4C29-62D8-F0BE-C524-4E2EF154FEE6}"/>
                    </a:ext>
                  </a:extLst>
                </p:cNvPr>
                <p:cNvSpPr/>
                <p:nvPr/>
              </p:nvSpPr>
              <p:spPr>
                <a:xfrm>
                  <a:off x="950880" y="1108759"/>
                  <a:ext cx="37210" cy="183185"/>
                </a:xfrm>
                <a:custGeom>
                  <a:avLst/>
                  <a:gdLst>
                    <a:gd name="connsiteX0" fmla="*/ 50075 w 49612"/>
                    <a:gd name="connsiteY0" fmla="*/ 247109 h 244247"/>
                    <a:gd name="connsiteX1" fmla="*/ 18323 w 49612"/>
                    <a:gd name="connsiteY1" fmla="*/ 101210 h 244247"/>
                    <a:gd name="connsiteX2" fmla="*/ 26834 w 49612"/>
                    <a:gd name="connsiteY2" fmla="*/ 89227 h 244247"/>
                    <a:gd name="connsiteX3" fmla="*/ 46793 w 49612"/>
                    <a:gd name="connsiteY3" fmla="*/ 0 h 244247"/>
                  </a:gdLst>
                  <a:ahLst/>
                  <a:cxnLst>
                    <a:cxn ang="0">
                      <a:pos x="connsiteX0" y="connsiteY0"/>
                    </a:cxn>
                    <a:cxn ang="0">
                      <a:pos x="connsiteX1" y="connsiteY1"/>
                    </a:cxn>
                    <a:cxn ang="0">
                      <a:pos x="connsiteX2" y="connsiteY2"/>
                    </a:cxn>
                    <a:cxn ang="0">
                      <a:pos x="connsiteX3" y="connsiteY3"/>
                    </a:cxn>
                  </a:cxnLst>
                  <a:rect l="l" t="t" r="r" b="b"/>
                  <a:pathLst>
                    <a:path w="49612" h="244247">
                      <a:moveTo>
                        <a:pt x="50075" y="247109"/>
                      </a:moveTo>
                      <a:cubicBezTo>
                        <a:pt x="-30297" y="175514"/>
                        <a:pt x="7599" y="115178"/>
                        <a:pt x="18323" y="101210"/>
                      </a:cubicBezTo>
                      <a:cubicBezTo>
                        <a:pt x="21300" y="97317"/>
                        <a:pt x="24277" y="93386"/>
                        <a:pt x="26834" y="89227"/>
                      </a:cubicBezTo>
                      <a:cubicBezTo>
                        <a:pt x="54159" y="44384"/>
                        <a:pt x="46793" y="0"/>
                        <a:pt x="46793" y="0"/>
                      </a:cubicBezTo>
                    </a:path>
                  </a:pathLst>
                </a:custGeom>
                <a:noFill/>
                <a:ln w="11448" cap="rnd">
                  <a:solidFill>
                    <a:srgbClr val="344154"/>
                  </a:solidFill>
                  <a:prstDash val="solid"/>
                  <a:miter/>
                </a:ln>
              </p:spPr>
              <p:txBody>
                <a:bodyPr rtlCol="0" anchor="ctr"/>
                <a:lstStyle/>
                <a:p>
                  <a:pPr algn="ctr"/>
                  <a:endParaRPr lang="en-CA" sz="1350"/>
                </a:p>
              </p:txBody>
            </p:sp>
            <p:sp>
              <p:nvSpPr>
                <p:cNvPr id="72" name="Freeform: Shape 71">
                  <a:extLst>
                    <a:ext uri="{FF2B5EF4-FFF2-40B4-BE49-F238E27FC236}">
                      <a16:creationId xmlns:a16="http://schemas.microsoft.com/office/drawing/2014/main" id="{1B96EE48-E6E1-5F02-80EB-87E57518F0BA}"/>
                    </a:ext>
                  </a:extLst>
                </p:cNvPr>
                <p:cNvSpPr/>
                <p:nvPr/>
              </p:nvSpPr>
              <p:spPr>
                <a:xfrm>
                  <a:off x="1016701" y="1108729"/>
                  <a:ext cx="17174" cy="48659"/>
                </a:xfrm>
                <a:custGeom>
                  <a:avLst/>
                  <a:gdLst>
                    <a:gd name="connsiteX0" fmla="*/ 936 w 22898"/>
                    <a:gd name="connsiteY0" fmla="*/ 0 h 64878"/>
                    <a:gd name="connsiteX1" fmla="*/ 24903 w 22898"/>
                    <a:gd name="connsiteY1" fmla="*/ 65603 h 64878"/>
                  </a:gdLst>
                  <a:ahLst/>
                  <a:cxnLst>
                    <a:cxn ang="0">
                      <a:pos x="connsiteX0" y="connsiteY0"/>
                    </a:cxn>
                    <a:cxn ang="0">
                      <a:pos x="connsiteX1" y="connsiteY1"/>
                    </a:cxn>
                  </a:cxnLst>
                  <a:rect l="l" t="t" r="r" b="b"/>
                  <a:pathLst>
                    <a:path w="22898" h="64878">
                      <a:moveTo>
                        <a:pt x="936" y="0"/>
                      </a:moveTo>
                      <a:cubicBezTo>
                        <a:pt x="936" y="0"/>
                        <a:pt x="-7269" y="57055"/>
                        <a:pt x="24903" y="65603"/>
                      </a:cubicBezTo>
                    </a:path>
                  </a:pathLst>
                </a:custGeom>
                <a:noFill/>
                <a:ln w="11448" cap="rnd">
                  <a:solidFill>
                    <a:srgbClr val="344154"/>
                  </a:solidFill>
                  <a:prstDash val="solid"/>
                  <a:miter/>
                </a:ln>
              </p:spPr>
              <p:txBody>
                <a:bodyPr rtlCol="0" anchor="ctr"/>
                <a:lstStyle/>
                <a:p>
                  <a:pPr algn="ctr"/>
                  <a:endParaRPr lang="en-CA" sz="1350"/>
                </a:p>
              </p:txBody>
            </p:sp>
            <p:sp>
              <p:nvSpPr>
                <p:cNvPr id="73" name="Freeform: Shape 72">
                  <a:extLst>
                    <a:ext uri="{FF2B5EF4-FFF2-40B4-BE49-F238E27FC236}">
                      <a16:creationId xmlns:a16="http://schemas.microsoft.com/office/drawing/2014/main" id="{8398E0E2-77DC-E5A6-93D3-AF95E0A45AE4}"/>
                    </a:ext>
                  </a:extLst>
                </p:cNvPr>
                <p:cNvSpPr/>
                <p:nvPr/>
              </p:nvSpPr>
              <p:spPr>
                <a:xfrm>
                  <a:off x="1096689" y="1273997"/>
                  <a:ext cx="37210" cy="40072"/>
                </a:xfrm>
                <a:custGeom>
                  <a:avLst/>
                  <a:gdLst>
                    <a:gd name="connsiteX0" fmla="*/ 0 w 49612"/>
                    <a:gd name="connsiteY0" fmla="*/ 0 h 53429"/>
                    <a:gd name="connsiteX1" fmla="*/ 50338 w 49612"/>
                    <a:gd name="connsiteY1" fmla="*/ 55948 h 53429"/>
                  </a:gdLst>
                  <a:ahLst/>
                  <a:cxnLst>
                    <a:cxn ang="0">
                      <a:pos x="connsiteX0" y="connsiteY0"/>
                    </a:cxn>
                    <a:cxn ang="0">
                      <a:pos x="connsiteX1" y="connsiteY1"/>
                    </a:cxn>
                  </a:cxnLst>
                  <a:rect l="l" t="t" r="r" b="b"/>
                  <a:pathLst>
                    <a:path w="49612" h="53429">
                      <a:moveTo>
                        <a:pt x="0" y="0"/>
                      </a:moveTo>
                      <a:cubicBezTo>
                        <a:pt x="0" y="0"/>
                        <a:pt x="4809" y="33355"/>
                        <a:pt x="50338" y="55948"/>
                      </a:cubicBezTo>
                    </a:path>
                  </a:pathLst>
                </a:custGeom>
                <a:noFill/>
                <a:ln w="11448" cap="rnd">
                  <a:solidFill>
                    <a:srgbClr val="344154"/>
                  </a:solidFill>
                  <a:prstDash val="solid"/>
                  <a:miter/>
                </a:ln>
              </p:spPr>
              <p:txBody>
                <a:bodyPr rtlCol="0" anchor="ctr"/>
                <a:lstStyle/>
                <a:p>
                  <a:pPr algn="ctr"/>
                  <a:endParaRPr lang="en-CA" sz="1350"/>
                </a:p>
              </p:txBody>
            </p:sp>
            <p:sp>
              <p:nvSpPr>
                <p:cNvPr id="74" name="Freeform: Shape 73">
                  <a:extLst>
                    <a:ext uri="{FF2B5EF4-FFF2-40B4-BE49-F238E27FC236}">
                      <a16:creationId xmlns:a16="http://schemas.microsoft.com/office/drawing/2014/main" id="{9D967B3F-BC90-11DD-380B-803774B7809B}"/>
                    </a:ext>
                  </a:extLst>
                </p:cNvPr>
                <p:cNvSpPr/>
                <p:nvPr/>
              </p:nvSpPr>
              <p:spPr>
                <a:xfrm>
                  <a:off x="1063169" y="1200322"/>
                  <a:ext cx="20036" cy="108767"/>
                </a:xfrm>
                <a:custGeom>
                  <a:avLst/>
                  <a:gdLst>
                    <a:gd name="connsiteX0" fmla="*/ 27138 w 26714"/>
                    <a:gd name="connsiteY0" fmla="*/ 0 h 145021"/>
                    <a:gd name="connsiteX1" fmla="*/ 20612 w 26714"/>
                    <a:gd name="connsiteY1" fmla="*/ 145976 h 145021"/>
                  </a:gdLst>
                  <a:ahLst/>
                  <a:cxnLst>
                    <a:cxn ang="0">
                      <a:pos x="connsiteX0" y="connsiteY0"/>
                    </a:cxn>
                    <a:cxn ang="0">
                      <a:pos x="connsiteX1" y="connsiteY1"/>
                    </a:cxn>
                  </a:cxnLst>
                  <a:rect l="l" t="t" r="r" b="b"/>
                  <a:pathLst>
                    <a:path w="26714" h="145021">
                      <a:moveTo>
                        <a:pt x="27138" y="0"/>
                      </a:moveTo>
                      <a:cubicBezTo>
                        <a:pt x="27138" y="0"/>
                        <a:pt x="-29306" y="89036"/>
                        <a:pt x="20612" y="145976"/>
                      </a:cubicBezTo>
                    </a:path>
                  </a:pathLst>
                </a:custGeom>
                <a:noFill/>
                <a:ln w="11448" cap="rnd">
                  <a:solidFill>
                    <a:srgbClr val="344154"/>
                  </a:solidFill>
                  <a:prstDash val="solid"/>
                  <a:miter/>
                </a:ln>
              </p:spPr>
              <p:txBody>
                <a:bodyPr rtlCol="0" anchor="ctr"/>
                <a:lstStyle/>
                <a:p>
                  <a:pPr algn="ctr"/>
                  <a:endParaRPr lang="en-CA" sz="1350"/>
                </a:p>
              </p:txBody>
            </p:sp>
            <p:sp>
              <p:nvSpPr>
                <p:cNvPr id="75" name="Freeform: Shape 74">
                  <a:extLst>
                    <a:ext uri="{FF2B5EF4-FFF2-40B4-BE49-F238E27FC236}">
                      <a16:creationId xmlns:a16="http://schemas.microsoft.com/office/drawing/2014/main" id="{E847D156-EDFA-6F65-1E44-7EDDDBB92B2A}"/>
                    </a:ext>
                  </a:extLst>
                </p:cNvPr>
                <p:cNvSpPr/>
                <p:nvPr/>
              </p:nvSpPr>
              <p:spPr>
                <a:xfrm>
                  <a:off x="1107638" y="1303535"/>
                  <a:ext cx="17174" cy="48659"/>
                </a:xfrm>
                <a:custGeom>
                  <a:avLst/>
                  <a:gdLst>
                    <a:gd name="connsiteX0" fmla="*/ 10550 w 22898"/>
                    <a:gd name="connsiteY0" fmla="*/ 0 h 64878"/>
                    <a:gd name="connsiteX1" fmla="*/ 26311 w 22898"/>
                    <a:gd name="connsiteY1" fmla="*/ 67778 h 64878"/>
                  </a:gdLst>
                  <a:ahLst/>
                  <a:cxnLst>
                    <a:cxn ang="0">
                      <a:pos x="connsiteX0" y="connsiteY0"/>
                    </a:cxn>
                    <a:cxn ang="0">
                      <a:pos x="connsiteX1" y="connsiteY1"/>
                    </a:cxn>
                  </a:cxnLst>
                  <a:rect l="l" t="t" r="r" b="b"/>
                  <a:pathLst>
                    <a:path w="22898" h="64878">
                      <a:moveTo>
                        <a:pt x="10550" y="0"/>
                      </a:moveTo>
                      <a:cubicBezTo>
                        <a:pt x="10550" y="0"/>
                        <a:pt x="-21584" y="41140"/>
                        <a:pt x="26311" y="67778"/>
                      </a:cubicBezTo>
                    </a:path>
                  </a:pathLst>
                </a:custGeom>
                <a:noFill/>
                <a:ln w="11448" cap="rnd">
                  <a:solidFill>
                    <a:srgbClr val="344154"/>
                  </a:solidFill>
                  <a:prstDash val="solid"/>
                  <a:miter/>
                </a:ln>
              </p:spPr>
              <p:txBody>
                <a:bodyPr rtlCol="0" anchor="ctr"/>
                <a:lstStyle/>
                <a:p>
                  <a:pPr algn="ctr"/>
                  <a:endParaRPr lang="en-CA" sz="1350"/>
                </a:p>
              </p:txBody>
            </p:sp>
            <p:sp>
              <p:nvSpPr>
                <p:cNvPr id="79" name="Freeform: Shape 78">
                  <a:extLst>
                    <a:ext uri="{FF2B5EF4-FFF2-40B4-BE49-F238E27FC236}">
                      <a16:creationId xmlns:a16="http://schemas.microsoft.com/office/drawing/2014/main" id="{4883F4C5-E5F2-6E08-5937-50A07392F3CE}"/>
                    </a:ext>
                  </a:extLst>
                </p:cNvPr>
                <p:cNvSpPr/>
                <p:nvPr/>
              </p:nvSpPr>
              <p:spPr>
                <a:xfrm>
                  <a:off x="1006098" y="1303621"/>
                  <a:ext cx="163150" cy="108767"/>
                </a:xfrm>
                <a:custGeom>
                  <a:avLst/>
                  <a:gdLst>
                    <a:gd name="connsiteX0" fmla="*/ 44270 w 217532"/>
                    <a:gd name="connsiteY0" fmla="*/ 76442 h 145021"/>
                    <a:gd name="connsiteX1" fmla="*/ 164142 w 217532"/>
                    <a:gd name="connsiteY1" fmla="*/ 145823 h 145021"/>
                    <a:gd name="connsiteX2" fmla="*/ 169294 w 217532"/>
                    <a:gd name="connsiteY2" fmla="*/ 146281 h 145021"/>
                    <a:gd name="connsiteX3" fmla="*/ 193261 w 217532"/>
                    <a:gd name="connsiteY3" fmla="*/ 133305 h 145021"/>
                    <a:gd name="connsiteX4" fmla="*/ 206084 w 217532"/>
                    <a:gd name="connsiteY4" fmla="*/ 108156 h 145021"/>
                    <a:gd name="connsiteX5" fmla="*/ 220776 w 217532"/>
                    <a:gd name="connsiteY5" fmla="*/ 49956 h 145021"/>
                    <a:gd name="connsiteX6" fmla="*/ 208030 w 217532"/>
                    <a:gd name="connsiteY6" fmla="*/ 71862 h 145021"/>
                    <a:gd name="connsiteX7" fmla="*/ 112926 w 217532"/>
                    <a:gd name="connsiteY7" fmla="*/ 97546 h 145021"/>
                    <a:gd name="connsiteX8" fmla="*/ 0 w 217532"/>
                    <a:gd name="connsiteY8" fmla="*/ 0 h 145021"/>
                    <a:gd name="connsiteX9" fmla="*/ 10991 w 217532"/>
                    <a:gd name="connsiteY9" fmla="*/ 33202 h 145021"/>
                    <a:gd name="connsiteX10" fmla="*/ 44270 w 217532"/>
                    <a:gd name="connsiteY10" fmla="*/ 76442 h 14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532" h="145021">
                      <a:moveTo>
                        <a:pt x="44270" y="76442"/>
                      </a:moveTo>
                      <a:cubicBezTo>
                        <a:pt x="47399" y="79418"/>
                        <a:pt x="107202" y="135672"/>
                        <a:pt x="164142" y="145823"/>
                      </a:cubicBezTo>
                      <a:cubicBezTo>
                        <a:pt x="165859" y="146128"/>
                        <a:pt x="167576" y="146281"/>
                        <a:pt x="169294" y="146281"/>
                      </a:cubicBezTo>
                      <a:cubicBezTo>
                        <a:pt x="178949" y="146281"/>
                        <a:pt x="187994" y="141511"/>
                        <a:pt x="193261" y="133305"/>
                      </a:cubicBezTo>
                      <a:cubicBezTo>
                        <a:pt x="197802" y="126283"/>
                        <a:pt x="202114" y="117811"/>
                        <a:pt x="206084" y="108156"/>
                      </a:cubicBezTo>
                      <a:cubicBezTo>
                        <a:pt x="213678" y="89684"/>
                        <a:pt x="218639" y="70107"/>
                        <a:pt x="220776" y="49956"/>
                      </a:cubicBezTo>
                      <a:cubicBezTo>
                        <a:pt x="216693" y="58238"/>
                        <a:pt x="212381" y="65489"/>
                        <a:pt x="208030" y="71862"/>
                      </a:cubicBezTo>
                      <a:cubicBezTo>
                        <a:pt x="186964" y="102813"/>
                        <a:pt x="147541" y="111819"/>
                        <a:pt x="112926" y="97546"/>
                      </a:cubicBezTo>
                      <a:cubicBezTo>
                        <a:pt x="40339" y="67626"/>
                        <a:pt x="1336" y="2175"/>
                        <a:pt x="0" y="0"/>
                      </a:cubicBezTo>
                      <a:cubicBezTo>
                        <a:pt x="1603" y="11449"/>
                        <a:pt x="5190" y="22707"/>
                        <a:pt x="10991" y="33202"/>
                      </a:cubicBezTo>
                      <a:cubicBezTo>
                        <a:pt x="19005" y="47705"/>
                        <a:pt x="30187" y="62245"/>
                        <a:pt x="44270" y="76442"/>
                      </a:cubicBezTo>
                      <a:close/>
                    </a:path>
                  </a:pathLst>
                </a:custGeom>
                <a:solidFill>
                  <a:srgbClr val="FF0000"/>
                </a:solidFill>
                <a:ln w="3816" cap="flat">
                  <a:noFill/>
                  <a:prstDash val="solid"/>
                  <a:miter/>
                </a:ln>
              </p:spPr>
              <p:txBody>
                <a:bodyPr rtlCol="0" anchor="ctr"/>
                <a:lstStyle/>
                <a:p>
                  <a:pPr algn="ctr"/>
                  <a:endParaRPr lang="en-CA" sz="1350"/>
                </a:p>
              </p:txBody>
            </p:sp>
          </p:grpSp>
          <p:sp>
            <p:nvSpPr>
              <p:cNvPr id="82" name="Oval 81">
                <a:extLst>
                  <a:ext uri="{FF2B5EF4-FFF2-40B4-BE49-F238E27FC236}">
                    <a16:creationId xmlns:a16="http://schemas.microsoft.com/office/drawing/2014/main" id="{03BCC541-84D5-AC77-9D5E-73557292CB1C}"/>
                  </a:ext>
                </a:extLst>
              </p:cNvPr>
              <p:cNvSpPr/>
              <p:nvPr/>
            </p:nvSpPr>
            <p:spPr>
              <a:xfrm>
                <a:off x="5634203" y="4268136"/>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FCC919ED-71B0-1CD6-B17A-1E7D62CA5832}"/>
                  </a:ext>
                </a:extLst>
              </p:cNvPr>
              <p:cNvGrpSpPr/>
              <p:nvPr/>
            </p:nvGrpSpPr>
            <p:grpSpPr>
              <a:xfrm>
                <a:off x="5748707" y="4687170"/>
                <a:ext cx="457200" cy="457200"/>
                <a:chOff x="5748707" y="4687170"/>
                <a:chExt cx="457200" cy="457200"/>
              </a:xfrm>
            </p:grpSpPr>
            <p:sp>
              <p:nvSpPr>
                <p:cNvPr id="84" name="Oval 83">
                  <a:extLst>
                    <a:ext uri="{FF2B5EF4-FFF2-40B4-BE49-F238E27FC236}">
                      <a16:creationId xmlns:a16="http://schemas.microsoft.com/office/drawing/2014/main" id="{B906E84E-F9E4-8B48-B1A5-3F466FA8B643}"/>
                    </a:ext>
                  </a:extLst>
                </p:cNvPr>
                <p:cNvSpPr/>
                <p:nvPr/>
              </p:nvSpPr>
              <p:spPr>
                <a:xfrm>
                  <a:off x="5748707" y="4687170"/>
                  <a:ext cx="457200" cy="45720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B95EB6-9913-557B-F556-AB9A00E6E2CE}"/>
                    </a:ext>
                  </a:extLst>
                </p:cNvPr>
                <p:cNvGrpSpPr/>
                <p:nvPr/>
              </p:nvGrpSpPr>
              <p:grpSpPr>
                <a:xfrm>
                  <a:off x="5799532" y="4700141"/>
                  <a:ext cx="355551" cy="359822"/>
                  <a:chOff x="950312" y="1596175"/>
                  <a:chExt cx="355551" cy="359822"/>
                </a:xfrm>
              </p:grpSpPr>
              <p:sp>
                <p:nvSpPr>
                  <p:cNvPr id="41" name="Freeform: Shape 40">
                    <a:extLst>
                      <a:ext uri="{FF2B5EF4-FFF2-40B4-BE49-F238E27FC236}">
                        <a16:creationId xmlns:a16="http://schemas.microsoft.com/office/drawing/2014/main" id="{B9EB10D1-2FA8-114C-D573-EEF84EE42800}"/>
                      </a:ext>
                    </a:extLst>
                  </p:cNvPr>
                  <p:cNvSpPr/>
                  <p:nvPr/>
                </p:nvSpPr>
                <p:spPr>
                  <a:xfrm>
                    <a:off x="1085326" y="1596175"/>
                    <a:ext cx="25760" cy="120215"/>
                  </a:xfrm>
                  <a:custGeom>
                    <a:avLst/>
                    <a:gdLst>
                      <a:gd name="connsiteX0" fmla="*/ 0 w 34347"/>
                      <a:gd name="connsiteY0" fmla="*/ 160593 h 160287"/>
                      <a:gd name="connsiteX1" fmla="*/ 9846 w 34347"/>
                      <a:gd name="connsiteY1" fmla="*/ 152693 h 160287"/>
                      <a:gd name="connsiteX2" fmla="*/ 35454 w 34347"/>
                      <a:gd name="connsiteY2" fmla="*/ 110751 h 160287"/>
                      <a:gd name="connsiteX3" fmla="*/ 35454 w 34347"/>
                      <a:gd name="connsiteY3" fmla="*/ 0 h 160287"/>
                    </a:gdLst>
                    <a:ahLst/>
                    <a:cxnLst>
                      <a:cxn ang="0">
                        <a:pos x="connsiteX0" y="connsiteY0"/>
                      </a:cxn>
                      <a:cxn ang="0">
                        <a:pos x="connsiteX1" y="connsiteY1"/>
                      </a:cxn>
                      <a:cxn ang="0">
                        <a:pos x="connsiteX2" y="connsiteY2"/>
                      </a:cxn>
                      <a:cxn ang="0">
                        <a:pos x="connsiteX3" y="connsiteY3"/>
                      </a:cxn>
                    </a:cxnLst>
                    <a:rect l="l" t="t" r="r" b="b"/>
                    <a:pathLst>
                      <a:path w="34347" h="160287">
                        <a:moveTo>
                          <a:pt x="0" y="160593"/>
                        </a:moveTo>
                        <a:lnTo>
                          <a:pt x="9846" y="152693"/>
                        </a:lnTo>
                        <a:cubicBezTo>
                          <a:pt x="24387" y="141091"/>
                          <a:pt x="35454" y="129337"/>
                          <a:pt x="35454" y="110751"/>
                        </a:cubicBezTo>
                        <a:lnTo>
                          <a:pt x="35454" y="0"/>
                        </a:lnTo>
                      </a:path>
                    </a:pathLst>
                  </a:custGeom>
                  <a:noFill/>
                  <a:ln w="11448" cap="rnd">
                    <a:solidFill>
                      <a:srgbClr val="344154"/>
                    </a:solidFill>
                    <a:prstDash val="solid"/>
                    <a:round/>
                  </a:ln>
                </p:spPr>
                <p:txBody>
                  <a:bodyPr rtlCol="0" anchor="ctr"/>
                  <a:lstStyle/>
                  <a:p>
                    <a:pPr algn="ctr"/>
                    <a:endParaRPr lang="en-CA" sz="1350"/>
                  </a:p>
                </p:txBody>
              </p:sp>
              <p:sp>
                <p:nvSpPr>
                  <p:cNvPr id="42" name="Freeform: Shape 41">
                    <a:extLst>
                      <a:ext uri="{FF2B5EF4-FFF2-40B4-BE49-F238E27FC236}">
                        <a16:creationId xmlns:a16="http://schemas.microsoft.com/office/drawing/2014/main" id="{278207B6-0893-FE46-EEF6-5AB1BCE4738D}"/>
                      </a:ext>
                    </a:extLst>
                  </p:cNvPr>
                  <p:cNvSpPr/>
                  <p:nvPr/>
                </p:nvSpPr>
                <p:spPr>
                  <a:xfrm>
                    <a:off x="984630" y="1770458"/>
                    <a:ext cx="51521" cy="20036"/>
                  </a:xfrm>
                  <a:custGeom>
                    <a:avLst/>
                    <a:gdLst>
                      <a:gd name="connsiteX0" fmla="*/ 0 w 68694"/>
                      <a:gd name="connsiteY0" fmla="*/ 0 h 26714"/>
                      <a:gd name="connsiteX1" fmla="*/ 69381 w 68694"/>
                      <a:gd name="connsiteY1" fmla="*/ 28088 h 26714"/>
                    </a:gdLst>
                    <a:ahLst/>
                    <a:cxnLst>
                      <a:cxn ang="0">
                        <a:pos x="connsiteX0" y="connsiteY0"/>
                      </a:cxn>
                      <a:cxn ang="0">
                        <a:pos x="connsiteX1" y="connsiteY1"/>
                      </a:cxn>
                    </a:cxnLst>
                    <a:rect l="l" t="t" r="r" b="b"/>
                    <a:pathLst>
                      <a:path w="68694" h="26714">
                        <a:moveTo>
                          <a:pt x="0" y="0"/>
                        </a:moveTo>
                        <a:cubicBezTo>
                          <a:pt x="0" y="0"/>
                          <a:pt x="9732" y="28088"/>
                          <a:pt x="69381" y="28088"/>
                        </a:cubicBezTo>
                      </a:path>
                    </a:pathLst>
                  </a:custGeom>
                  <a:noFill/>
                  <a:ln w="11448" cap="rnd">
                    <a:solidFill>
                      <a:srgbClr val="344154"/>
                    </a:solidFill>
                    <a:prstDash val="solid"/>
                    <a:miter/>
                  </a:ln>
                </p:spPr>
                <p:txBody>
                  <a:bodyPr rtlCol="0" anchor="ctr"/>
                  <a:lstStyle/>
                  <a:p>
                    <a:pPr algn="ctr"/>
                    <a:endParaRPr lang="en-CA" sz="1350"/>
                  </a:p>
                </p:txBody>
              </p:sp>
              <p:sp>
                <p:nvSpPr>
                  <p:cNvPr id="43" name="Freeform: Shape 42">
                    <a:extLst>
                      <a:ext uri="{FF2B5EF4-FFF2-40B4-BE49-F238E27FC236}">
                        <a16:creationId xmlns:a16="http://schemas.microsoft.com/office/drawing/2014/main" id="{2A3587EF-6FA9-0F20-B541-257564067476}"/>
                      </a:ext>
                    </a:extLst>
                  </p:cNvPr>
                  <p:cNvSpPr/>
                  <p:nvPr/>
                </p:nvSpPr>
                <p:spPr>
                  <a:xfrm>
                    <a:off x="969746" y="1803775"/>
                    <a:ext cx="65832" cy="20036"/>
                  </a:xfrm>
                  <a:custGeom>
                    <a:avLst/>
                    <a:gdLst>
                      <a:gd name="connsiteX0" fmla="*/ 0 w 87776"/>
                      <a:gd name="connsiteY0" fmla="*/ 0 h 26714"/>
                      <a:gd name="connsiteX1" fmla="*/ 89188 w 87776"/>
                      <a:gd name="connsiteY1" fmla="*/ 26867 h 26714"/>
                    </a:gdLst>
                    <a:ahLst/>
                    <a:cxnLst>
                      <a:cxn ang="0">
                        <a:pos x="connsiteX0" y="connsiteY0"/>
                      </a:cxn>
                      <a:cxn ang="0">
                        <a:pos x="connsiteX1" y="connsiteY1"/>
                      </a:cxn>
                    </a:cxnLst>
                    <a:rect l="l" t="t" r="r" b="b"/>
                    <a:pathLst>
                      <a:path w="87776" h="26714">
                        <a:moveTo>
                          <a:pt x="0" y="0"/>
                        </a:moveTo>
                        <a:cubicBezTo>
                          <a:pt x="8396" y="7213"/>
                          <a:pt x="36103" y="26867"/>
                          <a:pt x="89188" y="26867"/>
                        </a:cubicBezTo>
                      </a:path>
                    </a:pathLst>
                  </a:custGeom>
                  <a:noFill/>
                  <a:ln w="11448" cap="rnd">
                    <a:solidFill>
                      <a:srgbClr val="344154"/>
                    </a:solidFill>
                    <a:prstDash val="solid"/>
                    <a:miter/>
                  </a:ln>
                </p:spPr>
                <p:txBody>
                  <a:bodyPr rtlCol="0" anchor="ctr"/>
                  <a:lstStyle/>
                  <a:p>
                    <a:pPr algn="ctr"/>
                    <a:endParaRPr lang="en-CA" sz="1350"/>
                  </a:p>
                </p:txBody>
              </p:sp>
              <p:sp>
                <p:nvSpPr>
                  <p:cNvPr id="44" name="Freeform: Shape 43">
                    <a:extLst>
                      <a:ext uri="{FF2B5EF4-FFF2-40B4-BE49-F238E27FC236}">
                        <a16:creationId xmlns:a16="http://schemas.microsoft.com/office/drawing/2014/main" id="{3BD76B63-D8B1-01EE-B554-E889680F5EAB}"/>
                      </a:ext>
                    </a:extLst>
                  </p:cNvPr>
                  <p:cNvSpPr/>
                  <p:nvPr/>
                </p:nvSpPr>
                <p:spPr>
                  <a:xfrm>
                    <a:off x="1143658" y="1596175"/>
                    <a:ext cx="25760" cy="120215"/>
                  </a:xfrm>
                  <a:custGeom>
                    <a:avLst/>
                    <a:gdLst>
                      <a:gd name="connsiteX0" fmla="*/ 35454 w 34347"/>
                      <a:gd name="connsiteY0" fmla="*/ 160593 h 160287"/>
                      <a:gd name="connsiteX1" fmla="*/ 25608 w 34347"/>
                      <a:gd name="connsiteY1" fmla="*/ 152693 h 160287"/>
                      <a:gd name="connsiteX2" fmla="*/ 0 w 34347"/>
                      <a:gd name="connsiteY2" fmla="*/ 110751 h 160287"/>
                      <a:gd name="connsiteX3" fmla="*/ 0 w 34347"/>
                      <a:gd name="connsiteY3" fmla="*/ 0 h 160287"/>
                    </a:gdLst>
                    <a:ahLst/>
                    <a:cxnLst>
                      <a:cxn ang="0">
                        <a:pos x="connsiteX0" y="connsiteY0"/>
                      </a:cxn>
                      <a:cxn ang="0">
                        <a:pos x="connsiteX1" y="connsiteY1"/>
                      </a:cxn>
                      <a:cxn ang="0">
                        <a:pos x="connsiteX2" y="connsiteY2"/>
                      </a:cxn>
                      <a:cxn ang="0">
                        <a:pos x="connsiteX3" y="connsiteY3"/>
                      </a:cxn>
                    </a:cxnLst>
                    <a:rect l="l" t="t" r="r" b="b"/>
                    <a:pathLst>
                      <a:path w="34347" h="160287">
                        <a:moveTo>
                          <a:pt x="35454" y="160593"/>
                        </a:moveTo>
                        <a:lnTo>
                          <a:pt x="25608" y="152693"/>
                        </a:lnTo>
                        <a:cubicBezTo>
                          <a:pt x="11067" y="141091"/>
                          <a:pt x="0" y="129337"/>
                          <a:pt x="0" y="110751"/>
                        </a:cubicBezTo>
                        <a:lnTo>
                          <a:pt x="0" y="0"/>
                        </a:lnTo>
                      </a:path>
                    </a:pathLst>
                  </a:custGeom>
                  <a:noFill/>
                  <a:ln w="11448" cap="rnd">
                    <a:solidFill>
                      <a:srgbClr val="344154"/>
                    </a:solidFill>
                    <a:prstDash val="solid"/>
                    <a:round/>
                  </a:ln>
                </p:spPr>
                <p:txBody>
                  <a:bodyPr rtlCol="0" anchor="ctr"/>
                  <a:lstStyle/>
                  <a:p>
                    <a:pPr algn="ctr"/>
                    <a:endParaRPr lang="en-CA" sz="1350"/>
                  </a:p>
                </p:txBody>
              </p:sp>
              <p:sp>
                <p:nvSpPr>
                  <p:cNvPr id="45" name="Freeform: Shape 44">
                    <a:extLst>
                      <a:ext uri="{FF2B5EF4-FFF2-40B4-BE49-F238E27FC236}">
                        <a16:creationId xmlns:a16="http://schemas.microsoft.com/office/drawing/2014/main" id="{9D7B00A4-2952-8402-15C9-B32D6FE8FE86}"/>
                      </a:ext>
                    </a:extLst>
                  </p:cNvPr>
                  <p:cNvSpPr/>
                  <p:nvPr/>
                </p:nvSpPr>
                <p:spPr>
                  <a:xfrm>
                    <a:off x="953997" y="1686943"/>
                    <a:ext cx="346335" cy="269054"/>
                  </a:xfrm>
                  <a:custGeom>
                    <a:avLst/>
                    <a:gdLst>
                      <a:gd name="connsiteX0" fmla="*/ 288335 w 461779"/>
                      <a:gd name="connsiteY0" fmla="*/ 39566 h 358737"/>
                      <a:gd name="connsiteX1" fmla="*/ 294060 w 461779"/>
                      <a:gd name="connsiteY1" fmla="*/ 18195 h 358737"/>
                      <a:gd name="connsiteX2" fmla="*/ 338253 w 461779"/>
                      <a:gd name="connsiteY2" fmla="*/ 6669 h 358737"/>
                      <a:gd name="connsiteX3" fmla="*/ 459003 w 461779"/>
                      <a:gd name="connsiteY3" fmla="*/ 337395 h 358737"/>
                      <a:gd name="connsiteX4" fmla="*/ 419046 w 461779"/>
                      <a:gd name="connsiteY4" fmla="*/ 359377 h 358737"/>
                      <a:gd name="connsiteX5" fmla="*/ 312607 w 461779"/>
                      <a:gd name="connsiteY5" fmla="*/ 304193 h 358737"/>
                      <a:gd name="connsiteX6" fmla="*/ 275856 w 461779"/>
                      <a:gd name="connsiteY6" fmla="*/ 244543 h 358737"/>
                      <a:gd name="connsiteX7" fmla="*/ 275398 w 461779"/>
                      <a:gd name="connsiteY7" fmla="*/ 111505 h 358737"/>
                      <a:gd name="connsiteX8" fmla="*/ 256698 w 461779"/>
                      <a:gd name="connsiteY8" fmla="*/ 70135 h 358737"/>
                      <a:gd name="connsiteX9" fmla="*/ 256698 w 461779"/>
                      <a:gd name="connsiteY9" fmla="*/ 70135 h 358737"/>
                      <a:gd name="connsiteX10" fmla="*/ 231701 w 461779"/>
                      <a:gd name="connsiteY10" fmla="*/ 61510 h 358737"/>
                      <a:gd name="connsiteX11" fmla="*/ 206703 w 461779"/>
                      <a:gd name="connsiteY11" fmla="*/ 70135 h 358737"/>
                      <a:gd name="connsiteX12" fmla="*/ 206703 w 461779"/>
                      <a:gd name="connsiteY12" fmla="*/ 70135 h 358737"/>
                      <a:gd name="connsiteX13" fmla="*/ 188003 w 461779"/>
                      <a:gd name="connsiteY13" fmla="*/ 111505 h 358737"/>
                      <a:gd name="connsiteX14" fmla="*/ 187545 w 461779"/>
                      <a:gd name="connsiteY14" fmla="*/ 244543 h 358737"/>
                      <a:gd name="connsiteX15" fmla="*/ 150794 w 461779"/>
                      <a:gd name="connsiteY15" fmla="*/ 304193 h 358737"/>
                      <a:gd name="connsiteX16" fmla="*/ 44355 w 461779"/>
                      <a:gd name="connsiteY16" fmla="*/ 359377 h 358737"/>
                      <a:gd name="connsiteX17" fmla="*/ 4398 w 461779"/>
                      <a:gd name="connsiteY17" fmla="*/ 337395 h 358737"/>
                      <a:gd name="connsiteX18" fmla="*/ 125186 w 461779"/>
                      <a:gd name="connsiteY18" fmla="*/ 6669 h 358737"/>
                      <a:gd name="connsiteX19" fmla="*/ 169379 w 461779"/>
                      <a:gd name="connsiteY19" fmla="*/ 18195 h 358737"/>
                      <a:gd name="connsiteX20" fmla="*/ 175104 w 461779"/>
                      <a:gd name="connsiteY20" fmla="*/ 39566 h 35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1779" h="358737">
                        <a:moveTo>
                          <a:pt x="288335" y="39566"/>
                        </a:moveTo>
                        <a:cubicBezTo>
                          <a:pt x="288335" y="39566"/>
                          <a:pt x="291236" y="25674"/>
                          <a:pt x="294060" y="18195"/>
                        </a:cubicBezTo>
                        <a:cubicBezTo>
                          <a:pt x="300891" y="29"/>
                          <a:pt x="323484" y="-5887"/>
                          <a:pt x="338253" y="6669"/>
                        </a:cubicBezTo>
                        <a:cubicBezTo>
                          <a:pt x="388057" y="48993"/>
                          <a:pt x="485221" y="156690"/>
                          <a:pt x="459003" y="337395"/>
                        </a:cubicBezTo>
                        <a:cubicBezTo>
                          <a:pt x="456293" y="356133"/>
                          <a:pt x="436372" y="367048"/>
                          <a:pt x="419046" y="359377"/>
                        </a:cubicBezTo>
                        <a:cubicBezTo>
                          <a:pt x="392942" y="347814"/>
                          <a:pt x="354130" y="329190"/>
                          <a:pt x="312607" y="304193"/>
                        </a:cubicBezTo>
                        <a:cubicBezTo>
                          <a:pt x="291427" y="291446"/>
                          <a:pt x="277688" y="269196"/>
                          <a:pt x="275856" y="244543"/>
                        </a:cubicBezTo>
                        <a:cubicBezTo>
                          <a:pt x="273375" y="211302"/>
                          <a:pt x="271238" y="161003"/>
                          <a:pt x="275398" y="111505"/>
                        </a:cubicBezTo>
                        <a:cubicBezTo>
                          <a:pt x="276085" y="94636"/>
                          <a:pt x="269979" y="80554"/>
                          <a:pt x="256698" y="70135"/>
                        </a:cubicBezTo>
                        <a:lnTo>
                          <a:pt x="256698" y="70135"/>
                        </a:lnTo>
                        <a:cubicBezTo>
                          <a:pt x="249370" y="64411"/>
                          <a:pt x="240555" y="61510"/>
                          <a:pt x="231701" y="61510"/>
                        </a:cubicBezTo>
                        <a:cubicBezTo>
                          <a:pt x="222885" y="61510"/>
                          <a:pt x="214069" y="64372"/>
                          <a:pt x="206703" y="70135"/>
                        </a:cubicBezTo>
                        <a:lnTo>
                          <a:pt x="206703" y="70135"/>
                        </a:lnTo>
                        <a:cubicBezTo>
                          <a:pt x="193422" y="80516"/>
                          <a:pt x="187278" y="94636"/>
                          <a:pt x="188003" y="111505"/>
                        </a:cubicBezTo>
                        <a:cubicBezTo>
                          <a:pt x="192163" y="161041"/>
                          <a:pt x="190026" y="211302"/>
                          <a:pt x="187545" y="244543"/>
                        </a:cubicBezTo>
                        <a:cubicBezTo>
                          <a:pt x="185713" y="269196"/>
                          <a:pt x="171975" y="291446"/>
                          <a:pt x="150794" y="304193"/>
                        </a:cubicBezTo>
                        <a:cubicBezTo>
                          <a:pt x="109272" y="329190"/>
                          <a:pt x="70459" y="347814"/>
                          <a:pt x="44355" y="359377"/>
                        </a:cubicBezTo>
                        <a:cubicBezTo>
                          <a:pt x="27067" y="367048"/>
                          <a:pt x="7108" y="356133"/>
                          <a:pt x="4398" y="337395"/>
                        </a:cubicBezTo>
                        <a:cubicBezTo>
                          <a:pt x="-21782" y="156690"/>
                          <a:pt x="75382" y="48993"/>
                          <a:pt x="125186" y="6669"/>
                        </a:cubicBezTo>
                        <a:cubicBezTo>
                          <a:pt x="139955" y="-5887"/>
                          <a:pt x="162548" y="29"/>
                          <a:pt x="169379" y="18195"/>
                        </a:cubicBezTo>
                        <a:cubicBezTo>
                          <a:pt x="172204" y="25674"/>
                          <a:pt x="175104" y="39566"/>
                          <a:pt x="175104" y="39566"/>
                        </a:cubicBezTo>
                      </a:path>
                    </a:pathLst>
                  </a:custGeom>
                  <a:noFill/>
                  <a:ln w="11448" cap="rnd">
                    <a:solidFill>
                      <a:srgbClr val="344154"/>
                    </a:solidFill>
                    <a:prstDash val="solid"/>
                    <a:miter/>
                  </a:ln>
                </p:spPr>
                <p:txBody>
                  <a:bodyPr rtlCol="0" anchor="ctr"/>
                  <a:lstStyle/>
                  <a:p>
                    <a:pPr algn="ctr"/>
                    <a:endParaRPr lang="en-CA" sz="1350"/>
                  </a:p>
                </p:txBody>
              </p:sp>
              <p:sp>
                <p:nvSpPr>
                  <p:cNvPr id="46" name="Freeform: Shape 45">
                    <a:extLst>
                      <a:ext uri="{FF2B5EF4-FFF2-40B4-BE49-F238E27FC236}">
                        <a16:creationId xmlns:a16="http://schemas.microsoft.com/office/drawing/2014/main" id="{7AF5516E-8E02-385A-96E3-34D0FAC9BF76}"/>
                      </a:ext>
                    </a:extLst>
                  </p:cNvPr>
                  <p:cNvSpPr/>
                  <p:nvPr/>
                </p:nvSpPr>
                <p:spPr>
                  <a:xfrm>
                    <a:off x="1218907" y="1770458"/>
                    <a:ext cx="51521" cy="20036"/>
                  </a:xfrm>
                  <a:custGeom>
                    <a:avLst/>
                    <a:gdLst>
                      <a:gd name="connsiteX0" fmla="*/ 69382 w 68694"/>
                      <a:gd name="connsiteY0" fmla="*/ 0 h 26714"/>
                      <a:gd name="connsiteX1" fmla="*/ 0 w 68694"/>
                      <a:gd name="connsiteY1" fmla="*/ 28088 h 26714"/>
                    </a:gdLst>
                    <a:ahLst/>
                    <a:cxnLst>
                      <a:cxn ang="0">
                        <a:pos x="connsiteX0" y="connsiteY0"/>
                      </a:cxn>
                      <a:cxn ang="0">
                        <a:pos x="connsiteX1" y="connsiteY1"/>
                      </a:cxn>
                    </a:cxnLst>
                    <a:rect l="l" t="t" r="r" b="b"/>
                    <a:pathLst>
                      <a:path w="68694" h="26714">
                        <a:moveTo>
                          <a:pt x="69382" y="0"/>
                        </a:moveTo>
                        <a:cubicBezTo>
                          <a:pt x="69382" y="0"/>
                          <a:pt x="59650" y="28088"/>
                          <a:pt x="0" y="28088"/>
                        </a:cubicBezTo>
                      </a:path>
                    </a:pathLst>
                  </a:custGeom>
                  <a:noFill/>
                  <a:ln w="11448" cap="rnd">
                    <a:solidFill>
                      <a:srgbClr val="344154"/>
                    </a:solidFill>
                    <a:prstDash val="solid"/>
                    <a:miter/>
                  </a:ln>
                </p:spPr>
                <p:txBody>
                  <a:bodyPr rtlCol="0" anchor="ctr"/>
                  <a:lstStyle/>
                  <a:p>
                    <a:pPr algn="ctr"/>
                    <a:endParaRPr lang="en-CA" sz="1350"/>
                  </a:p>
                </p:txBody>
              </p:sp>
              <p:sp>
                <p:nvSpPr>
                  <p:cNvPr id="47" name="Freeform: Shape 46">
                    <a:extLst>
                      <a:ext uri="{FF2B5EF4-FFF2-40B4-BE49-F238E27FC236}">
                        <a16:creationId xmlns:a16="http://schemas.microsoft.com/office/drawing/2014/main" id="{3BE20207-04FB-1747-A9AD-18B0258C23AD}"/>
                      </a:ext>
                    </a:extLst>
                  </p:cNvPr>
                  <p:cNvSpPr/>
                  <p:nvPr/>
                </p:nvSpPr>
                <p:spPr>
                  <a:xfrm>
                    <a:off x="1218935" y="1803775"/>
                    <a:ext cx="65832" cy="20036"/>
                  </a:xfrm>
                  <a:custGeom>
                    <a:avLst/>
                    <a:gdLst>
                      <a:gd name="connsiteX0" fmla="*/ 89188 w 87776"/>
                      <a:gd name="connsiteY0" fmla="*/ 0 h 26714"/>
                      <a:gd name="connsiteX1" fmla="*/ 0 w 87776"/>
                      <a:gd name="connsiteY1" fmla="*/ 26867 h 26714"/>
                    </a:gdLst>
                    <a:ahLst/>
                    <a:cxnLst>
                      <a:cxn ang="0">
                        <a:pos x="connsiteX0" y="connsiteY0"/>
                      </a:cxn>
                      <a:cxn ang="0">
                        <a:pos x="connsiteX1" y="connsiteY1"/>
                      </a:cxn>
                    </a:cxnLst>
                    <a:rect l="l" t="t" r="r" b="b"/>
                    <a:pathLst>
                      <a:path w="87776" h="26714">
                        <a:moveTo>
                          <a:pt x="89188" y="0"/>
                        </a:moveTo>
                        <a:cubicBezTo>
                          <a:pt x="80792" y="7213"/>
                          <a:pt x="53086" y="26867"/>
                          <a:pt x="0" y="26867"/>
                        </a:cubicBezTo>
                      </a:path>
                    </a:pathLst>
                  </a:custGeom>
                  <a:noFill/>
                  <a:ln w="11448" cap="rnd">
                    <a:solidFill>
                      <a:srgbClr val="344154"/>
                    </a:solidFill>
                    <a:prstDash val="solid"/>
                    <a:miter/>
                  </a:ln>
                </p:spPr>
                <p:txBody>
                  <a:bodyPr rtlCol="0" anchor="ctr"/>
                  <a:lstStyle/>
                  <a:p>
                    <a:pPr algn="ctr"/>
                    <a:endParaRPr lang="en-CA" sz="1350"/>
                  </a:p>
                </p:txBody>
              </p:sp>
              <p:sp>
                <p:nvSpPr>
                  <p:cNvPr id="48" name="Freeform: Shape 47">
                    <a:extLst>
                      <a:ext uri="{FF2B5EF4-FFF2-40B4-BE49-F238E27FC236}">
                        <a16:creationId xmlns:a16="http://schemas.microsoft.com/office/drawing/2014/main" id="{E2F24081-B40E-D198-5D93-3611C326382B}"/>
                      </a:ext>
                    </a:extLst>
                  </p:cNvPr>
                  <p:cNvSpPr/>
                  <p:nvPr/>
                </p:nvSpPr>
                <p:spPr>
                  <a:xfrm>
                    <a:off x="1176632" y="1832769"/>
                    <a:ext cx="105904" cy="105904"/>
                  </a:xfrm>
                  <a:custGeom>
                    <a:avLst/>
                    <a:gdLst>
                      <a:gd name="connsiteX0" fmla="*/ 27898 w 141205"/>
                      <a:gd name="connsiteY0" fmla="*/ 89646 h 141205"/>
                      <a:gd name="connsiteX1" fmla="*/ 131741 w 141205"/>
                      <a:gd name="connsiteY1" fmla="*/ 143495 h 141205"/>
                      <a:gd name="connsiteX2" fmla="*/ 133878 w 141205"/>
                      <a:gd name="connsiteY2" fmla="*/ 143953 h 141205"/>
                      <a:gd name="connsiteX3" fmla="*/ 136397 w 141205"/>
                      <a:gd name="connsiteY3" fmla="*/ 143266 h 141205"/>
                      <a:gd name="connsiteX4" fmla="*/ 138954 w 141205"/>
                      <a:gd name="connsiteY4" fmla="*/ 139564 h 141205"/>
                      <a:gd name="connsiteX5" fmla="*/ 142083 w 141205"/>
                      <a:gd name="connsiteY5" fmla="*/ 55185 h 141205"/>
                      <a:gd name="connsiteX6" fmla="*/ 131664 w 141205"/>
                      <a:gd name="connsiteY6" fmla="*/ 65985 h 141205"/>
                      <a:gd name="connsiteX7" fmla="*/ 88540 w 141205"/>
                      <a:gd name="connsiteY7" fmla="*/ 73198 h 141205"/>
                      <a:gd name="connsiteX8" fmla="*/ 65832 w 141205"/>
                      <a:gd name="connsiteY8" fmla="*/ 61596 h 141205"/>
                      <a:gd name="connsiteX9" fmla="*/ 0 w 141205"/>
                      <a:gd name="connsiteY9" fmla="*/ 0 h 141205"/>
                      <a:gd name="connsiteX10" fmla="*/ 2443 w 141205"/>
                      <a:gd name="connsiteY10" fmla="*/ 48277 h 141205"/>
                      <a:gd name="connsiteX11" fmla="*/ 27898 w 141205"/>
                      <a:gd name="connsiteY11" fmla="*/ 89646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05" h="141205">
                        <a:moveTo>
                          <a:pt x="27898" y="89646"/>
                        </a:moveTo>
                        <a:cubicBezTo>
                          <a:pt x="68771" y="114262"/>
                          <a:pt x="106934" y="132504"/>
                          <a:pt x="131741" y="143495"/>
                        </a:cubicBezTo>
                        <a:cubicBezTo>
                          <a:pt x="132504" y="143839"/>
                          <a:pt x="133229" y="143953"/>
                          <a:pt x="133878" y="143953"/>
                        </a:cubicBezTo>
                        <a:cubicBezTo>
                          <a:pt x="134908" y="143953"/>
                          <a:pt x="135786" y="143610"/>
                          <a:pt x="136397" y="143266"/>
                        </a:cubicBezTo>
                        <a:cubicBezTo>
                          <a:pt x="137389" y="142694"/>
                          <a:pt x="138648" y="141625"/>
                          <a:pt x="138954" y="139564"/>
                        </a:cubicBezTo>
                        <a:cubicBezTo>
                          <a:pt x="143343" y="109224"/>
                          <a:pt x="144068" y="81136"/>
                          <a:pt x="142083" y="55185"/>
                        </a:cubicBezTo>
                        <a:lnTo>
                          <a:pt x="131664" y="65985"/>
                        </a:lnTo>
                        <a:cubicBezTo>
                          <a:pt x="120444" y="77625"/>
                          <a:pt x="102927" y="80563"/>
                          <a:pt x="88540" y="73198"/>
                        </a:cubicBezTo>
                        <a:lnTo>
                          <a:pt x="65832" y="61596"/>
                        </a:lnTo>
                        <a:cubicBezTo>
                          <a:pt x="9923" y="34385"/>
                          <a:pt x="114" y="420"/>
                          <a:pt x="0" y="0"/>
                        </a:cubicBezTo>
                        <a:cubicBezTo>
                          <a:pt x="458" y="18090"/>
                          <a:pt x="1412" y="34653"/>
                          <a:pt x="2443" y="48277"/>
                        </a:cubicBezTo>
                        <a:cubicBezTo>
                          <a:pt x="3702" y="65374"/>
                          <a:pt x="13243" y="80830"/>
                          <a:pt x="27898" y="89646"/>
                        </a:cubicBezTo>
                        <a:close/>
                      </a:path>
                    </a:pathLst>
                  </a:custGeom>
                  <a:solidFill>
                    <a:schemeClr val="accent5">
                      <a:lumMod val="75000"/>
                    </a:schemeClr>
                  </a:solidFill>
                  <a:ln w="3816" cap="flat">
                    <a:noFill/>
                    <a:prstDash val="solid"/>
                    <a:miter/>
                  </a:ln>
                </p:spPr>
                <p:txBody>
                  <a:bodyPr rtlCol="0" anchor="ctr"/>
                  <a:lstStyle/>
                  <a:p>
                    <a:pPr algn="ctr"/>
                    <a:endParaRPr lang="en-CA" sz="1350"/>
                  </a:p>
                </p:txBody>
              </p:sp>
              <p:sp>
                <p:nvSpPr>
                  <p:cNvPr id="49" name="Freeform: Shape 48">
                    <a:extLst>
                      <a:ext uri="{FF2B5EF4-FFF2-40B4-BE49-F238E27FC236}">
                        <a16:creationId xmlns:a16="http://schemas.microsoft.com/office/drawing/2014/main" id="{5CA3D4B0-5DD5-C585-7E28-CBD321D8BA42}"/>
                      </a:ext>
                    </a:extLst>
                  </p:cNvPr>
                  <p:cNvSpPr/>
                  <p:nvPr/>
                </p:nvSpPr>
                <p:spPr>
                  <a:xfrm>
                    <a:off x="971595" y="1832769"/>
                    <a:ext cx="105904" cy="105904"/>
                  </a:xfrm>
                  <a:custGeom>
                    <a:avLst/>
                    <a:gdLst>
                      <a:gd name="connsiteX0" fmla="*/ 115233 w 141205"/>
                      <a:gd name="connsiteY0" fmla="*/ 89646 h 141205"/>
                      <a:gd name="connsiteX1" fmla="*/ 11390 w 141205"/>
                      <a:gd name="connsiteY1" fmla="*/ 143495 h 141205"/>
                      <a:gd name="connsiteX2" fmla="*/ 9252 w 141205"/>
                      <a:gd name="connsiteY2" fmla="*/ 143953 h 141205"/>
                      <a:gd name="connsiteX3" fmla="*/ 6734 w 141205"/>
                      <a:gd name="connsiteY3" fmla="*/ 143266 h 141205"/>
                      <a:gd name="connsiteX4" fmla="*/ 4177 w 141205"/>
                      <a:gd name="connsiteY4" fmla="*/ 139564 h 141205"/>
                      <a:gd name="connsiteX5" fmla="*/ 1047 w 141205"/>
                      <a:gd name="connsiteY5" fmla="*/ 55185 h 141205"/>
                      <a:gd name="connsiteX6" fmla="*/ 11466 w 141205"/>
                      <a:gd name="connsiteY6" fmla="*/ 65985 h 141205"/>
                      <a:gd name="connsiteX7" fmla="*/ 54591 w 141205"/>
                      <a:gd name="connsiteY7" fmla="*/ 73198 h 141205"/>
                      <a:gd name="connsiteX8" fmla="*/ 77298 w 141205"/>
                      <a:gd name="connsiteY8" fmla="*/ 61596 h 141205"/>
                      <a:gd name="connsiteX9" fmla="*/ 143130 w 141205"/>
                      <a:gd name="connsiteY9" fmla="*/ 0 h 141205"/>
                      <a:gd name="connsiteX10" fmla="*/ 140688 w 141205"/>
                      <a:gd name="connsiteY10" fmla="*/ 48277 h 141205"/>
                      <a:gd name="connsiteX11" fmla="*/ 115233 w 141205"/>
                      <a:gd name="connsiteY11" fmla="*/ 89646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05" h="141205">
                        <a:moveTo>
                          <a:pt x="115233" y="89646"/>
                        </a:moveTo>
                        <a:cubicBezTo>
                          <a:pt x="74360" y="114262"/>
                          <a:pt x="36196" y="132504"/>
                          <a:pt x="11390" y="143495"/>
                        </a:cubicBezTo>
                        <a:cubicBezTo>
                          <a:pt x="10626" y="143839"/>
                          <a:pt x="9901" y="143953"/>
                          <a:pt x="9252" y="143953"/>
                        </a:cubicBezTo>
                        <a:cubicBezTo>
                          <a:pt x="8222" y="143953"/>
                          <a:pt x="7344" y="143610"/>
                          <a:pt x="6734" y="143266"/>
                        </a:cubicBezTo>
                        <a:cubicBezTo>
                          <a:pt x="5741" y="142694"/>
                          <a:pt x="4482" y="141625"/>
                          <a:pt x="4177" y="139564"/>
                        </a:cubicBezTo>
                        <a:cubicBezTo>
                          <a:pt x="-212" y="109224"/>
                          <a:pt x="-937" y="81136"/>
                          <a:pt x="1047" y="55185"/>
                        </a:cubicBezTo>
                        <a:lnTo>
                          <a:pt x="11466" y="65985"/>
                        </a:lnTo>
                        <a:cubicBezTo>
                          <a:pt x="22686" y="77625"/>
                          <a:pt x="40203" y="80563"/>
                          <a:pt x="54591" y="73198"/>
                        </a:cubicBezTo>
                        <a:lnTo>
                          <a:pt x="77298" y="61596"/>
                        </a:lnTo>
                        <a:cubicBezTo>
                          <a:pt x="133208" y="34385"/>
                          <a:pt x="143016" y="420"/>
                          <a:pt x="143130" y="0"/>
                        </a:cubicBezTo>
                        <a:cubicBezTo>
                          <a:pt x="142672" y="18090"/>
                          <a:pt x="141718" y="34653"/>
                          <a:pt x="140688" y="48277"/>
                        </a:cubicBezTo>
                        <a:cubicBezTo>
                          <a:pt x="139428" y="65374"/>
                          <a:pt x="129888" y="80830"/>
                          <a:pt x="115233" y="89646"/>
                        </a:cubicBezTo>
                        <a:close/>
                      </a:path>
                    </a:pathLst>
                  </a:custGeom>
                  <a:solidFill>
                    <a:schemeClr val="accent5">
                      <a:lumMod val="75000"/>
                    </a:schemeClr>
                  </a:solidFill>
                  <a:ln w="3816" cap="flat">
                    <a:noFill/>
                    <a:prstDash val="solid"/>
                    <a:miter/>
                  </a:ln>
                </p:spPr>
                <p:txBody>
                  <a:bodyPr rtlCol="0" anchor="ctr"/>
                  <a:lstStyle/>
                  <a:p>
                    <a:pPr algn="ctr"/>
                    <a:endParaRPr lang="en-CA" sz="1350"/>
                  </a:p>
                </p:txBody>
              </p:sp>
              <p:sp>
                <p:nvSpPr>
                  <p:cNvPr id="50" name="Freeform: Shape 49">
                    <a:extLst>
                      <a:ext uri="{FF2B5EF4-FFF2-40B4-BE49-F238E27FC236}">
                        <a16:creationId xmlns:a16="http://schemas.microsoft.com/office/drawing/2014/main" id="{A3589719-5335-196B-65B5-BC407E1F49FB}"/>
                      </a:ext>
                    </a:extLst>
                  </p:cNvPr>
                  <p:cNvSpPr/>
                  <p:nvPr/>
                </p:nvSpPr>
                <p:spPr>
                  <a:xfrm>
                    <a:off x="1243810" y="1663781"/>
                    <a:ext cx="54383" cy="68695"/>
                  </a:xfrm>
                  <a:custGeom>
                    <a:avLst/>
                    <a:gdLst>
                      <a:gd name="connsiteX0" fmla="*/ 0 w 72510"/>
                      <a:gd name="connsiteY0" fmla="*/ 0 h 91592"/>
                      <a:gd name="connsiteX1" fmla="*/ 73694 w 72510"/>
                      <a:gd name="connsiteY1" fmla="*/ 93195 h 91592"/>
                    </a:gdLst>
                    <a:ahLst/>
                    <a:cxnLst>
                      <a:cxn ang="0">
                        <a:pos x="connsiteX0" y="connsiteY0"/>
                      </a:cxn>
                      <a:cxn ang="0">
                        <a:pos x="connsiteX1" y="connsiteY1"/>
                      </a:cxn>
                    </a:cxnLst>
                    <a:rect l="l" t="t" r="r" b="b"/>
                    <a:pathLst>
                      <a:path w="72510" h="91592">
                        <a:moveTo>
                          <a:pt x="0" y="0"/>
                        </a:moveTo>
                        <a:cubicBezTo>
                          <a:pt x="0" y="0"/>
                          <a:pt x="46369" y="41331"/>
                          <a:pt x="73694" y="93195"/>
                        </a:cubicBezTo>
                      </a:path>
                    </a:pathLst>
                  </a:custGeom>
                  <a:noFill/>
                  <a:ln w="11448" cap="rnd">
                    <a:solidFill>
                      <a:srgbClr val="344154"/>
                    </a:solidFill>
                    <a:prstDash val="solid"/>
                    <a:miter/>
                  </a:ln>
                </p:spPr>
                <p:txBody>
                  <a:bodyPr rtlCol="0" anchor="ctr"/>
                  <a:lstStyle/>
                  <a:p>
                    <a:pPr algn="ctr"/>
                    <a:endParaRPr lang="en-CA" sz="1350"/>
                  </a:p>
                </p:txBody>
              </p:sp>
              <p:sp>
                <p:nvSpPr>
                  <p:cNvPr id="51" name="Freeform: Shape 50">
                    <a:extLst>
                      <a:ext uri="{FF2B5EF4-FFF2-40B4-BE49-F238E27FC236}">
                        <a16:creationId xmlns:a16="http://schemas.microsoft.com/office/drawing/2014/main" id="{2B3D84DF-38FB-9089-4E97-7393AF048117}"/>
                      </a:ext>
                    </a:extLst>
                  </p:cNvPr>
                  <p:cNvSpPr/>
                  <p:nvPr/>
                </p:nvSpPr>
                <p:spPr>
                  <a:xfrm>
                    <a:off x="1271516" y="1659516"/>
                    <a:ext cx="34347" cy="42934"/>
                  </a:xfrm>
                  <a:custGeom>
                    <a:avLst/>
                    <a:gdLst>
                      <a:gd name="connsiteX0" fmla="*/ 0 w 45796"/>
                      <a:gd name="connsiteY0" fmla="*/ 0 h 57245"/>
                      <a:gd name="connsiteX1" fmla="*/ 45949 w 45796"/>
                      <a:gd name="connsiteY1" fmla="*/ 58085 h 57245"/>
                    </a:gdLst>
                    <a:ahLst/>
                    <a:cxnLst>
                      <a:cxn ang="0">
                        <a:pos x="connsiteX0" y="connsiteY0"/>
                      </a:cxn>
                      <a:cxn ang="0">
                        <a:pos x="connsiteX1" y="connsiteY1"/>
                      </a:cxn>
                    </a:cxnLst>
                    <a:rect l="l" t="t" r="r" b="b"/>
                    <a:pathLst>
                      <a:path w="45796" h="57245">
                        <a:moveTo>
                          <a:pt x="0" y="0"/>
                        </a:moveTo>
                        <a:cubicBezTo>
                          <a:pt x="0" y="0"/>
                          <a:pt x="28928" y="25760"/>
                          <a:pt x="45949" y="58085"/>
                        </a:cubicBezTo>
                      </a:path>
                    </a:pathLst>
                  </a:custGeom>
                  <a:noFill/>
                  <a:ln w="11448" cap="rnd">
                    <a:solidFill>
                      <a:srgbClr val="344154"/>
                    </a:solidFill>
                    <a:prstDash val="solid"/>
                    <a:miter/>
                  </a:ln>
                </p:spPr>
                <p:txBody>
                  <a:bodyPr rtlCol="0" anchor="ctr"/>
                  <a:lstStyle/>
                  <a:p>
                    <a:pPr algn="ctr"/>
                    <a:endParaRPr lang="en-CA" sz="1350"/>
                  </a:p>
                </p:txBody>
              </p:sp>
              <p:sp>
                <p:nvSpPr>
                  <p:cNvPr id="52" name="Freeform: Shape 51">
                    <a:extLst>
                      <a:ext uri="{FF2B5EF4-FFF2-40B4-BE49-F238E27FC236}">
                        <a16:creationId xmlns:a16="http://schemas.microsoft.com/office/drawing/2014/main" id="{A5FDC297-D261-A000-E900-C2AA894A9EB5}"/>
                      </a:ext>
                    </a:extLst>
                  </p:cNvPr>
                  <p:cNvSpPr/>
                  <p:nvPr/>
                </p:nvSpPr>
                <p:spPr>
                  <a:xfrm>
                    <a:off x="957210" y="1663781"/>
                    <a:ext cx="54383" cy="68695"/>
                  </a:xfrm>
                  <a:custGeom>
                    <a:avLst/>
                    <a:gdLst>
                      <a:gd name="connsiteX0" fmla="*/ 73694 w 72510"/>
                      <a:gd name="connsiteY0" fmla="*/ 0 h 91592"/>
                      <a:gd name="connsiteX1" fmla="*/ 0 w 72510"/>
                      <a:gd name="connsiteY1" fmla="*/ 93195 h 91592"/>
                    </a:gdLst>
                    <a:ahLst/>
                    <a:cxnLst>
                      <a:cxn ang="0">
                        <a:pos x="connsiteX0" y="connsiteY0"/>
                      </a:cxn>
                      <a:cxn ang="0">
                        <a:pos x="connsiteX1" y="connsiteY1"/>
                      </a:cxn>
                    </a:cxnLst>
                    <a:rect l="l" t="t" r="r" b="b"/>
                    <a:pathLst>
                      <a:path w="72510" h="91592">
                        <a:moveTo>
                          <a:pt x="73694" y="0"/>
                        </a:moveTo>
                        <a:cubicBezTo>
                          <a:pt x="73694" y="0"/>
                          <a:pt x="27325" y="41331"/>
                          <a:pt x="0" y="93195"/>
                        </a:cubicBezTo>
                      </a:path>
                    </a:pathLst>
                  </a:custGeom>
                  <a:noFill/>
                  <a:ln w="11448" cap="rnd">
                    <a:solidFill>
                      <a:srgbClr val="344154"/>
                    </a:solidFill>
                    <a:prstDash val="solid"/>
                    <a:miter/>
                  </a:ln>
                </p:spPr>
                <p:txBody>
                  <a:bodyPr rtlCol="0" anchor="ctr"/>
                  <a:lstStyle/>
                  <a:p>
                    <a:pPr algn="ctr"/>
                    <a:endParaRPr lang="en-CA" sz="1350"/>
                  </a:p>
                </p:txBody>
              </p:sp>
              <p:sp>
                <p:nvSpPr>
                  <p:cNvPr id="53" name="Freeform: Shape 52">
                    <a:extLst>
                      <a:ext uri="{FF2B5EF4-FFF2-40B4-BE49-F238E27FC236}">
                        <a16:creationId xmlns:a16="http://schemas.microsoft.com/office/drawing/2014/main" id="{35C4FC21-27AD-3FC2-233A-7FE440561BB7}"/>
                      </a:ext>
                    </a:extLst>
                  </p:cNvPr>
                  <p:cNvSpPr/>
                  <p:nvPr/>
                </p:nvSpPr>
                <p:spPr>
                  <a:xfrm>
                    <a:off x="950312" y="1659516"/>
                    <a:ext cx="34347" cy="42934"/>
                  </a:xfrm>
                  <a:custGeom>
                    <a:avLst/>
                    <a:gdLst>
                      <a:gd name="connsiteX0" fmla="*/ 45949 w 45796"/>
                      <a:gd name="connsiteY0" fmla="*/ 0 h 57245"/>
                      <a:gd name="connsiteX1" fmla="*/ 0 w 45796"/>
                      <a:gd name="connsiteY1" fmla="*/ 58085 h 57245"/>
                    </a:gdLst>
                    <a:ahLst/>
                    <a:cxnLst>
                      <a:cxn ang="0">
                        <a:pos x="connsiteX0" y="connsiteY0"/>
                      </a:cxn>
                      <a:cxn ang="0">
                        <a:pos x="connsiteX1" y="connsiteY1"/>
                      </a:cxn>
                    </a:cxnLst>
                    <a:rect l="l" t="t" r="r" b="b"/>
                    <a:pathLst>
                      <a:path w="45796" h="57245">
                        <a:moveTo>
                          <a:pt x="45949" y="0"/>
                        </a:moveTo>
                        <a:cubicBezTo>
                          <a:pt x="45949" y="0"/>
                          <a:pt x="17021" y="25760"/>
                          <a:pt x="0" y="58085"/>
                        </a:cubicBezTo>
                      </a:path>
                    </a:pathLst>
                  </a:custGeom>
                  <a:noFill/>
                  <a:ln w="11448" cap="rnd">
                    <a:solidFill>
                      <a:srgbClr val="344154"/>
                    </a:solidFill>
                    <a:prstDash val="solid"/>
                    <a:miter/>
                  </a:ln>
                </p:spPr>
                <p:txBody>
                  <a:bodyPr rtlCol="0" anchor="ctr"/>
                  <a:lstStyle/>
                  <a:p>
                    <a:pPr algn="ctr"/>
                    <a:endParaRPr lang="en-CA" sz="1350"/>
                  </a:p>
                </p:txBody>
              </p:sp>
            </p:grpSp>
          </p:grpSp>
          <p:grpSp>
            <p:nvGrpSpPr>
              <p:cNvPr id="81" name="Group 80">
                <a:extLst>
                  <a:ext uri="{FF2B5EF4-FFF2-40B4-BE49-F238E27FC236}">
                    <a16:creationId xmlns:a16="http://schemas.microsoft.com/office/drawing/2014/main" id="{38AD77C6-BFF4-C2A5-9FB1-86D696B33D68}"/>
                  </a:ext>
                </a:extLst>
              </p:cNvPr>
              <p:cNvGrpSpPr/>
              <p:nvPr/>
            </p:nvGrpSpPr>
            <p:grpSpPr>
              <a:xfrm>
                <a:off x="5685573" y="4391444"/>
                <a:ext cx="359415" cy="214393"/>
                <a:chOff x="5644143" y="4192057"/>
                <a:chExt cx="359415" cy="214393"/>
              </a:xfrm>
            </p:grpSpPr>
            <p:grpSp>
              <p:nvGrpSpPr>
                <p:cNvPr id="80" name="Group 79">
                  <a:extLst>
                    <a:ext uri="{FF2B5EF4-FFF2-40B4-BE49-F238E27FC236}">
                      <a16:creationId xmlns:a16="http://schemas.microsoft.com/office/drawing/2014/main" id="{FE674276-5BEE-38F0-3928-B989BF5949FF}"/>
                    </a:ext>
                  </a:extLst>
                </p:cNvPr>
                <p:cNvGrpSpPr/>
                <p:nvPr/>
              </p:nvGrpSpPr>
              <p:grpSpPr>
                <a:xfrm>
                  <a:off x="5947013" y="4323652"/>
                  <a:ext cx="56545" cy="82798"/>
                  <a:chOff x="5927564" y="4415571"/>
                  <a:chExt cx="80144" cy="117353"/>
                </a:xfrm>
              </p:grpSpPr>
              <p:sp>
                <p:nvSpPr>
                  <p:cNvPr id="55" name="Freeform: Shape 54">
                    <a:extLst>
                      <a:ext uri="{FF2B5EF4-FFF2-40B4-BE49-F238E27FC236}">
                        <a16:creationId xmlns:a16="http://schemas.microsoft.com/office/drawing/2014/main" id="{38A08919-E771-4F3F-0CED-A0591923935C}"/>
                      </a:ext>
                    </a:extLst>
                  </p:cNvPr>
                  <p:cNvSpPr/>
                  <p:nvPr/>
                </p:nvSpPr>
                <p:spPr>
                  <a:xfrm>
                    <a:off x="5927564" y="4415571"/>
                    <a:ext cx="80144" cy="117353"/>
                  </a:xfrm>
                  <a:custGeom>
                    <a:avLst/>
                    <a:gdLst>
                      <a:gd name="connsiteX0" fmla="*/ 108690 w 106858"/>
                      <a:gd name="connsiteY0" fmla="*/ 104377 h 156470"/>
                      <a:gd name="connsiteX1" fmla="*/ 54345 w 106858"/>
                      <a:gd name="connsiteY1" fmla="*/ 0 h 156470"/>
                      <a:gd name="connsiteX2" fmla="*/ 0 w 106858"/>
                      <a:gd name="connsiteY2" fmla="*/ 104377 h 156470"/>
                      <a:gd name="connsiteX3" fmla="*/ 54345 w 106858"/>
                      <a:gd name="connsiteY3" fmla="*/ 158722 h 156470"/>
                      <a:gd name="connsiteX4" fmla="*/ 108690 w 106858"/>
                      <a:gd name="connsiteY4" fmla="*/ 104377 h 15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 h="156470">
                        <a:moveTo>
                          <a:pt x="108690" y="104377"/>
                        </a:moveTo>
                        <a:cubicBezTo>
                          <a:pt x="108690" y="74343"/>
                          <a:pt x="54345" y="0"/>
                          <a:pt x="54345" y="0"/>
                        </a:cubicBezTo>
                        <a:cubicBezTo>
                          <a:pt x="54345" y="0"/>
                          <a:pt x="0" y="74381"/>
                          <a:pt x="0" y="104377"/>
                        </a:cubicBezTo>
                        <a:cubicBezTo>
                          <a:pt x="0" y="134412"/>
                          <a:pt x="24348" y="158722"/>
                          <a:pt x="54345" y="158722"/>
                        </a:cubicBezTo>
                        <a:cubicBezTo>
                          <a:pt x="84341" y="158722"/>
                          <a:pt x="108690" y="134374"/>
                          <a:pt x="108690" y="104377"/>
                        </a:cubicBezTo>
                        <a:close/>
                      </a:path>
                    </a:pathLst>
                  </a:custGeom>
                  <a:noFill/>
                  <a:ln w="11448" cap="flat">
                    <a:solidFill>
                      <a:srgbClr val="344154"/>
                    </a:solidFill>
                    <a:prstDash val="solid"/>
                    <a:miter/>
                  </a:ln>
                </p:spPr>
                <p:txBody>
                  <a:bodyPr rtlCol="0" anchor="ctr"/>
                  <a:lstStyle/>
                  <a:p>
                    <a:pPr algn="ctr"/>
                    <a:endParaRPr lang="en-CA" sz="1350"/>
                  </a:p>
                </p:txBody>
              </p:sp>
              <p:sp>
                <p:nvSpPr>
                  <p:cNvPr id="56" name="Freeform: Shape 55">
                    <a:extLst>
                      <a:ext uri="{FF2B5EF4-FFF2-40B4-BE49-F238E27FC236}">
                        <a16:creationId xmlns:a16="http://schemas.microsoft.com/office/drawing/2014/main" id="{E96B618A-8349-58EC-BD27-BEF591780182}"/>
                      </a:ext>
                    </a:extLst>
                  </p:cNvPr>
                  <p:cNvSpPr/>
                  <p:nvPr/>
                </p:nvSpPr>
                <p:spPr>
                  <a:xfrm>
                    <a:off x="5952294" y="4462828"/>
                    <a:ext cx="37210" cy="54383"/>
                  </a:xfrm>
                  <a:custGeom>
                    <a:avLst/>
                    <a:gdLst>
                      <a:gd name="connsiteX0" fmla="*/ 34767 w 49612"/>
                      <a:gd name="connsiteY0" fmla="*/ 0 h 72510"/>
                      <a:gd name="connsiteX1" fmla="*/ 36980 w 49612"/>
                      <a:gd name="connsiteY1" fmla="*/ 12708 h 72510"/>
                      <a:gd name="connsiteX2" fmla="*/ 0 w 49612"/>
                      <a:gd name="connsiteY2" fmla="*/ 64153 h 72510"/>
                      <a:gd name="connsiteX3" fmla="*/ 21333 w 49612"/>
                      <a:gd name="connsiteY3" fmla="*/ 72625 h 72510"/>
                      <a:gd name="connsiteX4" fmla="*/ 52628 w 49612"/>
                      <a:gd name="connsiteY4" fmla="*/ 41331 h 72510"/>
                      <a:gd name="connsiteX5" fmla="*/ 34767 w 49612"/>
                      <a:gd name="connsiteY5" fmla="*/ 0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12" h="72510">
                        <a:moveTo>
                          <a:pt x="34767" y="0"/>
                        </a:moveTo>
                        <a:cubicBezTo>
                          <a:pt x="36179" y="4732"/>
                          <a:pt x="36980" y="9045"/>
                          <a:pt x="36980" y="12708"/>
                        </a:cubicBezTo>
                        <a:cubicBezTo>
                          <a:pt x="36980" y="36637"/>
                          <a:pt x="21486" y="56902"/>
                          <a:pt x="0" y="64153"/>
                        </a:cubicBezTo>
                        <a:cubicBezTo>
                          <a:pt x="5610" y="69381"/>
                          <a:pt x="13090" y="72625"/>
                          <a:pt x="21333" y="72625"/>
                        </a:cubicBezTo>
                        <a:cubicBezTo>
                          <a:pt x="38583" y="72625"/>
                          <a:pt x="52628" y="58581"/>
                          <a:pt x="52628" y="41331"/>
                        </a:cubicBezTo>
                        <a:cubicBezTo>
                          <a:pt x="52628" y="34347"/>
                          <a:pt x="45224" y="18318"/>
                          <a:pt x="34767" y="0"/>
                        </a:cubicBezTo>
                        <a:close/>
                      </a:path>
                    </a:pathLst>
                  </a:custGeom>
                  <a:solidFill>
                    <a:schemeClr val="accent2">
                      <a:lumMod val="75000"/>
                    </a:schemeClr>
                  </a:solidFill>
                  <a:ln w="3816" cap="flat">
                    <a:noFill/>
                    <a:prstDash val="solid"/>
                    <a:miter/>
                  </a:ln>
                </p:spPr>
                <p:txBody>
                  <a:bodyPr rtlCol="0" anchor="ctr"/>
                  <a:lstStyle/>
                  <a:p>
                    <a:pPr algn="ctr"/>
                    <a:endParaRPr lang="en-CA" sz="1350"/>
                  </a:p>
                </p:txBody>
              </p:sp>
            </p:grpSp>
            <p:sp>
              <p:nvSpPr>
                <p:cNvPr id="58" name="Freeform: Shape 57">
                  <a:extLst>
                    <a:ext uri="{FF2B5EF4-FFF2-40B4-BE49-F238E27FC236}">
                      <a16:creationId xmlns:a16="http://schemas.microsoft.com/office/drawing/2014/main" id="{FD2016FD-95C9-3B82-20E4-FE77D236F6DC}"/>
                    </a:ext>
                  </a:extLst>
                </p:cNvPr>
                <p:cNvSpPr/>
                <p:nvPr/>
              </p:nvSpPr>
              <p:spPr>
                <a:xfrm>
                  <a:off x="5883028" y="4283162"/>
                  <a:ext cx="45797" cy="34347"/>
                </a:xfrm>
                <a:custGeom>
                  <a:avLst/>
                  <a:gdLst>
                    <a:gd name="connsiteX0" fmla="*/ 0 w 61061"/>
                    <a:gd name="connsiteY0" fmla="*/ 0 h 45796"/>
                    <a:gd name="connsiteX1" fmla="*/ 62283 w 61061"/>
                    <a:gd name="connsiteY1" fmla="*/ 0 h 45796"/>
                    <a:gd name="connsiteX2" fmla="*/ 62283 w 61061"/>
                    <a:gd name="connsiteY2" fmla="*/ 24386 h 45796"/>
                    <a:gd name="connsiteX3" fmla="*/ 37896 w 61061"/>
                    <a:gd name="connsiteY3" fmla="*/ 48773 h 45796"/>
                  </a:gdLst>
                  <a:ahLst/>
                  <a:cxnLst>
                    <a:cxn ang="0">
                      <a:pos x="connsiteX0" y="connsiteY0"/>
                    </a:cxn>
                    <a:cxn ang="0">
                      <a:pos x="connsiteX1" y="connsiteY1"/>
                    </a:cxn>
                    <a:cxn ang="0">
                      <a:pos x="connsiteX2" y="connsiteY2"/>
                    </a:cxn>
                    <a:cxn ang="0">
                      <a:pos x="connsiteX3" y="connsiteY3"/>
                    </a:cxn>
                  </a:cxnLst>
                  <a:rect l="l" t="t" r="r" b="b"/>
                  <a:pathLst>
                    <a:path w="61061" h="45796">
                      <a:moveTo>
                        <a:pt x="0" y="0"/>
                      </a:moveTo>
                      <a:lnTo>
                        <a:pt x="62283" y="0"/>
                      </a:lnTo>
                      <a:lnTo>
                        <a:pt x="62283" y="24386"/>
                      </a:lnTo>
                      <a:cubicBezTo>
                        <a:pt x="62283" y="37858"/>
                        <a:pt x="51368" y="48773"/>
                        <a:pt x="37896" y="48773"/>
                      </a:cubicBezTo>
                    </a:path>
                  </a:pathLst>
                </a:custGeom>
                <a:noFill/>
                <a:ln w="11448" cap="rnd">
                  <a:solidFill>
                    <a:srgbClr val="344154"/>
                  </a:solidFill>
                  <a:prstDash val="solid"/>
                  <a:round/>
                </a:ln>
              </p:spPr>
              <p:txBody>
                <a:bodyPr rtlCol="0" anchor="ctr"/>
                <a:lstStyle/>
                <a:p>
                  <a:pPr algn="ctr"/>
                  <a:endParaRPr lang="en-CA" sz="1350"/>
                </a:p>
              </p:txBody>
            </p:sp>
            <p:sp>
              <p:nvSpPr>
                <p:cNvPr id="59" name="Freeform: Shape 58">
                  <a:extLst>
                    <a:ext uri="{FF2B5EF4-FFF2-40B4-BE49-F238E27FC236}">
                      <a16:creationId xmlns:a16="http://schemas.microsoft.com/office/drawing/2014/main" id="{D73119FA-BF3C-8B56-2EFA-F987C8974691}"/>
                    </a:ext>
                  </a:extLst>
                </p:cNvPr>
                <p:cNvSpPr/>
                <p:nvPr/>
              </p:nvSpPr>
              <p:spPr>
                <a:xfrm>
                  <a:off x="5724973" y="4291863"/>
                  <a:ext cx="120215" cy="100180"/>
                </a:xfrm>
                <a:custGeom>
                  <a:avLst/>
                  <a:gdLst>
                    <a:gd name="connsiteX0" fmla="*/ 161394 w 160287"/>
                    <a:gd name="connsiteY0" fmla="*/ 134489 h 133572"/>
                    <a:gd name="connsiteX1" fmla="*/ 25417 w 160287"/>
                    <a:gd name="connsiteY1" fmla="*/ 111476 h 133572"/>
                    <a:gd name="connsiteX2" fmla="*/ 0 w 160287"/>
                    <a:gd name="connsiteY2" fmla="*/ 104721 h 133572"/>
                    <a:gd name="connsiteX3" fmla="*/ 0 w 160287"/>
                    <a:gd name="connsiteY3" fmla="*/ 0 h 133572"/>
                  </a:gdLst>
                  <a:ahLst/>
                  <a:cxnLst>
                    <a:cxn ang="0">
                      <a:pos x="connsiteX0" y="connsiteY0"/>
                    </a:cxn>
                    <a:cxn ang="0">
                      <a:pos x="connsiteX1" y="connsiteY1"/>
                    </a:cxn>
                    <a:cxn ang="0">
                      <a:pos x="connsiteX2" y="connsiteY2"/>
                    </a:cxn>
                    <a:cxn ang="0">
                      <a:pos x="connsiteX3" y="connsiteY3"/>
                    </a:cxn>
                  </a:cxnLst>
                  <a:rect l="l" t="t" r="r" b="b"/>
                  <a:pathLst>
                    <a:path w="160287" h="133572">
                      <a:moveTo>
                        <a:pt x="161394" y="134489"/>
                      </a:moveTo>
                      <a:cubicBezTo>
                        <a:pt x="115216" y="133306"/>
                        <a:pt x="69420" y="125635"/>
                        <a:pt x="25417" y="111476"/>
                      </a:cubicBezTo>
                      <a:cubicBezTo>
                        <a:pt x="11182" y="106896"/>
                        <a:pt x="0" y="104721"/>
                        <a:pt x="0" y="104721"/>
                      </a:cubicBezTo>
                      <a:lnTo>
                        <a:pt x="0" y="0"/>
                      </a:lnTo>
                    </a:path>
                  </a:pathLst>
                </a:custGeom>
                <a:noFill/>
                <a:ln w="11448" cap="rnd">
                  <a:solidFill>
                    <a:srgbClr val="344154"/>
                  </a:solidFill>
                  <a:prstDash val="solid"/>
                  <a:round/>
                </a:ln>
              </p:spPr>
              <p:txBody>
                <a:bodyPr rtlCol="0" anchor="ctr"/>
                <a:lstStyle/>
                <a:p>
                  <a:pPr algn="ctr"/>
                  <a:endParaRPr lang="en-CA" sz="1350"/>
                </a:p>
              </p:txBody>
            </p:sp>
            <p:sp>
              <p:nvSpPr>
                <p:cNvPr id="60" name="Freeform: Shape 59">
                  <a:extLst>
                    <a:ext uri="{FF2B5EF4-FFF2-40B4-BE49-F238E27FC236}">
                      <a16:creationId xmlns:a16="http://schemas.microsoft.com/office/drawing/2014/main" id="{73480CC2-FBF6-BBF4-159C-9E60EE172C3E}"/>
                    </a:ext>
                  </a:extLst>
                </p:cNvPr>
                <p:cNvSpPr/>
                <p:nvPr/>
              </p:nvSpPr>
              <p:spPr>
                <a:xfrm>
                  <a:off x="5725030" y="4192057"/>
                  <a:ext cx="269054" cy="88730"/>
                </a:xfrm>
                <a:custGeom>
                  <a:avLst/>
                  <a:gdLst>
                    <a:gd name="connsiteX0" fmla="*/ 272946 w 358737"/>
                    <a:gd name="connsiteY0" fmla="*/ 121475 h 118307"/>
                    <a:gd name="connsiteX1" fmla="*/ 337710 w 358737"/>
                    <a:gd name="connsiteY1" fmla="*/ 121475 h 118307"/>
                    <a:gd name="connsiteX2" fmla="*/ 362096 w 358737"/>
                    <a:gd name="connsiteY2" fmla="*/ 97088 h 118307"/>
                    <a:gd name="connsiteX3" fmla="*/ 362096 w 358737"/>
                    <a:gd name="connsiteY3" fmla="*/ 97088 h 118307"/>
                    <a:gd name="connsiteX4" fmla="*/ 337710 w 358737"/>
                    <a:gd name="connsiteY4" fmla="*/ 72702 h 118307"/>
                    <a:gd name="connsiteX5" fmla="*/ 157234 w 358737"/>
                    <a:gd name="connsiteY5" fmla="*/ 72702 h 118307"/>
                    <a:gd name="connsiteX6" fmla="*/ 200970 w 358737"/>
                    <a:gd name="connsiteY6" fmla="*/ 55872 h 118307"/>
                    <a:gd name="connsiteX7" fmla="*/ 219517 w 358737"/>
                    <a:gd name="connsiteY7" fmla="*/ 28890 h 118307"/>
                    <a:gd name="connsiteX8" fmla="*/ 219517 w 358737"/>
                    <a:gd name="connsiteY8" fmla="*/ 28890 h 118307"/>
                    <a:gd name="connsiteX9" fmla="*/ 190628 w 358737"/>
                    <a:gd name="connsiteY9" fmla="*/ 0 h 118307"/>
                    <a:gd name="connsiteX10" fmla="*/ 190628 w 358737"/>
                    <a:gd name="connsiteY10" fmla="*/ 0 h 118307"/>
                    <a:gd name="connsiteX11" fmla="*/ 107431 w 358737"/>
                    <a:gd name="connsiteY11" fmla="*/ 22707 h 118307"/>
                    <a:gd name="connsiteX12" fmla="*/ 78846 w 358737"/>
                    <a:gd name="connsiteY12" fmla="*/ 43468 h 118307"/>
                    <a:gd name="connsiteX13" fmla="*/ 0 w 358737"/>
                    <a:gd name="connsiteY13" fmla="*/ 81365 h 1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737" h="118307">
                      <a:moveTo>
                        <a:pt x="272946" y="121475"/>
                      </a:moveTo>
                      <a:lnTo>
                        <a:pt x="337710" y="121475"/>
                      </a:lnTo>
                      <a:cubicBezTo>
                        <a:pt x="351182" y="121475"/>
                        <a:pt x="362096" y="110560"/>
                        <a:pt x="362096" y="97088"/>
                      </a:cubicBezTo>
                      <a:lnTo>
                        <a:pt x="362096" y="97088"/>
                      </a:lnTo>
                      <a:cubicBezTo>
                        <a:pt x="362096" y="83616"/>
                        <a:pt x="351182" y="72702"/>
                        <a:pt x="337710" y="72702"/>
                      </a:cubicBezTo>
                      <a:lnTo>
                        <a:pt x="157234" y="72702"/>
                      </a:lnTo>
                      <a:lnTo>
                        <a:pt x="200970" y="55872"/>
                      </a:lnTo>
                      <a:cubicBezTo>
                        <a:pt x="212113" y="51597"/>
                        <a:pt x="219517" y="40873"/>
                        <a:pt x="219517" y="28890"/>
                      </a:cubicBezTo>
                      <a:lnTo>
                        <a:pt x="219517" y="28890"/>
                      </a:lnTo>
                      <a:cubicBezTo>
                        <a:pt x="219517" y="12938"/>
                        <a:pt x="206580" y="0"/>
                        <a:pt x="190628" y="0"/>
                      </a:cubicBezTo>
                      <a:lnTo>
                        <a:pt x="190628" y="0"/>
                      </a:lnTo>
                      <a:cubicBezTo>
                        <a:pt x="161356" y="0"/>
                        <a:pt x="132542" y="7671"/>
                        <a:pt x="107431" y="22707"/>
                      </a:cubicBezTo>
                      <a:cubicBezTo>
                        <a:pt x="97813" y="28470"/>
                        <a:pt x="87891" y="35378"/>
                        <a:pt x="78846" y="43468"/>
                      </a:cubicBezTo>
                      <a:cubicBezTo>
                        <a:pt x="45377" y="73427"/>
                        <a:pt x="0" y="81365"/>
                        <a:pt x="0" y="81365"/>
                      </a:cubicBezTo>
                    </a:path>
                  </a:pathLst>
                </a:custGeom>
                <a:noFill/>
                <a:ln w="11448" cap="rnd">
                  <a:solidFill>
                    <a:srgbClr val="344154"/>
                  </a:solidFill>
                  <a:prstDash val="solid"/>
                  <a:round/>
                </a:ln>
              </p:spPr>
              <p:txBody>
                <a:bodyPr rtlCol="0" anchor="ctr"/>
                <a:lstStyle/>
                <a:p>
                  <a:pPr algn="ctr"/>
                  <a:endParaRPr lang="en-CA" sz="1350"/>
                </a:p>
              </p:txBody>
            </p:sp>
            <p:sp>
              <p:nvSpPr>
                <p:cNvPr id="61" name="Freeform: Shape 60">
                  <a:extLst>
                    <a:ext uri="{FF2B5EF4-FFF2-40B4-BE49-F238E27FC236}">
                      <a16:creationId xmlns:a16="http://schemas.microsoft.com/office/drawing/2014/main" id="{F3419DDF-160E-4E44-FAFD-74DC9BA67435}"/>
                    </a:ext>
                  </a:extLst>
                </p:cNvPr>
                <p:cNvSpPr/>
                <p:nvPr/>
              </p:nvSpPr>
              <p:spPr>
                <a:xfrm>
                  <a:off x="5853518" y="4319713"/>
                  <a:ext cx="60108" cy="34347"/>
                </a:xfrm>
                <a:custGeom>
                  <a:avLst/>
                  <a:gdLst>
                    <a:gd name="connsiteX0" fmla="*/ 21143 w 80143"/>
                    <a:gd name="connsiteY0" fmla="*/ 0 h 45796"/>
                    <a:gd name="connsiteX1" fmla="*/ 83426 w 80143"/>
                    <a:gd name="connsiteY1" fmla="*/ 0 h 45796"/>
                    <a:gd name="connsiteX2" fmla="*/ 83426 w 80143"/>
                    <a:gd name="connsiteY2" fmla="*/ 24386 h 45796"/>
                    <a:gd name="connsiteX3" fmla="*/ 59039 w 80143"/>
                    <a:gd name="connsiteY3" fmla="*/ 48773 h 45796"/>
                    <a:gd name="connsiteX4" fmla="*/ 0 w 80143"/>
                    <a:gd name="connsiteY4" fmla="*/ 48773 h 45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3" h="45796">
                      <a:moveTo>
                        <a:pt x="21143" y="0"/>
                      </a:moveTo>
                      <a:lnTo>
                        <a:pt x="83426" y="0"/>
                      </a:lnTo>
                      <a:lnTo>
                        <a:pt x="83426" y="24386"/>
                      </a:lnTo>
                      <a:cubicBezTo>
                        <a:pt x="83426" y="37858"/>
                        <a:pt x="72511" y="48773"/>
                        <a:pt x="59039" y="48773"/>
                      </a:cubicBezTo>
                      <a:lnTo>
                        <a:pt x="0" y="48773"/>
                      </a:lnTo>
                    </a:path>
                  </a:pathLst>
                </a:custGeom>
                <a:noFill/>
                <a:ln w="11448" cap="rnd">
                  <a:solidFill>
                    <a:srgbClr val="344154"/>
                  </a:solidFill>
                  <a:prstDash val="solid"/>
                  <a:round/>
                </a:ln>
              </p:spPr>
              <p:txBody>
                <a:bodyPr rtlCol="0" anchor="ctr"/>
                <a:lstStyle/>
                <a:p>
                  <a:pPr algn="ctr"/>
                  <a:endParaRPr lang="en-CA" sz="1350"/>
                </a:p>
              </p:txBody>
            </p:sp>
            <p:sp>
              <p:nvSpPr>
                <p:cNvPr id="62" name="Freeform: Shape 61">
                  <a:extLst>
                    <a:ext uri="{FF2B5EF4-FFF2-40B4-BE49-F238E27FC236}">
                      <a16:creationId xmlns:a16="http://schemas.microsoft.com/office/drawing/2014/main" id="{FC7A7BFB-14E2-7F28-E4AF-EAF6D7CB8CBB}"/>
                    </a:ext>
                  </a:extLst>
                </p:cNvPr>
                <p:cNvSpPr/>
                <p:nvPr/>
              </p:nvSpPr>
              <p:spPr>
                <a:xfrm>
                  <a:off x="5846018" y="4356293"/>
                  <a:ext cx="45797" cy="34347"/>
                </a:xfrm>
                <a:custGeom>
                  <a:avLst/>
                  <a:gdLst>
                    <a:gd name="connsiteX0" fmla="*/ 62283 w 61061"/>
                    <a:gd name="connsiteY0" fmla="*/ 0 h 45796"/>
                    <a:gd name="connsiteX1" fmla="*/ 62283 w 61061"/>
                    <a:gd name="connsiteY1" fmla="*/ 24386 h 45796"/>
                    <a:gd name="connsiteX2" fmla="*/ 37897 w 61061"/>
                    <a:gd name="connsiteY2" fmla="*/ 48773 h 45796"/>
                    <a:gd name="connsiteX3" fmla="*/ 0 w 61061"/>
                    <a:gd name="connsiteY3" fmla="*/ 48773 h 45796"/>
                  </a:gdLst>
                  <a:ahLst/>
                  <a:cxnLst>
                    <a:cxn ang="0">
                      <a:pos x="connsiteX0" y="connsiteY0"/>
                    </a:cxn>
                    <a:cxn ang="0">
                      <a:pos x="connsiteX1" y="connsiteY1"/>
                    </a:cxn>
                    <a:cxn ang="0">
                      <a:pos x="connsiteX2" y="connsiteY2"/>
                    </a:cxn>
                    <a:cxn ang="0">
                      <a:pos x="connsiteX3" y="connsiteY3"/>
                    </a:cxn>
                  </a:cxnLst>
                  <a:rect l="l" t="t" r="r" b="b"/>
                  <a:pathLst>
                    <a:path w="61061" h="45796">
                      <a:moveTo>
                        <a:pt x="62283" y="0"/>
                      </a:moveTo>
                      <a:lnTo>
                        <a:pt x="62283" y="24386"/>
                      </a:lnTo>
                      <a:cubicBezTo>
                        <a:pt x="62283" y="37858"/>
                        <a:pt x="51368" y="48773"/>
                        <a:pt x="37897" y="48773"/>
                      </a:cubicBezTo>
                      <a:lnTo>
                        <a:pt x="0" y="48773"/>
                      </a:lnTo>
                    </a:path>
                  </a:pathLst>
                </a:custGeom>
                <a:noFill/>
                <a:ln w="11448" cap="rnd">
                  <a:solidFill>
                    <a:srgbClr val="344154"/>
                  </a:solidFill>
                  <a:prstDash val="solid"/>
                  <a:round/>
                </a:ln>
              </p:spPr>
              <p:txBody>
                <a:bodyPr rtlCol="0" anchor="ctr"/>
                <a:lstStyle/>
                <a:p>
                  <a:pPr algn="ctr"/>
                  <a:endParaRPr lang="en-CA" sz="1350"/>
                </a:p>
              </p:txBody>
            </p:sp>
            <p:sp>
              <p:nvSpPr>
                <p:cNvPr id="63" name="Freeform: Shape 62">
                  <a:extLst>
                    <a:ext uri="{FF2B5EF4-FFF2-40B4-BE49-F238E27FC236}">
                      <a16:creationId xmlns:a16="http://schemas.microsoft.com/office/drawing/2014/main" id="{A93E9E65-36B8-6E8A-34D4-F2B1A7862266}"/>
                    </a:ext>
                  </a:extLst>
                </p:cNvPr>
                <p:cNvSpPr/>
                <p:nvPr/>
              </p:nvSpPr>
              <p:spPr>
                <a:xfrm>
                  <a:off x="5644143" y="4238710"/>
                  <a:ext cx="54383" cy="140252"/>
                </a:xfrm>
                <a:custGeom>
                  <a:avLst/>
                  <a:gdLst>
                    <a:gd name="connsiteX0" fmla="*/ 75030 w 72510"/>
                    <a:gd name="connsiteY0" fmla="*/ 0 h 187001"/>
                    <a:gd name="connsiteX1" fmla="*/ 75030 w 72510"/>
                    <a:gd name="connsiteY1" fmla="*/ 189025 h 187001"/>
                    <a:gd name="connsiteX2" fmla="*/ 0 w 72510"/>
                    <a:gd name="connsiteY2" fmla="*/ 189025 h 187001"/>
                    <a:gd name="connsiteX3" fmla="*/ 0 w 72510"/>
                    <a:gd name="connsiteY3" fmla="*/ 0 h 187001"/>
                  </a:gdLst>
                  <a:ahLst/>
                  <a:cxnLst>
                    <a:cxn ang="0">
                      <a:pos x="connsiteX0" y="connsiteY0"/>
                    </a:cxn>
                    <a:cxn ang="0">
                      <a:pos x="connsiteX1" y="connsiteY1"/>
                    </a:cxn>
                    <a:cxn ang="0">
                      <a:pos x="connsiteX2" y="connsiteY2"/>
                    </a:cxn>
                    <a:cxn ang="0">
                      <a:pos x="connsiteX3" y="connsiteY3"/>
                    </a:cxn>
                  </a:cxnLst>
                  <a:rect l="l" t="t" r="r" b="b"/>
                  <a:pathLst>
                    <a:path w="72510" h="187001">
                      <a:moveTo>
                        <a:pt x="75030" y="0"/>
                      </a:moveTo>
                      <a:lnTo>
                        <a:pt x="75030" y="189025"/>
                      </a:lnTo>
                      <a:lnTo>
                        <a:pt x="0" y="189025"/>
                      </a:lnTo>
                      <a:lnTo>
                        <a:pt x="0" y="0"/>
                      </a:lnTo>
                      <a:close/>
                    </a:path>
                  </a:pathLst>
                </a:custGeom>
                <a:noFill/>
                <a:ln w="11448" cap="rnd">
                  <a:solidFill>
                    <a:srgbClr val="344154"/>
                  </a:solidFill>
                  <a:prstDash val="solid"/>
                  <a:round/>
                </a:ln>
              </p:spPr>
              <p:txBody>
                <a:bodyPr rtlCol="0" anchor="ctr"/>
                <a:lstStyle/>
                <a:p>
                  <a:pPr algn="ctr"/>
                  <a:endParaRPr lang="en-CA" sz="1350"/>
                </a:p>
              </p:txBody>
            </p:sp>
            <p:sp>
              <p:nvSpPr>
                <p:cNvPr id="64" name="Freeform: Shape 63">
                  <a:extLst>
                    <a:ext uri="{FF2B5EF4-FFF2-40B4-BE49-F238E27FC236}">
                      <a16:creationId xmlns:a16="http://schemas.microsoft.com/office/drawing/2014/main" id="{FC212579-7ACC-1C3B-4654-42CC201075AD}"/>
                    </a:ext>
                  </a:extLst>
                </p:cNvPr>
                <p:cNvSpPr/>
                <p:nvPr/>
              </p:nvSpPr>
              <p:spPr>
                <a:xfrm>
                  <a:off x="5669044" y="4345760"/>
                  <a:ext cx="5725" cy="5725"/>
                </a:xfrm>
                <a:custGeom>
                  <a:avLst/>
                  <a:gdLst>
                    <a:gd name="connsiteX0" fmla="*/ 4313 w 7632"/>
                    <a:gd name="connsiteY0" fmla="*/ 8625 h 7632"/>
                    <a:gd name="connsiteX1" fmla="*/ 8625 w 7632"/>
                    <a:gd name="connsiteY1" fmla="*/ 4313 h 7632"/>
                    <a:gd name="connsiteX2" fmla="*/ 4313 w 7632"/>
                    <a:gd name="connsiteY2" fmla="*/ 0 h 7632"/>
                    <a:gd name="connsiteX3" fmla="*/ 0 w 7632"/>
                    <a:gd name="connsiteY3" fmla="*/ 4313 h 7632"/>
                    <a:gd name="connsiteX4" fmla="*/ 4313 w 7632"/>
                    <a:gd name="connsiteY4" fmla="*/ 8625 h 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 h="7632">
                      <a:moveTo>
                        <a:pt x="4313" y="8625"/>
                      </a:moveTo>
                      <a:cubicBezTo>
                        <a:pt x="6717" y="8625"/>
                        <a:pt x="8625" y="6679"/>
                        <a:pt x="8625" y="4313"/>
                      </a:cubicBezTo>
                      <a:cubicBezTo>
                        <a:pt x="8625" y="1908"/>
                        <a:pt x="6679" y="0"/>
                        <a:pt x="4313" y="0"/>
                      </a:cubicBezTo>
                      <a:cubicBezTo>
                        <a:pt x="1908" y="0"/>
                        <a:pt x="0" y="1946"/>
                        <a:pt x="0" y="4313"/>
                      </a:cubicBezTo>
                      <a:cubicBezTo>
                        <a:pt x="0" y="6679"/>
                        <a:pt x="1908" y="8625"/>
                        <a:pt x="4313" y="8625"/>
                      </a:cubicBezTo>
                      <a:close/>
                    </a:path>
                  </a:pathLst>
                </a:custGeom>
                <a:noFill/>
                <a:ln w="11448" cap="rnd">
                  <a:solidFill>
                    <a:srgbClr val="344154"/>
                  </a:solidFill>
                  <a:prstDash val="solid"/>
                  <a:round/>
                </a:ln>
              </p:spPr>
              <p:txBody>
                <a:bodyPr rtlCol="0" anchor="ctr"/>
                <a:lstStyle/>
                <a:p>
                  <a:pPr algn="ctr"/>
                  <a:endParaRPr lang="en-CA" sz="1350"/>
                </a:p>
              </p:txBody>
            </p:sp>
            <p:sp>
              <p:nvSpPr>
                <p:cNvPr id="65" name="Freeform: Shape 64">
                  <a:extLst>
                    <a:ext uri="{FF2B5EF4-FFF2-40B4-BE49-F238E27FC236}">
                      <a16:creationId xmlns:a16="http://schemas.microsoft.com/office/drawing/2014/main" id="{0CFDE063-7B8C-286C-B69E-238272A2E0AB}"/>
                    </a:ext>
                  </a:extLst>
                </p:cNvPr>
                <p:cNvSpPr/>
                <p:nvPr/>
              </p:nvSpPr>
              <p:spPr>
                <a:xfrm>
                  <a:off x="5959508" y="4265616"/>
                  <a:ext cx="8587" cy="17174"/>
                </a:xfrm>
                <a:custGeom>
                  <a:avLst/>
                  <a:gdLst>
                    <a:gd name="connsiteX0" fmla="*/ 0 w 11449"/>
                    <a:gd name="connsiteY0" fmla="*/ 23394 h 22898"/>
                    <a:gd name="connsiteX1" fmla="*/ 13701 w 11449"/>
                    <a:gd name="connsiteY1" fmla="*/ 0 h 22898"/>
                  </a:gdLst>
                  <a:ahLst/>
                  <a:cxnLst>
                    <a:cxn ang="0">
                      <a:pos x="connsiteX0" y="connsiteY0"/>
                    </a:cxn>
                    <a:cxn ang="0">
                      <a:pos x="connsiteX1" y="connsiteY1"/>
                    </a:cxn>
                  </a:cxnLst>
                  <a:rect l="l" t="t" r="r" b="b"/>
                  <a:pathLst>
                    <a:path w="11449" h="22898">
                      <a:moveTo>
                        <a:pt x="0" y="23394"/>
                      </a:moveTo>
                      <a:cubicBezTo>
                        <a:pt x="0" y="23394"/>
                        <a:pt x="13701" y="19082"/>
                        <a:pt x="13701" y="0"/>
                      </a:cubicBezTo>
                    </a:path>
                  </a:pathLst>
                </a:custGeom>
                <a:noFill/>
                <a:ln w="11448" cap="rnd">
                  <a:solidFill>
                    <a:srgbClr val="344154"/>
                  </a:solidFill>
                  <a:prstDash val="solid"/>
                  <a:miter/>
                </a:ln>
              </p:spPr>
              <p:txBody>
                <a:bodyPr rtlCol="0" anchor="ctr"/>
                <a:lstStyle/>
                <a:p>
                  <a:pPr algn="ctr"/>
                  <a:endParaRPr lang="en-CA" sz="1350"/>
                </a:p>
              </p:txBody>
            </p:sp>
          </p:grpSp>
          <p:grpSp>
            <p:nvGrpSpPr>
              <p:cNvPr id="35" name="Group 34">
                <a:extLst>
                  <a:ext uri="{FF2B5EF4-FFF2-40B4-BE49-F238E27FC236}">
                    <a16:creationId xmlns:a16="http://schemas.microsoft.com/office/drawing/2014/main" id="{7EA56C79-E320-8BC9-0A9B-2698CF311605}"/>
                  </a:ext>
                </a:extLst>
              </p:cNvPr>
              <p:cNvGrpSpPr/>
              <p:nvPr/>
            </p:nvGrpSpPr>
            <p:grpSpPr>
              <a:xfrm>
                <a:off x="5128024" y="4291607"/>
                <a:ext cx="614247" cy="1117568"/>
                <a:chOff x="-2116458" y="3653464"/>
                <a:chExt cx="430211" cy="782730"/>
              </a:xfrm>
              <a:solidFill>
                <a:schemeClr val="tx1"/>
              </a:solidFill>
            </p:grpSpPr>
            <p:sp>
              <p:nvSpPr>
                <p:cNvPr id="36" name="Freeform 110">
                  <a:extLst>
                    <a:ext uri="{FF2B5EF4-FFF2-40B4-BE49-F238E27FC236}">
                      <a16:creationId xmlns:a16="http://schemas.microsoft.com/office/drawing/2014/main" id="{29455BBD-33C4-D521-3BCC-89566DAD63E0}"/>
                    </a:ext>
                  </a:extLst>
                </p:cNvPr>
                <p:cNvSpPr>
                  <a:spLocks noEditPoints="1"/>
                </p:cNvSpPr>
                <p:nvPr/>
              </p:nvSpPr>
              <p:spPr bwMode="auto">
                <a:xfrm>
                  <a:off x="-2116458" y="3818287"/>
                  <a:ext cx="430211" cy="617907"/>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Freeform 111">
                  <a:extLst>
                    <a:ext uri="{FF2B5EF4-FFF2-40B4-BE49-F238E27FC236}">
                      <a16:creationId xmlns:a16="http://schemas.microsoft.com/office/drawing/2014/main" id="{3E5D8B5E-9700-E5EA-346B-CD56DDDA593A}"/>
                    </a:ext>
                  </a:extLst>
                </p:cNvPr>
                <p:cNvSpPr>
                  <a:spLocks/>
                </p:cNvSpPr>
                <p:nvPr/>
              </p:nvSpPr>
              <p:spPr bwMode="auto">
                <a:xfrm>
                  <a:off x="-1988302" y="3653464"/>
                  <a:ext cx="173537" cy="173537"/>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sp>
        <p:nvSpPr>
          <p:cNvPr id="91" name="Rectangle 90">
            <a:extLst>
              <a:ext uri="{FF2B5EF4-FFF2-40B4-BE49-F238E27FC236}">
                <a16:creationId xmlns:a16="http://schemas.microsoft.com/office/drawing/2014/main" id="{CA5124C4-5247-AA90-CB6C-6AF45CF5DA69}"/>
              </a:ext>
            </a:extLst>
          </p:cNvPr>
          <p:cNvSpPr/>
          <p:nvPr/>
        </p:nvSpPr>
        <p:spPr>
          <a:xfrm>
            <a:off x="0" y="5093432"/>
            <a:ext cx="12192000" cy="82973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Goal: long-term weight reduction and reduction in obesity-related complications</a:t>
            </a:r>
            <a:r>
              <a:rPr lang="en-US" b="1" baseline="30000"/>
              <a:t>3</a:t>
            </a:r>
          </a:p>
        </p:txBody>
      </p:sp>
      <p:grpSp>
        <p:nvGrpSpPr>
          <p:cNvPr id="5" name="Group 4">
            <a:extLst>
              <a:ext uri="{FF2B5EF4-FFF2-40B4-BE49-F238E27FC236}">
                <a16:creationId xmlns:a16="http://schemas.microsoft.com/office/drawing/2014/main" id="{191C7DBF-A12E-7EC8-0D80-65F5548A53A1}"/>
              </a:ext>
            </a:extLst>
          </p:cNvPr>
          <p:cNvGrpSpPr/>
          <p:nvPr/>
        </p:nvGrpSpPr>
        <p:grpSpPr>
          <a:xfrm>
            <a:off x="1006931" y="5206218"/>
            <a:ext cx="10178139" cy="604167"/>
            <a:chOff x="1045432" y="5186839"/>
            <a:chExt cx="10178139" cy="604167"/>
          </a:xfrm>
        </p:grpSpPr>
        <p:sp>
          <p:nvSpPr>
            <p:cNvPr id="90" name="Freeform 8">
              <a:extLst>
                <a:ext uri="{FF2B5EF4-FFF2-40B4-BE49-F238E27FC236}">
                  <a16:creationId xmlns:a16="http://schemas.microsoft.com/office/drawing/2014/main" id="{5559F7AD-B373-45A3-2528-3E3B82664B4F}"/>
                </a:ext>
              </a:extLst>
            </p:cNvPr>
            <p:cNvSpPr>
              <a:spLocks noEditPoints="1"/>
            </p:cNvSpPr>
            <p:nvPr/>
          </p:nvSpPr>
          <p:spPr bwMode="auto">
            <a:xfrm>
              <a:off x="1045432" y="5186839"/>
              <a:ext cx="606014" cy="604167"/>
            </a:xfrm>
            <a:custGeom>
              <a:avLst/>
              <a:gdLst>
                <a:gd name="T0" fmla="*/ 1070 w 1394"/>
                <a:gd name="T1" fmla="*/ 442 h 1388"/>
                <a:gd name="T2" fmla="*/ 1013 w 1394"/>
                <a:gd name="T3" fmla="*/ 1169 h 1388"/>
                <a:gd name="T4" fmla="*/ 219 w 1394"/>
                <a:gd name="T5" fmla="*/ 1169 h 1388"/>
                <a:gd name="T6" fmla="*/ 219 w 1394"/>
                <a:gd name="T7" fmla="*/ 376 h 1388"/>
                <a:gd name="T8" fmla="*/ 946 w 1394"/>
                <a:gd name="T9" fmla="*/ 319 h 1388"/>
                <a:gd name="T10" fmla="*/ 959 w 1394"/>
                <a:gd name="T11" fmla="*/ 553 h 1388"/>
                <a:gd name="T12" fmla="*/ 904 w 1394"/>
                <a:gd name="T13" fmla="*/ 1060 h 1388"/>
                <a:gd name="T14" fmla="*/ 328 w 1394"/>
                <a:gd name="T15" fmla="*/ 1060 h 1388"/>
                <a:gd name="T16" fmla="*/ 328 w 1394"/>
                <a:gd name="T17" fmla="*/ 485 h 1388"/>
                <a:gd name="T18" fmla="*/ 836 w 1394"/>
                <a:gd name="T19" fmla="*/ 430 h 1388"/>
                <a:gd name="T20" fmla="*/ 846 w 1394"/>
                <a:gd name="T21" fmla="*/ 666 h 1388"/>
                <a:gd name="T22" fmla="*/ 795 w 1394"/>
                <a:gd name="T23" fmla="*/ 951 h 1388"/>
                <a:gd name="T24" fmla="*/ 437 w 1394"/>
                <a:gd name="T25" fmla="*/ 951 h 1388"/>
                <a:gd name="T26" fmla="*/ 437 w 1394"/>
                <a:gd name="T27" fmla="*/ 594 h 1388"/>
                <a:gd name="T28" fmla="*/ 722 w 1394"/>
                <a:gd name="T29" fmla="*/ 543 h 1388"/>
                <a:gd name="T30" fmla="*/ 710 w 1394"/>
                <a:gd name="T31" fmla="*/ 801 h 1388"/>
                <a:gd name="T32" fmla="*/ 686 w 1394"/>
                <a:gd name="T33" fmla="*/ 842 h 1388"/>
                <a:gd name="T34" fmla="*/ 546 w 1394"/>
                <a:gd name="T35" fmla="*/ 842 h 1388"/>
                <a:gd name="T36" fmla="*/ 546 w 1394"/>
                <a:gd name="T37" fmla="*/ 703 h 1388"/>
                <a:gd name="T38" fmla="*/ 587 w 1394"/>
                <a:gd name="T39" fmla="*/ 678 h 1388"/>
                <a:gd name="T40" fmla="*/ 624 w 1394"/>
                <a:gd name="T41" fmla="*/ 767 h 1388"/>
                <a:gd name="T42" fmla="*/ 1324 w 1394"/>
                <a:gd name="T43" fmla="*/ 66 h 1388"/>
                <a:gd name="T44" fmla="*/ 1087 w 1394"/>
                <a:gd name="T45" fmla="*/ 332 h 1388"/>
                <a:gd name="T46" fmla="*/ 1228 w 1394"/>
                <a:gd name="T47" fmla="*/ 377 h 1388"/>
                <a:gd name="T48" fmla="*/ 1394 w 1394"/>
                <a:gd name="T49" fmla="*/ 212 h 1388"/>
                <a:gd name="T50" fmla="*/ 1252 w 1394"/>
                <a:gd name="T51" fmla="*/ 167 h 1388"/>
                <a:gd name="T52" fmla="*/ 1061 w 1394"/>
                <a:gd name="T53" fmla="*/ 307 h 1388"/>
                <a:gd name="T54" fmla="*/ 1016 w 1394"/>
                <a:gd name="T55" fmla="*/ 165 h 1388"/>
                <a:gd name="T56" fmla="*/ 1182 w 1394"/>
                <a:gd name="T57" fmla="*/ 0 h 1388"/>
                <a:gd name="T58" fmla="*/ 1226 w 1394"/>
                <a:gd name="T59" fmla="*/ 141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4" h="1388">
                  <a:moveTo>
                    <a:pt x="1070" y="442"/>
                  </a:moveTo>
                  <a:cubicBezTo>
                    <a:pt x="1230" y="661"/>
                    <a:pt x="1211" y="971"/>
                    <a:pt x="1013" y="1169"/>
                  </a:cubicBezTo>
                  <a:cubicBezTo>
                    <a:pt x="794" y="1388"/>
                    <a:pt x="439" y="1388"/>
                    <a:pt x="219" y="1169"/>
                  </a:cubicBezTo>
                  <a:cubicBezTo>
                    <a:pt x="0" y="950"/>
                    <a:pt x="0" y="595"/>
                    <a:pt x="219" y="376"/>
                  </a:cubicBezTo>
                  <a:cubicBezTo>
                    <a:pt x="418" y="177"/>
                    <a:pt x="727" y="159"/>
                    <a:pt x="946" y="319"/>
                  </a:cubicBezTo>
                  <a:moveTo>
                    <a:pt x="959" y="553"/>
                  </a:moveTo>
                  <a:cubicBezTo>
                    <a:pt x="1060" y="710"/>
                    <a:pt x="1042" y="922"/>
                    <a:pt x="904" y="1060"/>
                  </a:cubicBezTo>
                  <a:cubicBezTo>
                    <a:pt x="745" y="1219"/>
                    <a:pt x="487" y="1219"/>
                    <a:pt x="328" y="1060"/>
                  </a:cubicBezTo>
                  <a:cubicBezTo>
                    <a:pt x="170" y="901"/>
                    <a:pt x="170" y="643"/>
                    <a:pt x="328" y="485"/>
                  </a:cubicBezTo>
                  <a:cubicBezTo>
                    <a:pt x="466" y="347"/>
                    <a:pt x="678" y="329"/>
                    <a:pt x="836" y="430"/>
                  </a:cubicBezTo>
                  <a:moveTo>
                    <a:pt x="846" y="666"/>
                  </a:moveTo>
                  <a:cubicBezTo>
                    <a:pt x="889" y="760"/>
                    <a:pt x="872" y="874"/>
                    <a:pt x="795" y="951"/>
                  </a:cubicBezTo>
                  <a:cubicBezTo>
                    <a:pt x="696" y="1050"/>
                    <a:pt x="536" y="1050"/>
                    <a:pt x="437" y="951"/>
                  </a:cubicBezTo>
                  <a:cubicBezTo>
                    <a:pt x="339" y="852"/>
                    <a:pt x="339" y="692"/>
                    <a:pt x="437" y="594"/>
                  </a:cubicBezTo>
                  <a:cubicBezTo>
                    <a:pt x="514" y="517"/>
                    <a:pt x="629" y="500"/>
                    <a:pt x="722" y="543"/>
                  </a:cubicBezTo>
                  <a:moveTo>
                    <a:pt x="710" y="801"/>
                  </a:moveTo>
                  <a:cubicBezTo>
                    <a:pt x="706" y="816"/>
                    <a:pt x="698" y="830"/>
                    <a:pt x="686" y="842"/>
                  </a:cubicBezTo>
                  <a:cubicBezTo>
                    <a:pt x="647" y="881"/>
                    <a:pt x="585" y="881"/>
                    <a:pt x="546" y="842"/>
                  </a:cubicBezTo>
                  <a:cubicBezTo>
                    <a:pt x="508" y="803"/>
                    <a:pt x="508" y="741"/>
                    <a:pt x="546" y="703"/>
                  </a:cubicBezTo>
                  <a:cubicBezTo>
                    <a:pt x="558" y="691"/>
                    <a:pt x="572" y="683"/>
                    <a:pt x="587" y="678"/>
                  </a:cubicBezTo>
                  <a:moveTo>
                    <a:pt x="624" y="767"/>
                  </a:moveTo>
                  <a:cubicBezTo>
                    <a:pt x="1324" y="66"/>
                    <a:pt x="1324" y="66"/>
                    <a:pt x="1324" y="66"/>
                  </a:cubicBezTo>
                  <a:moveTo>
                    <a:pt x="1087" y="332"/>
                  </a:moveTo>
                  <a:cubicBezTo>
                    <a:pt x="1228" y="377"/>
                    <a:pt x="1228" y="377"/>
                    <a:pt x="1228" y="377"/>
                  </a:cubicBezTo>
                  <a:cubicBezTo>
                    <a:pt x="1394" y="212"/>
                    <a:pt x="1394" y="212"/>
                    <a:pt x="1394" y="212"/>
                  </a:cubicBezTo>
                  <a:cubicBezTo>
                    <a:pt x="1252" y="167"/>
                    <a:pt x="1252" y="167"/>
                    <a:pt x="1252" y="167"/>
                  </a:cubicBezTo>
                  <a:moveTo>
                    <a:pt x="1061" y="307"/>
                  </a:moveTo>
                  <a:cubicBezTo>
                    <a:pt x="1016" y="165"/>
                    <a:pt x="1016" y="165"/>
                    <a:pt x="1016" y="165"/>
                  </a:cubicBezTo>
                  <a:cubicBezTo>
                    <a:pt x="1182" y="0"/>
                    <a:pt x="1182" y="0"/>
                    <a:pt x="1182" y="0"/>
                  </a:cubicBezTo>
                  <a:cubicBezTo>
                    <a:pt x="1226" y="141"/>
                    <a:pt x="1226" y="141"/>
                    <a:pt x="1226" y="14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
              <a:extLst>
                <a:ext uri="{FF2B5EF4-FFF2-40B4-BE49-F238E27FC236}">
                  <a16:creationId xmlns:a16="http://schemas.microsoft.com/office/drawing/2014/main" id="{3C2CFDB1-B43E-F593-0B77-1E77872BC147}"/>
                </a:ext>
              </a:extLst>
            </p:cNvPr>
            <p:cNvSpPr>
              <a:spLocks noEditPoints="1"/>
            </p:cNvSpPr>
            <p:nvPr/>
          </p:nvSpPr>
          <p:spPr bwMode="auto">
            <a:xfrm>
              <a:off x="10617557" y="5186839"/>
              <a:ext cx="606014" cy="604167"/>
            </a:xfrm>
            <a:custGeom>
              <a:avLst/>
              <a:gdLst>
                <a:gd name="T0" fmla="*/ 1070 w 1394"/>
                <a:gd name="T1" fmla="*/ 442 h 1388"/>
                <a:gd name="T2" fmla="*/ 1013 w 1394"/>
                <a:gd name="T3" fmla="*/ 1169 h 1388"/>
                <a:gd name="T4" fmla="*/ 219 w 1394"/>
                <a:gd name="T5" fmla="*/ 1169 h 1388"/>
                <a:gd name="T6" fmla="*/ 219 w 1394"/>
                <a:gd name="T7" fmla="*/ 376 h 1388"/>
                <a:gd name="T8" fmla="*/ 946 w 1394"/>
                <a:gd name="T9" fmla="*/ 319 h 1388"/>
                <a:gd name="T10" fmla="*/ 959 w 1394"/>
                <a:gd name="T11" fmla="*/ 553 h 1388"/>
                <a:gd name="T12" fmla="*/ 904 w 1394"/>
                <a:gd name="T13" fmla="*/ 1060 h 1388"/>
                <a:gd name="T14" fmla="*/ 328 w 1394"/>
                <a:gd name="T15" fmla="*/ 1060 h 1388"/>
                <a:gd name="T16" fmla="*/ 328 w 1394"/>
                <a:gd name="T17" fmla="*/ 485 h 1388"/>
                <a:gd name="T18" fmla="*/ 836 w 1394"/>
                <a:gd name="T19" fmla="*/ 430 h 1388"/>
                <a:gd name="T20" fmla="*/ 846 w 1394"/>
                <a:gd name="T21" fmla="*/ 666 h 1388"/>
                <a:gd name="T22" fmla="*/ 795 w 1394"/>
                <a:gd name="T23" fmla="*/ 951 h 1388"/>
                <a:gd name="T24" fmla="*/ 437 w 1394"/>
                <a:gd name="T25" fmla="*/ 951 h 1388"/>
                <a:gd name="T26" fmla="*/ 437 w 1394"/>
                <a:gd name="T27" fmla="*/ 594 h 1388"/>
                <a:gd name="T28" fmla="*/ 722 w 1394"/>
                <a:gd name="T29" fmla="*/ 543 h 1388"/>
                <a:gd name="T30" fmla="*/ 710 w 1394"/>
                <a:gd name="T31" fmla="*/ 801 h 1388"/>
                <a:gd name="T32" fmla="*/ 686 w 1394"/>
                <a:gd name="T33" fmla="*/ 842 h 1388"/>
                <a:gd name="T34" fmla="*/ 546 w 1394"/>
                <a:gd name="T35" fmla="*/ 842 h 1388"/>
                <a:gd name="T36" fmla="*/ 546 w 1394"/>
                <a:gd name="T37" fmla="*/ 703 h 1388"/>
                <a:gd name="T38" fmla="*/ 587 w 1394"/>
                <a:gd name="T39" fmla="*/ 678 h 1388"/>
                <a:gd name="T40" fmla="*/ 624 w 1394"/>
                <a:gd name="T41" fmla="*/ 767 h 1388"/>
                <a:gd name="T42" fmla="*/ 1324 w 1394"/>
                <a:gd name="T43" fmla="*/ 66 h 1388"/>
                <a:gd name="T44" fmla="*/ 1087 w 1394"/>
                <a:gd name="T45" fmla="*/ 332 h 1388"/>
                <a:gd name="T46" fmla="*/ 1228 w 1394"/>
                <a:gd name="T47" fmla="*/ 377 h 1388"/>
                <a:gd name="T48" fmla="*/ 1394 w 1394"/>
                <a:gd name="T49" fmla="*/ 212 h 1388"/>
                <a:gd name="T50" fmla="*/ 1252 w 1394"/>
                <a:gd name="T51" fmla="*/ 167 h 1388"/>
                <a:gd name="T52" fmla="*/ 1061 w 1394"/>
                <a:gd name="T53" fmla="*/ 307 h 1388"/>
                <a:gd name="T54" fmla="*/ 1016 w 1394"/>
                <a:gd name="T55" fmla="*/ 165 h 1388"/>
                <a:gd name="T56" fmla="*/ 1182 w 1394"/>
                <a:gd name="T57" fmla="*/ 0 h 1388"/>
                <a:gd name="T58" fmla="*/ 1226 w 1394"/>
                <a:gd name="T59" fmla="*/ 141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4" h="1388">
                  <a:moveTo>
                    <a:pt x="1070" y="442"/>
                  </a:moveTo>
                  <a:cubicBezTo>
                    <a:pt x="1230" y="661"/>
                    <a:pt x="1211" y="971"/>
                    <a:pt x="1013" y="1169"/>
                  </a:cubicBezTo>
                  <a:cubicBezTo>
                    <a:pt x="794" y="1388"/>
                    <a:pt x="439" y="1388"/>
                    <a:pt x="219" y="1169"/>
                  </a:cubicBezTo>
                  <a:cubicBezTo>
                    <a:pt x="0" y="950"/>
                    <a:pt x="0" y="595"/>
                    <a:pt x="219" y="376"/>
                  </a:cubicBezTo>
                  <a:cubicBezTo>
                    <a:pt x="418" y="177"/>
                    <a:pt x="727" y="159"/>
                    <a:pt x="946" y="319"/>
                  </a:cubicBezTo>
                  <a:moveTo>
                    <a:pt x="959" y="553"/>
                  </a:moveTo>
                  <a:cubicBezTo>
                    <a:pt x="1060" y="710"/>
                    <a:pt x="1042" y="922"/>
                    <a:pt x="904" y="1060"/>
                  </a:cubicBezTo>
                  <a:cubicBezTo>
                    <a:pt x="745" y="1219"/>
                    <a:pt x="487" y="1219"/>
                    <a:pt x="328" y="1060"/>
                  </a:cubicBezTo>
                  <a:cubicBezTo>
                    <a:pt x="170" y="901"/>
                    <a:pt x="170" y="643"/>
                    <a:pt x="328" y="485"/>
                  </a:cubicBezTo>
                  <a:cubicBezTo>
                    <a:pt x="466" y="347"/>
                    <a:pt x="678" y="329"/>
                    <a:pt x="836" y="430"/>
                  </a:cubicBezTo>
                  <a:moveTo>
                    <a:pt x="846" y="666"/>
                  </a:moveTo>
                  <a:cubicBezTo>
                    <a:pt x="889" y="760"/>
                    <a:pt x="872" y="874"/>
                    <a:pt x="795" y="951"/>
                  </a:cubicBezTo>
                  <a:cubicBezTo>
                    <a:pt x="696" y="1050"/>
                    <a:pt x="536" y="1050"/>
                    <a:pt x="437" y="951"/>
                  </a:cubicBezTo>
                  <a:cubicBezTo>
                    <a:pt x="339" y="852"/>
                    <a:pt x="339" y="692"/>
                    <a:pt x="437" y="594"/>
                  </a:cubicBezTo>
                  <a:cubicBezTo>
                    <a:pt x="514" y="517"/>
                    <a:pt x="629" y="500"/>
                    <a:pt x="722" y="543"/>
                  </a:cubicBezTo>
                  <a:moveTo>
                    <a:pt x="710" y="801"/>
                  </a:moveTo>
                  <a:cubicBezTo>
                    <a:pt x="706" y="816"/>
                    <a:pt x="698" y="830"/>
                    <a:pt x="686" y="842"/>
                  </a:cubicBezTo>
                  <a:cubicBezTo>
                    <a:pt x="647" y="881"/>
                    <a:pt x="585" y="881"/>
                    <a:pt x="546" y="842"/>
                  </a:cubicBezTo>
                  <a:cubicBezTo>
                    <a:pt x="508" y="803"/>
                    <a:pt x="508" y="741"/>
                    <a:pt x="546" y="703"/>
                  </a:cubicBezTo>
                  <a:cubicBezTo>
                    <a:pt x="558" y="691"/>
                    <a:pt x="572" y="683"/>
                    <a:pt x="587" y="678"/>
                  </a:cubicBezTo>
                  <a:moveTo>
                    <a:pt x="624" y="767"/>
                  </a:moveTo>
                  <a:cubicBezTo>
                    <a:pt x="1324" y="66"/>
                    <a:pt x="1324" y="66"/>
                    <a:pt x="1324" y="66"/>
                  </a:cubicBezTo>
                  <a:moveTo>
                    <a:pt x="1087" y="332"/>
                  </a:moveTo>
                  <a:cubicBezTo>
                    <a:pt x="1228" y="377"/>
                    <a:pt x="1228" y="377"/>
                    <a:pt x="1228" y="377"/>
                  </a:cubicBezTo>
                  <a:cubicBezTo>
                    <a:pt x="1394" y="212"/>
                    <a:pt x="1394" y="212"/>
                    <a:pt x="1394" y="212"/>
                  </a:cubicBezTo>
                  <a:cubicBezTo>
                    <a:pt x="1252" y="167"/>
                    <a:pt x="1252" y="167"/>
                    <a:pt x="1252" y="167"/>
                  </a:cubicBezTo>
                  <a:moveTo>
                    <a:pt x="1061" y="307"/>
                  </a:moveTo>
                  <a:cubicBezTo>
                    <a:pt x="1016" y="165"/>
                    <a:pt x="1016" y="165"/>
                    <a:pt x="1016" y="165"/>
                  </a:cubicBezTo>
                  <a:cubicBezTo>
                    <a:pt x="1182" y="0"/>
                    <a:pt x="1182" y="0"/>
                    <a:pt x="1182" y="0"/>
                  </a:cubicBezTo>
                  <a:cubicBezTo>
                    <a:pt x="1226" y="141"/>
                    <a:pt x="1226" y="141"/>
                    <a:pt x="1226" y="14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a:extLst>
              <a:ext uri="{FF2B5EF4-FFF2-40B4-BE49-F238E27FC236}">
                <a16:creationId xmlns:a16="http://schemas.microsoft.com/office/drawing/2014/main" id="{980B3234-7161-F7BB-311E-73791B0C2FA5}"/>
              </a:ext>
            </a:extLst>
          </p:cNvPr>
          <p:cNvSpPr txBox="1"/>
          <p:nvPr/>
        </p:nvSpPr>
        <p:spPr>
          <a:xfrm>
            <a:off x="357732" y="6102402"/>
            <a:ext cx="8141375" cy="553998"/>
          </a:xfrm>
          <a:prstGeom prst="rect">
            <a:avLst/>
          </a:prstGeom>
          <a:noFill/>
        </p:spPr>
        <p:txBody>
          <a:bodyPr wrap="square" anchor="b">
            <a:spAutoFit/>
          </a:bodyPr>
          <a:lstStyle/>
          <a:p>
            <a:pPr marL="0" indent="0">
              <a:buNone/>
            </a:pPr>
            <a:r>
              <a:rPr lang="en-GB" sz="1000"/>
              <a:t>AOMs, anti-obesity medications; FDA, United States Food and Drug Administration..</a:t>
            </a:r>
            <a:br>
              <a:rPr lang="en-GB" sz="1000"/>
            </a:br>
            <a:r>
              <a:rPr lang="en-GB" sz="1000"/>
              <a:t>1. Jensen MD et al. Circulation 2014;129:102–138; 2. </a:t>
            </a:r>
            <a:r>
              <a:rPr lang="en-GB" sz="1000" err="1"/>
              <a:t>Grunvald</a:t>
            </a:r>
            <a:r>
              <a:rPr lang="en-GB" sz="1000"/>
              <a:t> E et al. Gastroenterology. 2022;163:1198–1225; </a:t>
            </a:r>
            <a:br>
              <a:rPr lang="en-GB" sz="1000"/>
            </a:br>
            <a:r>
              <a:rPr lang="en-GB" sz="1000"/>
              <a:t>3. </a:t>
            </a:r>
            <a:r>
              <a:rPr lang="en-GB" sz="1000" err="1"/>
              <a:t>Chakhtoura</a:t>
            </a:r>
            <a:r>
              <a:rPr lang="en-GB" sz="1000"/>
              <a:t> M et al. </a:t>
            </a:r>
            <a:r>
              <a:rPr lang="en-GB" sz="1000" err="1"/>
              <a:t>eClinicalMedicine</a:t>
            </a:r>
            <a:r>
              <a:rPr lang="en-GB" sz="1000"/>
              <a:t>. 2023;58:101882.</a:t>
            </a:r>
          </a:p>
        </p:txBody>
      </p:sp>
      <p:sp>
        <p:nvSpPr>
          <p:cNvPr id="76" name="Rectangle: Rounded Corners 75">
            <a:extLst>
              <a:ext uri="{FF2B5EF4-FFF2-40B4-BE49-F238E27FC236}">
                <a16:creationId xmlns:a16="http://schemas.microsoft.com/office/drawing/2014/main" id="{B023EA98-615A-9A86-E60D-A15B05BE9505}"/>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6 for more </a:t>
            </a:r>
            <a:br>
              <a:rPr lang="en-US" sz="1000" dirty="0">
                <a:solidFill>
                  <a:schemeClr val="tx1"/>
                </a:solidFill>
              </a:rPr>
            </a:br>
            <a:r>
              <a:rPr lang="en-US" sz="1000" dirty="0">
                <a:solidFill>
                  <a:schemeClr val="tx1"/>
                </a:solidFill>
              </a:rPr>
              <a:t>disease state information</a:t>
            </a:r>
          </a:p>
        </p:txBody>
      </p:sp>
      <p:grpSp>
        <p:nvGrpSpPr>
          <p:cNvPr id="77" name="Group 76">
            <a:extLst>
              <a:ext uri="{FF2B5EF4-FFF2-40B4-BE49-F238E27FC236}">
                <a16:creationId xmlns:a16="http://schemas.microsoft.com/office/drawing/2014/main" id="{2ACA43E5-C9E1-5873-A98C-B8DAD9FCCD27}"/>
              </a:ext>
            </a:extLst>
          </p:cNvPr>
          <p:cNvGrpSpPr/>
          <p:nvPr/>
        </p:nvGrpSpPr>
        <p:grpSpPr>
          <a:xfrm>
            <a:off x="9644288" y="6290032"/>
            <a:ext cx="225714" cy="278500"/>
            <a:chOff x="-5907786" y="1844679"/>
            <a:chExt cx="493644" cy="609089"/>
          </a:xfrm>
        </p:grpSpPr>
        <p:sp>
          <p:nvSpPr>
            <p:cNvPr id="78" name="Freeform 256">
              <a:extLst>
                <a:ext uri="{FF2B5EF4-FFF2-40B4-BE49-F238E27FC236}">
                  <a16:creationId xmlns:a16="http://schemas.microsoft.com/office/drawing/2014/main" id="{D4F9B7CD-75D6-3FE7-0080-3C8CA8B1EAAB}"/>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57">
              <a:extLst>
                <a:ext uri="{FF2B5EF4-FFF2-40B4-BE49-F238E27FC236}">
                  <a16:creationId xmlns:a16="http://schemas.microsoft.com/office/drawing/2014/main" id="{57AC0158-0756-2B29-0F1C-641B679F7C14}"/>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58">
              <a:extLst>
                <a:ext uri="{FF2B5EF4-FFF2-40B4-BE49-F238E27FC236}">
                  <a16:creationId xmlns:a16="http://schemas.microsoft.com/office/drawing/2014/main" id="{27C0F21E-26B6-5167-EA92-7AC2E10EFB20}"/>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59">
              <a:extLst>
                <a:ext uri="{FF2B5EF4-FFF2-40B4-BE49-F238E27FC236}">
                  <a16:creationId xmlns:a16="http://schemas.microsoft.com/office/drawing/2014/main" id="{8C8CAD3B-87CD-79D0-FD0C-E403165F77A7}"/>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0">
              <a:extLst>
                <a:ext uri="{FF2B5EF4-FFF2-40B4-BE49-F238E27FC236}">
                  <a16:creationId xmlns:a16="http://schemas.microsoft.com/office/drawing/2014/main" id="{4301BA7C-679A-A045-0E79-F78B6154AEA9}"/>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61">
              <a:extLst>
                <a:ext uri="{FF2B5EF4-FFF2-40B4-BE49-F238E27FC236}">
                  <a16:creationId xmlns:a16="http://schemas.microsoft.com/office/drawing/2014/main" id="{06C81CEB-99D7-77D7-AECD-6A0854BC9813}"/>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62">
              <a:extLst>
                <a:ext uri="{FF2B5EF4-FFF2-40B4-BE49-F238E27FC236}">
                  <a16:creationId xmlns:a16="http://schemas.microsoft.com/office/drawing/2014/main" id="{4AAF2441-A2B8-2BA6-4E23-70169BEA9334}"/>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63">
              <a:extLst>
                <a:ext uri="{FF2B5EF4-FFF2-40B4-BE49-F238E27FC236}">
                  <a16:creationId xmlns:a16="http://schemas.microsoft.com/office/drawing/2014/main" id="{D1BA3B8A-0BCB-FFC7-285A-A9DB991C23AA}"/>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9" name="TextBox 98">
            <a:extLst>
              <a:ext uri="{FF2B5EF4-FFF2-40B4-BE49-F238E27FC236}">
                <a16:creationId xmlns:a16="http://schemas.microsoft.com/office/drawing/2014/main" id="{5FA64E41-B75D-AC33-C6C7-F512AF0A8110}"/>
              </a:ext>
            </a:extLst>
          </p:cNvPr>
          <p:cNvSpPr txBox="1"/>
          <p:nvPr/>
        </p:nvSpPr>
        <p:spPr>
          <a:xfrm>
            <a:off x="1519238" y="1410087"/>
            <a:ext cx="9929254" cy="1012670"/>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tIns="45720" rIns="91440" bIns="46800" anchor="ctr">
            <a:noAutofit/>
          </a:bodyPr>
          <a:lstStyle/>
          <a:p>
            <a:r>
              <a:rPr lang="en-US" sz="2000">
                <a:latin typeface="+mj-lt"/>
              </a:rPr>
              <a:t>Currently available AOMs are approved as an adjunct to a reduced calorie diet </a:t>
            </a:r>
            <a:br>
              <a:rPr lang="en-US" sz="2000">
                <a:latin typeface="+mj-lt"/>
              </a:rPr>
            </a:br>
            <a:r>
              <a:rPr lang="en-US" sz="2000">
                <a:latin typeface="+mj-lt"/>
              </a:rPr>
              <a:t>and increased physical activity for chronic weight management in the following:</a:t>
            </a:r>
            <a:r>
              <a:rPr lang="en-US" sz="2000" baseline="30000">
                <a:latin typeface="+mj-lt"/>
              </a:rPr>
              <a:t>1,2</a:t>
            </a:r>
          </a:p>
        </p:txBody>
      </p:sp>
      <p:sp>
        <p:nvSpPr>
          <p:cNvPr id="100" name="Rectangle: Rounded Corners 99">
            <a:extLst>
              <a:ext uri="{FF2B5EF4-FFF2-40B4-BE49-F238E27FC236}">
                <a16:creationId xmlns:a16="http://schemas.microsoft.com/office/drawing/2014/main" id="{1F55B9A3-C01D-23C3-D7E2-D7AA0B06F075}"/>
              </a:ext>
            </a:extLst>
          </p:cNvPr>
          <p:cNvSpPr/>
          <p:nvPr/>
        </p:nvSpPr>
        <p:spPr>
          <a:xfrm>
            <a:off x="570997" y="1410086"/>
            <a:ext cx="1140171" cy="101566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2E590C1-A581-C6F3-92EA-A8D5F5E5809D}"/>
              </a:ext>
            </a:extLst>
          </p:cNvPr>
          <p:cNvGrpSpPr/>
          <p:nvPr/>
        </p:nvGrpSpPr>
        <p:grpSpPr>
          <a:xfrm>
            <a:off x="717517" y="1619626"/>
            <a:ext cx="908992" cy="643282"/>
            <a:chOff x="1039371" y="4079240"/>
            <a:chExt cx="1468190" cy="1039020"/>
          </a:xfrm>
        </p:grpSpPr>
        <p:sp>
          <p:nvSpPr>
            <p:cNvPr id="4" name="TextBox 3">
              <a:extLst>
                <a:ext uri="{FF2B5EF4-FFF2-40B4-BE49-F238E27FC236}">
                  <a16:creationId xmlns:a16="http://schemas.microsoft.com/office/drawing/2014/main" id="{A6660A0A-D7A9-4172-9E49-5AFEBE21B9CD}"/>
                </a:ext>
              </a:extLst>
            </p:cNvPr>
            <p:cNvSpPr txBox="1"/>
            <p:nvPr/>
          </p:nvSpPr>
          <p:spPr>
            <a:xfrm>
              <a:off x="1117600" y="4165600"/>
              <a:ext cx="914400" cy="914400"/>
            </a:xfrm>
            <a:prstGeom prst="rect">
              <a:avLst/>
            </a:prstGeom>
            <a:noFill/>
          </p:spPr>
          <p:txBody>
            <a:bodyPr wrap="none" lIns="0" tIns="0" rIns="0" bIns="0" rtlCol="0">
              <a:noAutofit/>
            </a:bodyPr>
            <a:lstStyle/>
            <a:p>
              <a:pPr>
                <a:lnSpc>
                  <a:spcPct val="90000"/>
                </a:lnSpc>
                <a:spcBef>
                  <a:spcPts val="600"/>
                </a:spcBef>
              </a:pPr>
              <a:endParaRPr lang="en-US" sz="2400" spc="-50">
                <a:solidFill>
                  <a:schemeClr val="accent1"/>
                </a:solidFill>
              </a:endParaRPr>
            </a:p>
          </p:txBody>
        </p:sp>
        <p:grpSp>
          <p:nvGrpSpPr>
            <p:cNvPr id="3" name="Group 12">
              <a:extLst>
                <a:ext uri="{FF2B5EF4-FFF2-40B4-BE49-F238E27FC236}">
                  <a16:creationId xmlns:a16="http://schemas.microsoft.com/office/drawing/2014/main" id="{0A3C470B-207F-4E6D-8576-0BBE58FC778A}"/>
                </a:ext>
              </a:extLst>
            </p:cNvPr>
            <p:cNvGrpSpPr>
              <a:grpSpLocks noChangeAspect="1"/>
            </p:cNvGrpSpPr>
            <p:nvPr/>
          </p:nvGrpSpPr>
          <p:grpSpPr bwMode="auto">
            <a:xfrm>
              <a:off x="1039371" y="4203860"/>
              <a:ext cx="1468190" cy="914400"/>
              <a:chOff x="-3237" y="2212"/>
              <a:chExt cx="1938" cy="1207"/>
            </a:xfrm>
          </p:grpSpPr>
          <p:sp>
            <p:nvSpPr>
              <p:cNvPr id="6" name="Freeform 13">
                <a:extLst>
                  <a:ext uri="{FF2B5EF4-FFF2-40B4-BE49-F238E27FC236}">
                    <a16:creationId xmlns:a16="http://schemas.microsoft.com/office/drawing/2014/main" id="{975F974E-98D7-0E5D-22D7-433EC54BE0C3}"/>
                  </a:ext>
                </a:extLst>
              </p:cNvPr>
              <p:cNvSpPr>
                <a:spLocks/>
              </p:cNvSpPr>
              <p:nvPr/>
            </p:nvSpPr>
            <p:spPr bwMode="auto">
              <a:xfrm>
                <a:off x="-3234" y="3156"/>
                <a:ext cx="1930" cy="263"/>
              </a:xfrm>
              <a:custGeom>
                <a:avLst/>
                <a:gdLst>
                  <a:gd name="T0" fmla="*/ 1280 w 1280"/>
                  <a:gd name="T1" fmla="*/ 0 h 174"/>
                  <a:gd name="T2" fmla="*/ 1280 w 1280"/>
                  <a:gd name="T3" fmla="*/ 144 h 174"/>
                  <a:gd name="T4" fmla="*/ 1237 w 1280"/>
                  <a:gd name="T5" fmla="*/ 174 h 174"/>
                  <a:gd name="T6" fmla="*/ 44 w 1280"/>
                  <a:gd name="T7" fmla="*/ 174 h 174"/>
                  <a:gd name="T8" fmla="*/ 0 w 1280"/>
                  <a:gd name="T9" fmla="*/ 144 h 174"/>
                  <a:gd name="T10" fmla="*/ 0 w 1280"/>
                  <a:gd name="T11" fmla="*/ 0 h 174"/>
                  <a:gd name="T12" fmla="*/ 44 w 1280"/>
                  <a:gd name="T13" fmla="*/ 32 h 174"/>
                  <a:gd name="T14" fmla="*/ 1237 w 1280"/>
                  <a:gd name="T15" fmla="*/ 32 h 174"/>
                  <a:gd name="T16" fmla="*/ 1280 w 128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174">
                    <a:moveTo>
                      <a:pt x="1280" y="0"/>
                    </a:moveTo>
                    <a:cubicBezTo>
                      <a:pt x="1280" y="144"/>
                      <a:pt x="1280" y="144"/>
                      <a:pt x="1280" y="144"/>
                    </a:cubicBezTo>
                    <a:cubicBezTo>
                      <a:pt x="1276" y="163"/>
                      <a:pt x="1257" y="174"/>
                      <a:pt x="1237" y="174"/>
                    </a:cubicBezTo>
                    <a:cubicBezTo>
                      <a:pt x="44" y="174"/>
                      <a:pt x="44" y="174"/>
                      <a:pt x="44" y="174"/>
                    </a:cubicBezTo>
                    <a:cubicBezTo>
                      <a:pt x="24" y="174"/>
                      <a:pt x="4" y="163"/>
                      <a:pt x="0" y="144"/>
                    </a:cubicBezTo>
                    <a:cubicBezTo>
                      <a:pt x="0" y="0"/>
                      <a:pt x="0" y="0"/>
                      <a:pt x="0" y="0"/>
                    </a:cubicBezTo>
                    <a:cubicBezTo>
                      <a:pt x="4" y="20"/>
                      <a:pt x="23" y="31"/>
                      <a:pt x="44" y="32"/>
                    </a:cubicBezTo>
                    <a:cubicBezTo>
                      <a:pt x="1237" y="32"/>
                      <a:pt x="1237" y="32"/>
                      <a:pt x="1237" y="32"/>
                    </a:cubicBezTo>
                    <a:cubicBezTo>
                      <a:pt x="1257" y="31"/>
                      <a:pt x="1277" y="20"/>
                      <a:pt x="12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4">
                <a:extLst>
                  <a:ext uri="{FF2B5EF4-FFF2-40B4-BE49-F238E27FC236}">
                    <a16:creationId xmlns:a16="http://schemas.microsoft.com/office/drawing/2014/main" id="{ED12D01F-1356-46B8-84FD-D9B2ED4060A0}"/>
                  </a:ext>
                </a:extLst>
              </p:cNvPr>
              <p:cNvSpPr>
                <a:spLocks/>
              </p:cNvSpPr>
              <p:nvPr/>
            </p:nvSpPr>
            <p:spPr bwMode="auto">
              <a:xfrm>
                <a:off x="-3237" y="2212"/>
                <a:ext cx="1938" cy="992"/>
              </a:xfrm>
              <a:custGeom>
                <a:avLst/>
                <a:gdLst>
                  <a:gd name="T0" fmla="*/ 257 w 1285"/>
                  <a:gd name="T1" fmla="*/ 0 h 656"/>
                  <a:gd name="T2" fmla="*/ 1027 w 1285"/>
                  <a:gd name="T3" fmla="*/ 0 h 656"/>
                  <a:gd name="T4" fmla="*/ 1069 w 1285"/>
                  <a:gd name="T5" fmla="*/ 26 h 656"/>
                  <a:gd name="T6" fmla="*/ 1179 w 1285"/>
                  <a:gd name="T7" fmla="*/ 328 h 656"/>
                  <a:gd name="T8" fmla="*/ 1281 w 1285"/>
                  <a:gd name="T9" fmla="*/ 608 h 656"/>
                  <a:gd name="T10" fmla="*/ 1274 w 1285"/>
                  <a:gd name="T11" fmla="*/ 641 h 656"/>
                  <a:gd name="T12" fmla="*/ 1239 w 1285"/>
                  <a:gd name="T13" fmla="*/ 656 h 656"/>
                  <a:gd name="T14" fmla="*/ 46 w 1285"/>
                  <a:gd name="T15" fmla="*/ 656 h 656"/>
                  <a:gd name="T16" fmla="*/ 10 w 1285"/>
                  <a:gd name="T17" fmla="*/ 641 h 656"/>
                  <a:gd name="T18" fmla="*/ 4 w 1285"/>
                  <a:gd name="T19" fmla="*/ 608 h 656"/>
                  <a:gd name="T20" fmla="*/ 215 w 1285"/>
                  <a:gd name="T21" fmla="*/ 26 h 656"/>
                  <a:gd name="T22" fmla="*/ 257 w 1285"/>
                  <a:gd name="T23"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5" h="656">
                    <a:moveTo>
                      <a:pt x="257" y="0"/>
                    </a:moveTo>
                    <a:cubicBezTo>
                      <a:pt x="1027" y="0"/>
                      <a:pt x="1027" y="0"/>
                      <a:pt x="1027" y="0"/>
                    </a:cubicBezTo>
                    <a:cubicBezTo>
                      <a:pt x="1047" y="0"/>
                      <a:pt x="1063" y="10"/>
                      <a:pt x="1069" y="26"/>
                    </a:cubicBezTo>
                    <a:cubicBezTo>
                      <a:pt x="1179" y="328"/>
                      <a:pt x="1179" y="328"/>
                      <a:pt x="1179" y="328"/>
                    </a:cubicBezTo>
                    <a:cubicBezTo>
                      <a:pt x="1281" y="608"/>
                      <a:pt x="1281" y="608"/>
                      <a:pt x="1281" y="608"/>
                    </a:cubicBezTo>
                    <a:cubicBezTo>
                      <a:pt x="1285" y="619"/>
                      <a:pt x="1282" y="631"/>
                      <a:pt x="1274" y="641"/>
                    </a:cubicBezTo>
                    <a:cubicBezTo>
                      <a:pt x="1265" y="650"/>
                      <a:pt x="1253" y="656"/>
                      <a:pt x="1239" y="656"/>
                    </a:cubicBezTo>
                    <a:cubicBezTo>
                      <a:pt x="46" y="656"/>
                      <a:pt x="46" y="656"/>
                      <a:pt x="46" y="656"/>
                    </a:cubicBezTo>
                    <a:cubicBezTo>
                      <a:pt x="31" y="656"/>
                      <a:pt x="19" y="650"/>
                      <a:pt x="10" y="641"/>
                    </a:cubicBezTo>
                    <a:cubicBezTo>
                      <a:pt x="2" y="631"/>
                      <a:pt x="0" y="619"/>
                      <a:pt x="4" y="608"/>
                    </a:cubicBezTo>
                    <a:cubicBezTo>
                      <a:pt x="215" y="26"/>
                      <a:pt x="215" y="26"/>
                      <a:pt x="215" y="26"/>
                    </a:cubicBezTo>
                    <a:cubicBezTo>
                      <a:pt x="221" y="10"/>
                      <a:pt x="238" y="0"/>
                      <a:pt x="257"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a:extLst>
                  <a:ext uri="{FF2B5EF4-FFF2-40B4-BE49-F238E27FC236}">
                    <a16:creationId xmlns:a16="http://schemas.microsoft.com/office/drawing/2014/main" id="{80C43862-FE2A-E3CF-FD21-40FC944B7D1A}"/>
                  </a:ext>
                </a:extLst>
              </p:cNvPr>
              <p:cNvSpPr>
                <a:spLocks/>
              </p:cNvSpPr>
              <p:nvPr/>
            </p:nvSpPr>
            <p:spPr bwMode="auto">
              <a:xfrm>
                <a:off x="-3062" y="2793"/>
                <a:ext cx="1588" cy="320"/>
              </a:xfrm>
              <a:custGeom>
                <a:avLst/>
                <a:gdLst>
                  <a:gd name="T0" fmla="*/ 997 w 1053"/>
                  <a:gd name="T1" fmla="*/ 29 h 212"/>
                  <a:gd name="T2" fmla="*/ 1049 w 1053"/>
                  <a:gd name="T3" fmla="*/ 173 h 212"/>
                  <a:gd name="T4" fmla="*/ 1044 w 1053"/>
                  <a:gd name="T5" fmla="*/ 200 h 212"/>
                  <a:gd name="T6" fmla="*/ 1015 w 1053"/>
                  <a:gd name="T7" fmla="*/ 212 h 212"/>
                  <a:gd name="T8" fmla="*/ 37 w 1053"/>
                  <a:gd name="T9" fmla="*/ 212 h 212"/>
                  <a:gd name="T10" fmla="*/ 9 w 1053"/>
                  <a:gd name="T11" fmla="*/ 200 h 212"/>
                  <a:gd name="T12" fmla="*/ 3 w 1053"/>
                  <a:gd name="T13" fmla="*/ 173 h 212"/>
                  <a:gd name="T14" fmla="*/ 56 w 1053"/>
                  <a:gd name="T15" fmla="*/ 29 h 212"/>
                  <a:gd name="T16" fmla="*/ 97 w 1053"/>
                  <a:gd name="T17" fmla="*/ 0 h 212"/>
                  <a:gd name="T18" fmla="*/ 956 w 1053"/>
                  <a:gd name="T19" fmla="*/ 0 h 212"/>
                  <a:gd name="T20" fmla="*/ 997 w 1053"/>
                  <a:gd name="T21" fmla="*/ 2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3" h="212">
                    <a:moveTo>
                      <a:pt x="997" y="29"/>
                    </a:moveTo>
                    <a:cubicBezTo>
                      <a:pt x="1049" y="173"/>
                      <a:pt x="1049" y="173"/>
                      <a:pt x="1049" y="173"/>
                    </a:cubicBezTo>
                    <a:cubicBezTo>
                      <a:pt x="1053" y="183"/>
                      <a:pt x="1051" y="192"/>
                      <a:pt x="1044" y="200"/>
                    </a:cubicBezTo>
                    <a:cubicBezTo>
                      <a:pt x="1037" y="208"/>
                      <a:pt x="1027" y="212"/>
                      <a:pt x="1015" y="212"/>
                    </a:cubicBezTo>
                    <a:cubicBezTo>
                      <a:pt x="37" y="212"/>
                      <a:pt x="37" y="212"/>
                      <a:pt x="37" y="212"/>
                    </a:cubicBezTo>
                    <a:cubicBezTo>
                      <a:pt x="26" y="212"/>
                      <a:pt x="16" y="208"/>
                      <a:pt x="9" y="200"/>
                    </a:cubicBezTo>
                    <a:cubicBezTo>
                      <a:pt x="2" y="192"/>
                      <a:pt x="0" y="183"/>
                      <a:pt x="3" y="173"/>
                    </a:cubicBezTo>
                    <a:cubicBezTo>
                      <a:pt x="56" y="29"/>
                      <a:pt x="56" y="29"/>
                      <a:pt x="56" y="29"/>
                    </a:cubicBezTo>
                    <a:cubicBezTo>
                      <a:pt x="62" y="11"/>
                      <a:pt x="78" y="0"/>
                      <a:pt x="97" y="0"/>
                    </a:cubicBezTo>
                    <a:cubicBezTo>
                      <a:pt x="956" y="0"/>
                      <a:pt x="956" y="0"/>
                      <a:pt x="956" y="0"/>
                    </a:cubicBezTo>
                    <a:cubicBezTo>
                      <a:pt x="974" y="0"/>
                      <a:pt x="990" y="11"/>
                      <a:pt x="99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a:extLst>
                  <a:ext uri="{FF2B5EF4-FFF2-40B4-BE49-F238E27FC236}">
                    <a16:creationId xmlns:a16="http://schemas.microsoft.com/office/drawing/2014/main" id="{D034667E-EF57-DFC4-D995-6D9E028DA451}"/>
                  </a:ext>
                </a:extLst>
              </p:cNvPr>
              <p:cNvSpPr>
                <a:spLocks/>
              </p:cNvSpPr>
              <p:nvPr/>
            </p:nvSpPr>
            <p:spPr bwMode="auto">
              <a:xfrm>
                <a:off x="-2959" y="2805"/>
                <a:ext cx="496" cy="236"/>
              </a:xfrm>
              <a:custGeom>
                <a:avLst/>
                <a:gdLst>
                  <a:gd name="T0" fmla="*/ 470 w 496"/>
                  <a:gd name="T1" fmla="*/ 0 h 236"/>
                  <a:gd name="T2" fmla="*/ 0 w 496"/>
                  <a:gd name="T3" fmla="*/ 236 h 236"/>
                  <a:gd name="T4" fmla="*/ 496 w 496"/>
                  <a:gd name="T5" fmla="*/ 29 h 236"/>
                  <a:gd name="T6" fmla="*/ 470 w 496"/>
                  <a:gd name="T7" fmla="*/ 0 h 236"/>
                </a:gdLst>
                <a:ahLst/>
                <a:cxnLst>
                  <a:cxn ang="0">
                    <a:pos x="T0" y="T1"/>
                  </a:cxn>
                  <a:cxn ang="0">
                    <a:pos x="T2" y="T3"/>
                  </a:cxn>
                  <a:cxn ang="0">
                    <a:pos x="T4" y="T5"/>
                  </a:cxn>
                  <a:cxn ang="0">
                    <a:pos x="T6" y="T7"/>
                  </a:cxn>
                </a:cxnLst>
                <a:rect l="0" t="0" r="r" b="b"/>
                <a:pathLst>
                  <a:path w="496" h="236">
                    <a:moveTo>
                      <a:pt x="470" y="0"/>
                    </a:moveTo>
                    <a:lnTo>
                      <a:pt x="0" y="236"/>
                    </a:lnTo>
                    <a:lnTo>
                      <a:pt x="496" y="29"/>
                    </a:lnTo>
                    <a:lnTo>
                      <a:pt x="4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7">
                <a:extLst>
                  <a:ext uri="{FF2B5EF4-FFF2-40B4-BE49-F238E27FC236}">
                    <a16:creationId xmlns:a16="http://schemas.microsoft.com/office/drawing/2014/main" id="{4EA44E55-D5C6-7CC2-AE0C-B691711BA248}"/>
                  </a:ext>
                </a:extLst>
              </p:cNvPr>
              <p:cNvSpPr>
                <a:spLocks noChangeArrowheads="1"/>
              </p:cNvSpPr>
              <p:nvPr/>
            </p:nvSpPr>
            <p:spPr bwMode="auto">
              <a:xfrm>
                <a:off x="-2570" y="2627"/>
                <a:ext cx="603" cy="29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08">
              <a:extLst>
                <a:ext uri="{FF2B5EF4-FFF2-40B4-BE49-F238E27FC236}">
                  <a16:creationId xmlns:a16="http://schemas.microsoft.com/office/drawing/2014/main" id="{0C2A2E34-AB79-199E-9CC4-79C5A7DD5790}"/>
                </a:ext>
              </a:extLst>
            </p:cNvPr>
            <p:cNvGrpSpPr>
              <a:grpSpLocks noChangeAspect="1"/>
            </p:cNvGrpSpPr>
            <p:nvPr/>
          </p:nvGrpSpPr>
          <p:grpSpPr bwMode="auto">
            <a:xfrm>
              <a:off x="1769752" y="4079240"/>
              <a:ext cx="433740" cy="381159"/>
              <a:chOff x="1948" y="810"/>
              <a:chExt cx="1856" cy="1631"/>
            </a:xfrm>
          </p:grpSpPr>
          <p:sp>
            <p:nvSpPr>
              <p:cNvPr id="13" name="Freeform 109">
                <a:extLst>
                  <a:ext uri="{FF2B5EF4-FFF2-40B4-BE49-F238E27FC236}">
                    <a16:creationId xmlns:a16="http://schemas.microsoft.com/office/drawing/2014/main" id="{3B683D69-D224-C2D1-D326-461D791A9E4D}"/>
                  </a:ext>
                </a:extLst>
              </p:cNvPr>
              <p:cNvSpPr>
                <a:spLocks noEditPoints="1"/>
              </p:cNvSpPr>
              <p:nvPr/>
            </p:nvSpPr>
            <p:spPr bwMode="auto">
              <a:xfrm>
                <a:off x="1948" y="810"/>
                <a:ext cx="1045" cy="968"/>
              </a:xfrm>
              <a:custGeom>
                <a:avLst/>
                <a:gdLst>
                  <a:gd name="T0" fmla="*/ 247 w 695"/>
                  <a:gd name="T1" fmla="*/ 644 h 645"/>
                  <a:gd name="T2" fmla="*/ 108 w 695"/>
                  <a:gd name="T3" fmla="*/ 583 h 645"/>
                  <a:gd name="T4" fmla="*/ 70 w 695"/>
                  <a:gd name="T5" fmla="*/ 542 h 645"/>
                  <a:gd name="T6" fmla="*/ 31 w 695"/>
                  <a:gd name="T7" fmla="*/ 327 h 645"/>
                  <a:gd name="T8" fmla="*/ 273 w 695"/>
                  <a:gd name="T9" fmla="*/ 60 h 645"/>
                  <a:gd name="T10" fmla="*/ 474 w 695"/>
                  <a:gd name="T11" fmla="*/ 4 h 645"/>
                  <a:gd name="T12" fmla="*/ 582 w 695"/>
                  <a:gd name="T13" fmla="*/ 52 h 645"/>
                  <a:gd name="T14" fmla="*/ 654 w 695"/>
                  <a:gd name="T15" fmla="*/ 130 h 645"/>
                  <a:gd name="T16" fmla="*/ 680 w 695"/>
                  <a:gd name="T17" fmla="*/ 291 h 645"/>
                  <a:gd name="T18" fmla="*/ 561 w 695"/>
                  <a:gd name="T19" fmla="*/ 486 h 645"/>
                  <a:gd name="T20" fmla="*/ 290 w 695"/>
                  <a:gd name="T21" fmla="*/ 640 h 645"/>
                  <a:gd name="T22" fmla="*/ 279 w 695"/>
                  <a:gd name="T23" fmla="*/ 642 h 645"/>
                  <a:gd name="T24" fmla="*/ 247 w 695"/>
                  <a:gd name="T25" fmla="*/ 644 h 645"/>
                  <a:gd name="T26" fmla="*/ 180 w 695"/>
                  <a:gd name="T27" fmla="*/ 488 h 645"/>
                  <a:gd name="T28" fmla="*/ 183 w 695"/>
                  <a:gd name="T29" fmla="*/ 492 h 645"/>
                  <a:gd name="T30" fmla="*/ 208 w 695"/>
                  <a:gd name="T31" fmla="*/ 489 h 645"/>
                  <a:gd name="T32" fmla="*/ 458 w 695"/>
                  <a:gd name="T33" fmla="*/ 332 h 645"/>
                  <a:gd name="T34" fmla="*/ 547 w 695"/>
                  <a:gd name="T35" fmla="*/ 157 h 645"/>
                  <a:gd name="T36" fmla="*/ 502 w 695"/>
                  <a:gd name="T37" fmla="*/ 68 h 645"/>
                  <a:gd name="T38" fmla="*/ 465 w 695"/>
                  <a:gd name="T39" fmla="*/ 78 h 645"/>
                  <a:gd name="T40" fmla="*/ 209 w 695"/>
                  <a:gd name="T41" fmla="*/ 446 h 645"/>
                  <a:gd name="T42" fmla="*/ 180 w 695"/>
                  <a:gd name="T43" fmla="*/ 488 h 645"/>
                  <a:gd name="T44" fmla="*/ 431 w 695"/>
                  <a:gd name="T45" fmla="*/ 64 h 645"/>
                  <a:gd name="T46" fmla="*/ 419 w 695"/>
                  <a:gd name="T47" fmla="*/ 62 h 645"/>
                  <a:gd name="T48" fmla="*/ 408 w 695"/>
                  <a:gd name="T49" fmla="*/ 64 h 645"/>
                  <a:gd name="T50" fmla="*/ 94 w 695"/>
                  <a:gd name="T51" fmla="*/ 317 h 645"/>
                  <a:gd name="T52" fmla="*/ 70 w 695"/>
                  <a:gd name="T53" fmla="*/ 421 h 645"/>
                  <a:gd name="T54" fmla="*/ 105 w 695"/>
                  <a:gd name="T55" fmla="*/ 480 h 645"/>
                  <a:gd name="T56" fmla="*/ 146 w 695"/>
                  <a:gd name="T57" fmla="*/ 471 h 645"/>
                  <a:gd name="T58" fmla="*/ 393 w 695"/>
                  <a:gd name="T59" fmla="*/ 119 h 645"/>
                  <a:gd name="T60" fmla="*/ 431 w 695"/>
                  <a:gd name="T61" fmla="*/ 6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5" h="645">
                    <a:moveTo>
                      <a:pt x="247" y="644"/>
                    </a:moveTo>
                    <a:cubicBezTo>
                      <a:pt x="191" y="645"/>
                      <a:pt x="144" y="628"/>
                      <a:pt x="108" y="583"/>
                    </a:cubicBezTo>
                    <a:cubicBezTo>
                      <a:pt x="96" y="568"/>
                      <a:pt x="84" y="554"/>
                      <a:pt x="70" y="542"/>
                    </a:cubicBezTo>
                    <a:cubicBezTo>
                      <a:pt x="3" y="480"/>
                      <a:pt x="0" y="406"/>
                      <a:pt x="31" y="327"/>
                    </a:cubicBezTo>
                    <a:cubicBezTo>
                      <a:pt x="78" y="208"/>
                      <a:pt x="164" y="123"/>
                      <a:pt x="273" y="60"/>
                    </a:cubicBezTo>
                    <a:cubicBezTo>
                      <a:pt x="335" y="24"/>
                      <a:pt x="401" y="0"/>
                      <a:pt x="474" y="4"/>
                    </a:cubicBezTo>
                    <a:cubicBezTo>
                      <a:pt x="516" y="6"/>
                      <a:pt x="553" y="20"/>
                      <a:pt x="582" y="52"/>
                    </a:cubicBezTo>
                    <a:cubicBezTo>
                      <a:pt x="606" y="78"/>
                      <a:pt x="630" y="104"/>
                      <a:pt x="654" y="130"/>
                    </a:cubicBezTo>
                    <a:cubicBezTo>
                      <a:pt x="695" y="178"/>
                      <a:pt x="695" y="234"/>
                      <a:pt x="680" y="291"/>
                    </a:cubicBezTo>
                    <a:cubicBezTo>
                      <a:pt x="660" y="368"/>
                      <a:pt x="616" y="431"/>
                      <a:pt x="561" y="486"/>
                    </a:cubicBezTo>
                    <a:cubicBezTo>
                      <a:pt x="485" y="562"/>
                      <a:pt x="398" y="619"/>
                      <a:pt x="290" y="640"/>
                    </a:cubicBezTo>
                    <a:cubicBezTo>
                      <a:pt x="287" y="641"/>
                      <a:pt x="283" y="641"/>
                      <a:pt x="279" y="642"/>
                    </a:cubicBezTo>
                    <a:cubicBezTo>
                      <a:pt x="268" y="643"/>
                      <a:pt x="257" y="643"/>
                      <a:pt x="247" y="644"/>
                    </a:cubicBezTo>
                    <a:close/>
                    <a:moveTo>
                      <a:pt x="180" y="488"/>
                    </a:moveTo>
                    <a:cubicBezTo>
                      <a:pt x="181" y="490"/>
                      <a:pt x="182" y="491"/>
                      <a:pt x="183" y="492"/>
                    </a:cubicBezTo>
                    <a:cubicBezTo>
                      <a:pt x="191" y="491"/>
                      <a:pt x="200" y="491"/>
                      <a:pt x="208" y="489"/>
                    </a:cubicBezTo>
                    <a:cubicBezTo>
                      <a:pt x="310" y="466"/>
                      <a:pt x="390" y="409"/>
                      <a:pt x="458" y="332"/>
                    </a:cubicBezTo>
                    <a:cubicBezTo>
                      <a:pt x="503" y="282"/>
                      <a:pt x="537" y="226"/>
                      <a:pt x="547" y="157"/>
                    </a:cubicBezTo>
                    <a:cubicBezTo>
                      <a:pt x="553" y="116"/>
                      <a:pt x="535" y="82"/>
                      <a:pt x="502" y="68"/>
                    </a:cubicBezTo>
                    <a:cubicBezTo>
                      <a:pt x="486" y="60"/>
                      <a:pt x="476" y="62"/>
                      <a:pt x="465" y="78"/>
                    </a:cubicBezTo>
                    <a:cubicBezTo>
                      <a:pt x="380" y="201"/>
                      <a:pt x="294" y="323"/>
                      <a:pt x="209" y="446"/>
                    </a:cubicBezTo>
                    <a:cubicBezTo>
                      <a:pt x="199" y="460"/>
                      <a:pt x="189" y="474"/>
                      <a:pt x="180" y="488"/>
                    </a:cubicBezTo>
                    <a:close/>
                    <a:moveTo>
                      <a:pt x="431" y="64"/>
                    </a:moveTo>
                    <a:cubicBezTo>
                      <a:pt x="424" y="63"/>
                      <a:pt x="422" y="62"/>
                      <a:pt x="419" y="62"/>
                    </a:cubicBezTo>
                    <a:cubicBezTo>
                      <a:pt x="415" y="62"/>
                      <a:pt x="411" y="63"/>
                      <a:pt x="408" y="64"/>
                    </a:cubicBezTo>
                    <a:cubicBezTo>
                      <a:pt x="265" y="101"/>
                      <a:pt x="163" y="189"/>
                      <a:pt x="94" y="317"/>
                    </a:cubicBezTo>
                    <a:cubicBezTo>
                      <a:pt x="76" y="349"/>
                      <a:pt x="67" y="384"/>
                      <a:pt x="70" y="421"/>
                    </a:cubicBezTo>
                    <a:cubicBezTo>
                      <a:pt x="72" y="447"/>
                      <a:pt x="82" y="467"/>
                      <a:pt x="105" y="480"/>
                    </a:cubicBezTo>
                    <a:cubicBezTo>
                      <a:pt x="128" y="494"/>
                      <a:pt x="131" y="493"/>
                      <a:pt x="146" y="471"/>
                    </a:cubicBezTo>
                    <a:cubicBezTo>
                      <a:pt x="228" y="354"/>
                      <a:pt x="311" y="236"/>
                      <a:pt x="393" y="119"/>
                    </a:cubicBezTo>
                    <a:cubicBezTo>
                      <a:pt x="405" y="101"/>
                      <a:pt x="417" y="84"/>
                      <a:pt x="431" y="6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0">
                <a:extLst>
                  <a:ext uri="{FF2B5EF4-FFF2-40B4-BE49-F238E27FC236}">
                    <a16:creationId xmlns:a16="http://schemas.microsoft.com/office/drawing/2014/main" id="{6B197300-33D6-579B-71F5-8591EA89D0DB}"/>
                  </a:ext>
                </a:extLst>
              </p:cNvPr>
              <p:cNvSpPr>
                <a:spLocks noEditPoints="1"/>
              </p:cNvSpPr>
              <p:nvPr/>
            </p:nvSpPr>
            <p:spPr bwMode="auto">
              <a:xfrm>
                <a:off x="2943" y="1208"/>
                <a:ext cx="861" cy="722"/>
              </a:xfrm>
              <a:custGeom>
                <a:avLst/>
                <a:gdLst>
                  <a:gd name="T0" fmla="*/ 188 w 572"/>
                  <a:gd name="T1" fmla="*/ 1 h 481"/>
                  <a:gd name="T2" fmla="*/ 544 w 572"/>
                  <a:gd name="T3" fmla="*/ 218 h 481"/>
                  <a:gd name="T4" fmla="*/ 544 w 572"/>
                  <a:gd name="T5" fmla="*/ 368 h 481"/>
                  <a:gd name="T6" fmla="*/ 329 w 572"/>
                  <a:gd name="T7" fmla="*/ 463 h 481"/>
                  <a:gd name="T8" fmla="*/ 50 w 572"/>
                  <a:gd name="T9" fmla="*/ 291 h 481"/>
                  <a:gd name="T10" fmla="*/ 10 w 572"/>
                  <a:gd name="T11" fmla="*/ 204 h 481"/>
                  <a:gd name="T12" fmla="*/ 22 w 572"/>
                  <a:gd name="T13" fmla="*/ 115 h 481"/>
                  <a:gd name="T14" fmla="*/ 35 w 572"/>
                  <a:gd name="T15" fmla="*/ 92 h 481"/>
                  <a:gd name="T16" fmla="*/ 188 w 572"/>
                  <a:gd name="T17" fmla="*/ 1 h 481"/>
                  <a:gd name="T18" fmla="*/ 101 w 572"/>
                  <a:gd name="T19" fmla="*/ 160 h 481"/>
                  <a:gd name="T20" fmla="*/ 122 w 572"/>
                  <a:gd name="T21" fmla="*/ 195 h 481"/>
                  <a:gd name="T22" fmla="*/ 350 w 572"/>
                  <a:gd name="T23" fmla="*/ 347 h 481"/>
                  <a:gd name="T24" fmla="*/ 468 w 572"/>
                  <a:gd name="T25" fmla="*/ 350 h 481"/>
                  <a:gd name="T26" fmla="*/ 516 w 572"/>
                  <a:gd name="T27" fmla="*/ 309 h 481"/>
                  <a:gd name="T28" fmla="*/ 493 w 572"/>
                  <a:gd name="T29" fmla="*/ 265 h 481"/>
                  <a:gd name="T30" fmla="*/ 130 w 572"/>
                  <a:gd name="T31" fmla="*/ 166 h 481"/>
                  <a:gd name="T32" fmla="*/ 101 w 572"/>
                  <a:gd name="T33" fmla="*/ 160 h 481"/>
                  <a:gd name="T34" fmla="*/ 502 w 572"/>
                  <a:gd name="T35" fmla="*/ 237 h 481"/>
                  <a:gd name="T36" fmla="*/ 498 w 572"/>
                  <a:gd name="T37" fmla="*/ 225 h 481"/>
                  <a:gd name="T38" fmla="*/ 479 w 572"/>
                  <a:gd name="T39" fmla="*/ 196 h 481"/>
                  <a:gd name="T40" fmla="*/ 237 w 572"/>
                  <a:gd name="T41" fmla="*/ 50 h 481"/>
                  <a:gd name="T42" fmla="*/ 128 w 572"/>
                  <a:gd name="T43" fmla="*/ 58 h 481"/>
                  <a:gd name="T44" fmla="*/ 92 w 572"/>
                  <a:gd name="T45" fmla="*/ 104 h 481"/>
                  <a:gd name="T46" fmla="*/ 110 w 572"/>
                  <a:gd name="T47" fmla="*/ 131 h 481"/>
                  <a:gd name="T48" fmla="*/ 454 w 572"/>
                  <a:gd name="T49" fmla="*/ 225 h 481"/>
                  <a:gd name="T50" fmla="*/ 502 w 572"/>
                  <a:gd name="T51" fmla="*/ 23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2" h="481">
                    <a:moveTo>
                      <a:pt x="188" y="1"/>
                    </a:moveTo>
                    <a:cubicBezTo>
                      <a:pt x="340" y="18"/>
                      <a:pt x="465" y="81"/>
                      <a:pt x="544" y="218"/>
                    </a:cubicBezTo>
                    <a:cubicBezTo>
                      <a:pt x="572" y="266"/>
                      <a:pt x="569" y="315"/>
                      <a:pt x="544" y="368"/>
                    </a:cubicBezTo>
                    <a:cubicBezTo>
                      <a:pt x="497" y="466"/>
                      <a:pt x="425" y="481"/>
                      <a:pt x="329" y="463"/>
                    </a:cubicBezTo>
                    <a:cubicBezTo>
                      <a:pt x="215" y="442"/>
                      <a:pt x="120" y="385"/>
                      <a:pt x="50" y="291"/>
                    </a:cubicBezTo>
                    <a:cubicBezTo>
                      <a:pt x="32" y="266"/>
                      <a:pt x="20" y="234"/>
                      <a:pt x="10" y="204"/>
                    </a:cubicBezTo>
                    <a:cubicBezTo>
                      <a:pt x="0" y="174"/>
                      <a:pt x="5" y="143"/>
                      <a:pt x="22" y="115"/>
                    </a:cubicBezTo>
                    <a:cubicBezTo>
                      <a:pt x="27" y="108"/>
                      <a:pt x="31" y="100"/>
                      <a:pt x="35" y="92"/>
                    </a:cubicBezTo>
                    <a:cubicBezTo>
                      <a:pt x="64" y="26"/>
                      <a:pt x="117" y="0"/>
                      <a:pt x="188" y="1"/>
                    </a:cubicBezTo>
                    <a:close/>
                    <a:moveTo>
                      <a:pt x="101" y="160"/>
                    </a:moveTo>
                    <a:cubicBezTo>
                      <a:pt x="110" y="175"/>
                      <a:pt x="116" y="186"/>
                      <a:pt x="122" y="195"/>
                    </a:cubicBezTo>
                    <a:cubicBezTo>
                      <a:pt x="179" y="274"/>
                      <a:pt x="257" y="322"/>
                      <a:pt x="350" y="347"/>
                    </a:cubicBezTo>
                    <a:cubicBezTo>
                      <a:pt x="389" y="358"/>
                      <a:pt x="429" y="362"/>
                      <a:pt x="468" y="350"/>
                    </a:cubicBezTo>
                    <a:cubicBezTo>
                      <a:pt x="490" y="344"/>
                      <a:pt x="508" y="332"/>
                      <a:pt x="516" y="309"/>
                    </a:cubicBezTo>
                    <a:cubicBezTo>
                      <a:pt x="525" y="281"/>
                      <a:pt x="521" y="273"/>
                      <a:pt x="493" y="265"/>
                    </a:cubicBezTo>
                    <a:cubicBezTo>
                      <a:pt x="372" y="232"/>
                      <a:pt x="251" y="199"/>
                      <a:pt x="130" y="166"/>
                    </a:cubicBezTo>
                    <a:cubicBezTo>
                      <a:pt x="123" y="164"/>
                      <a:pt x="115" y="163"/>
                      <a:pt x="101" y="160"/>
                    </a:cubicBezTo>
                    <a:close/>
                    <a:moveTo>
                      <a:pt x="502" y="237"/>
                    </a:moveTo>
                    <a:cubicBezTo>
                      <a:pt x="500" y="231"/>
                      <a:pt x="499" y="227"/>
                      <a:pt x="498" y="225"/>
                    </a:cubicBezTo>
                    <a:cubicBezTo>
                      <a:pt x="492" y="215"/>
                      <a:pt x="486" y="205"/>
                      <a:pt x="479" y="196"/>
                    </a:cubicBezTo>
                    <a:cubicBezTo>
                      <a:pt x="417" y="118"/>
                      <a:pt x="335" y="70"/>
                      <a:pt x="237" y="50"/>
                    </a:cubicBezTo>
                    <a:cubicBezTo>
                      <a:pt x="200" y="42"/>
                      <a:pt x="163" y="41"/>
                      <a:pt x="128" y="58"/>
                    </a:cubicBezTo>
                    <a:cubicBezTo>
                      <a:pt x="108" y="67"/>
                      <a:pt x="95" y="81"/>
                      <a:pt x="92" y="104"/>
                    </a:cubicBezTo>
                    <a:cubicBezTo>
                      <a:pt x="89" y="120"/>
                      <a:pt x="94" y="127"/>
                      <a:pt x="110" y="131"/>
                    </a:cubicBezTo>
                    <a:cubicBezTo>
                      <a:pt x="224" y="162"/>
                      <a:pt x="339" y="194"/>
                      <a:pt x="454" y="225"/>
                    </a:cubicBezTo>
                    <a:cubicBezTo>
                      <a:pt x="469" y="229"/>
                      <a:pt x="484" y="233"/>
                      <a:pt x="502" y="2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1">
                <a:extLst>
                  <a:ext uri="{FF2B5EF4-FFF2-40B4-BE49-F238E27FC236}">
                    <a16:creationId xmlns:a16="http://schemas.microsoft.com/office/drawing/2014/main" id="{13A8888A-334D-4965-E811-0407BD0D8E9E}"/>
                  </a:ext>
                </a:extLst>
              </p:cNvPr>
              <p:cNvSpPr>
                <a:spLocks noEditPoints="1"/>
              </p:cNvSpPr>
              <p:nvPr/>
            </p:nvSpPr>
            <p:spPr bwMode="auto">
              <a:xfrm>
                <a:off x="2547" y="1678"/>
                <a:ext cx="574" cy="763"/>
              </a:xfrm>
              <a:custGeom>
                <a:avLst/>
                <a:gdLst>
                  <a:gd name="T0" fmla="*/ 0 w 382"/>
                  <a:gd name="T1" fmla="*/ 315 h 508"/>
                  <a:gd name="T2" fmla="*/ 119 w 382"/>
                  <a:gd name="T3" fmla="*/ 49 h 508"/>
                  <a:gd name="T4" fmla="*/ 263 w 382"/>
                  <a:gd name="T5" fmla="*/ 26 h 508"/>
                  <a:gd name="T6" fmla="*/ 309 w 382"/>
                  <a:gd name="T7" fmla="*/ 45 h 508"/>
                  <a:gd name="T8" fmla="*/ 363 w 382"/>
                  <a:gd name="T9" fmla="*/ 130 h 508"/>
                  <a:gd name="T10" fmla="*/ 247 w 382"/>
                  <a:gd name="T11" fmla="*/ 462 h 508"/>
                  <a:gd name="T12" fmla="*/ 114 w 382"/>
                  <a:gd name="T13" fmla="*/ 484 h 508"/>
                  <a:gd name="T14" fmla="*/ 71 w 382"/>
                  <a:gd name="T15" fmla="*/ 468 h 508"/>
                  <a:gd name="T16" fmla="*/ 4 w 382"/>
                  <a:gd name="T17" fmla="*/ 359 h 508"/>
                  <a:gd name="T18" fmla="*/ 0 w 382"/>
                  <a:gd name="T19" fmla="*/ 315 h 508"/>
                  <a:gd name="T20" fmla="*/ 148 w 382"/>
                  <a:gd name="T21" fmla="*/ 410 h 508"/>
                  <a:gd name="T22" fmla="*/ 158 w 382"/>
                  <a:gd name="T23" fmla="*/ 406 h 508"/>
                  <a:gd name="T24" fmla="*/ 172 w 382"/>
                  <a:gd name="T25" fmla="*/ 394 h 508"/>
                  <a:gd name="T26" fmla="*/ 262 w 382"/>
                  <a:gd name="T27" fmla="*/ 129 h 508"/>
                  <a:gd name="T28" fmla="*/ 223 w 382"/>
                  <a:gd name="T29" fmla="*/ 56 h 508"/>
                  <a:gd name="T30" fmla="*/ 173 w 382"/>
                  <a:gd name="T31" fmla="*/ 82 h 508"/>
                  <a:gd name="T32" fmla="*/ 155 w 382"/>
                  <a:gd name="T33" fmla="*/ 307 h 508"/>
                  <a:gd name="T34" fmla="*/ 148 w 382"/>
                  <a:gd name="T35" fmla="*/ 410 h 508"/>
                  <a:gd name="T36" fmla="*/ 151 w 382"/>
                  <a:gd name="T37" fmla="*/ 72 h 508"/>
                  <a:gd name="T38" fmla="*/ 132 w 382"/>
                  <a:gd name="T39" fmla="*/ 87 h 508"/>
                  <a:gd name="T40" fmla="*/ 39 w 382"/>
                  <a:gd name="T41" fmla="*/ 349 h 508"/>
                  <a:gd name="T42" fmla="*/ 62 w 382"/>
                  <a:gd name="T43" fmla="*/ 411 h 508"/>
                  <a:gd name="T44" fmla="*/ 107 w 382"/>
                  <a:gd name="T45" fmla="*/ 430 h 508"/>
                  <a:gd name="T46" fmla="*/ 122 w 382"/>
                  <a:gd name="T47" fmla="*/ 414 h 508"/>
                  <a:gd name="T48" fmla="*/ 147 w 382"/>
                  <a:gd name="T49" fmla="*/ 124 h 508"/>
                  <a:gd name="T50" fmla="*/ 151 w 382"/>
                  <a:gd name="T51" fmla="*/ 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 h="508">
                    <a:moveTo>
                      <a:pt x="0" y="315"/>
                    </a:moveTo>
                    <a:cubicBezTo>
                      <a:pt x="8" y="213"/>
                      <a:pt x="40" y="121"/>
                      <a:pt x="119" y="49"/>
                    </a:cubicBezTo>
                    <a:cubicBezTo>
                      <a:pt x="162" y="11"/>
                      <a:pt x="210" y="0"/>
                      <a:pt x="263" y="26"/>
                    </a:cubicBezTo>
                    <a:cubicBezTo>
                      <a:pt x="278" y="33"/>
                      <a:pt x="295" y="37"/>
                      <a:pt x="309" y="45"/>
                    </a:cubicBezTo>
                    <a:cubicBezTo>
                      <a:pt x="341" y="64"/>
                      <a:pt x="358" y="95"/>
                      <a:pt x="363" y="130"/>
                    </a:cubicBezTo>
                    <a:cubicBezTo>
                      <a:pt x="382" y="260"/>
                      <a:pt x="344" y="372"/>
                      <a:pt x="247" y="462"/>
                    </a:cubicBezTo>
                    <a:cubicBezTo>
                      <a:pt x="209" y="497"/>
                      <a:pt x="164" y="508"/>
                      <a:pt x="114" y="484"/>
                    </a:cubicBezTo>
                    <a:cubicBezTo>
                      <a:pt x="100" y="478"/>
                      <a:pt x="85" y="474"/>
                      <a:pt x="71" y="468"/>
                    </a:cubicBezTo>
                    <a:cubicBezTo>
                      <a:pt x="25" y="446"/>
                      <a:pt x="11" y="404"/>
                      <a:pt x="4" y="359"/>
                    </a:cubicBezTo>
                    <a:cubicBezTo>
                      <a:pt x="1" y="345"/>
                      <a:pt x="1" y="331"/>
                      <a:pt x="0" y="315"/>
                    </a:cubicBezTo>
                    <a:close/>
                    <a:moveTo>
                      <a:pt x="148" y="410"/>
                    </a:moveTo>
                    <a:cubicBezTo>
                      <a:pt x="154" y="408"/>
                      <a:pt x="156" y="407"/>
                      <a:pt x="158" y="406"/>
                    </a:cubicBezTo>
                    <a:cubicBezTo>
                      <a:pt x="163" y="402"/>
                      <a:pt x="168" y="398"/>
                      <a:pt x="172" y="394"/>
                    </a:cubicBezTo>
                    <a:cubicBezTo>
                      <a:pt x="241" y="319"/>
                      <a:pt x="272" y="231"/>
                      <a:pt x="262" y="129"/>
                    </a:cubicBezTo>
                    <a:cubicBezTo>
                      <a:pt x="260" y="101"/>
                      <a:pt x="251" y="72"/>
                      <a:pt x="223" y="56"/>
                    </a:cubicBezTo>
                    <a:cubicBezTo>
                      <a:pt x="196" y="41"/>
                      <a:pt x="175" y="52"/>
                      <a:pt x="173" y="82"/>
                    </a:cubicBezTo>
                    <a:cubicBezTo>
                      <a:pt x="168" y="157"/>
                      <a:pt x="161" y="232"/>
                      <a:pt x="155" y="307"/>
                    </a:cubicBezTo>
                    <a:cubicBezTo>
                      <a:pt x="152" y="340"/>
                      <a:pt x="150" y="374"/>
                      <a:pt x="148" y="410"/>
                    </a:cubicBezTo>
                    <a:close/>
                    <a:moveTo>
                      <a:pt x="151" y="72"/>
                    </a:moveTo>
                    <a:cubicBezTo>
                      <a:pt x="141" y="79"/>
                      <a:pt x="136" y="82"/>
                      <a:pt x="132" y="87"/>
                    </a:cubicBezTo>
                    <a:cubicBezTo>
                      <a:pt x="61" y="160"/>
                      <a:pt x="31" y="248"/>
                      <a:pt x="39" y="349"/>
                    </a:cubicBezTo>
                    <a:cubicBezTo>
                      <a:pt x="40" y="370"/>
                      <a:pt x="52" y="392"/>
                      <a:pt x="62" y="411"/>
                    </a:cubicBezTo>
                    <a:cubicBezTo>
                      <a:pt x="71" y="428"/>
                      <a:pt x="89" y="434"/>
                      <a:pt x="107" y="430"/>
                    </a:cubicBezTo>
                    <a:cubicBezTo>
                      <a:pt x="113" y="428"/>
                      <a:pt x="122" y="420"/>
                      <a:pt x="122" y="414"/>
                    </a:cubicBezTo>
                    <a:cubicBezTo>
                      <a:pt x="131" y="317"/>
                      <a:pt x="139" y="220"/>
                      <a:pt x="147" y="124"/>
                    </a:cubicBezTo>
                    <a:cubicBezTo>
                      <a:pt x="148" y="108"/>
                      <a:pt x="149" y="93"/>
                      <a:pt x="151" y="7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2">
                <a:extLst>
                  <a:ext uri="{FF2B5EF4-FFF2-40B4-BE49-F238E27FC236}">
                    <a16:creationId xmlns:a16="http://schemas.microsoft.com/office/drawing/2014/main" id="{B207C8CD-894C-B56A-D01D-30B446EB5A08}"/>
                  </a:ext>
                </a:extLst>
              </p:cNvPr>
              <p:cNvSpPr>
                <a:spLocks/>
              </p:cNvSpPr>
              <p:nvPr/>
            </p:nvSpPr>
            <p:spPr bwMode="auto">
              <a:xfrm>
                <a:off x="2219" y="900"/>
                <a:ext cx="561" cy="649"/>
              </a:xfrm>
              <a:custGeom>
                <a:avLst/>
                <a:gdLst>
                  <a:gd name="T0" fmla="*/ 0 w 373"/>
                  <a:gd name="T1" fmla="*/ 428 h 432"/>
                  <a:gd name="T2" fmla="*/ 29 w 373"/>
                  <a:gd name="T3" fmla="*/ 386 h 432"/>
                  <a:gd name="T4" fmla="*/ 285 w 373"/>
                  <a:gd name="T5" fmla="*/ 18 h 432"/>
                  <a:gd name="T6" fmla="*/ 322 w 373"/>
                  <a:gd name="T7" fmla="*/ 8 h 432"/>
                  <a:gd name="T8" fmla="*/ 367 w 373"/>
                  <a:gd name="T9" fmla="*/ 97 h 432"/>
                  <a:gd name="T10" fmla="*/ 278 w 373"/>
                  <a:gd name="T11" fmla="*/ 272 h 432"/>
                  <a:gd name="T12" fmla="*/ 28 w 373"/>
                  <a:gd name="T13" fmla="*/ 429 h 432"/>
                  <a:gd name="T14" fmla="*/ 3 w 373"/>
                  <a:gd name="T15" fmla="*/ 432 h 432"/>
                  <a:gd name="T16" fmla="*/ 0 w 373"/>
                  <a:gd name="T17" fmla="*/ 42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432">
                    <a:moveTo>
                      <a:pt x="0" y="428"/>
                    </a:moveTo>
                    <a:cubicBezTo>
                      <a:pt x="9" y="414"/>
                      <a:pt x="19" y="400"/>
                      <a:pt x="29" y="386"/>
                    </a:cubicBezTo>
                    <a:cubicBezTo>
                      <a:pt x="114" y="263"/>
                      <a:pt x="200" y="141"/>
                      <a:pt x="285" y="18"/>
                    </a:cubicBezTo>
                    <a:cubicBezTo>
                      <a:pt x="296" y="2"/>
                      <a:pt x="306" y="0"/>
                      <a:pt x="322" y="8"/>
                    </a:cubicBezTo>
                    <a:cubicBezTo>
                      <a:pt x="355" y="22"/>
                      <a:pt x="373" y="56"/>
                      <a:pt x="367" y="97"/>
                    </a:cubicBezTo>
                    <a:cubicBezTo>
                      <a:pt x="357" y="166"/>
                      <a:pt x="323" y="222"/>
                      <a:pt x="278" y="272"/>
                    </a:cubicBezTo>
                    <a:cubicBezTo>
                      <a:pt x="210" y="349"/>
                      <a:pt x="130" y="406"/>
                      <a:pt x="28" y="429"/>
                    </a:cubicBezTo>
                    <a:cubicBezTo>
                      <a:pt x="20" y="431"/>
                      <a:pt x="11" y="431"/>
                      <a:pt x="3" y="432"/>
                    </a:cubicBezTo>
                    <a:cubicBezTo>
                      <a:pt x="2" y="431"/>
                      <a:pt x="1" y="430"/>
                      <a:pt x="0" y="4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3">
                <a:extLst>
                  <a:ext uri="{FF2B5EF4-FFF2-40B4-BE49-F238E27FC236}">
                    <a16:creationId xmlns:a16="http://schemas.microsoft.com/office/drawing/2014/main" id="{D5570B52-8AE4-5066-C32B-290CB320FB8F}"/>
                  </a:ext>
                </a:extLst>
              </p:cNvPr>
              <p:cNvSpPr>
                <a:spLocks/>
              </p:cNvSpPr>
              <p:nvPr/>
            </p:nvSpPr>
            <p:spPr bwMode="auto">
              <a:xfrm>
                <a:off x="2049" y="903"/>
                <a:ext cx="547" cy="649"/>
              </a:xfrm>
              <a:custGeom>
                <a:avLst/>
                <a:gdLst>
                  <a:gd name="T0" fmla="*/ 364 w 364"/>
                  <a:gd name="T1" fmla="*/ 2 h 432"/>
                  <a:gd name="T2" fmla="*/ 326 w 364"/>
                  <a:gd name="T3" fmla="*/ 57 h 432"/>
                  <a:gd name="T4" fmla="*/ 79 w 364"/>
                  <a:gd name="T5" fmla="*/ 409 h 432"/>
                  <a:gd name="T6" fmla="*/ 38 w 364"/>
                  <a:gd name="T7" fmla="*/ 418 h 432"/>
                  <a:gd name="T8" fmla="*/ 3 w 364"/>
                  <a:gd name="T9" fmla="*/ 359 h 432"/>
                  <a:gd name="T10" fmla="*/ 27 w 364"/>
                  <a:gd name="T11" fmla="*/ 255 h 432"/>
                  <a:gd name="T12" fmla="*/ 341 w 364"/>
                  <a:gd name="T13" fmla="*/ 2 h 432"/>
                  <a:gd name="T14" fmla="*/ 352 w 364"/>
                  <a:gd name="T15" fmla="*/ 0 h 432"/>
                  <a:gd name="T16" fmla="*/ 364 w 364"/>
                  <a:gd name="T17" fmla="*/ 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432">
                    <a:moveTo>
                      <a:pt x="364" y="2"/>
                    </a:moveTo>
                    <a:cubicBezTo>
                      <a:pt x="350" y="22"/>
                      <a:pt x="338" y="39"/>
                      <a:pt x="326" y="57"/>
                    </a:cubicBezTo>
                    <a:cubicBezTo>
                      <a:pt x="244" y="174"/>
                      <a:pt x="161" y="292"/>
                      <a:pt x="79" y="409"/>
                    </a:cubicBezTo>
                    <a:cubicBezTo>
                      <a:pt x="64" y="431"/>
                      <a:pt x="61" y="432"/>
                      <a:pt x="38" y="418"/>
                    </a:cubicBezTo>
                    <a:cubicBezTo>
                      <a:pt x="15" y="405"/>
                      <a:pt x="5" y="385"/>
                      <a:pt x="3" y="359"/>
                    </a:cubicBezTo>
                    <a:cubicBezTo>
                      <a:pt x="0" y="322"/>
                      <a:pt x="9" y="287"/>
                      <a:pt x="27" y="255"/>
                    </a:cubicBezTo>
                    <a:cubicBezTo>
                      <a:pt x="96" y="127"/>
                      <a:pt x="198" y="39"/>
                      <a:pt x="341" y="2"/>
                    </a:cubicBezTo>
                    <a:cubicBezTo>
                      <a:pt x="344" y="1"/>
                      <a:pt x="348" y="0"/>
                      <a:pt x="352" y="0"/>
                    </a:cubicBezTo>
                    <a:cubicBezTo>
                      <a:pt x="355" y="0"/>
                      <a:pt x="357" y="1"/>
                      <a:pt x="36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4">
                <a:extLst>
                  <a:ext uri="{FF2B5EF4-FFF2-40B4-BE49-F238E27FC236}">
                    <a16:creationId xmlns:a16="http://schemas.microsoft.com/office/drawing/2014/main" id="{7BF4A3B1-5406-4554-B535-93C7E027EAFD}"/>
                  </a:ext>
                </a:extLst>
              </p:cNvPr>
              <p:cNvSpPr>
                <a:spLocks/>
              </p:cNvSpPr>
              <p:nvPr/>
            </p:nvSpPr>
            <p:spPr bwMode="auto">
              <a:xfrm>
                <a:off x="3095" y="1448"/>
                <a:ext cx="638" cy="303"/>
              </a:xfrm>
              <a:custGeom>
                <a:avLst/>
                <a:gdLst>
                  <a:gd name="T0" fmla="*/ 0 w 424"/>
                  <a:gd name="T1" fmla="*/ 0 h 202"/>
                  <a:gd name="T2" fmla="*/ 29 w 424"/>
                  <a:gd name="T3" fmla="*/ 6 h 202"/>
                  <a:gd name="T4" fmla="*/ 392 w 424"/>
                  <a:gd name="T5" fmla="*/ 105 h 202"/>
                  <a:gd name="T6" fmla="*/ 415 w 424"/>
                  <a:gd name="T7" fmla="*/ 149 h 202"/>
                  <a:gd name="T8" fmla="*/ 367 w 424"/>
                  <a:gd name="T9" fmla="*/ 190 h 202"/>
                  <a:gd name="T10" fmla="*/ 249 w 424"/>
                  <a:gd name="T11" fmla="*/ 187 h 202"/>
                  <a:gd name="T12" fmla="*/ 21 w 424"/>
                  <a:gd name="T13" fmla="*/ 35 h 202"/>
                  <a:gd name="T14" fmla="*/ 0 w 424"/>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202">
                    <a:moveTo>
                      <a:pt x="0" y="0"/>
                    </a:moveTo>
                    <a:cubicBezTo>
                      <a:pt x="14" y="3"/>
                      <a:pt x="22" y="4"/>
                      <a:pt x="29" y="6"/>
                    </a:cubicBezTo>
                    <a:cubicBezTo>
                      <a:pt x="150" y="39"/>
                      <a:pt x="271" y="72"/>
                      <a:pt x="392" y="105"/>
                    </a:cubicBezTo>
                    <a:cubicBezTo>
                      <a:pt x="420" y="113"/>
                      <a:pt x="424" y="121"/>
                      <a:pt x="415" y="149"/>
                    </a:cubicBezTo>
                    <a:cubicBezTo>
                      <a:pt x="407" y="172"/>
                      <a:pt x="389" y="184"/>
                      <a:pt x="367" y="190"/>
                    </a:cubicBezTo>
                    <a:cubicBezTo>
                      <a:pt x="328" y="202"/>
                      <a:pt x="288" y="198"/>
                      <a:pt x="249" y="187"/>
                    </a:cubicBezTo>
                    <a:cubicBezTo>
                      <a:pt x="156" y="162"/>
                      <a:pt x="78" y="114"/>
                      <a:pt x="21" y="35"/>
                    </a:cubicBezTo>
                    <a:cubicBezTo>
                      <a:pt x="15" y="26"/>
                      <a:pt x="9"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5">
                <a:extLst>
                  <a:ext uri="{FF2B5EF4-FFF2-40B4-BE49-F238E27FC236}">
                    <a16:creationId xmlns:a16="http://schemas.microsoft.com/office/drawing/2014/main" id="{B0394B3B-6E32-F580-69C2-456D17ECB05D}"/>
                  </a:ext>
                </a:extLst>
              </p:cNvPr>
              <p:cNvSpPr>
                <a:spLocks/>
              </p:cNvSpPr>
              <p:nvPr/>
            </p:nvSpPr>
            <p:spPr bwMode="auto">
              <a:xfrm>
                <a:off x="3077" y="1269"/>
                <a:ext cx="621" cy="295"/>
              </a:xfrm>
              <a:custGeom>
                <a:avLst/>
                <a:gdLst>
                  <a:gd name="T0" fmla="*/ 413 w 413"/>
                  <a:gd name="T1" fmla="*/ 196 h 196"/>
                  <a:gd name="T2" fmla="*/ 365 w 413"/>
                  <a:gd name="T3" fmla="*/ 184 h 196"/>
                  <a:gd name="T4" fmla="*/ 21 w 413"/>
                  <a:gd name="T5" fmla="*/ 90 h 196"/>
                  <a:gd name="T6" fmla="*/ 3 w 413"/>
                  <a:gd name="T7" fmla="*/ 63 h 196"/>
                  <a:gd name="T8" fmla="*/ 39 w 413"/>
                  <a:gd name="T9" fmla="*/ 17 h 196"/>
                  <a:gd name="T10" fmla="*/ 148 w 413"/>
                  <a:gd name="T11" fmla="*/ 9 h 196"/>
                  <a:gd name="T12" fmla="*/ 390 w 413"/>
                  <a:gd name="T13" fmla="*/ 155 h 196"/>
                  <a:gd name="T14" fmla="*/ 409 w 413"/>
                  <a:gd name="T15" fmla="*/ 184 h 196"/>
                  <a:gd name="T16" fmla="*/ 413 w 413"/>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196">
                    <a:moveTo>
                      <a:pt x="413" y="196"/>
                    </a:moveTo>
                    <a:cubicBezTo>
                      <a:pt x="395" y="192"/>
                      <a:pt x="380" y="188"/>
                      <a:pt x="365" y="184"/>
                    </a:cubicBezTo>
                    <a:cubicBezTo>
                      <a:pt x="250" y="153"/>
                      <a:pt x="135" y="121"/>
                      <a:pt x="21" y="90"/>
                    </a:cubicBezTo>
                    <a:cubicBezTo>
                      <a:pt x="5" y="86"/>
                      <a:pt x="0" y="79"/>
                      <a:pt x="3" y="63"/>
                    </a:cubicBezTo>
                    <a:cubicBezTo>
                      <a:pt x="6" y="40"/>
                      <a:pt x="19" y="26"/>
                      <a:pt x="39" y="17"/>
                    </a:cubicBezTo>
                    <a:cubicBezTo>
                      <a:pt x="74" y="0"/>
                      <a:pt x="111" y="1"/>
                      <a:pt x="148" y="9"/>
                    </a:cubicBezTo>
                    <a:cubicBezTo>
                      <a:pt x="246" y="29"/>
                      <a:pt x="328" y="77"/>
                      <a:pt x="390" y="155"/>
                    </a:cubicBezTo>
                    <a:cubicBezTo>
                      <a:pt x="397" y="164"/>
                      <a:pt x="403" y="174"/>
                      <a:pt x="409" y="184"/>
                    </a:cubicBezTo>
                    <a:cubicBezTo>
                      <a:pt x="410" y="186"/>
                      <a:pt x="411" y="190"/>
                      <a:pt x="413"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6">
                <a:extLst>
                  <a:ext uri="{FF2B5EF4-FFF2-40B4-BE49-F238E27FC236}">
                    <a16:creationId xmlns:a16="http://schemas.microsoft.com/office/drawing/2014/main" id="{BACC933B-B2AB-FA73-0425-A18CC31AEC9E}"/>
                  </a:ext>
                </a:extLst>
              </p:cNvPr>
              <p:cNvSpPr>
                <a:spLocks/>
              </p:cNvSpPr>
              <p:nvPr/>
            </p:nvSpPr>
            <p:spPr bwMode="auto">
              <a:xfrm>
                <a:off x="2769" y="1739"/>
                <a:ext cx="187" cy="554"/>
              </a:xfrm>
              <a:custGeom>
                <a:avLst/>
                <a:gdLst>
                  <a:gd name="T0" fmla="*/ 0 w 124"/>
                  <a:gd name="T1" fmla="*/ 369 h 369"/>
                  <a:gd name="T2" fmla="*/ 7 w 124"/>
                  <a:gd name="T3" fmla="*/ 266 h 369"/>
                  <a:gd name="T4" fmla="*/ 25 w 124"/>
                  <a:gd name="T5" fmla="*/ 41 h 369"/>
                  <a:gd name="T6" fmla="*/ 75 w 124"/>
                  <a:gd name="T7" fmla="*/ 15 h 369"/>
                  <a:gd name="T8" fmla="*/ 114 w 124"/>
                  <a:gd name="T9" fmla="*/ 88 h 369"/>
                  <a:gd name="T10" fmla="*/ 24 w 124"/>
                  <a:gd name="T11" fmla="*/ 353 h 369"/>
                  <a:gd name="T12" fmla="*/ 10 w 124"/>
                  <a:gd name="T13" fmla="*/ 365 h 369"/>
                  <a:gd name="T14" fmla="*/ 0 w 124"/>
                  <a:gd name="T15" fmla="*/ 369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369">
                    <a:moveTo>
                      <a:pt x="0" y="369"/>
                    </a:moveTo>
                    <a:cubicBezTo>
                      <a:pt x="2" y="333"/>
                      <a:pt x="4" y="299"/>
                      <a:pt x="7" y="266"/>
                    </a:cubicBezTo>
                    <a:cubicBezTo>
                      <a:pt x="13" y="191"/>
                      <a:pt x="20" y="116"/>
                      <a:pt x="25" y="41"/>
                    </a:cubicBezTo>
                    <a:cubicBezTo>
                      <a:pt x="27" y="11"/>
                      <a:pt x="48" y="0"/>
                      <a:pt x="75" y="15"/>
                    </a:cubicBezTo>
                    <a:cubicBezTo>
                      <a:pt x="103" y="31"/>
                      <a:pt x="112" y="60"/>
                      <a:pt x="114" y="88"/>
                    </a:cubicBezTo>
                    <a:cubicBezTo>
                      <a:pt x="124" y="190"/>
                      <a:pt x="93" y="278"/>
                      <a:pt x="24" y="353"/>
                    </a:cubicBezTo>
                    <a:cubicBezTo>
                      <a:pt x="20" y="357"/>
                      <a:pt x="15" y="361"/>
                      <a:pt x="10" y="365"/>
                    </a:cubicBezTo>
                    <a:cubicBezTo>
                      <a:pt x="8" y="366"/>
                      <a:pt x="6" y="367"/>
                      <a:pt x="0" y="3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7">
                <a:extLst>
                  <a:ext uri="{FF2B5EF4-FFF2-40B4-BE49-F238E27FC236}">
                    <a16:creationId xmlns:a16="http://schemas.microsoft.com/office/drawing/2014/main" id="{896AA3DB-2321-70DE-36A3-AA733EA49BC9}"/>
                  </a:ext>
                </a:extLst>
              </p:cNvPr>
              <p:cNvSpPr>
                <a:spLocks/>
              </p:cNvSpPr>
              <p:nvPr/>
            </p:nvSpPr>
            <p:spPr bwMode="auto">
              <a:xfrm>
                <a:off x="2593" y="1786"/>
                <a:ext cx="181" cy="543"/>
              </a:xfrm>
              <a:custGeom>
                <a:avLst/>
                <a:gdLst>
                  <a:gd name="T0" fmla="*/ 120 w 120"/>
                  <a:gd name="T1" fmla="*/ 0 h 362"/>
                  <a:gd name="T2" fmla="*/ 116 w 120"/>
                  <a:gd name="T3" fmla="*/ 52 h 362"/>
                  <a:gd name="T4" fmla="*/ 91 w 120"/>
                  <a:gd name="T5" fmla="*/ 342 h 362"/>
                  <a:gd name="T6" fmla="*/ 76 w 120"/>
                  <a:gd name="T7" fmla="*/ 358 h 362"/>
                  <a:gd name="T8" fmla="*/ 31 w 120"/>
                  <a:gd name="T9" fmla="*/ 339 h 362"/>
                  <a:gd name="T10" fmla="*/ 8 w 120"/>
                  <a:gd name="T11" fmla="*/ 277 h 362"/>
                  <a:gd name="T12" fmla="*/ 101 w 120"/>
                  <a:gd name="T13" fmla="*/ 15 h 362"/>
                  <a:gd name="T14" fmla="*/ 120 w 120"/>
                  <a:gd name="T15" fmla="*/ 0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62">
                    <a:moveTo>
                      <a:pt x="120" y="0"/>
                    </a:moveTo>
                    <a:cubicBezTo>
                      <a:pt x="118" y="21"/>
                      <a:pt x="117" y="36"/>
                      <a:pt x="116" y="52"/>
                    </a:cubicBezTo>
                    <a:cubicBezTo>
                      <a:pt x="108" y="148"/>
                      <a:pt x="100" y="245"/>
                      <a:pt x="91" y="342"/>
                    </a:cubicBezTo>
                    <a:cubicBezTo>
                      <a:pt x="91" y="348"/>
                      <a:pt x="82" y="356"/>
                      <a:pt x="76" y="358"/>
                    </a:cubicBezTo>
                    <a:cubicBezTo>
                      <a:pt x="58" y="362"/>
                      <a:pt x="40" y="356"/>
                      <a:pt x="31" y="339"/>
                    </a:cubicBezTo>
                    <a:cubicBezTo>
                      <a:pt x="21" y="320"/>
                      <a:pt x="9" y="298"/>
                      <a:pt x="8" y="277"/>
                    </a:cubicBezTo>
                    <a:cubicBezTo>
                      <a:pt x="0" y="176"/>
                      <a:pt x="30" y="88"/>
                      <a:pt x="101" y="15"/>
                    </a:cubicBezTo>
                    <a:cubicBezTo>
                      <a:pt x="105" y="10"/>
                      <a:pt x="110" y="7"/>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4" name="Rectangle 23">
            <a:hlinkClick r:id="rId3"/>
            <a:extLst>
              <a:ext uri="{FF2B5EF4-FFF2-40B4-BE49-F238E27FC236}">
                <a16:creationId xmlns:a16="http://schemas.microsoft.com/office/drawing/2014/main" id="{D5147794-6046-D29C-46BD-D0CF7A7BB738}"/>
              </a:ext>
            </a:extLst>
          </p:cNvPr>
          <p:cNvSpPr/>
          <p:nvPr/>
        </p:nvSpPr>
        <p:spPr>
          <a:xfrm>
            <a:off x="9527620" y="6255083"/>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7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CFD2-264F-6167-71F5-93E3B044B1E1}"/>
              </a:ext>
            </a:extLst>
          </p:cNvPr>
          <p:cNvSpPr>
            <a:spLocks noGrp="1"/>
          </p:cNvSpPr>
          <p:nvPr>
            <p:ph type="title"/>
          </p:nvPr>
        </p:nvSpPr>
        <p:spPr/>
        <p:txBody>
          <a:bodyPr/>
          <a:lstStyle/>
          <a:p>
            <a:r>
              <a:rPr lang="en-US" dirty="0"/>
              <a:t>Greater weight loss improves obesity-related complications</a:t>
            </a:r>
          </a:p>
        </p:txBody>
      </p:sp>
      <p:sp>
        <p:nvSpPr>
          <p:cNvPr id="4" name="TextBox 3">
            <a:extLst>
              <a:ext uri="{FF2B5EF4-FFF2-40B4-BE49-F238E27FC236}">
                <a16:creationId xmlns:a16="http://schemas.microsoft.com/office/drawing/2014/main" id="{7EDE5FF5-6B73-B924-AF7F-F91B801AC1F1}"/>
              </a:ext>
            </a:extLst>
          </p:cNvPr>
          <p:cNvSpPr txBox="1"/>
          <p:nvPr/>
        </p:nvSpPr>
        <p:spPr>
          <a:xfrm>
            <a:off x="357732" y="5640737"/>
            <a:ext cx="10042312" cy="1015663"/>
          </a:xfrm>
          <a:prstGeom prst="rect">
            <a:avLst/>
          </a:prstGeom>
          <a:noFill/>
        </p:spPr>
        <p:txBody>
          <a:bodyPr wrap="square" anchor="b">
            <a:spAutoFit/>
          </a:bodyPr>
          <a:lstStyle/>
          <a:p>
            <a:r>
              <a:rPr lang="en-US" sz="1000" dirty="0"/>
              <a:t>CV, cardiovascular; GERD, gastroesophageal reflux disease; </a:t>
            </a:r>
            <a:r>
              <a:rPr lang="en-US" sz="1000" dirty="0" err="1"/>
              <a:t>HFpEF</a:t>
            </a:r>
            <a:r>
              <a:rPr lang="en-US" sz="1000" dirty="0"/>
              <a:t>, heart failure with preserved ejection fraction; MASH, metabolic dysfunction-associated steatohepatitis; MASLD, metabolic dysfunction- associated </a:t>
            </a:r>
            <a:r>
              <a:rPr lang="en-US" sz="1000" dirty="0" err="1"/>
              <a:t>steatotic</a:t>
            </a:r>
            <a:r>
              <a:rPr lang="en-US" sz="1000" dirty="0"/>
              <a:t> liver disease; OA, osteoarthritis; OSA, obstructive sleep apnea; PCOS, polycystic ovarian syndrome; T2D, type 2 diabetes; </a:t>
            </a:r>
            <a:br>
              <a:rPr lang="en-US" sz="1000" dirty="0"/>
            </a:br>
            <a:r>
              <a:rPr lang="en-US" sz="1000" dirty="0"/>
              <a:t>USI, urinary stress incontinence.</a:t>
            </a:r>
          </a:p>
          <a:p>
            <a:r>
              <a:rPr lang="en-US" sz="1000" dirty="0"/>
              <a:t>1. Garvey WT et al. </a:t>
            </a:r>
            <a:r>
              <a:rPr lang="en-US" sz="1000" dirty="0" err="1"/>
              <a:t>Endocr</a:t>
            </a:r>
            <a:r>
              <a:rPr lang="en-US" sz="1000" dirty="0"/>
              <a:t> </a:t>
            </a:r>
            <a:r>
              <a:rPr lang="en-US" sz="1000" dirty="0" err="1"/>
              <a:t>Pract</a:t>
            </a:r>
            <a:r>
              <a:rPr lang="en-US" sz="1000" dirty="0"/>
              <a:t>. 2016;22(Suppl. 3):1–203; 2. Look AHEAD Study Group. Lancet Diabetes Endocrinol. 2016;4:913–921; </a:t>
            </a:r>
            <a:br>
              <a:rPr lang="en-US" sz="1000" dirty="0"/>
            </a:br>
            <a:r>
              <a:rPr lang="en-US" sz="1000" dirty="0"/>
              <a:t>3. Lean MEJ et al. Lancet. 2018;391:541–551; 4. </a:t>
            </a:r>
            <a:r>
              <a:rPr lang="en-US" sz="1000" dirty="0" err="1"/>
              <a:t>Benraouane</a:t>
            </a:r>
            <a:r>
              <a:rPr lang="en-US" sz="1000" dirty="0"/>
              <a:t> F and Litwin SE. Curr </a:t>
            </a:r>
            <a:r>
              <a:rPr lang="en-US" sz="1000" dirty="0" err="1"/>
              <a:t>Opin</a:t>
            </a:r>
            <a:r>
              <a:rPr lang="en-US" sz="1000" dirty="0"/>
              <a:t> </a:t>
            </a:r>
            <a:r>
              <a:rPr lang="en-US" sz="1000" dirty="0" err="1"/>
              <a:t>Cardiol</a:t>
            </a:r>
            <a:r>
              <a:rPr lang="en-US" sz="1000" dirty="0"/>
              <a:t>. 2011;26:555–561; </a:t>
            </a:r>
            <a:br>
              <a:rPr lang="en-US" sz="1000" dirty="0"/>
            </a:br>
            <a:r>
              <a:rPr lang="en-US" sz="1000" dirty="0"/>
              <a:t>5. </a:t>
            </a:r>
            <a:r>
              <a:rPr lang="en-US" sz="1000" dirty="0" err="1"/>
              <a:t>Sundström</a:t>
            </a:r>
            <a:r>
              <a:rPr lang="en-US" sz="1000" dirty="0"/>
              <a:t> J et al. Circulation. 2017;135:1577–1585.</a:t>
            </a:r>
          </a:p>
        </p:txBody>
      </p:sp>
      <p:grpSp>
        <p:nvGrpSpPr>
          <p:cNvPr id="20" name="Group 19">
            <a:extLst>
              <a:ext uri="{FF2B5EF4-FFF2-40B4-BE49-F238E27FC236}">
                <a16:creationId xmlns:a16="http://schemas.microsoft.com/office/drawing/2014/main" id="{6623DEDC-04DB-8E9C-73A6-1138F09497B7}"/>
              </a:ext>
            </a:extLst>
          </p:cNvPr>
          <p:cNvGrpSpPr/>
          <p:nvPr/>
        </p:nvGrpSpPr>
        <p:grpSpPr>
          <a:xfrm>
            <a:off x="1567544" y="1162383"/>
            <a:ext cx="9056912" cy="4360872"/>
            <a:chOff x="1567544" y="1337041"/>
            <a:chExt cx="9056912" cy="4360872"/>
          </a:xfrm>
        </p:grpSpPr>
        <p:sp>
          <p:nvSpPr>
            <p:cNvPr id="5" name="Rectangle 4">
              <a:extLst>
                <a:ext uri="{FF2B5EF4-FFF2-40B4-BE49-F238E27FC236}">
                  <a16:creationId xmlns:a16="http://schemas.microsoft.com/office/drawing/2014/main" id="{2545AE5F-55B6-CDC8-7D49-ADE37310280A}"/>
                </a:ext>
              </a:extLst>
            </p:cNvPr>
            <p:cNvSpPr/>
            <p:nvPr/>
          </p:nvSpPr>
          <p:spPr>
            <a:xfrm>
              <a:off x="1567544" y="4542879"/>
              <a:ext cx="2264228" cy="63681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rPr>
                <a:t>0–5%</a:t>
              </a:r>
              <a:r>
                <a:rPr lang="en-US" b="1" baseline="30000" dirty="0">
                  <a:solidFill>
                    <a:schemeClr val="tx1"/>
                  </a:solidFill>
                </a:rPr>
                <a:t>1</a:t>
              </a:r>
            </a:p>
          </p:txBody>
        </p:sp>
        <p:sp>
          <p:nvSpPr>
            <p:cNvPr id="6" name="Rectangle 5">
              <a:extLst>
                <a:ext uri="{FF2B5EF4-FFF2-40B4-BE49-F238E27FC236}">
                  <a16:creationId xmlns:a16="http://schemas.microsoft.com/office/drawing/2014/main" id="{DCF6890C-36B4-749B-F94E-8A285CF6BE4F}"/>
                </a:ext>
              </a:extLst>
            </p:cNvPr>
            <p:cNvSpPr/>
            <p:nvPr/>
          </p:nvSpPr>
          <p:spPr>
            <a:xfrm>
              <a:off x="3831772" y="3899533"/>
              <a:ext cx="2264228" cy="128016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rPr>
                <a:t>5–10%</a:t>
              </a:r>
              <a:r>
                <a:rPr lang="en-US" b="1" baseline="30000" dirty="0">
                  <a:solidFill>
                    <a:schemeClr val="tx1"/>
                  </a:solidFill>
                </a:rPr>
                <a:t>1</a:t>
              </a:r>
            </a:p>
          </p:txBody>
        </p:sp>
        <p:sp>
          <p:nvSpPr>
            <p:cNvPr id="7" name="Rectangle 6">
              <a:extLst>
                <a:ext uri="{FF2B5EF4-FFF2-40B4-BE49-F238E27FC236}">
                  <a16:creationId xmlns:a16="http://schemas.microsoft.com/office/drawing/2014/main" id="{67D0BB12-FFC8-3DC5-4CAE-B407B85D359B}"/>
                </a:ext>
              </a:extLst>
            </p:cNvPr>
            <p:cNvSpPr/>
            <p:nvPr/>
          </p:nvSpPr>
          <p:spPr>
            <a:xfrm>
              <a:off x="6096000" y="3259453"/>
              <a:ext cx="2264228" cy="192024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rPr>
                <a:t>10–15%</a:t>
              </a:r>
              <a:r>
                <a:rPr lang="en-US" b="1" baseline="30000" dirty="0">
                  <a:solidFill>
                    <a:schemeClr val="tx1"/>
                  </a:solidFill>
                </a:rPr>
                <a:t>1,2</a:t>
              </a:r>
            </a:p>
          </p:txBody>
        </p:sp>
        <p:sp>
          <p:nvSpPr>
            <p:cNvPr id="8" name="Rectangle 7">
              <a:extLst>
                <a:ext uri="{FF2B5EF4-FFF2-40B4-BE49-F238E27FC236}">
                  <a16:creationId xmlns:a16="http://schemas.microsoft.com/office/drawing/2014/main" id="{7469359B-A3E5-AC11-78FB-18CB2D01AF29}"/>
                </a:ext>
              </a:extLst>
            </p:cNvPr>
            <p:cNvSpPr/>
            <p:nvPr/>
          </p:nvSpPr>
          <p:spPr>
            <a:xfrm>
              <a:off x="8360228" y="2619373"/>
              <a:ext cx="2264228" cy="256032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rPr>
                <a:t>&gt;15%</a:t>
              </a:r>
              <a:r>
                <a:rPr lang="en-US" b="1" baseline="30000" dirty="0">
                  <a:solidFill>
                    <a:schemeClr val="tx1"/>
                  </a:solidFill>
                </a:rPr>
                <a:t>3–5</a:t>
              </a:r>
            </a:p>
          </p:txBody>
        </p:sp>
        <p:sp>
          <p:nvSpPr>
            <p:cNvPr id="9" name="Rectangle 8">
              <a:extLst>
                <a:ext uri="{FF2B5EF4-FFF2-40B4-BE49-F238E27FC236}">
                  <a16:creationId xmlns:a16="http://schemas.microsoft.com/office/drawing/2014/main" id="{80830189-65A2-2A6C-E4B6-B5F8C78ECADD}"/>
                </a:ext>
              </a:extLst>
            </p:cNvPr>
            <p:cNvSpPr/>
            <p:nvPr/>
          </p:nvSpPr>
          <p:spPr>
            <a:xfrm>
              <a:off x="1567544" y="1337041"/>
              <a:ext cx="2264228" cy="320583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US" sz="1600" dirty="0">
                  <a:solidFill>
                    <a:schemeClr val="tx1"/>
                  </a:solidFill>
                </a:rPr>
                <a:t>Hypertension</a:t>
              </a:r>
            </a:p>
            <a:p>
              <a:pPr marL="285750" indent="-285750">
                <a:buFont typeface="Arial" panose="020B0604020202020204" pitchFamily="34" charset="0"/>
                <a:buChar char="•"/>
              </a:pPr>
              <a:r>
                <a:rPr lang="en-US" sz="1600" dirty="0">
                  <a:solidFill>
                    <a:schemeClr val="tx1"/>
                  </a:solidFill>
                </a:rPr>
                <a:t>Hyperglycemia</a:t>
              </a:r>
            </a:p>
          </p:txBody>
        </p:sp>
        <p:sp>
          <p:nvSpPr>
            <p:cNvPr id="10" name="Rectangle 9">
              <a:extLst>
                <a:ext uri="{FF2B5EF4-FFF2-40B4-BE49-F238E27FC236}">
                  <a16:creationId xmlns:a16="http://schemas.microsoft.com/office/drawing/2014/main" id="{16040910-04D8-1B11-5948-AE178407BA0D}"/>
                </a:ext>
              </a:extLst>
            </p:cNvPr>
            <p:cNvSpPr/>
            <p:nvPr/>
          </p:nvSpPr>
          <p:spPr>
            <a:xfrm>
              <a:off x="3831772" y="1337041"/>
              <a:ext cx="2264228" cy="256032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US" sz="1600" dirty="0">
                  <a:solidFill>
                    <a:schemeClr val="tx1"/>
                  </a:solidFill>
                </a:rPr>
                <a:t>T2D prevention</a:t>
              </a:r>
            </a:p>
            <a:p>
              <a:pPr marL="285750" indent="-285750">
                <a:buFont typeface="Arial" panose="020B0604020202020204" pitchFamily="34" charset="0"/>
                <a:buChar char="•"/>
              </a:pPr>
              <a:r>
                <a:rPr lang="en-US" sz="1600" dirty="0">
                  <a:solidFill>
                    <a:schemeClr val="tx1"/>
                  </a:solidFill>
                </a:rPr>
                <a:t>MASLD</a:t>
              </a:r>
            </a:p>
            <a:p>
              <a:pPr marL="285750" indent="-285750">
                <a:buFont typeface="Arial" panose="020B0604020202020204" pitchFamily="34" charset="0"/>
                <a:buChar char="•"/>
              </a:pPr>
              <a:r>
                <a:rPr lang="en-US" sz="1600" dirty="0">
                  <a:solidFill>
                    <a:schemeClr val="tx1"/>
                  </a:solidFill>
                </a:rPr>
                <a:t>PCOS</a:t>
              </a:r>
            </a:p>
            <a:p>
              <a:pPr marL="285750" indent="-285750">
                <a:buFont typeface="Arial" panose="020B0604020202020204" pitchFamily="34" charset="0"/>
                <a:buChar char="•"/>
              </a:pPr>
              <a:r>
                <a:rPr lang="en-US" sz="1600" dirty="0">
                  <a:solidFill>
                    <a:schemeClr val="tx1"/>
                  </a:solidFill>
                </a:rPr>
                <a:t>Dyslipidemia</a:t>
              </a:r>
            </a:p>
          </p:txBody>
        </p:sp>
        <p:sp>
          <p:nvSpPr>
            <p:cNvPr id="11" name="Rectangle 10">
              <a:extLst>
                <a:ext uri="{FF2B5EF4-FFF2-40B4-BE49-F238E27FC236}">
                  <a16:creationId xmlns:a16="http://schemas.microsoft.com/office/drawing/2014/main" id="{391FA4DE-1302-9EE9-764E-369FFC4D1921}"/>
                </a:ext>
              </a:extLst>
            </p:cNvPr>
            <p:cNvSpPr/>
            <p:nvPr/>
          </p:nvSpPr>
          <p:spPr>
            <a:xfrm>
              <a:off x="6096000" y="1337041"/>
              <a:ext cx="2264228" cy="192024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US" sz="1600" dirty="0">
                  <a:solidFill>
                    <a:schemeClr val="tx1"/>
                  </a:solidFill>
                </a:rPr>
                <a:t>CV disease</a:t>
              </a:r>
            </a:p>
            <a:p>
              <a:pPr marL="285750" indent="-285750">
                <a:buFont typeface="Arial" panose="020B0604020202020204" pitchFamily="34" charset="0"/>
                <a:buChar char="•"/>
              </a:pPr>
              <a:r>
                <a:rPr lang="en-US" sz="1600" dirty="0">
                  <a:solidFill>
                    <a:schemeClr val="tx1"/>
                  </a:solidFill>
                </a:rPr>
                <a:t>USI</a:t>
              </a:r>
            </a:p>
            <a:p>
              <a:pPr marL="285750" indent="-285750">
                <a:buFont typeface="Arial" panose="020B0604020202020204" pitchFamily="34" charset="0"/>
                <a:buChar char="•"/>
              </a:pPr>
              <a:r>
                <a:rPr lang="en-US" sz="1600" dirty="0">
                  <a:solidFill>
                    <a:schemeClr val="tx1"/>
                  </a:solidFill>
                </a:rPr>
                <a:t>MASH</a:t>
              </a:r>
            </a:p>
            <a:p>
              <a:pPr marL="285750" indent="-285750">
                <a:buFont typeface="Arial" panose="020B0604020202020204" pitchFamily="34" charset="0"/>
                <a:buChar char="•"/>
              </a:pPr>
              <a:r>
                <a:rPr lang="en-US" sz="1600" dirty="0">
                  <a:solidFill>
                    <a:schemeClr val="tx1"/>
                  </a:solidFill>
                </a:rPr>
                <a:t>OSA</a:t>
              </a:r>
            </a:p>
            <a:p>
              <a:pPr marL="285750" indent="-285750">
                <a:buFont typeface="Arial" panose="020B0604020202020204" pitchFamily="34" charset="0"/>
                <a:buChar char="•"/>
              </a:pPr>
              <a:r>
                <a:rPr lang="en-US" sz="1600" dirty="0">
                  <a:solidFill>
                    <a:schemeClr val="tx1"/>
                  </a:solidFill>
                </a:rPr>
                <a:t>GERD</a:t>
              </a:r>
            </a:p>
            <a:p>
              <a:pPr marL="285750" indent="-285750">
                <a:buFont typeface="Arial" panose="020B0604020202020204" pitchFamily="34" charset="0"/>
                <a:buChar char="•"/>
              </a:pPr>
              <a:r>
                <a:rPr lang="en-US" sz="1600" dirty="0">
                  <a:solidFill>
                    <a:schemeClr val="tx1"/>
                  </a:solidFill>
                </a:rPr>
                <a:t>Knee OA</a:t>
              </a:r>
            </a:p>
          </p:txBody>
        </p:sp>
        <p:sp>
          <p:nvSpPr>
            <p:cNvPr id="12" name="Rectangle 11">
              <a:extLst>
                <a:ext uri="{FF2B5EF4-FFF2-40B4-BE49-F238E27FC236}">
                  <a16:creationId xmlns:a16="http://schemas.microsoft.com/office/drawing/2014/main" id="{93931C3B-FED4-4B5F-658A-DCBE0DED76E8}"/>
                </a:ext>
              </a:extLst>
            </p:cNvPr>
            <p:cNvSpPr/>
            <p:nvPr/>
          </p:nvSpPr>
          <p:spPr>
            <a:xfrm>
              <a:off x="8360228" y="1337041"/>
              <a:ext cx="2264228" cy="128233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US" sz="1600" dirty="0">
                  <a:solidFill>
                    <a:schemeClr val="tx1"/>
                  </a:solidFill>
                </a:rPr>
                <a:t>T2D remission</a:t>
              </a:r>
            </a:p>
            <a:p>
              <a:pPr marL="285750" indent="-285750">
                <a:buFont typeface="Arial" panose="020B0604020202020204" pitchFamily="34" charset="0"/>
                <a:buChar char="•"/>
              </a:pPr>
              <a:r>
                <a:rPr lang="en-US" sz="1600" dirty="0">
                  <a:solidFill>
                    <a:schemeClr val="tx1"/>
                  </a:solidFill>
                </a:rPr>
                <a:t>CV mortality</a:t>
              </a:r>
            </a:p>
            <a:p>
              <a:pPr marL="285750" indent="-285750">
                <a:buFont typeface="Arial" panose="020B0604020202020204" pitchFamily="34" charset="0"/>
                <a:buChar char="•"/>
              </a:pPr>
              <a:r>
                <a:rPr lang="en-US" sz="1600" dirty="0" err="1">
                  <a:solidFill>
                    <a:schemeClr val="tx1"/>
                  </a:solidFill>
                </a:rPr>
                <a:t>HFpEF</a:t>
              </a:r>
              <a:endParaRPr lang="en-US" sz="1600" dirty="0">
                <a:solidFill>
                  <a:schemeClr val="tx1"/>
                </a:solidFill>
              </a:endParaRPr>
            </a:p>
          </p:txBody>
        </p:sp>
        <p:cxnSp>
          <p:nvCxnSpPr>
            <p:cNvPr id="13" name="Connector: Elbow 12">
              <a:extLst>
                <a:ext uri="{FF2B5EF4-FFF2-40B4-BE49-F238E27FC236}">
                  <a16:creationId xmlns:a16="http://schemas.microsoft.com/office/drawing/2014/main" id="{E599A754-D278-0898-3DBE-9DF258CBC13C}"/>
                </a:ext>
              </a:extLst>
            </p:cNvPr>
            <p:cNvCxnSpPr/>
            <p:nvPr/>
          </p:nvCxnSpPr>
          <p:spPr>
            <a:xfrm flipV="1">
              <a:off x="1567544" y="4542879"/>
              <a:ext cx="2264228" cy="636814"/>
            </a:xfrm>
            <a:prstGeom prst="bentConnector3">
              <a:avLst>
                <a:gd name="adj1" fmla="val -107"/>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7553FBC-703D-8C1B-4942-5652F4E4D436}"/>
                </a:ext>
              </a:extLst>
            </p:cNvPr>
            <p:cNvCxnSpPr/>
            <p:nvPr/>
          </p:nvCxnSpPr>
          <p:spPr>
            <a:xfrm flipV="1">
              <a:off x="3831772" y="3902441"/>
              <a:ext cx="2264228" cy="636814"/>
            </a:xfrm>
            <a:prstGeom prst="bentConnector3">
              <a:avLst>
                <a:gd name="adj1" fmla="val -107"/>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B8F4725-3618-F451-BF98-B59651FBD3A5}"/>
                </a:ext>
              </a:extLst>
            </p:cNvPr>
            <p:cNvCxnSpPr/>
            <p:nvPr/>
          </p:nvCxnSpPr>
          <p:spPr>
            <a:xfrm flipV="1">
              <a:off x="6096000" y="3264541"/>
              <a:ext cx="2264228" cy="636814"/>
            </a:xfrm>
            <a:prstGeom prst="bentConnector3">
              <a:avLst>
                <a:gd name="adj1" fmla="val -107"/>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57479AE-70C7-062A-6E8C-BD1A383F7108}"/>
                </a:ext>
              </a:extLst>
            </p:cNvPr>
            <p:cNvCxnSpPr/>
            <p:nvPr/>
          </p:nvCxnSpPr>
          <p:spPr>
            <a:xfrm flipV="1">
              <a:off x="8360228" y="2622281"/>
              <a:ext cx="2264228" cy="636814"/>
            </a:xfrm>
            <a:prstGeom prst="bentConnector3">
              <a:avLst>
                <a:gd name="adj1" fmla="val -107"/>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172FD8-1563-1DB0-A55A-27BE561F7628}"/>
                </a:ext>
              </a:extLst>
            </p:cNvPr>
            <p:cNvCxnSpPr/>
            <p:nvPr/>
          </p:nvCxnSpPr>
          <p:spPr>
            <a:xfrm flipV="1">
              <a:off x="10609216" y="1337041"/>
              <a:ext cx="0" cy="128016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D55224C-64B0-D8F6-6557-38AEDE18743F}"/>
                </a:ext>
              </a:extLst>
            </p:cNvPr>
            <p:cNvSpPr/>
            <p:nvPr/>
          </p:nvSpPr>
          <p:spPr>
            <a:xfrm>
              <a:off x="1567544" y="5245067"/>
              <a:ext cx="9041672" cy="45284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Weight loss</a:t>
              </a:r>
            </a:p>
          </p:txBody>
        </p:sp>
      </p:grpSp>
      <p:sp>
        <p:nvSpPr>
          <p:cNvPr id="3" name="Rectangle: Rounded Corners 2">
            <a:extLst>
              <a:ext uri="{FF2B5EF4-FFF2-40B4-BE49-F238E27FC236}">
                <a16:creationId xmlns:a16="http://schemas.microsoft.com/office/drawing/2014/main" id="{63D366F3-27E9-FF6F-B650-ABBB33D6C449}"/>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2–4 &amp; 6 for </a:t>
            </a:r>
            <a:br>
              <a:rPr lang="en-US" sz="1000" dirty="0">
                <a:solidFill>
                  <a:schemeClr val="tx1"/>
                </a:solidFill>
              </a:rPr>
            </a:br>
            <a:r>
              <a:rPr lang="en-US" sz="1000" dirty="0">
                <a:solidFill>
                  <a:schemeClr val="tx1"/>
                </a:solidFill>
              </a:rPr>
              <a:t>more disease state information</a:t>
            </a:r>
          </a:p>
        </p:txBody>
      </p:sp>
      <p:grpSp>
        <p:nvGrpSpPr>
          <p:cNvPr id="19" name="Group 18">
            <a:extLst>
              <a:ext uri="{FF2B5EF4-FFF2-40B4-BE49-F238E27FC236}">
                <a16:creationId xmlns:a16="http://schemas.microsoft.com/office/drawing/2014/main" id="{5A9A187A-6EB8-F2F9-4889-2D5930958985}"/>
              </a:ext>
            </a:extLst>
          </p:cNvPr>
          <p:cNvGrpSpPr/>
          <p:nvPr/>
        </p:nvGrpSpPr>
        <p:grpSpPr>
          <a:xfrm>
            <a:off x="9644288" y="6290032"/>
            <a:ext cx="225714" cy="278500"/>
            <a:chOff x="-5907786" y="1844679"/>
            <a:chExt cx="493644" cy="609089"/>
          </a:xfrm>
        </p:grpSpPr>
        <p:sp>
          <p:nvSpPr>
            <p:cNvPr id="21" name="Freeform 256">
              <a:extLst>
                <a:ext uri="{FF2B5EF4-FFF2-40B4-BE49-F238E27FC236}">
                  <a16:creationId xmlns:a16="http://schemas.microsoft.com/office/drawing/2014/main" id="{31C9CED6-96E2-B76E-AB88-CDA621C7EA60}"/>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7">
              <a:extLst>
                <a:ext uri="{FF2B5EF4-FFF2-40B4-BE49-F238E27FC236}">
                  <a16:creationId xmlns:a16="http://schemas.microsoft.com/office/drawing/2014/main" id="{F066C1B1-FB82-ED82-C0FB-BD21226C9DC9}"/>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8">
              <a:extLst>
                <a:ext uri="{FF2B5EF4-FFF2-40B4-BE49-F238E27FC236}">
                  <a16:creationId xmlns:a16="http://schemas.microsoft.com/office/drawing/2014/main" id="{E25A82C2-C694-888E-DC89-BC50A1A4CC58}"/>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9">
              <a:extLst>
                <a:ext uri="{FF2B5EF4-FFF2-40B4-BE49-F238E27FC236}">
                  <a16:creationId xmlns:a16="http://schemas.microsoft.com/office/drawing/2014/main" id="{C5F07C5B-49D0-5A7F-5845-13CDECE0D2C6}"/>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0">
              <a:extLst>
                <a:ext uri="{FF2B5EF4-FFF2-40B4-BE49-F238E27FC236}">
                  <a16:creationId xmlns:a16="http://schemas.microsoft.com/office/drawing/2014/main" id="{678A60F8-FE55-7A60-086D-5B7E9C59C0BF}"/>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1">
              <a:extLst>
                <a:ext uri="{FF2B5EF4-FFF2-40B4-BE49-F238E27FC236}">
                  <a16:creationId xmlns:a16="http://schemas.microsoft.com/office/drawing/2014/main" id="{CB3E293A-EB5E-5307-DDAA-64921349F82E}"/>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2">
              <a:extLst>
                <a:ext uri="{FF2B5EF4-FFF2-40B4-BE49-F238E27FC236}">
                  <a16:creationId xmlns:a16="http://schemas.microsoft.com/office/drawing/2014/main" id="{5B1E1989-1D2E-0B45-0955-B5FA3C73B703}"/>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3">
              <a:extLst>
                <a:ext uri="{FF2B5EF4-FFF2-40B4-BE49-F238E27FC236}">
                  <a16:creationId xmlns:a16="http://schemas.microsoft.com/office/drawing/2014/main" id="{9696549E-6466-7FA8-1423-F2DD7C51618C}"/>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28">
            <a:hlinkClick r:id="rId2"/>
            <a:extLst>
              <a:ext uri="{FF2B5EF4-FFF2-40B4-BE49-F238E27FC236}">
                <a16:creationId xmlns:a16="http://schemas.microsoft.com/office/drawing/2014/main" id="{0783E1EF-6216-303C-7DFC-762E486C7EF7}"/>
              </a:ext>
            </a:extLst>
          </p:cNvPr>
          <p:cNvSpPr/>
          <p:nvPr/>
        </p:nvSpPr>
        <p:spPr>
          <a:xfrm>
            <a:off x="9527620" y="6255084"/>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7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0624" y="266234"/>
            <a:ext cx="11679698" cy="687298"/>
          </a:xfrm>
        </p:spPr>
        <p:txBody>
          <a:bodyPr>
            <a:normAutofit/>
          </a:bodyPr>
          <a:lstStyle/>
          <a:p>
            <a:r>
              <a:rPr lang="en-US"/>
              <a:t>Current FDA-approved pharmacotherapy: overview</a:t>
            </a:r>
          </a:p>
        </p:txBody>
      </p:sp>
      <p:sp>
        <p:nvSpPr>
          <p:cNvPr id="18" name="TextBox 17">
            <a:extLst>
              <a:ext uri="{FF2B5EF4-FFF2-40B4-BE49-F238E27FC236}">
                <a16:creationId xmlns:a16="http://schemas.microsoft.com/office/drawing/2014/main" id="{1AAA97F3-2EF6-786F-057D-0FFDA48C765E}"/>
              </a:ext>
            </a:extLst>
          </p:cNvPr>
          <p:cNvSpPr txBox="1"/>
          <p:nvPr/>
        </p:nvSpPr>
        <p:spPr>
          <a:xfrm>
            <a:off x="687386" y="5780067"/>
            <a:ext cx="2992195" cy="246221"/>
          </a:xfrm>
          <a:prstGeom prst="rect">
            <a:avLst/>
          </a:prstGeom>
          <a:noFill/>
        </p:spPr>
        <p:txBody>
          <a:bodyPr wrap="square">
            <a:spAutoFit/>
          </a:bodyPr>
          <a:lstStyle/>
          <a:p>
            <a:r>
              <a:rPr lang="en-US" sz="1000"/>
              <a:t>Approved for pediatric/adolescent use</a:t>
            </a:r>
            <a:endParaRPr lang="en-US" sz="1000" baseline="30000"/>
          </a:p>
        </p:txBody>
      </p:sp>
      <p:grpSp>
        <p:nvGrpSpPr>
          <p:cNvPr id="79" name="Group 78">
            <a:extLst>
              <a:ext uri="{FF2B5EF4-FFF2-40B4-BE49-F238E27FC236}">
                <a16:creationId xmlns:a16="http://schemas.microsoft.com/office/drawing/2014/main" id="{0F2BB4A0-481F-03F4-6A3C-C5859B8E916E}"/>
              </a:ext>
            </a:extLst>
          </p:cNvPr>
          <p:cNvGrpSpPr/>
          <p:nvPr/>
        </p:nvGrpSpPr>
        <p:grpSpPr>
          <a:xfrm>
            <a:off x="592596" y="5780066"/>
            <a:ext cx="94789" cy="246222"/>
            <a:chOff x="886469" y="3328575"/>
            <a:chExt cx="207255" cy="538358"/>
          </a:xfrm>
          <a:solidFill>
            <a:schemeClr val="tx1"/>
          </a:solidFill>
        </p:grpSpPr>
        <p:sp>
          <p:nvSpPr>
            <p:cNvPr id="80" name="Freeform 47">
              <a:extLst>
                <a:ext uri="{FF2B5EF4-FFF2-40B4-BE49-F238E27FC236}">
                  <a16:creationId xmlns:a16="http://schemas.microsoft.com/office/drawing/2014/main" id="{A0784EE7-68FC-8D80-F172-F0B9691A814E}"/>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1" name="Freeform 59">
              <a:extLst>
                <a:ext uri="{FF2B5EF4-FFF2-40B4-BE49-F238E27FC236}">
                  <a16:creationId xmlns:a16="http://schemas.microsoft.com/office/drawing/2014/main" id="{8D59CF20-9FA4-8A41-46AD-BD86F51B108B}"/>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2" name="Freeform 66">
              <a:extLst>
                <a:ext uri="{FF2B5EF4-FFF2-40B4-BE49-F238E27FC236}">
                  <a16:creationId xmlns:a16="http://schemas.microsoft.com/office/drawing/2014/main" id="{65000166-38FE-2F6D-4A38-C3D518E0A799}"/>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3" name="Freeform 71">
              <a:extLst>
                <a:ext uri="{FF2B5EF4-FFF2-40B4-BE49-F238E27FC236}">
                  <a16:creationId xmlns:a16="http://schemas.microsoft.com/office/drawing/2014/main" id="{9E478A0C-57AA-F14F-6F55-66739C67B850}"/>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4" name="Freeform 72">
              <a:extLst>
                <a:ext uri="{FF2B5EF4-FFF2-40B4-BE49-F238E27FC236}">
                  <a16:creationId xmlns:a16="http://schemas.microsoft.com/office/drawing/2014/main" id="{6FE87C23-3686-6024-87B0-04B17272F354}"/>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5" name="Freeform 73">
              <a:extLst>
                <a:ext uri="{FF2B5EF4-FFF2-40B4-BE49-F238E27FC236}">
                  <a16:creationId xmlns:a16="http://schemas.microsoft.com/office/drawing/2014/main" id="{3F09C40B-9686-AC3A-C546-97E75A04FC6D}"/>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6" name="Freeform 75">
              <a:extLst>
                <a:ext uri="{FF2B5EF4-FFF2-40B4-BE49-F238E27FC236}">
                  <a16:creationId xmlns:a16="http://schemas.microsoft.com/office/drawing/2014/main" id="{AD8DA740-C7DC-30D1-FEF7-B5984AF5D11F}"/>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8" name="TextBox 7">
            <a:extLst>
              <a:ext uri="{FF2B5EF4-FFF2-40B4-BE49-F238E27FC236}">
                <a16:creationId xmlns:a16="http://schemas.microsoft.com/office/drawing/2014/main" id="{DCA7BA9F-C22C-4710-E697-C9C050185C63}"/>
              </a:ext>
            </a:extLst>
          </p:cNvPr>
          <p:cNvSpPr txBox="1"/>
          <p:nvPr/>
        </p:nvSpPr>
        <p:spPr>
          <a:xfrm>
            <a:off x="357732" y="6040847"/>
            <a:ext cx="10964130" cy="615553"/>
          </a:xfrm>
          <a:prstGeom prst="rect">
            <a:avLst/>
          </a:prstGeom>
          <a:noFill/>
        </p:spPr>
        <p:txBody>
          <a:bodyPr wrap="square" anchor="b">
            <a:spAutoFit/>
          </a:bodyPr>
          <a:lstStyle/>
          <a:p>
            <a:r>
              <a:rPr lang="en-US" sz="850" dirty="0"/>
              <a:t>*Available over-the-counter in the 60 mg PO dosage form; †Not approved for long-term use.</a:t>
            </a:r>
            <a:br>
              <a:rPr lang="en-US" sz="850" dirty="0"/>
            </a:br>
            <a:r>
              <a:rPr lang="en-US" sz="850" dirty="0"/>
              <a:t>The data supporting these tables are derived from the Prescribing Information labelling approved by the US Food and Drug Administration. </a:t>
            </a:r>
            <a:br>
              <a:rPr lang="en-US" sz="850" dirty="0"/>
            </a:br>
            <a:r>
              <a:rPr lang="en-US" sz="850" dirty="0"/>
              <a:t>FDA, United Stated Food and Drug Administration; GABA, gamma-aminobutyric acid; GIP, glucose-dependent insulinotropic polypeptide; GLP-1, glucagon-like peptide-1; PO, per </a:t>
            </a:r>
            <a:r>
              <a:rPr lang="en-US" sz="850" dirty="0" err="1"/>
              <a:t>os</a:t>
            </a:r>
            <a:r>
              <a:rPr lang="en-US" sz="850" dirty="0"/>
              <a:t> (oral); SC, subcutaneous.</a:t>
            </a:r>
            <a:br>
              <a:rPr lang="en-US" sz="850" dirty="0"/>
            </a:br>
            <a:r>
              <a:rPr lang="en-US" sz="850" dirty="0"/>
              <a:t>1. Bray GA et al. Lancet 2016;387:1947–1956; 2. </a:t>
            </a:r>
            <a:r>
              <a:rPr lang="en-US" sz="850" dirty="0" err="1"/>
              <a:t>Grunvald</a:t>
            </a:r>
            <a:r>
              <a:rPr lang="en-US" sz="850" dirty="0"/>
              <a:t> E et al. Gastroenterology. 2022;163:1198–1225; Additional references in slide notes.</a:t>
            </a:r>
          </a:p>
        </p:txBody>
      </p:sp>
      <p:graphicFrame>
        <p:nvGraphicFramePr>
          <p:cNvPr id="5" name="Table 4">
            <a:extLst>
              <a:ext uri="{FF2B5EF4-FFF2-40B4-BE49-F238E27FC236}">
                <a16:creationId xmlns:a16="http://schemas.microsoft.com/office/drawing/2014/main" id="{CB292CBF-825C-192E-2613-43B3CD2F246F}"/>
              </a:ext>
            </a:extLst>
          </p:cNvPr>
          <p:cNvGraphicFramePr>
            <a:graphicFrameLocks noGrp="1"/>
          </p:cNvGraphicFramePr>
          <p:nvPr>
            <p:extLst>
              <p:ext uri="{D42A27DB-BD31-4B8C-83A1-F6EECF244321}">
                <p14:modId xmlns:p14="http://schemas.microsoft.com/office/powerpoint/2010/main" val="2326077826"/>
              </p:ext>
            </p:extLst>
          </p:nvPr>
        </p:nvGraphicFramePr>
        <p:xfrm>
          <a:off x="442069" y="1064760"/>
          <a:ext cx="11461603" cy="4657349"/>
        </p:xfrm>
        <a:graphic>
          <a:graphicData uri="http://schemas.openxmlformats.org/drawingml/2006/table">
            <a:tbl>
              <a:tblPr firstRow="1" bandRow="1">
                <a:tableStyleId>{69012ECD-51FC-41F1-AA8D-1B2483CD663E}</a:tableStyleId>
              </a:tblPr>
              <a:tblGrid>
                <a:gridCol w="2177306">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7617422">
                  <a:extLst>
                    <a:ext uri="{9D8B030D-6E8A-4147-A177-3AD203B41FA5}">
                      <a16:colId xmlns:a16="http://schemas.microsoft.com/office/drawing/2014/main" val="3013434595"/>
                    </a:ext>
                  </a:extLst>
                </a:gridCol>
              </a:tblGrid>
              <a:tr h="296549">
                <a:tc>
                  <a:txBody>
                    <a:bodyPr/>
                    <a:lstStyle/>
                    <a:p>
                      <a:pPr algn="ctr"/>
                      <a:r>
                        <a:rPr lang="en-US" sz="1000" dirty="0">
                          <a:latin typeface="+mn-lt"/>
                          <a:ea typeface="Apis For Office" panose="020B0504010101010104" pitchFamily="34" charset="0"/>
                          <a:cs typeface="Apis For Office" panose="020B0504010101010104" pitchFamily="34" charset="0"/>
                        </a:rPr>
                        <a:t>Name</a:t>
                      </a:r>
                    </a:p>
                  </a:txBody>
                  <a:tcPr marL="121920" marR="121920" marT="48000" marB="4800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000">
                          <a:latin typeface="+mn-lt"/>
                          <a:ea typeface="Apis For Office" panose="020B0504010101010104" pitchFamily="34" charset="0"/>
                          <a:cs typeface="Apis For Office" panose="020B0504010101010104" pitchFamily="34" charset="0"/>
                        </a:rPr>
                        <a:t>Class</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sz="1000" dirty="0">
                          <a:latin typeface="+mn-lt"/>
                          <a:ea typeface="Apis For Office" panose="020B0504010101010104" pitchFamily="34" charset="0"/>
                          <a:cs typeface="Apis For Office" panose="020B0504010101010104" pitchFamily="34" charset="0"/>
                        </a:rPr>
                        <a:t>Dosing instructions</a:t>
                      </a:r>
                    </a:p>
                  </a:txBody>
                  <a:tcPr marL="121920" marR="121920" marT="48000" marB="4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18463">
                <a:tc>
                  <a:txBody>
                    <a:bodyPr/>
                    <a:lstStyle/>
                    <a:p>
                      <a:r>
                        <a:rPr lang="en-US" sz="1000" b="1" dirty="0" err="1">
                          <a:solidFill>
                            <a:schemeClr val="tx1"/>
                          </a:solidFill>
                          <a:latin typeface="+mn-lt"/>
                          <a:ea typeface="Apis For Office" panose="020B0504010101010104" pitchFamily="34" charset="0"/>
                          <a:cs typeface="Apis For Office" panose="020B0504010101010104" pitchFamily="34" charset="0"/>
                        </a:rPr>
                        <a:t>Tirzepatide</a:t>
                      </a:r>
                      <a:r>
                        <a:rPr lang="en-US" sz="1000" b="1" dirty="0">
                          <a:solidFill>
                            <a:schemeClr val="tx1"/>
                          </a:solidFill>
                          <a:latin typeface="+mn-lt"/>
                          <a:ea typeface="Apis For Office" panose="020B0504010101010104" pitchFamily="34" charset="0"/>
                          <a:cs typeface="Apis For Office" panose="020B0504010101010104" pitchFamily="34" charset="0"/>
                        </a:rPr>
                        <a:t>,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ea typeface="Apis For Office" panose="020B0504010101010104" pitchFamily="34" charset="0"/>
                          <a:cs typeface="Apis For Office" panose="020B0504010101010104" pitchFamily="34" charset="0"/>
                        </a:rPr>
                        <a:t>Dual GIP/GLP-1 receptor co-agonist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latin typeface="+mn-lt"/>
                          <a:ea typeface="Apis For Office" panose="020B0504010101010104" pitchFamily="34" charset="0"/>
                          <a:cs typeface="Apis For Office" panose="020B0504010101010104" pitchFamily="34" charset="0"/>
                        </a:rPr>
                        <a:t>5 mg, 10 mg or 15 mg once weekly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The recommended starting dosage is 2.5 mg injected SC once weekly. After 4 weeks, increase to 5 mg injected SC once weekly. Increase the dosage in 2.5 mg increments after at least 4 weeks on the current dose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282654"/>
                  </a:ext>
                </a:extLst>
              </a:tr>
              <a:tr h="518463">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Semaglutide,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ea typeface="Apis For Office" panose="020B0504010101010104" pitchFamily="34" charset="0"/>
                          <a:cs typeface="Apis For Office" panose="020B0504010101010104" pitchFamily="34" charset="0"/>
                        </a:rPr>
                        <a:t>GLP-1 receptor 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rPr>
                        <a:t>1.7 or 2.4 mg once weekly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Initiate at 0.25 mg once weekly for 4 weeks. Then follow the dosage escalation schedule, titrating every 4 weeks to achieve the maintenance dosage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416330"/>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Liraglutide, SC</a:t>
                      </a:r>
                      <a:endParaRPr lang="en-US" sz="1000" b="1"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a:solidFill>
                            <a:schemeClr val="tx1"/>
                          </a:solidFill>
                          <a:latin typeface="+mn-lt"/>
                          <a:ea typeface="Apis For Office" panose="020B0504010101010104" pitchFamily="34" charset="0"/>
                          <a:cs typeface="Apis For Office" panose="020B0504010101010104" pitchFamily="34" charset="0"/>
                        </a:rPr>
                        <a:t>GLP-1 receptor agonist</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rPr>
                        <a:t>3.0 mg once daily</a:t>
                      </a:r>
                    </a:p>
                    <a:p>
                      <a:pPr marL="171450" marR="0" lvl="0" indent="-171450" algn="l">
                        <a:lnSpc>
                          <a:spcPct val="100000"/>
                        </a:lnSpc>
                        <a:spcBef>
                          <a:spcPts val="0"/>
                        </a:spcBef>
                        <a:spcAft>
                          <a:spcPts val="0"/>
                        </a:spcAft>
                        <a:buFont typeface="Arial" panose="020B0604020202020204" pitchFamily="34" charset="0"/>
                        <a:buChar char="•"/>
                      </a:pPr>
                      <a:r>
                        <a:rPr lang="en-US" sz="1000" b="1" kern="1200" dirty="0">
                          <a:solidFill>
                            <a:schemeClr val="tx1"/>
                          </a:solidFill>
                          <a:latin typeface="+mn-lt"/>
                          <a:ea typeface="Apis For Office" panose="020B0504010101010104" pitchFamily="34" charset="0"/>
                          <a:cs typeface="Apis For Office" panose="020B0504010101010104" pitchFamily="34" charset="0"/>
                        </a:rPr>
                        <a:t>Dose escalation: </a:t>
                      </a:r>
                      <a:r>
                        <a:rPr lang="en-US" sz="1000" kern="1200" dirty="0">
                          <a:solidFill>
                            <a:schemeClr val="tx1"/>
                          </a:solidFill>
                          <a:latin typeface="+mn-lt"/>
                          <a:ea typeface="Apis For Office" panose="020B0504010101010104" pitchFamily="34" charset="0"/>
                          <a:cs typeface="Apis For Office" panose="020B0504010101010104" pitchFamily="34" charset="0"/>
                        </a:rPr>
                        <a:t>Initiate at 0.6 mg per day for one week. In weekly intervals, increase the dose until a dose of 3 mg is reached</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3365350"/>
                  </a:ext>
                </a:extLst>
              </a:tr>
              <a:tr h="649890">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Naltrexone/bupropion, PO</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42884"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ea typeface="Apis For Office" panose="020B0504010101010104" pitchFamily="34" charset="0"/>
                          <a:cs typeface="Apis For Office" panose="020B0504010101010104" pitchFamily="34" charset="0"/>
                        </a:rPr>
                        <a:t>Opioid receptor antagonist;</a:t>
                      </a:r>
                      <a:r>
                        <a:rPr lang="en-US" sz="1000" baseline="0">
                          <a:solidFill>
                            <a:schemeClr val="tx1"/>
                          </a:solidFill>
                          <a:latin typeface="+mn-lt"/>
                          <a:ea typeface="Apis For Office" panose="020B0504010101010104" pitchFamily="34" charset="0"/>
                          <a:cs typeface="Apis For Office" panose="020B0504010101010104" pitchFamily="34" charset="0"/>
                        </a:rPr>
                        <a:t> dopamine and norepinephrine reuptake inhibitor</a:t>
                      </a:r>
                      <a:endParaRPr lang="en-US" sz="100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noProof="0" dirty="0">
                          <a:solidFill>
                            <a:schemeClr val="tx1"/>
                          </a:solidFill>
                          <a:latin typeface="+mn-lt"/>
                        </a:rPr>
                        <a:t>32 mg/360 mg daily</a:t>
                      </a:r>
                    </a:p>
                    <a:p>
                      <a:pPr marL="171450" marR="0" lvl="0" indent="-171450" algn="l">
                        <a:lnSpc>
                          <a:spcPct val="100000"/>
                        </a:lnSpc>
                        <a:spcBef>
                          <a:spcPts val="0"/>
                        </a:spcBef>
                        <a:spcAft>
                          <a:spcPts val="0"/>
                        </a:spcAft>
                        <a:buFont typeface="Arial" panose="020B0604020202020204" pitchFamily="34" charset="0"/>
                        <a:buChar char="•"/>
                      </a:pPr>
                      <a:r>
                        <a:rPr lang="en-US" sz="1000" b="1" i="0" u="none" strike="noStrike" noProof="0" dirty="0">
                          <a:solidFill>
                            <a:schemeClr val="tx1"/>
                          </a:solidFill>
                          <a:latin typeface="+mn-lt"/>
                          <a:ea typeface="Apis For Office" panose="020B0504010101010104" pitchFamily="34" charset="0"/>
                          <a:cs typeface="Apis For Office" panose="020B0504010101010104" pitchFamily="34" charset="0"/>
                        </a:rPr>
                        <a:t>Dose escalation: </a:t>
                      </a:r>
                      <a:r>
                        <a:rPr lang="en-US" sz="1000" b="0" i="0" u="none" strike="noStrike" noProof="0" dirty="0">
                          <a:solidFill>
                            <a:schemeClr val="tx1"/>
                          </a:solidFill>
                          <a:latin typeface="+mn-lt"/>
                          <a:ea typeface="Apis For Office" panose="020B0504010101010104" pitchFamily="34" charset="0"/>
                          <a:cs typeface="Apis For Office" panose="020B0504010101010104" pitchFamily="34" charset="0"/>
                        </a:rPr>
                        <a:t>Initiate with 1 tablet in the morning for one week. Week 2: 1 tablet in the morning and 1 tablet in the evening. Week 3: 2 tablets in the morning, 1 tablet in the evening. Week 4 onward: 2 tablets in the morning, 2 tablets in the evening</a:t>
                      </a:r>
                      <a:endParaRPr lang="en-US" sz="1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6569101"/>
                  </a:ext>
                </a:extLst>
              </a:tr>
              <a:tr h="912743">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Phentermine/topiramate, PO</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dirty="0">
                          <a:solidFill>
                            <a:schemeClr val="tx1"/>
                          </a:solidFill>
                          <a:latin typeface="+mn-lt"/>
                          <a:ea typeface="Apis For Office" panose="020B0504010101010104" pitchFamily="34" charset="0"/>
                          <a:cs typeface="Apis For Office" panose="020B0504010101010104" pitchFamily="34" charset="0"/>
                        </a:rPr>
                        <a:t>Sympathomimetic</a:t>
                      </a:r>
                      <a:r>
                        <a:rPr lang="en-US" sz="1000" baseline="0" dirty="0">
                          <a:solidFill>
                            <a:schemeClr val="tx1"/>
                          </a:solidFill>
                          <a:latin typeface="+mn-lt"/>
                          <a:ea typeface="Apis For Office" panose="020B0504010101010104" pitchFamily="34" charset="0"/>
                          <a:cs typeface="Apis For Office" panose="020B0504010101010104" pitchFamily="34" charset="0"/>
                        </a:rPr>
                        <a:t> + anticonvulsant (GABA receptor modulation, carbonic anhydrase inhibition, glutamine antagonism)</a:t>
                      </a:r>
                      <a:endParaRPr lang="en-US" sz="1000" strike="noStrike"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lvl="0" indent="-171450" algn="l">
                        <a:buFont typeface="Arial" panose="020B0604020202020204" pitchFamily="34" charset="0"/>
                        <a:buChar char="•"/>
                      </a:pPr>
                      <a:r>
                        <a:rPr lang="en-US" sz="1000" b="0" i="0" u="none" strike="noStrike" noProof="0" dirty="0">
                          <a:solidFill>
                            <a:schemeClr val="tx1"/>
                          </a:solidFill>
                          <a:latin typeface="+mn-lt"/>
                        </a:rPr>
                        <a:t>7.5–15 mg/46–92 mg daily</a:t>
                      </a:r>
                    </a:p>
                    <a:p>
                      <a:pPr marL="171450" lvl="0" indent="-171450" algn="l">
                        <a:buFont typeface="Arial" panose="020B0604020202020204" pitchFamily="34" charset="0"/>
                        <a:buChar char="•"/>
                      </a:pPr>
                      <a:r>
                        <a:rPr lang="en-US" sz="1000" b="1" dirty="0">
                          <a:solidFill>
                            <a:schemeClr val="tx1"/>
                          </a:solidFill>
                          <a:latin typeface="+mn-lt"/>
                          <a:ea typeface="Apis For Office" panose="020B0504010101010104" pitchFamily="34" charset="0"/>
                          <a:cs typeface="Apis For Office" panose="020B0504010101010104" pitchFamily="34" charset="0"/>
                        </a:rPr>
                        <a:t>Dose escalation: </a:t>
                      </a:r>
                      <a:r>
                        <a:rPr lang="en-US" sz="1000" dirty="0">
                          <a:solidFill>
                            <a:schemeClr val="tx1"/>
                          </a:solidFill>
                          <a:latin typeface="+mn-lt"/>
                          <a:ea typeface="Apis For Office" panose="020B0504010101010104" pitchFamily="34" charset="0"/>
                          <a:cs typeface="Apis For Office" panose="020B0504010101010104" pitchFamily="34" charset="0"/>
                        </a:rPr>
                        <a:t>Initiate 3.75 mg/23 mg daily for 14 days, then increase to 7.5 mg/46 mg daily. Discontinue or escalate dose (as described) if 3% weight loss is not achieved after 12 weeks on 7.5 mg/46 mg dose. Discontinue if 5% weight loss is not achieved after 12 weeks on maximum daily dose of 15 mg/92 mg</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87299339"/>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Orlistat, PO</a:t>
                      </a:r>
                      <a:r>
                        <a:rPr lang="en-US" sz="1000" b="1" baseline="30000" dirty="0">
                          <a:solidFill>
                            <a:schemeClr val="tx1"/>
                          </a:solidFill>
                          <a:latin typeface="+mn-lt"/>
                          <a:ea typeface="Apis For Office" panose="020B0504010101010104" pitchFamily="34" charset="0"/>
                          <a:cs typeface="Apis For Office" panose="020B0504010101010104" pitchFamily="34" charset="0"/>
                        </a:rPr>
                        <a:t>*</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a:solidFill>
                            <a:schemeClr val="tx1"/>
                          </a:solidFill>
                          <a:latin typeface="+mn-lt"/>
                          <a:ea typeface="Apis For Office" panose="020B0504010101010104" pitchFamily="34" charset="0"/>
                          <a:cs typeface="Apis For Office" panose="020B0504010101010104" pitchFamily="34" charset="0"/>
                        </a:rPr>
                        <a:t>Pancreatic lipase inhibitor</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r>
                        <a:rPr lang="en-US" sz="1000" dirty="0">
                          <a:solidFill>
                            <a:schemeClr val="tx1"/>
                          </a:solidFill>
                          <a:latin typeface="+mn-lt"/>
                          <a:ea typeface="Apis For Office" panose="020B0504010101010104" pitchFamily="34" charset="0"/>
                          <a:cs typeface="Apis For Office" panose="020B0504010101010104" pitchFamily="34" charset="0"/>
                        </a:rPr>
                        <a:t>120 mg three times daily</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23462"/>
                  </a:ext>
                </a:extLst>
              </a:tr>
              <a:tr h="387036">
                <a:tc>
                  <a:txBody>
                    <a:bodyPr/>
                    <a:lstStyle/>
                    <a:p>
                      <a:r>
                        <a:rPr lang="en-US" sz="1000" b="1" dirty="0">
                          <a:solidFill>
                            <a:schemeClr val="tx1"/>
                          </a:solidFill>
                          <a:latin typeface="+mn-lt"/>
                          <a:ea typeface="Apis For Office" panose="020B0504010101010104" pitchFamily="34" charset="0"/>
                          <a:cs typeface="Apis For Office" panose="020B0504010101010104" pitchFamily="34" charset="0"/>
                        </a:rPr>
                        <a:t>Phentermine, PO</a:t>
                      </a:r>
                      <a:r>
                        <a:rPr lang="en-US" sz="1000" b="1" baseline="30000" dirty="0">
                          <a:solidFill>
                            <a:schemeClr val="tx1"/>
                          </a:solidFill>
                          <a:latin typeface="+mn-lt"/>
                          <a:ea typeface="Apis For Office" panose="020B0504010101010104" pitchFamily="34" charset="0"/>
                          <a:cs typeface="Apis For Office" panose="020B0504010101010104" pitchFamily="34" charset="0"/>
                        </a:rPr>
                        <a:t>†</a:t>
                      </a:r>
                    </a:p>
                  </a:txBody>
                  <a:tcPr marL="144000" marR="144000" marT="72000" marB="72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000" dirty="0">
                          <a:solidFill>
                            <a:schemeClr val="tx1"/>
                          </a:solidFill>
                          <a:latin typeface="+mn-lt"/>
                          <a:ea typeface="Apis For Office" panose="020B0504010101010104" pitchFamily="34" charset="0"/>
                          <a:cs typeface="Apis For Office" panose="020B0504010101010104" pitchFamily="34" charset="0"/>
                        </a:rPr>
                        <a:t>Sympathomimetic</a:t>
                      </a:r>
                      <a:endParaRPr lang="en-US" sz="1000" baseline="30000" dirty="0">
                        <a:solidFill>
                          <a:schemeClr val="tx1"/>
                        </a:solidFill>
                        <a:latin typeface="+mn-lt"/>
                        <a:ea typeface="Apis For Office" panose="020B0504010101010104" pitchFamily="34" charset="0"/>
                        <a:cs typeface="Apis For Office" panose="020B0504010101010104" pitchFamily="34" charset="0"/>
                      </a:endParaRP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US" sz="1000" dirty="0">
                          <a:solidFill>
                            <a:schemeClr val="tx1"/>
                          </a:solidFill>
                          <a:latin typeface="+mn-lt"/>
                          <a:ea typeface="Apis For Office" panose="020B0504010101010104" pitchFamily="34" charset="0"/>
                          <a:cs typeface="Apis For Office" panose="020B0504010101010104" pitchFamily="34" charset="0"/>
                        </a:rPr>
                        <a:t>15–30 mg once daily</a:t>
                      </a:r>
                    </a:p>
                    <a:p>
                      <a:pPr marL="171450" indent="-171450" algn="l">
                        <a:buFont typeface="Arial" panose="020B0604020202020204" pitchFamily="34" charset="0"/>
                        <a:buChar char="•"/>
                      </a:pPr>
                      <a:r>
                        <a:rPr lang="en-US" sz="1000" b="1" strike="noStrike" dirty="0">
                          <a:solidFill>
                            <a:schemeClr val="tx1"/>
                          </a:solidFill>
                          <a:latin typeface="+mn-lt"/>
                          <a:ea typeface="Apis For Office" panose="020B0504010101010104" pitchFamily="34" charset="0"/>
                          <a:cs typeface="Apis For Office" panose="020B0504010101010104" pitchFamily="34" charset="0"/>
                        </a:rPr>
                        <a:t>Dose escalation: </a:t>
                      </a:r>
                      <a:r>
                        <a:rPr lang="en-US" sz="1000" strike="noStrike" dirty="0">
                          <a:solidFill>
                            <a:schemeClr val="tx1"/>
                          </a:solidFill>
                          <a:latin typeface="+mn-lt"/>
                          <a:ea typeface="Apis For Office" panose="020B0504010101010104" pitchFamily="34" charset="0"/>
                          <a:cs typeface="Apis For Office" panose="020B0504010101010104" pitchFamily="34" charset="0"/>
                        </a:rPr>
                        <a:t>Dosage should be individualized to obtain an adequate response with the lowest effective dose</a:t>
                      </a:r>
                    </a:p>
                  </a:txBody>
                  <a:tcPr marL="144000" marR="144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33C7E953-96C3-8A83-09FB-EEA629E6A9F4}"/>
              </a:ext>
            </a:extLst>
          </p:cNvPr>
          <p:cNvGrpSpPr/>
          <p:nvPr/>
        </p:nvGrpSpPr>
        <p:grpSpPr>
          <a:xfrm>
            <a:off x="2404781" y="2112002"/>
            <a:ext cx="108900" cy="282875"/>
            <a:chOff x="886469" y="3328575"/>
            <a:chExt cx="207255" cy="538358"/>
          </a:xfrm>
          <a:solidFill>
            <a:schemeClr val="tx1"/>
          </a:solidFill>
        </p:grpSpPr>
        <p:sp>
          <p:nvSpPr>
            <p:cNvPr id="7" name="Freeform 47">
              <a:extLst>
                <a:ext uri="{FF2B5EF4-FFF2-40B4-BE49-F238E27FC236}">
                  <a16:creationId xmlns:a16="http://schemas.microsoft.com/office/drawing/2014/main" id="{67D3DDD1-05AF-8137-2842-47D19279B76D}"/>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 name="Freeform 59">
              <a:extLst>
                <a:ext uri="{FF2B5EF4-FFF2-40B4-BE49-F238E27FC236}">
                  <a16:creationId xmlns:a16="http://schemas.microsoft.com/office/drawing/2014/main" id="{7D46DE96-6529-49D0-C3ED-977A9E790E81}"/>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0" name="Freeform 66">
              <a:extLst>
                <a:ext uri="{FF2B5EF4-FFF2-40B4-BE49-F238E27FC236}">
                  <a16:creationId xmlns:a16="http://schemas.microsoft.com/office/drawing/2014/main" id="{BCA360F7-5C87-B262-628A-689D84ECC609}"/>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1" name="Freeform 71">
              <a:extLst>
                <a:ext uri="{FF2B5EF4-FFF2-40B4-BE49-F238E27FC236}">
                  <a16:creationId xmlns:a16="http://schemas.microsoft.com/office/drawing/2014/main" id="{C288EBA2-00F7-8263-1F27-8CDCD5076A55}"/>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2" name="Freeform 72">
              <a:extLst>
                <a:ext uri="{FF2B5EF4-FFF2-40B4-BE49-F238E27FC236}">
                  <a16:creationId xmlns:a16="http://schemas.microsoft.com/office/drawing/2014/main" id="{2A019966-8CBB-8805-944F-CEE6DEF89AE0}"/>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3" name="Freeform 73">
              <a:extLst>
                <a:ext uri="{FF2B5EF4-FFF2-40B4-BE49-F238E27FC236}">
                  <a16:creationId xmlns:a16="http://schemas.microsoft.com/office/drawing/2014/main" id="{25570304-D43A-FB6C-D60E-5C151A958566}"/>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4" name="Freeform 75">
              <a:extLst>
                <a:ext uri="{FF2B5EF4-FFF2-40B4-BE49-F238E27FC236}">
                  <a16:creationId xmlns:a16="http://schemas.microsoft.com/office/drawing/2014/main" id="{F9DE6CB0-C7C8-A557-8599-F834CBB0219E}"/>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15" name="Group 14">
            <a:extLst>
              <a:ext uri="{FF2B5EF4-FFF2-40B4-BE49-F238E27FC236}">
                <a16:creationId xmlns:a16="http://schemas.microsoft.com/office/drawing/2014/main" id="{6684515C-5CDA-EE05-7161-0481E9803CF3}"/>
              </a:ext>
            </a:extLst>
          </p:cNvPr>
          <p:cNvGrpSpPr/>
          <p:nvPr/>
        </p:nvGrpSpPr>
        <p:grpSpPr>
          <a:xfrm>
            <a:off x="2404781" y="2648929"/>
            <a:ext cx="108900" cy="282875"/>
            <a:chOff x="886469" y="3328575"/>
            <a:chExt cx="207255" cy="538358"/>
          </a:xfrm>
          <a:solidFill>
            <a:schemeClr val="tx1"/>
          </a:solidFill>
        </p:grpSpPr>
        <p:sp>
          <p:nvSpPr>
            <p:cNvPr id="16" name="Freeform 47">
              <a:extLst>
                <a:ext uri="{FF2B5EF4-FFF2-40B4-BE49-F238E27FC236}">
                  <a16:creationId xmlns:a16="http://schemas.microsoft.com/office/drawing/2014/main" id="{741C1F20-C2E5-059B-1FBB-42B7186A133A}"/>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59">
              <a:extLst>
                <a:ext uri="{FF2B5EF4-FFF2-40B4-BE49-F238E27FC236}">
                  <a16:creationId xmlns:a16="http://schemas.microsoft.com/office/drawing/2014/main" id="{F7A479A8-5852-D48B-3CA1-AAA5790BFC5F}"/>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7" name="Freeform 66">
              <a:extLst>
                <a:ext uri="{FF2B5EF4-FFF2-40B4-BE49-F238E27FC236}">
                  <a16:creationId xmlns:a16="http://schemas.microsoft.com/office/drawing/2014/main" id="{D931F911-5B15-C425-B030-9124970328F7}"/>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8" name="Freeform 71">
              <a:extLst>
                <a:ext uri="{FF2B5EF4-FFF2-40B4-BE49-F238E27FC236}">
                  <a16:creationId xmlns:a16="http://schemas.microsoft.com/office/drawing/2014/main" id="{8DE3D997-8241-2D60-A331-1A34CDF72B2A}"/>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9" name="Freeform 72">
              <a:extLst>
                <a:ext uri="{FF2B5EF4-FFF2-40B4-BE49-F238E27FC236}">
                  <a16:creationId xmlns:a16="http://schemas.microsoft.com/office/drawing/2014/main" id="{7CCFFC68-F1B2-2DD0-2AFD-6BC6E705141A}"/>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0" name="Freeform 73">
              <a:extLst>
                <a:ext uri="{FF2B5EF4-FFF2-40B4-BE49-F238E27FC236}">
                  <a16:creationId xmlns:a16="http://schemas.microsoft.com/office/drawing/2014/main" id="{A99F44CF-AE35-37C3-CE89-3FD41D623B27}"/>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75">
              <a:extLst>
                <a:ext uri="{FF2B5EF4-FFF2-40B4-BE49-F238E27FC236}">
                  <a16:creationId xmlns:a16="http://schemas.microsoft.com/office/drawing/2014/main" id="{2381307C-A4FB-F465-5E83-636C539D2DD9}"/>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0" name="Group 39">
            <a:extLst>
              <a:ext uri="{FF2B5EF4-FFF2-40B4-BE49-F238E27FC236}">
                <a16:creationId xmlns:a16="http://schemas.microsoft.com/office/drawing/2014/main" id="{58502CB8-D248-9BE6-6F3A-5182D7708DEB}"/>
              </a:ext>
            </a:extLst>
          </p:cNvPr>
          <p:cNvGrpSpPr/>
          <p:nvPr/>
        </p:nvGrpSpPr>
        <p:grpSpPr>
          <a:xfrm>
            <a:off x="2404781" y="4145280"/>
            <a:ext cx="108900" cy="282875"/>
            <a:chOff x="886469" y="3328575"/>
            <a:chExt cx="207255" cy="538358"/>
          </a:xfrm>
          <a:solidFill>
            <a:schemeClr val="tx1"/>
          </a:solidFill>
        </p:grpSpPr>
        <p:sp>
          <p:nvSpPr>
            <p:cNvPr id="49" name="Freeform 47">
              <a:extLst>
                <a:ext uri="{FF2B5EF4-FFF2-40B4-BE49-F238E27FC236}">
                  <a16:creationId xmlns:a16="http://schemas.microsoft.com/office/drawing/2014/main" id="{3AA53A28-8E06-13A7-6C0C-DBDDF737C0D7}"/>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0" name="Freeform 59">
              <a:extLst>
                <a:ext uri="{FF2B5EF4-FFF2-40B4-BE49-F238E27FC236}">
                  <a16:creationId xmlns:a16="http://schemas.microsoft.com/office/drawing/2014/main" id="{74EA0559-ADE5-BAA6-CC99-6221915E95AC}"/>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59" name="Freeform 66">
              <a:extLst>
                <a:ext uri="{FF2B5EF4-FFF2-40B4-BE49-F238E27FC236}">
                  <a16:creationId xmlns:a16="http://schemas.microsoft.com/office/drawing/2014/main" id="{B794E2A5-D40D-0F9D-DAAA-EBC265C4AD4F}"/>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0" name="Freeform 71">
              <a:extLst>
                <a:ext uri="{FF2B5EF4-FFF2-40B4-BE49-F238E27FC236}">
                  <a16:creationId xmlns:a16="http://schemas.microsoft.com/office/drawing/2014/main" id="{C34AC6EB-3F65-372E-B2E8-EF745C15B7DD}"/>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69" name="Freeform 72">
              <a:extLst>
                <a:ext uri="{FF2B5EF4-FFF2-40B4-BE49-F238E27FC236}">
                  <a16:creationId xmlns:a16="http://schemas.microsoft.com/office/drawing/2014/main" id="{AE39FE2B-86BD-9F47-78A8-15554E1619B2}"/>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0" name="Freeform 73">
              <a:extLst>
                <a:ext uri="{FF2B5EF4-FFF2-40B4-BE49-F238E27FC236}">
                  <a16:creationId xmlns:a16="http://schemas.microsoft.com/office/drawing/2014/main" id="{6F3F9875-93FC-6232-F7E4-2BBF4F878CB6}"/>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1" name="Freeform 75">
              <a:extLst>
                <a:ext uri="{FF2B5EF4-FFF2-40B4-BE49-F238E27FC236}">
                  <a16:creationId xmlns:a16="http://schemas.microsoft.com/office/drawing/2014/main" id="{0ADB2C10-C48F-3564-3A12-D3E865D2FB8D}"/>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72" name="Group 71">
            <a:extLst>
              <a:ext uri="{FF2B5EF4-FFF2-40B4-BE49-F238E27FC236}">
                <a16:creationId xmlns:a16="http://schemas.microsoft.com/office/drawing/2014/main" id="{5A78481E-9CC8-2A25-D57B-0C2687559CF5}"/>
              </a:ext>
            </a:extLst>
          </p:cNvPr>
          <p:cNvGrpSpPr/>
          <p:nvPr/>
        </p:nvGrpSpPr>
        <p:grpSpPr>
          <a:xfrm>
            <a:off x="2404781" y="4918947"/>
            <a:ext cx="108900" cy="282875"/>
            <a:chOff x="886469" y="3328575"/>
            <a:chExt cx="207255" cy="538358"/>
          </a:xfrm>
          <a:solidFill>
            <a:schemeClr val="tx1"/>
          </a:solidFill>
        </p:grpSpPr>
        <p:sp>
          <p:nvSpPr>
            <p:cNvPr id="73" name="Freeform 47">
              <a:extLst>
                <a:ext uri="{FF2B5EF4-FFF2-40B4-BE49-F238E27FC236}">
                  <a16:creationId xmlns:a16="http://schemas.microsoft.com/office/drawing/2014/main" id="{893E6A25-60CD-6BC1-80B8-B6EC8193218E}"/>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4" name="Freeform 59">
              <a:extLst>
                <a:ext uri="{FF2B5EF4-FFF2-40B4-BE49-F238E27FC236}">
                  <a16:creationId xmlns:a16="http://schemas.microsoft.com/office/drawing/2014/main" id="{39EDFCB7-D9B4-6F6C-4512-1F31BF1CC593}"/>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5" name="Freeform 66">
              <a:extLst>
                <a:ext uri="{FF2B5EF4-FFF2-40B4-BE49-F238E27FC236}">
                  <a16:creationId xmlns:a16="http://schemas.microsoft.com/office/drawing/2014/main" id="{7E8C54CE-E0E5-278A-5C6D-955734B6DD6B}"/>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6" name="Freeform 71">
              <a:extLst>
                <a:ext uri="{FF2B5EF4-FFF2-40B4-BE49-F238E27FC236}">
                  <a16:creationId xmlns:a16="http://schemas.microsoft.com/office/drawing/2014/main" id="{DA2F6EE5-431A-A10D-0C60-1516DDF888DB}"/>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7" name="Freeform 72">
              <a:extLst>
                <a:ext uri="{FF2B5EF4-FFF2-40B4-BE49-F238E27FC236}">
                  <a16:creationId xmlns:a16="http://schemas.microsoft.com/office/drawing/2014/main" id="{11357DAC-F3A1-A569-C49A-ECF897D1348B}"/>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8" name="Freeform 73">
              <a:extLst>
                <a:ext uri="{FF2B5EF4-FFF2-40B4-BE49-F238E27FC236}">
                  <a16:creationId xmlns:a16="http://schemas.microsoft.com/office/drawing/2014/main" id="{1A4AF6C9-A876-D414-F21E-6ABF31156801}"/>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7" name="Freeform 75">
              <a:extLst>
                <a:ext uri="{FF2B5EF4-FFF2-40B4-BE49-F238E27FC236}">
                  <a16:creationId xmlns:a16="http://schemas.microsoft.com/office/drawing/2014/main" id="{5D25859E-9A04-DE22-5E44-B0AF8CD2A0EF}"/>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88" name="Group 87">
            <a:extLst>
              <a:ext uri="{FF2B5EF4-FFF2-40B4-BE49-F238E27FC236}">
                <a16:creationId xmlns:a16="http://schemas.microsoft.com/office/drawing/2014/main" id="{CF66AD82-D329-9200-C04C-953A4A01C4E2}"/>
              </a:ext>
            </a:extLst>
          </p:cNvPr>
          <p:cNvGrpSpPr/>
          <p:nvPr/>
        </p:nvGrpSpPr>
        <p:grpSpPr>
          <a:xfrm>
            <a:off x="2404781" y="5365232"/>
            <a:ext cx="108900" cy="282875"/>
            <a:chOff x="886469" y="3328575"/>
            <a:chExt cx="207255" cy="538358"/>
          </a:xfrm>
          <a:solidFill>
            <a:schemeClr val="tx1"/>
          </a:solidFill>
        </p:grpSpPr>
        <p:sp>
          <p:nvSpPr>
            <p:cNvPr id="89" name="Freeform 47">
              <a:extLst>
                <a:ext uri="{FF2B5EF4-FFF2-40B4-BE49-F238E27FC236}">
                  <a16:creationId xmlns:a16="http://schemas.microsoft.com/office/drawing/2014/main" id="{23460D71-A52B-7BDD-FDE7-B593BF410182}"/>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0" name="Freeform 59">
              <a:extLst>
                <a:ext uri="{FF2B5EF4-FFF2-40B4-BE49-F238E27FC236}">
                  <a16:creationId xmlns:a16="http://schemas.microsoft.com/office/drawing/2014/main" id="{9A7E5094-17DE-93A4-FA58-1BD1934E75C1}"/>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1" name="Freeform 66">
              <a:extLst>
                <a:ext uri="{FF2B5EF4-FFF2-40B4-BE49-F238E27FC236}">
                  <a16:creationId xmlns:a16="http://schemas.microsoft.com/office/drawing/2014/main" id="{FC697E15-BA05-5F45-D519-904A43413E37}"/>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2" name="Freeform 71">
              <a:extLst>
                <a:ext uri="{FF2B5EF4-FFF2-40B4-BE49-F238E27FC236}">
                  <a16:creationId xmlns:a16="http://schemas.microsoft.com/office/drawing/2014/main" id="{89072B6D-C106-730A-78A4-9380214D1D47}"/>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3" name="Freeform 72">
              <a:extLst>
                <a:ext uri="{FF2B5EF4-FFF2-40B4-BE49-F238E27FC236}">
                  <a16:creationId xmlns:a16="http://schemas.microsoft.com/office/drawing/2014/main" id="{5096C811-3805-409F-0312-BB291E9AFF40}"/>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4" name="Freeform 73">
              <a:extLst>
                <a:ext uri="{FF2B5EF4-FFF2-40B4-BE49-F238E27FC236}">
                  <a16:creationId xmlns:a16="http://schemas.microsoft.com/office/drawing/2014/main" id="{9E8DE2B0-77CA-019D-0C3F-D7E12CEE2581}"/>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5" name="Freeform 75">
              <a:extLst>
                <a:ext uri="{FF2B5EF4-FFF2-40B4-BE49-F238E27FC236}">
                  <a16:creationId xmlns:a16="http://schemas.microsoft.com/office/drawing/2014/main" id="{5F99B92C-89FA-6F22-235F-EBCCE1CCC4FA}"/>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Tree>
    <p:custDataLst>
      <p:tags r:id="rId1"/>
    </p:custDataLst>
    <p:extLst>
      <p:ext uri="{BB962C8B-B14F-4D97-AF65-F5344CB8AC3E}">
        <p14:creationId xmlns:p14="http://schemas.microsoft.com/office/powerpoint/2010/main" val="344748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CCC14-9678-51B0-A7E8-F188963E91DD}"/>
              </a:ext>
            </a:extLst>
          </p:cNvPr>
          <p:cNvSpPr/>
          <p:nvPr/>
        </p:nvSpPr>
        <p:spPr>
          <a:xfrm>
            <a:off x="4165600" y="5878286"/>
            <a:ext cx="3860800" cy="979714"/>
          </a:xfrm>
          <a:prstGeom prst="rect">
            <a:avLst/>
          </a:prstGeom>
          <a:gradFill>
            <a:gsLst>
              <a:gs pos="0">
                <a:schemeClr val="bg1">
                  <a:alpha val="0"/>
                </a:schemeClr>
              </a:gs>
              <a:gs pos="3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20624" y="266234"/>
            <a:ext cx="11679698" cy="687298"/>
          </a:xfrm>
        </p:spPr>
        <p:txBody>
          <a:bodyPr>
            <a:normAutofit/>
          </a:bodyPr>
          <a:lstStyle/>
          <a:p>
            <a:r>
              <a:rPr lang="en-US"/>
              <a:t>Approved anti-obesity medications: sites of action</a:t>
            </a:r>
          </a:p>
        </p:txBody>
      </p:sp>
      <p:pic>
        <p:nvPicPr>
          <p:cNvPr id="3" name="Picture 2" descr="A picture containing text&#10;&#10;Description automatically generated">
            <a:extLst>
              <a:ext uri="{FF2B5EF4-FFF2-40B4-BE49-F238E27FC236}">
                <a16:creationId xmlns:a16="http://schemas.microsoft.com/office/drawing/2014/main" id="{F220FF2E-5122-8E27-D656-C31650701B51}"/>
              </a:ext>
            </a:extLst>
          </p:cNvPr>
          <p:cNvPicPr>
            <a:picLocks noChangeAspect="1"/>
          </p:cNvPicPr>
          <p:nvPr/>
        </p:nvPicPr>
        <p:blipFill rotWithShape="1">
          <a:blip r:embed="rId4">
            <a:extLst>
              <a:ext uri="{28A0092B-C50C-407E-A947-70E740481C1C}">
                <a14:useLocalDpi xmlns:a14="http://schemas.microsoft.com/office/drawing/2010/main" val="0"/>
              </a:ext>
            </a:extLst>
          </a:blip>
          <a:srcRect b="15681"/>
          <a:stretch/>
        </p:blipFill>
        <p:spPr>
          <a:xfrm>
            <a:off x="4467703" y="858229"/>
            <a:ext cx="3256594" cy="5729727"/>
          </a:xfrm>
          <a:prstGeom prst="rect">
            <a:avLst/>
          </a:prstGeom>
        </p:spPr>
      </p:pic>
      <p:cxnSp>
        <p:nvCxnSpPr>
          <p:cNvPr id="4" name="Straight Connector 3">
            <a:extLst>
              <a:ext uri="{FF2B5EF4-FFF2-40B4-BE49-F238E27FC236}">
                <a16:creationId xmlns:a16="http://schemas.microsoft.com/office/drawing/2014/main" id="{A547FCF9-B34A-3E4A-7DB1-A79D6440FC54}"/>
              </a:ext>
            </a:extLst>
          </p:cNvPr>
          <p:cNvCxnSpPr/>
          <p:nvPr/>
        </p:nvCxnSpPr>
        <p:spPr>
          <a:xfrm>
            <a:off x="4346451" y="23658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ed Rectangle 12">
            <a:extLst>
              <a:ext uri="{FF2B5EF4-FFF2-40B4-BE49-F238E27FC236}">
                <a16:creationId xmlns:a16="http://schemas.microsoft.com/office/drawing/2014/main" id="{72838F1D-22B5-0002-7881-C4377994B5ED}"/>
              </a:ext>
            </a:extLst>
          </p:cNvPr>
          <p:cNvSpPr/>
          <p:nvPr/>
        </p:nvSpPr>
        <p:spPr>
          <a:xfrm>
            <a:off x="5792659" y="1663306"/>
            <a:ext cx="624000" cy="163200"/>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GLP-1R</a:t>
            </a:r>
          </a:p>
        </p:txBody>
      </p:sp>
      <p:sp>
        <p:nvSpPr>
          <p:cNvPr id="6" name="Rounded Rectangle 13">
            <a:extLst>
              <a:ext uri="{FF2B5EF4-FFF2-40B4-BE49-F238E27FC236}">
                <a16:creationId xmlns:a16="http://schemas.microsoft.com/office/drawing/2014/main" id="{D10B5BFE-5BEF-7FC9-1421-31F546FA151A}"/>
              </a:ext>
            </a:extLst>
          </p:cNvPr>
          <p:cNvSpPr/>
          <p:nvPr/>
        </p:nvSpPr>
        <p:spPr>
          <a:xfrm>
            <a:off x="5792659" y="1270960"/>
            <a:ext cx="624000" cy="1632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MOP-R</a:t>
            </a:r>
          </a:p>
        </p:txBody>
      </p:sp>
      <p:sp>
        <p:nvSpPr>
          <p:cNvPr id="7" name="Rounded Rectangle 14">
            <a:extLst>
              <a:ext uri="{FF2B5EF4-FFF2-40B4-BE49-F238E27FC236}">
                <a16:creationId xmlns:a16="http://schemas.microsoft.com/office/drawing/2014/main" id="{C7C7C748-78E2-2510-58C8-E8541E743FD9}"/>
              </a:ext>
            </a:extLst>
          </p:cNvPr>
          <p:cNvSpPr/>
          <p:nvPr/>
        </p:nvSpPr>
        <p:spPr>
          <a:xfrm>
            <a:off x="5792659" y="1074788"/>
            <a:ext cx="624000" cy="1632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D/NE</a:t>
            </a:r>
          </a:p>
        </p:txBody>
      </p:sp>
      <p:sp>
        <p:nvSpPr>
          <p:cNvPr id="8" name="Rounded Rectangle 16">
            <a:extLst>
              <a:ext uri="{FF2B5EF4-FFF2-40B4-BE49-F238E27FC236}">
                <a16:creationId xmlns:a16="http://schemas.microsoft.com/office/drawing/2014/main" id="{E5FAC633-0C03-CA28-D952-A4ECFDD08CA3}"/>
              </a:ext>
            </a:extLst>
          </p:cNvPr>
          <p:cNvSpPr/>
          <p:nvPr/>
        </p:nvSpPr>
        <p:spPr>
          <a:xfrm>
            <a:off x="5792659" y="1467134"/>
            <a:ext cx="624000" cy="16320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a:ln>
                  <a:noFill/>
                </a:ln>
                <a:solidFill>
                  <a:srgbClr val="FFFFFF"/>
                </a:solidFill>
                <a:effectLst/>
                <a:uLnTx/>
                <a:uFillTx/>
                <a:latin typeface="+mj-lt"/>
                <a:ea typeface="+mn-ea"/>
                <a:cs typeface="+mn-cs"/>
              </a:rPr>
              <a:t>GABA-R</a:t>
            </a:r>
          </a:p>
        </p:txBody>
      </p:sp>
      <p:cxnSp>
        <p:nvCxnSpPr>
          <p:cNvPr id="9" name="Straight Arrow Connector 8">
            <a:extLst>
              <a:ext uri="{FF2B5EF4-FFF2-40B4-BE49-F238E27FC236}">
                <a16:creationId xmlns:a16="http://schemas.microsoft.com/office/drawing/2014/main" id="{5E26EB40-89C3-AA0C-379D-587CDFAF27FC}"/>
              </a:ext>
            </a:extLst>
          </p:cNvPr>
          <p:cNvCxnSpPr>
            <a:cxnSpLocks/>
            <a:stCxn id="16" idx="1"/>
          </p:cNvCxnSpPr>
          <p:nvPr/>
        </p:nvCxnSpPr>
        <p:spPr>
          <a:xfrm flipH="1">
            <a:off x="7031641" y="4895550"/>
            <a:ext cx="1094062" cy="328002"/>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391FD01-7935-37DC-806E-94F747280C43}"/>
              </a:ext>
            </a:extLst>
          </p:cNvPr>
          <p:cNvCxnSpPr>
            <a:cxnSpLocks/>
            <a:stCxn id="19" idx="0"/>
            <a:endCxn id="7" idx="1"/>
          </p:cNvCxnSpPr>
          <p:nvPr/>
        </p:nvCxnSpPr>
        <p:spPr>
          <a:xfrm flipV="1">
            <a:off x="2363123" y="1156388"/>
            <a:ext cx="3429536" cy="933116"/>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028016-152A-3900-C127-702FBB90636E}"/>
              </a:ext>
            </a:extLst>
          </p:cNvPr>
          <p:cNvCxnSpPr>
            <a:cxnSpLocks/>
            <a:stCxn id="17" idx="0"/>
            <a:endCxn id="7" idx="3"/>
          </p:cNvCxnSpPr>
          <p:nvPr/>
        </p:nvCxnSpPr>
        <p:spPr>
          <a:xfrm flipH="1" flipV="1">
            <a:off x="6416659" y="1156388"/>
            <a:ext cx="3415924" cy="933116"/>
          </a:xfrm>
          <a:prstGeom prst="straightConnector1">
            <a:avLst/>
          </a:prstGeom>
          <a:ln w="1905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FBB308-FE81-9859-4D9F-C8534548E536}"/>
              </a:ext>
            </a:extLst>
          </p:cNvPr>
          <p:cNvCxnSpPr>
            <a:cxnSpLocks/>
            <a:endCxn id="5" idx="1"/>
          </p:cNvCxnSpPr>
          <p:nvPr/>
        </p:nvCxnSpPr>
        <p:spPr>
          <a:xfrm flipV="1">
            <a:off x="2648932" y="1744906"/>
            <a:ext cx="3143727" cy="2698484"/>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C4AC3E-E73A-FA92-23D1-4E31F9445145}"/>
              </a:ext>
            </a:extLst>
          </p:cNvPr>
          <p:cNvCxnSpPr>
            <a:cxnSpLocks/>
            <a:stCxn id="19" idx="3"/>
            <a:endCxn id="8" idx="1"/>
          </p:cNvCxnSpPr>
          <p:nvPr/>
        </p:nvCxnSpPr>
        <p:spPr>
          <a:xfrm flipV="1">
            <a:off x="4070003" y="1548734"/>
            <a:ext cx="1722656" cy="1028450"/>
          </a:xfrm>
          <a:prstGeom prst="straightConnector1">
            <a:avLst/>
          </a:prstGeom>
          <a:ln w="19050">
            <a:solidFill>
              <a:schemeClr val="accent2"/>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C4F8D4-A8B8-BF58-4361-D8982FFB3F11}"/>
              </a:ext>
            </a:extLst>
          </p:cNvPr>
          <p:cNvCxnSpPr>
            <a:cxnSpLocks/>
            <a:stCxn id="17" idx="1"/>
          </p:cNvCxnSpPr>
          <p:nvPr/>
        </p:nvCxnSpPr>
        <p:spPr>
          <a:xfrm flipH="1" flipV="1">
            <a:off x="6416659" y="1343298"/>
            <a:ext cx="1709044" cy="1233886"/>
          </a:xfrm>
          <a:prstGeom prst="straightConnector1">
            <a:avLst/>
          </a:prstGeom>
          <a:ln w="19050">
            <a:solidFill>
              <a:schemeClr val="accent1"/>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Rounded Rectangle 6">
            <a:extLst>
              <a:ext uri="{FF2B5EF4-FFF2-40B4-BE49-F238E27FC236}">
                <a16:creationId xmlns:a16="http://schemas.microsoft.com/office/drawing/2014/main" id="{45C4743C-FC9C-7AC7-9601-88C27B170AD9}"/>
              </a:ext>
            </a:extLst>
          </p:cNvPr>
          <p:cNvSpPr/>
          <p:nvPr/>
        </p:nvSpPr>
        <p:spPr>
          <a:xfrm>
            <a:off x="8125703" y="4407870"/>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Orlistat</a:t>
            </a:r>
            <a:r>
              <a:rPr kumimoji="0" lang="en-US" sz="1867" b="1" i="0" u="none" strike="noStrike" kern="1200" cap="none" spc="0" normalizeH="0" baseline="3000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1,2,5</a:t>
            </a:r>
            <a:br>
              <a:rPr kumimoji="0" lang="en-US" sz="1867"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br>
            <a:r>
              <a:rPr lang="en-US" sz="1200" dirty="0">
                <a:solidFill>
                  <a:schemeClr val="tx1"/>
                </a:solidFill>
                <a:latin typeface="+mj-lt"/>
                <a:ea typeface="Apis For Office" panose="020B0504010101010104" pitchFamily="34" charset="0"/>
                <a:cs typeface="Apis For Office" panose="020B0504010101010104" pitchFamily="34" charset="0"/>
              </a:rPr>
              <a:t>Gastric and pancreatic</a:t>
            </a:r>
            <a:r>
              <a:rPr kumimoji="0" lang="en-US" sz="1200"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 lipase inhibitor</a:t>
            </a:r>
            <a:endParaRPr kumimoji="0" lang="en-US" sz="1333"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17" name="Rounded Rectangle 18">
            <a:extLst>
              <a:ext uri="{FF2B5EF4-FFF2-40B4-BE49-F238E27FC236}">
                <a16:creationId xmlns:a16="http://schemas.microsoft.com/office/drawing/2014/main" id="{2E4DED2F-0549-83FB-BA89-70B96FF6C765}"/>
              </a:ext>
            </a:extLst>
          </p:cNvPr>
          <p:cNvSpPr/>
          <p:nvPr/>
        </p:nvSpPr>
        <p:spPr>
          <a:xfrm>
            <a:off x="8125703" y="2089504"/>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Naltrexone/Bupropion</a:t>
            </a:r>
            <a:r>
              <a:rPr kumimoji="0" lang="en-US" sz="1867" b="1" i="0" u="none" strike="noStrike" kern="1200" cap="none" spc="0" normalizeH="0" baseline="3000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1,2,5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rPr>
              <a:t>Opioid antagonist/dopamine and norepinephrine reuptake inhibitor</a:t>
            </a:r>
            <a:endParaRPr kumimoji="0" lang="en-US" b="0" i="0" u="none" strike="noStrike" kern="1200" cap="none" spc="0" normalizeH="0" baseline="0" noProof="0" dirty="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sp>
        <p:nvSpPr>
          <p:cNvPr id="18" name="Rounded Rectangle 23">
            <a:extLst>
              <a:ext uri="{FF2B5EF4-FFF2-40B4-BE49-F238E27FC236}">
                <a16:creationId xmlns:a16="http://schemas.microsoft.com/office/drawing/2014/main" id="{7C1699CA-3B57-4858-76CF-9464FC9FE9A8}"/>
              </a:ext>
            </a:extLst>
          </p:cNvPr>
          <p:cNvSpPr/>
          <p:nvPr/>
        </p:nvSpPr>
        <p:spPr>
          <a:xfrm>
            <a:off x="661879" y="4407870"/>
            <a:ext cx="3408124"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Liraglutide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1,2,5</a:t>
            </a:r>
            <a:b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b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Semaglutide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3,5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GLP-1 receptor agonists</a:t>
            </a:r>
          </a:p>
        </p:txBody>
      </p:sp>
      <p:sp>
        <p:nvSpPr>
          <p:cNvPr id="19" name="Rounded Rectangle 26">
            <a:extLst>
              <a:ext uri="{FF2B5EF4-FFF2-40B4-BE49-F238E27FC236}">
                <a16:creationId xmlns:a16="http://schemas.microsoft.com/office/drawing/2014/main" id="{98321354-CC7D-52F6-5498-DC87759EAE4F}"/>
              </a:ext>
            </a:extLst>
          </p:cNvPr>
          <p:cNvSpPr/>
          <p:nvPr/>
        </p:nvSpPr>
        <p:spPr>
          <a:xfrm>
            <a:off x="656243" y="2089504"/>
            <a:ext cx="3413760"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Phentermine/Topiramate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1,2,5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Sympathomimetic amine anorectic and ER anticonvulsant</a:t>
            </a:r>
            <a:endParaRPr kumimoji="0" lang="en-US"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endParaRPr>
          </a:p>
        </p:txBody>
      </p:sp>
      <p:cxnSp>
        <p:nvCxnSpPr>
          <p:cNvPr id="22" name="Straight Arrow Connector 21">
            <a:extLst>
              <a:ext uri="{FF2B5EF4-FFF2-40B4-BE49-F238E27FC236}">
                <a16:creationId xmlns:a16="http://schemas.microsoft.com/office/drawing/2014/main" id="{70A8C2E5-A339-C9B2-A5E1-CB5FAE2F9D3F}"/>
              </a:ext>
            </a:extLst>
          </p:cNvPr>
          <p:cNvCxnSpPr>
            <a:cxnSpLocks/>
            <a:stCxn id="24" idx="1"/>
          </p:cNvCxnSpPr>
          <p:nvPr/>
        </p:nvCxnSpPr>
        <p:spPr>
          <a:xfrm flipH="1" flipV="1">
            <a:off x="6399343" y="1894722"/>
            <a:ext cx="1729178" cy="1819162"/>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B3CCAF-D20D-C698-B25C-9E7B190B075C}"/>
              </a:ext>
            </a:extLst>
          </p:cNvPr>
          <p:cNvCxnSpPr>
            <a:cxnSpLocks/>
            <a:stCxn id="24" idx="1"/>
            <a:endCxn id="25" idx="3"/>
          </p:cNvCxnSpPr>
          <p:nvPr/>
        </p:nvCxnSpPr>
        <p:spPr>
          <a:xfrm flipH="1">
            <a:off x="7031643" y="3713884"/>
            <a:ext cx="1096878" cy="1218634"/>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01334B6A-9524-9ED1-E5E0-2E8013427690}"/>
              </a:ext>
            </a:extLst>
          </p:cNvPr>
          <p:cNvSpPr/>
          <p:nvPr/>
        </p:nvSpPr>
        <p:spPr>
          <a:xfrm>
            <a:off x="8128521" y="3226204"/>
            <a:ext cx="3408124" cy="975360"/>
          </a:xfrm>
          <a:prstGeom prst="rect">
            <a:avLst/>
          </a:prstGeom>
          <a:solidFill>
            <a:schemeClr val="accent5">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Tirzepatide</a:t>
            </a:r>
            <a:r>
              <a:rPr kumimoji="0" lang="en-US" sz="1867" b="1" i="0" u="none" strike="noStrike" kern="1200" cap="none" spc="0" normalizeH="0" baseline="30000" noProof="0">
                <a:ln>
                  <a:noFill/>
                </a:ln>
                <a:solidFill>
                  <a:schemeClr val="tx1"/>
                </a:solidFill>
                <a:effectLst/>
                <a:uLnTx/>
                <a:uFillTx/>
                <a:latin typeface="+mj-lt"/>
                <a:ea typeface="Apis For Office" panose="020B0504010101010104" pitchFamily="34" charset="0"/>
                <a:cs typeface="Apis For Office" panose="020B0504010101010104" pitchFamily="34" charset="0"/>
              </a:rPr>
              <a:t>4,5</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Apis For Office" panose="020B0504010101010104" pitchFamily="34" charset="0"/>
                <a:cs typeface="Apis For Office" panose="020B0504010101010104" pitchFamily="34" charset="0"/>
              </a:rPr>
              <a:t>Dual GIP/GLP-1 receptor co-agonist</a:t>
            </a:r>
          </a:p>
        </p:txBody>
      </p:sp>
      <p:sp>
        <p:nvSpPr>
          <p:cNvPr id="26" name="Rectangle 25">
            <a:extLst>
              <a:ext uri="{FF2B5EF4-FFF2-40B4-BE49-F238E27FC236}">
                <a16:creationId xmlns:a16="http://schemas.microsoft.com/office/drawing/2014/main" id="{39ECCC14-9678-51B0-A7E8-F188963E91DD}"/>
              </a:ext>
            </a:extLst>
          </p:cNvPr>
          <p:cNvSpPr/>
          <p:nvPr/>
        </p:nvSpPr>
        <p:spPr>
          <a:xfrm>
            <a:off x="4165600" y="5602151"/>
            <a:ext cx="3860800" cy="1255849"/>
          </a:xfrm>
          <a:prstGeom prst="rect">
            <a:avLst/>
          </a:prstGeom>
          <a:gradFill>
            <a:gsLst>
              <a:gs pos="0">
                <a:schemeClr val="bg1">
                  <a:alpha val="0"/>
                </a:schemeClr>
              </a:gs>
              <a:gs pos="1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cxnSp>
        <p:nvCxnSpPr>
          <p:cNvPr id="43" name="Straight Arrow Connector 42">
            <a:extLst>
              <a:ext uri="{FF2B5EF4-FFF2-40B4-BE49-F238E27FC236}">
                <a16:creationId xmlns:a16="http://schemas.microsoft.com/office/drawing/2014/main" id="{EDECE07C-8EEA-05F9-8A74-F20E7187FFA3}"/>
              </a:ext>
            </a:extLst>
          </p:cNvPr>
          <p:cNvCxnSpPr>
            <a:cxnSpLocks/>
            <a:stCxn id="18" idx="3"/>
            <a:endCxn id="38" idx="1"/>
          </p:cNvCxnSpPr>
          <p:nvPr/>
        </p:nvCxnSpPr>
        <p:spPr>
          <a:xfrm>
            <a:off x="4070003" y="4895550"/>
            <a:ext cx="1654080" cy="652018"/>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38" name="Rounded Rectangle 29">
            <a:extLst>
              <a:ext uri="{FF2B5EF4-FFF2-40B4-BE49-F238E27FC236}">
                <a16:creationId xmlns:a16="http://schemas.microsoft.com/office/drawing/2014/main" id="{7C203BD9-4287-7A1F-4B19-FE4E5A82ABC6}"/>
              </a:ext>
            </a:extLst>
          </p:cNvPr>
          <p:cNvSpPr/>
          <p:nvPr/>
        </p:nvSpPr>
        <p:spPr>
          <a:xfrm>
            <a:off x="5724083" y="5461330"/>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GLP-1 R</a:t>
            </a:r>
          </a:p>
        </p:txBody>
      </p:sp>
      <p:sp>
        <p:nvSpPr>
          <p:cNvPr id="54" name="TextBox 53">
            <a:extLst>
              <a:ext uri="{FF2B5EF4-FFF2-40B4-BE49-F238E27FC236}">
                <a16:creationId xmlns:a16="http://schemas.microsoft.com/office/drawing/2014/main" id="{946F560F-25B5-AC00-7917-E3189E15CD21}"/>
              </a:ext>
            </a:extLst>
          </p:cNvPr>
          <p:cNvSpPr txBox="1"/>
          <p:nvPr/>
        </p:nvSpPr>
        <p:spPr>
          <a:xfrm>
            <a:off x="357732" y="5758446"/>
            <a:ext cx="10558507" cy="784830"/>
          </a:xfrm>
          <a:prstGeom prst="rect">
            <a:avLst/>
          </a:prstGeom>
          <a:noFill/>
        </p:spPr>
        <p:txBody>
          <a:bodyPr wrap="square" anchor="b">
            <a:spAutoFit/>
          </a:bodyPr>
          <a:lstStyle/>
          <a:p>
            <a:pPr marL="0" indent="0">
              <a:buNone/>
            </a:pPr>
            <a:r>
              <a:rPr lang="en-CA" sz="900" dirty="0"/>
              <a:t>D/NE, dopamine/norepinephrine; ER, extended release; GABA-R, gamma-aminobutyric acid receptor; </a:t>
            </a:r>
            <a:r>
              <a:rPr lang="en-US" sz="900" dirty="0"/>
              <a:t>GIP, glucose-dependent insulinotropic polypeptide; </a:t>
            </a:r>
            <a:r>
              <a:rPr lang="en-CA" sz="900" dirty="0"/>
              <a:t>GLP-1, glucagon-like peptide-1; MOP-R, </a:t>
            </a:r>
            <a:r>
              <a:rPr lang="el-GR" sz="900" dirty="0"/>
              <a:t>μ-</a:t>
            </a:r>
            <a:r>
              <a:rPr lang="en-CA" sz="900" dirty="0"/>
              <a:t>opioid peptide receptor; R, receptor. </a:t>
            </a:r>
            <a:br>
              <a:rPr lang="en-CA" sz="900" dirty="0"/>
            </a:br>
            <a:r>
              <a:rPr lang="en-CA" sz="900" dirty="0"/>
              <a:t>1. Srivastava G and </a:t>
            </a:r>
            <a:r>
              <a:rPr lang="en-CA" sz="900" dirty="0" err="1"/>
              <a:t>Apovian</a:t>
            </a:r>
            <a:r>
              <a:rPr lang="en-CA" sz="900" dirty="0"/>
              <a:t> CM. Nat Rev 2018;14:12</a:t>
            </a:r>
            <a:r>
              <a:rPr lang="en-CA" sz="900" dirty="0">
                <a:cs typeface="Calibri" panose="020F0502020204030204" pitchFamily="34" charset="0"/>
              </a:rPr>
              <a:t>–</a:t>
            </a:r>
            <a:r>
              <a:rPr lang="en-CA" sz="900" dirty="0"/>
              <a:t>24; 2. Patel D. Metabolism 2015;64:1376–85; 3. FDA. FDA approves new drug treatment for chronic weight management. Available at: </a:t>
            </a:r>
            <a:r>
              <a:rPr lang="en-CA" sz="900" dirty="0">
                <a:hlinkClick r:id="rId5"/>
              </a:rPr>
              <a:t>https://www.fda.gov/news-events/press-announcements/fda-approves-new-drug-treatment-chronic-weight-management-first-2014</a:t>
            </a:r>
            <a:r>
              <a:rPr lang="en-CA" sz="900" dirty="0"/>
              <a:t>. </a:t>
            </a:r>
            <a:br>
              <a:rPr lang="en-CA" sz="900" dirty="0"/>
            </a:br>
            <a:r>
              <a:rPr lang="en-CA" sz="900" dirty="0"/>
              <a:t>Accessed June 2023; 4. </a:t>
            </a:r>
            <a:r>
              <a:rPr lang="en-US" sz="900" dirty="0" err="1"/>
              <a:t>Nauck</a:t>
            </a:r>
            <a:r>
              <a:rPr lang="en-US" sz="900" dirty="0"/>
              <a:t> MA and </a:t>
            </a:r>
            <a:r>
              <a:rPr lang="en-US" sz="900" dirty="0" err="1"/>
              <a:t>D’Alessio</a:t>
            </a:r>
            <a:r>
              <a:rPr lang="en-US" sz="900" dirty="0"/>
              <a:t> DA. Cardiovasc </a:t>
            </a:r>
            <a:r>
              <a:rPr lang="en-US" sz="900" dirty="0" err="1"/>
              <a:t>Diabetol</a:t>
            </a:r>
            <a:r>
              <a:rPr lang="en-US" sz="900" dirty="0"/>
              <a:t>. 2022;21:169; 5. </a:t>
            </a:r>
            <a:r>
              <a:rPr lang="en-GB" sz="900" dirty="0" err="1"/>
              <a:t>Chakhtoura</a:t>
            </a:r>
            <a:r>
              <a:rPr lang="en-GB" sz="900" dirty="0"/>
              <a:t> M et al. </a:t>
            </a:r>
            <a:r>
              <a:rPr lang="en-GB" sz="900" dirty="0" err="1"/>
              <a:t>eClinicalMedicine</a:t>
            </a:r>
            <a:r>
              <a:rPr lang="en-GB" sz="900" dirty="0"/>
              <a:t>. 2023;58:101882</a:t>
            </a:r>
            <a:r>
              <a:rPr lang="en-CA" sz="900" dirty="0"/>
              <a:t>. </a:t>
            </a:r>
          </a:p>
        </p:txBody>
      </p:sp>
      <p:sp>
        <p:nvSpPr>
          <p:cNvPr id="55" name="Rectangle: Rounded Corners 54">
            <a:extLst>
              <a:ext uri="{FF2B5EF4-FFF2-40B4-BE49-F238E27FC236}">
                <a16:creationId xmlns:a16="http://schemas.microsoft.com/office/drawing/2014/main" id="{31CAAEF6-BF5E-AF2D-86D8-F2AE684DB132}"/>
              </a:ext>
            </a:extLst>
          </p:cNvPr>
          <p:cNvSpPr/>
          <p:nvPr/>
        </p:nvSpPr>
        <p:spPr>
          <a:xfrm>
            <a:off x="9527620" y="6255084"/>
            <a:ext cx="2306648" cy="348395"/>
          </a:xfrm>
          <a:prstGeom prst="roundRect">
            <a:avLst>
              <a:gd name="adj" fmla="val 20610"/>
            </a:avLst>
          </a:prstGeom>
          <a:solidFill>
            <a:schemeClr val="accent3">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a:r>
              <a:rPr lang="en-US" sz="1000" dirty="0">
                <a:solidFill>
                  <a:schemeClr val="tx1"/>
                </a:solidFill>
              </a:rPr>
              <a:t>Access modules 2 and 3 for </a:t>
            </a:r>
            <a:br>
              <a:rPr lang="en-US" sz="1000" dirty="0">
                <a:solidFill>
                  <a:schemeClr val="tx1"/>
                </a:solidFill>
              </a:rPr>
            </a:br>
            <a:r>
              <a:rPr lang="en-US" sz="1000" dirty="0">
                <a:solidFill>
                  <a:schemeClr val="tx1"/>
                </a:solidFill>
              </a:rPr>
              <a:t>more disease state information</a:t>
            </a:r>
          </a:p>
        </p:txBody>
      </p:sp>
      <p:grpSp>
        <p:nvGrpSpPr>
          <p:cNvPr id="56" name="Group 55">
            <a:extLst>
              <a:ext uri="{FF2B5EF4-FFF2-40B4-BE49-F238E27FC236}">
                <a16:creationId xmlns:a16="http://schemas.microsoft.com/office/drawing/2014/main" id="{1BF3B3F5-1217-A353-4BD9-A6C20F7E63D2}"/>
              </a:ext>
            </a:extLst>
          </p:cNvPr>
          <p:cNvGrpSpPr/>
          <p:nvPr/>
        </p:nvGrpSpPr>
        <p:grpSpPr>
          <a:xfrm>
            <a:off x="9644288" y="6290032"/>
            <a:ext cx="225714" cy="278500"/>
            <a:chOff x="-5907786" y="1844679"/>
            <a:chExt cx="493644" cy="609089"/>
          </a:xfrm>
        </p:grpSpPr>
        <p:sp>
          <p:nvSpPr>
            <p:cNvPr id="57" name="Freeform 256">
              <a:extLst>
                <a:ext uri="{FF2B5EF4-FFF2-40B4-BE49-F238E27FC236}">
                  <a16:creationId xmlns:a16="http://schemas.microsoft.com/office/drawing/2014/main" id="{177E9000-9108-7C87-4574-F7792498A729}"/>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7">
              <a:extLst>
                <a:ext uri="{FF2B5EF4-FFF2-40B4-BE49-F238E27FC236}">
                  <a16:creationId xmlns:a16="http://schemas.microsoft.com/office/drawing/2014/main" id="{0AD6465A-D168-D2A0-3272-6E0F3C24D0D6}"/>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8">
              <a:extLst>
                <a:ext uri="{FF2B5EF4-FFF2-40B4-BE49-F238E27FC236}">
                  <a16:creationId xmlns:a16="http://schemas.microsoft.com/office/drawing/2014/main" id="{3AF381EE-B4A6-EB88-3D3B-6AE1F8A2A05E}"/>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9">
              <a:extLst>
                <a:ext uri="{FF2B5EF4-FFF2-40B4-BE49-F238E27FC236}">
                  <a16:creationId xmlns:a16="http://schemas.microsoft.com/office/drawing/2014/main" id="{783F079A-8254-A850-BD8C-8F7178972F6A}"/>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60">
              <a:extLst>
                <a:ext uri="{FF2B5EF4-FFF2-40B4-BE49-F238E27FC236}">
                  <a16:creationId xmlns:a16="http://schemas.microsoft.com/office/drawing/2014/main" id="{64C3C18A-A9DB-03F8-0823-15E785C51DD7}"/>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61">
              <a:extLst>
                <a:ext uri="{FF2B5EF4-FFF2-40B4-BE49-F238E27FC236}">
                  <a16:creationId xmlns:a16="http://schemas.microsoft.com/office/drawing/2014/main" id="{AC744A25-35B4-C5ED-D3FE-4B98C72065D3}"/>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2">
              <a:extLst>
                <a:ext uri="{FF2B5EF4-FFF2-40B4-BE49-F238E27FC236}">
                  <a16:creationId xmlns:a16="http://schemas.microsoft.com/office/drawing/2014/main" id="{CF74069A-52D4-40ED-73C4-0866E7459B91}"/>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63">
              <a:extLst>
                <a:ext uri="{FF2B5EF4-FFF2-40B4-BE49-F238E27FC236}">
                  <a16:creationId xmlns:a16="http://schemas.microsoft.com/office/drawing/2014/main" id="{3C607772-A200-C0E2-797E-F07F526DD60F}"/>
                </a:ext>
              </a:extLst>
            </p:cNvPr>
            <p:cNvSpPr>
              <a:spLocks/>
            </p:cNvSpPr>
            <p:nvPr/>
          </p:nvSpPr>
          <p:spPr bwMode="auto">
            <a:xfrm>
              <a:off x="-5773946" y="1972395"/>
              <a:ext cx="359804" cy="481373"/>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Rounded Rectangle 29">
            <a:extLst>
              <a:ext uri="{FF2B5EF4-FFF2-40B4-BE49-F238E27FC236}">
                <a16:creationId xmlns:a16="http://schemas.microsoft.com/office/drawing/2014/main" id="{804ABA76-22B9-E8FA-AD90-5D3CDE048C6E}"/>
              </a:ext>
            </a:extLst>
          </p:cNvPr>
          <p:cNvSpPr/>
          <p:nvPr/>
        </p:nvSpPr>
        <p:spPr>
          <a:xfrm>
            <a:off x="6307634" y="4579143"/>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GIP R</a:t>
            </a:r>
          </a:p>
        </p:txBody>
      </p:sp>
      <p:sp>
        <p:nvSpPr>
          <p:cNvPr id="27" name="Rounded Rectangle 29">
            <a:extLst>
              <a:ext uri="{FF2B5EF4-FFF2-40B4-BE49-F238E27FC236}">
                <a16:creationId xmlns:a16="http://schemas.microsoft.com/office/drawing/2014/main" id="{86588502-A28E-B9B1-9AD3-4DC70D7E86BE}"/>
              </a:ext>
            </a:extLst>
          </p:cNvPr>
          <p:cNvSpPr/>
          <p:nvPr/>
        </p:nvSpPr>
        <p:spPr>
          <a:xfrm>
            <a:off x="5876260" y="1853679"/>
            <a:ext cx="476591" cy="172476"/>
          </a:xfrm>
          <a:prstGeom prst="rect">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bg1"/>
                </a:solidFill>
                <a:effectLst/>
                <a:uLnTx/>
                <a:uFillTx/>
                <a:latin typeface="+mj-lt"/>
                <a:ea typeface="+mn-ea"/>
                <a:cs typeface="+mn-cs"/>
              </a:rPr>
              <a:t>GIP R</a:t>
            </a:r>
          </a:p>
        </p:txBody>
      </p:sp>
      <p:cxnSp>
        <p:nvCxnSpPr>
          <p:cNvPr id="30" name="Straight Arrow Connector 29">
            <a:extLst>
              <a:ext uri="{FF2B5EF4-FFF2-40B4-BE49-F238E27FC236}">
                <a16:creationId xmlns:a16="http://schemas.microsoft.com/office/drawing/2014/main" id="{DBAE7FD0-3B06-277B-B100-6361C84DE092}"/>
              </a:ext>
            </a:extLst>
          </p:cNvPr>
          <p:cNvCxnSpPr>
            <a:cxnSpLocks/>
            <a:stCxn id="24" idx="1"/>
            <a:endCxn id="21" idx="3"/>
          </p:cNvCxnSpPr>
          <p:nvPr/>
        </p:nvCxnSpPr>
        <p:spPr>
          <a:xfrm flipH="1">
            <a:off x="6784225" y="3713884"/>
            <a:ext cx="1344296" cy="951497"/>
          </a:xfrm>
          <a:prstGeom prst="straightConnector1">
            <a:avLst/>
          </a:prstGeom>
          <a:ln w="19050">
            <a:solidFill>
              <a:schemeClr val="accent6">
                <a:lumMod val="50000"/>
              </a:scheme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28" name="Freeform 74">
            <a:extLst>
              <a:ext uri="{FF2B5EF4-FFF2-40B4-BE49-F238E27FC236}">
                <a16:creationId xmlns:a16="http://schemas.microsoft.com/office/drawing/2014/main" id="{360EB472-ECD4-3629-A4DD-C50491CA2BDE}"/>
              </a:ext>
            </a:extLst>
          </p:cNvPr>
          <p:cNvSpPr>
            <a:spLocks/>
          </p:cNvSpPr>
          <p:nvPr/>
        </p:nvSpPr>
        <p:spPr bwMode="auto">
          <a:xfrm rot="896879">
            <a:off x="5758784" y="4919418"/>
            <a:ext cx="955941"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
        <p:nvSpPr>
          <p:cNvPr id="25" name="Rounded Rectangle 29">
            <a:extLst>
              <a:ext uri="{FF2B5EF4-FFF2-40B4-BE49-F238E27FC236}">
                <a16:creationId xmlns:a16="http://schemas.microsoft.com/office/drawing/2014/main" id="{E33CF8FD-78FC-0AE4-ED80-EC6FE36245A1}"/>
              </a:ext>
            </a:extLst>
          </p:cNvPr>
          <p:cNvSpPr/>
          <p:nvPr/>
        </p:nvSpPr>
        <p:spPr>
          <a:xfrm>
            <a:off x="6060218" y="4792556"/>
            <a:ext cx="971425" cy="279924"/>
          </a:xfrm>
          <a:prstGeom prst="rect">
            <a:avLst/>
          </a:prstGeom>
          <a:solidFill>
            <a:schemeClr val="accent6">
              <a:lumMod val="40000"/>
              <a:lumOff val="60000"/>
            </a:schemeClr>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933" dirty="0">
                <a:solidFill>
                  <a:schemeClr val="tx1"/>
                </a:solidFill>
                <a:latin typeface="+mj-lt"/>
              </a:rPr>
              <a:t>Pancreatic insulin secretion</a:t>
            </a:r>
            <a:endParaRPr kumimoji="0" lang="en-US" sz="933" b="0" i="0" u="none" strike="noStrike" kern="1200" cap="none" spc="0" normalizeH="0" baseline="0" noProof="0" dirty="0">
              <a:ln>
                <a:noFill/>
              </a:ln>
              <a:solidFill>
                <a:schemeClr val="tx1"/>
              </a:solidFill>
              <a:effectLst/>
              <a:uLnTx/>
              <a:uFillTx/>
              <a:latin typeface="+mj-lt"/>
              <a:ea typeface="+mn-ea"/>
              <a:cs typeface="+mn-cs"/>
            </a:endParaRPr>
          </a:p>
        </p:txBody>
      </p:sp>
      <p:sp>
        <p:nvSpPr>
          <p:cNvPr id="20" name="Rounded Rectangle 29">
            <a:extLst>
              <a:ext uri="{FF2B5EF4-FFF2-40B4-BE49-F238E27FC236}">
                <a16:creationId xmlns:a16="http://schemas.microsoft.com/office/drawing/2014/main" id="{1FE0AF2F-A6DC-BAC2-B2FB-CCEF906851FB}"/>
              </a:ext>
            </a:extLst>
          </p:cNvPr>
          <p:cNvSpPr/>
          <p:nvPr/>
        </p:nvSpPr>
        <p:spPr>
          <a:xfrm>
            <a:off x="6060218" y="5113417"/>
            <a:ext cx="971424" cy="190181"/>
          </a:xfrm>
          <a:prstGeom prst="rect">
            <a:avLst/>
          </a:prstGeom>
          <a:solidFill>
            <a:schemeClr val="accent6">
              <a:lumMod val="40000"/>
              <a:lumOff val="60000"/>
            </a:schemeClr>
          </a:solidFill>
          <a:ln w="95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chemeClr val="tx1"/>
                </a:solidFill>
                <a:effectLst/>
                <a:uLnTx/>
                <a:uFillTx/>
                <a:latin typeface="+mj-lt"/>
                <a:ea typeface="+mn-ea"/>
                <a:cs typeface="+mn-cs"/>
              </a:rPr>
              <a:t>Pancreatic lipase</a:t>
            </a:r>
          </a:p>
        </p:txBody>
      </p:sp>
      <p:sp>
        <p:nvSpPr>
          <p:cNvPr id="29" name="Rectangle 28">
            <a:hlinkClick r:id="rId6"/>
            <a:extLst>
              <a:ext uri="{FF2B5EF4-FFF2-40B4-BE49-F238E27FC236}">
                <a16:creationId xmlns:a16="http://schemas.microsoft.com/office/drawing/2014/main" id="{10689010-3874-9771-BDA5-55472B096FF2}"/>
              </a:ext>
            </a:extLst>
          </p:cNvPr>
          <p:cNvSpPr/>
          <p:nvPr/>
        </p:nvSpPr>
        <p:spPr>
          <a:xfrm>
            <a:off x="9527620" y="6255084"/>
            <a:ext cx="2306648" cy="3483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430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38F8-ABB9-69DD-C27B-236656F861A3}"/>
              </a:ext>
            </a:extLst>
          </p:cNvPr>
          <p:cNvSpPr>
            <a:spLocks noGrp="1"/>
          </p:cNvSpPr>
          <p:nvPr>
            <p:ph type="title"/>
          </p:nvPr>
        </p:nvSpPr>
        <p:spPr/>
        <p:txBody>
          <a:bodyPr/>
          <a:lstStyle/>
          <a:p>
            <a:r>
              <a:rPr lang="en-US" dirty="0" err="1"/>
              <a:t>Tirzepatide</a:t>
            </a:r>
            <a:r>
              <a:rPr lang="en-US" dirty="0"/>
              <a:t>: mechanism of action</a:t>
            </a:r>
          </a:p>
        </p:txBody>
      </p:sp>
      <p:pic>
        <p:nvPicPr>
          <p:cNvPr id="4" name="Picture 3" descr="A picture containing text&#10;&#10;Description automatically generated">
            <a:extLst>
              <a:ext uri="{FF2B5EF4-FFF2-40B4-BE49-F238E27FC236}">
                <a16:creationId xmlns:a16="http://schemas.microsoft.com/office/drawing/2014/main" id="{C1268F3A-0FED-3D89-C7FA-BDEC5C655D08}"/>
              </a:ext>
            </a:extLst>
          </p:cNvPr>
          <p:cNvPicPr>
            <a:picLocks noChangeAspect="1"/>
          </p:cNvPicPr>
          <p:nvPr/>
        </p:nvPicPr>
        <p:blipFill rotWithShape="1">
          <a:blip r:embed="rId3">
            <a:extLst>
              <a:ext uri="{28A0092B-C50C-407E-A947-70E740481C1C}">
                <a14:useLocalDpi xmlns:a14="http://schemas.microsoft.com/office/drawing/2010/main" val="0"/>
              </a:ext>
            </a:extLst>
          </a:blip>
          <a:srcRect b="15681"/>
          <a:stretch/>
        </p:blipFill>
        <p:spPr>
          <a:xfrm>
            <a:off x="4467703" y="858229"/>
            <a:ext cx="3256594" cy="5729727"/>
          </a:xfrm>
          <a:prstGeom prst="rect">
            <a:avLst/>
          </a:prstGeom>
        </p:spPr>
      </p:pic>
      <p:sp>
        <p:nvSpPr>
          <p:cNvPr id="5" name="Rectangle 4">
            <a:extLst>
              <a:ext uri="{FF2B5EF4-FFF2-40B4-BE49-F238E27FC236}">
                <a16:creationId xmlns:a16="http://schemas.microsoft.com/office/drawing/2014/main" id="{50733346-E14B-26A6-702F-44FE029C06BF}"/>
              </a:ext>
            </a:extLst>
          </p:cNvPr>
          <p:cNvSpPr/>
          <p:nvPr/>
        </p:nvSpPr>
        <p:spPr>
          <a:xfrm>
            <a:off x="4165600" y="5602151"/>
            <a:ext cx="3860800" cy="1255849"/>
          </a:xfrm>
          <a:prstGeom prst="rect">
            <a:avLst/>
          </a:prstGeom>
          <a:gradFill>
            <a:gsLst>
              <a:gs pos="0">
                <a:schemeClr val="bg1">
                  <a:alpha val="0"/>
                </a:schemeClr>
              </a:gs>
              <a:gs pos="1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3" name="TextBox 12">
            <a:extLst>
              <a:ext uri="{FF2B5EF4-FFF2-40B4-BE49-F238E27FC236}">
                <a16:creationId xmlns:a16="http://schemas.microsoft.com/office/drawing/2014/main" id="{1CBADB87-09AE-1571-B4D7-9D50BBCB6727}"/>
              </a:ext>
            </a:extLst>
          </p:cNvPr>
          <p:cNvSpPr txBox="1"/>
          <p:nvPr/>
        </p:nvSpPr>
        <p:spPr>
          <a:xfrm>
            <a:off x="7836999" y="4872262"/>
            <a:ext cx="3255264" cy="1015663"/>
          </a:xfrm>
          <a:prstGeom prst="rect">
            <a:avLst/>
          </a:prstGeom>
          <a:solidFill>
            <a:schemeClr val="accent5">
              <a:lumMod val="20000"/>
              <a:lumOff val="80000"/>
            </a:schemeClr>
          </a:solidFill>
        </p:spPr>
        <p:txBody>
          <a:bodyPr wrap="square" rtlCol="0">
            <a:spAutoFit/>
          </a:bodyPr>
          <a:lstStyle/>
          <a:p>
            <a:r>
              <a:rPr lang="en-US" sz="1200" b="1" dirty="0"/>
              <a:t>GIP:</a:t>
            </a:r>
            <a:endParaRPr lang="en-US" sz="1200" dirty="0"/>
          </a:p>
          <a:p>
            <a:pPr marL="171450" indent="-171450">
              <a:buFont typeface="Arial" panose="020B0604020202020204" pitchFamily="34" charset="0"/>
              <a:buChar char="•"/>
            </a:pPr>
            <a:r>
              <a:rPr lang="en-US" sz="1200" dirty="0"/>
              <a:t>Increases triglyceride storage</a:t>
            </a:r>
            <a:r>
              <a:rPr lang="en-US" sz="1200" baseline="30000" dirty="0"/>
              <a:t>1–3 </a:t>
            </a:r>
            <a:r>
              <a:rPr lang="en-US" sz="1200" dirty="0"/>
              <a:t>and insulin sensitivity</a:t>
            </a:r>
            <a:r>
              <a:rPr lang="en-US" sz="1200" baseline="30000" dirty="0"/>
              <a:t>5</a:t>
            </a:r>
          </a:p>
          <a:p>
            <a:pPr marL="171450" indent="-171450">
              <a:buFont typeface="Arial" panose="020B0604020202020204" pitchFamily="34" charset="0"/>
              <a:buChar char="•"/>
            </a:pPr>
            <a:r>
              <a:rPr lang="en-US" sz="1200" dirty="0"/>
              <a:t>Increases free fatty acid and glucose clearance from the blood</a:t>
            </a:r>
            <a:r>
              <a:rPr lang="en-US" sz="1200" baseline="30000" dirty="0"/>
              <a:t>1,3</a:t>
            </a:r>
          </a:p>
        </p:txBody>
      </p:sp>
      <p:sp>
        <p:nvSpPr>
          <p:cNvPr id="16" name="TextBox 15">
            <a:extLst>
              <a:ext uri="{FF2B5EF4-FFF2-40B4-BE49-F238E27FC236}">
                <a16:creationId xmlns:a16="http://schemas.microsoft.com/office/drawing/2014/main" id="{F6E7896E-09B6-F6C0-C53E-48088F54D549}"/>
              </a:ext>
            </a:extLst>
          </p:cNvPr>
          <p:cNvSpPr txBox="1"/>
          <p:nvPr/>
        </p:nvSpPr>
        <p:spPr>
          <a:xfrm>
            <a:off x="7837000" y="3822471"/>
            <a:ext cx="3255264" cy="830997"/>
          </a:xfrm>
          <a:prstGeom prst="rect">
            <a:avLst/>
          </a:prstGeom>
          <a:solidFill>
            <a:schemeClr val="accent5">
              <a:lumMod val="20000"/>
              <a:lumOff val="80000"/>
            </a:schemeClr>
          </a:solidFill>
        </p:spPr>
        <p:txBody>
          <a:bodyPr wrap="square" rtlCol="0">
            <a:spAutoFit/>
          </a:bodyPr>
          <a:lstStyle/>
          <a:p>
            <a:r>
              <a:rPr lang="en-US" sz="1200" b="1" dirty="0"/>
              <a:t>GIP</a:t>
            </a:r>
            <a:r>
              <a:rPr lang="en-US" sz="1200" dirty="0"/>
              <a:t> and </a:t>
            </a:r>
            <a:r>
              <a:rPr lang="en-US" sz="1200" b="1" dirty="0">
                <a:solidFill>
                  <a:srgbClr val="00B0F0"/>
                </a:solidFill>
              </a:rPr>
              <a:t>GLP-1:</a:t>
            </a:r>
          </a:p>
          <a:p>
            <a:pPr marL="171450" indent="-171450">
              <a:buFont typeface="Arial" panose="020B0604020202020204" pitchFamily="34" charset="0"/>
              <a:buChar char="•"/>
            </a:pPr>
            <a:r>
              <a:rPr lang="en-US" sz="1200" dirty="0"/>
              <a:t>Stimulate insulin release from pancreatic </a:t>
            </a:r>
            <a:r>
              <a:rPr lang="el-GR" sz="1200" dirty="0"/>
              <a:t>β</a:t>
            </a:r>
            <a:r>
              <a:rPr lang="en-US" sz="1200" dirty="0"/>
              <a:t>-cells</a:t>
            </a:r>
            <a:r>
              <a:rPr lang="en-US" sz="1200" kern="1200" baseline="30000" dirty="0">
                <a:solidFill>
                  <a:schemeClr val="tx1"/>
                </a:solidFill>
                <a:ea typeface="Apis For Office" panose="020B0504010101010104" pitchFamily="34" charset="0"/>
                <a:cs typeface="Apis For Office" panose="020B0504010101010104" pitchFamily="34" charset="0"/>
              </a:rPr>
              <a:t>†</a:t>
            </a:r>
            <a:r>
              <a:rPr lang="en-US" sz="1200" baseline="30000" dirty="0"/>
              <a:t>1,2,5</a:t>
            </a:r>
          </a:p>
          <a:p>
            <a:pPr marL="171450" indent="-171450">
              <a:buFont typeface="Arial" panose="020B0604020202020204" pitchFamily="34" charset="0"/>
              <a:buChar char="•"/>
            </a:pPr>
            <a:r>
              <a:rPr lang="en-US" sz="1200" dirty="0"/>
              <a:t>Reduces hyperglycemia</a:t>
            </a:r>
            <a:r>
              <a:rPr lang="en-US" sz="1200" baseline="30000" dirty="0"/>
              <a:t>1,2,5</a:t>
            </a:r>
            <a:endParaRPr lang="en-US" sz="1200" dirty="0"/>
          </a:p>
        </p:txBody>
      </p:sp>
      <p:sp>
        <p:nvSpPr>
          <p:cNvPr id="21" name="TextBox 20">
            <a:extLst>
              <a:ext uri="{FF2B5EF4-FFF2-40B4-BE49-F238E27FC236}">
                <a16:creationId xmlns:a16="http://schemas.microsoft.com/office/drawing/2014/main" id="{3FA0D295-EBE9-61B6-414D-06236AFAACBD}"/>
              </a:ext>
            </a:extLst>
          </p:cNvPr>
          <p:cNvSpPr txBox="1"/>
          <p:nvPr/>
        </p:nvSpPr>
        <p:spPr>
          <a:xfrm>
            <a:off x="7837000" y="2957345"/>
            <a:ext cx="3255264" cy="646331"/>
          </a:xfrm>
          <a:prstGeom prst="rect">
            <a:avLst/>
          </a:prstGeom>
          <a:solidFill>
            <a:schemeClr val="accent5">
              <a:lumMod val="20000"/>
              <a:lumOff val="80000"/>
            </a:schemeClr>
          </a:solidFill>
        </p:spPr>
        <p:txBody>
          <a:bodyPr wrap="square" rtlCol="0">
            <a:spAutoFit/>
          </a:bodyPr>
          <a:lstStyle/>
          <a:p>
            <a:r>
              <a:rPr lang="en-US" sz="1200" b="1" dirty="0"/>
              <a:t>GIP:</a:t>
            </a:r>
            <a:r>
              <a:rPr lang="en-US" sz="1200" dirty="0"/>
              <a:t> </a:t>
            </a:r>
          </a:p>
          <a:p>
            <a:pPr marL="171450" indent="-171450">
              <a:buFont typeface="Arial" panose="020B0604020202020204" pitchFamily="34" charset="0"/>
              <a:buChar char="•"/>
            </a:pPr>
            <a:r>
              <a:rPr lang="en-US" sz="1200" dirty="0"/>
              <a:t>Slows gastric emptying</a:t>
            </a:r>
            <a:r>
              <a:rPr lang="en-US" sz="1200" baseline="30000" dirty="0"/>
              <a:t>5</a:t>
            </a:r>
          </a:p>
          <a:p>
            <a:pPr marL="171450" indent="-171450">
              <a:buFont typeface="Arial" panose="020B0604020202020204" pitchFamily="34" charset="0"/>
              <a:buChar char="•"/>
            </a:pPr>
            <a:r>
              <a:rPr lang="en-US" sz="1200" dirty="0"/>
              <a:t>Reduces post-meal glycemic incements</a:t>
            </a:r>
            <a:r>
              <a:rPr lang="en-US" sz="1200" baseline="30000" dirty="0"/>
              <a:t>3,5</a:t>
            </a:r>
          </a:p>
        </p:txBody>
      </p:sp>
      <p:sp>
        <p:nvSpPr>
          <p:cNvPr id="69" name="TextBox 68">
            <a:extLst>
              <a:ext uri="{FF2B5EF4-FFF2-40B4-BE49-F238E27FC236}">
                <a16:creationId xmlns:a16="http://schemas.microsoft.com/office/drawing/2014/main" id="{B2AE2C4F-D200-6FE5-3AFF-E2ECAC5FEE13}"/>
              </a:ext>
            </a:extLst>
          </p:cNvPr>
          <p:cNvSpPr txBox="1"/>
          <p:nvPr/>
        </p:nvSpPr>
        <p:spPr>
          <a:xfrm>
            <a:off x="7837000" y="1168890"/>
            <a:ext cx="3255264" cy="1569660"/>
          </a:xfrm>
          <a:prstGeom prst="rect">
            <a:avLst/>
          </a:prstGeom>
          <a:solidFill>
            <a:schemeClr val="accent5">
              <a:lumMod val="20000"/>
              <a:lumOff val="80000"/>
            </a:schemeClr>
          </a:solidFill>
        </p:spPr>
        <p:txBody>
          <a:bodyPr wrap="square" rtlCol="0">
            <a:spAutoFit/>
          </a:bodyPr>
          <a:lstStyle/>
          <a:p>
            <a:r>
              <a:rPr lang="en-US" sz="1200" b="1" dirty="0">
                <a:solidFill>
                  <a:srgbClr val="00B0F0"/>
                </a:solidFill>
              </a:rPr>
              <a:t>GLP-1:</a:t>
            </a:r>
          </a:p>
          <a:p>
            <a:pPr marL="171450" indent="-171450">
              <a:buFont typeface="Arial" panose="020B0604020202020204" pitchFamily="34" charset="0"/>
              <a:buChar char="•"/>
            </a:pPr>
            <a:r>
              <a:rPr lang="en-US" sz="1200" dirty="0"/>
              <a:t>Increases satiety via activation of POMC/CART neurons in the hypothalamus</a:t>
            </a:r>
            <a:r>
              <a:rPr lang="en-US" sz="1200" baseline="30000" dirty="0"/>
              <a:t>3</a:t>
            </a:r>
          </a:p>
          <a:p>
            <a:pPr marL="171450" indent="-171450">
              <a:buFont typeface="Arial" panose="020B0604020202020204" pitchFamily="34" charset="0"/>
              <a:buChar char="•"/>
            </a:pPr>
            <a:r>
              <a:rPr lang="en-US" sz="1200" dirty="0"/>
              <a:t>Decreases hunger via inhibition of NPY/</a:t>
            </a:r>
            <a:r>
              <a:rPr lang="en-US" sz="1200" dirty="0" err="1"/>
              <a:t>AgRP</a:t>
            </a:r>
            <a:r>
              <a:rPr lang="en-US" sz="1200" dirty="0"/>
              <a:t> neurons in the hypothalamus</a:t>
            </a:r>
            <a:r>
              <a:rPr lang="en-US" sz="1200" baseline="30000" dirty="0"/>
              <a:t>3</a:t>
            </a:r>
          </a:p>
          <a:p>
            <a:r>
              <a:rPr lang="en-US" sz="1200" b="1" dirty="0"/>
              <a:t>GIP</a:t>
            </a:r>
            <a:r>
              <a:rPr lang="en-US" sz="1200" dirty="0"/>
              <a:t> and </a:t>
            </a:r>
            <a:r>
              <a:rPr lang="en-US" sz="1200" b="1" dirty="0">
                <a:solidFill>
                  <a:srgbClr val="00B0F0"/>
                </a:solidFill>
              </a:rPr>
              <a:t>GLP-1:</a:t>
            </a:r>
          </a:p>
          <a:p>
            <a:pPr marL="171450" indent="-171450">
              <a:buFont typeface="Arial" panose="020B0604020202020204" pitchFamily="34" charset="0"/>
              <a:buChar char="•"/>
            </a:pPr>
            <a:r>
              <a:rPr lang="en-US" sz="1200" dirty="0"/>
              <a:t>Decrease appetite</a:t>
            </a:r>
            <a:r>
              <a:rPr lang="en-US" sz="1200" baseline="30000" dirty="0"/>
              <a:t>3</a:t>
            </a:r>
          </a:p>
        </p:txBody>
      </p:sp>
      <p:sp>
        <p:nvSpPr>
          <p:cNvPr id="72" name="TextBox 71">
            <a:extLst>
              <a:ext uri="{FF2B5EF4-FFF2-40B4-BE49-F238E27FC236}">
                <a16:creationId xmlns:a16="http://schemas.microsoft.com/office/drawing/2014/main" id="{7E753D16-70E2-C936-250C-0443FD58B868}"/>
              </a:ext>
            </a:extLst>
          </p:cNvPr>
          <p:cNvSpPr txBox="1"/>
          <p:nvPr/>
        </p:nvSpPr>
        <p:spPr>
          <a:xfrm>
            <a:off x="647700" y="1629228"/>
            <a:ext cx="3498951" cy="2194527"/>
          </a:xfrm>
          <a:prstGeom prst="rect">
            <a:avLst/>
          </a:prstGeom>
          <a:gradFill flip="none" rotWithShape="1">
            <a:gsLst>
              <a:gs pos="0">
                <a:schemeClr val="bg1">
                  <a:lumMod val="85000"/>
                </a:schemeClr>
              </a:gs>
              <a:gs pos="17000">
                <a:schemeClr val="bg1">
                  <a:lumMod val="95000"/>
                  <a:shade val="67500"/>
                  <a:satMod val="115000"/>
                </a:schemeClr>
              </a:gs>
              <a:gs pos="100000">
                <a:schemeClr val="bg1">
                  <a:lumMod val="95000"/>
                  <a:shade val="100000"/>
                  <a:satMod val="115000"/>
                </a:schemeClr>
              </a:gs>
            </a:gsLst>
            <a:lin ang="10800000" scaled="1"/>
            <a:tileRect/>
          </a:gradFill>
          <a:ln>
            <a:solidFill>
              <a:schemeClr val="bg1">
                <a:lumMod val="95000"/>
              </a:schemeClr>
            </a:solidFill>
          </a:ln>
          <a:effectLst/>
        </p:spPr>
        <p:txBody>
          <a:bodyPr wrap="square" lIns="396000" bIns="46800" anchor="ctr">
            <a:noAutofit/>
          </a:bodyPr>
          <a:lstStyle>
            <a:defPPr>
              <a:defRPr lang="en-US"/>
            </a:defPPr>
            <a:lvl1pPr indent="0">
              <a:buFont typeface="Arial" panose="020B0604020202020204" pitchFamily="34" charset="0"/>
              <a:buNone/>
              <a:defRPr sz="2000">
                <a:latin typeface="+mj-lt"/>
              </a:defRPr>
            </a:lvl1pPr>
          </a:lstStyle>
          <a:p>
            <a:r>
              <a:rPr lang="en-US" altLang="en-US" sz="2000" dirty="0" err="1">
                <a:latin typeface="+mj-lt"/>
              </a:rPr>
              <a:t>Tirzepatide</a:t>
            </a:r>
            <a:r>
              <a:rPr lang="en-US" altLang="en-US" sz="2000" dirty="0">
                <a:latin typeface="+mj-lt"/>
              </a:rPr>
              <a:t> is a dual GIP/GLP-1 receptor </a:t>
            </a:r>
            <a:br>
              <a:rPr lang="en-US" altLang="en-US" sz="2000" dirty="0">
                <a:latin typeface="+mj-lt"/>
              </a:rPr>
            </a:br>
            <a:r>
              <a:rPr lang="en-US" altLang="en-US" sz="2000" dirty="0">
                <a:latin typeface="+mj-lt"/>
              </a:rPr>
              <a:t>co-agonist that acts on incretin receptors GIP and GLP-1</a:t>
            </a:r>
            <a:r>
              <a:rPr lang="en-US" altLang="en-US" sz="2000" baseline="30000" dirty="0">
                <a:latin typeface="+mj-lt"/>
              </a:rPr>
              <a:t>*1–3</a:t>
            </a:r>
            <a:endParaRPr lang="en-US" altLang="en-US" sz="2000" dirty="0">
              <a:latin typeface="+mj-lt"/>
            </a:endParaRPr>
          </a:p>
        </p:txBody>
      </p:sp>
      <p:sp>
        <p:nvSpPr>
          <p:cNvPr id="79" name="TextBox 78">
            <a:extLst>
              <a:ext uri="{FF2B5EF4-FFF2-40B4-BE49-F238E27FC236}">
                <a16:creationId xmlns:a16="http://schemas.microsoft.com/office/drawing/2014/main" id="{FE814712-0689-86FA-6928-6CEEED12B7EB}"/>
              </a:ext>
            </a:extLst>
          </p:cNvPr>
          <p:cNvSpPr txBox="1"/>
          <p:nvPr/>
        </p:nvSpPr>
        <p:spPr>
          <a:xfrm>
            <a:off x="201871" y="5996861"/>
            <a:ext cx="10652011" cy="861774"/>
          </a:xfrm>
          <a:prstGeom prst="rect">
            <a:avLst/>
          </a:prstGeom>
          <a:noFill/>
        </p:spPr>
        <p:txBody>
          <a:bodyPr wrap="square" anchor="b">
            <a:spAutoFit/>
          </a:bodyPr>
          <a:lstStyle/>
          <a:p>
            <a:pPr marL="0" indent="0">
              <a:buNone/>
            </a:pPr>
            <a:r>
              <a:rPr lang="en-US" sz="1000" dirty="0"/>
              <a:t>*The GIP signaling axis has been proven to be an effective co-target when combined with GLP-1 for the enhancement of weight loss and improvement of glycemic control; </a:t>
            </a:r>
            <a:br>
              <a:rPr lang="en-US" sz="1000" dirty="0"/>
            </a:br>
            <a:r>
              <a:rPr lang="en-US" sz="1000" dirty="0"/>
              <a:t>†GIP is considered the dominant insulinotropic hormone when compared to GLP-1 with a greater physiological role in post-meal insulin secretion.</a:t>
            </a:r>
            <a:br>
              <a:rPr lang="en-US" sz="1000" dirty="0"/>
            </a:br>
            <a:r>
              <a:rPr lang="en-US" sz="1000" dirty="0"/>
              <a:t>GIP, glucose-dependent insulinotropic polypeptide; GLP, glucagon-like peptide</a:t>
            </a:r>
            <a:r>
              <a:rPr lang="en-CA" sz="1000" dirty="0"/>
              <a:t>.</a:t>
            </a:r>
            <a:br>
              <a:rPr lang="en-US" sz="1000" dirty="0"/>
            </a:br>
            <a:r>
              <a:rPr lang="en-US" sz="1000" dirty="0"/>
              <a:t>1. Willard FS et al. JCI Insight. 2020;5:e140532; 2. </a:t>
            </a:r>
            <a:r>
              <a:rPr lang="en-US" sz="1000" dirty="0" err="1"/>
              <a:t>Nauck</a:t>
            </a:r>
            <a:r>
              <a:rPr lang="en-US" sz="1000" dirty="0"/>
              <a:t> MA and </a:t>
            </a:r>
            <a:r>
              <a:rPr lang="en-US" sz="1000" dirty="0" err="1"/>
              <a:t>D’Alessio</a:t>
            </a:r>
            <a:r>
              <a:rPr lang="en-US" sz="1000" dirty="0"/>
              <a:t> DA. Cardiovasc </a:t>
            </a:r>
            <a:r>
              <a:rPr lang="en-US" sz="1000" dirty="0" err="1"/>
              <a:t>Diabetol</a:t>
            </a:r>
            <a:r>
              <a:rPr lang="en-US" sz="1000" dirty="0"/>
              <a:t>. 2022;21:169; </a:t>
            </a:r>
            <a:br>
              <a:rPr lang="en-US" sz="1000" dirty="0"/>
            </a:br>
            <a:r>
              <a:rPr lang="en-US" sz="1000" dirty="0"/>
              <a:t>3. </a:t>
            </a:r>
            <a:r>
              <a:rPr lang="en-US" sz="1000" dirty="0" err="1"/>
              <a:t>Nauck</a:t>
            </a:r>
            <a:r>
              <a:rPr lang="en-US" sz="1000" dirty="0"/>
              <a:t> MA et al. Diabetes </a:t>
            </a:r>
            <a:r>
              <a:rPr lang="en-US" sz="1000" dirty="0" err="1"/>
              <a:t>Obes</a:t>
            </a:r>
            <a:r>
              <a:rPr lang="en-US" sz="1000" dirty="0"/>
              <a:t> </a:t>
            </a:r>
            <a:r>
              <a:rPr lang="en-US" sz="1000" dirty="0" err="1"/>
              <a:t>Metab</a:t>
            </a:r>
            <a:r>
              <a:rPr lang="en-US" sz="1000" dirty="0"/>
              <a:t>. 2021;23(Suppl. 3):5–29; 5. </a:t>
            </a:r>
            <a:r>
              <a:rPr lang="en-US" sz="1000" dirty="0" err="1"/>
              <a:t>Samms</a:t>
            </a:r>
            <a:r>
              <a:rPr lang="en-US" sz="1000" dirty="0"/>
              <a:t> RJ et al. Trends Endocrinol </a:t>
            </a:r>
            <a:r>
              <a:rPr lang="en-US" sz="1000" dirty="0" err="1"/>
              <a:t>Metab</a:t>
            </a:r>
            <a:r>
              <a:rPr lang="en-US" sz="1000" dirty="0"/>
              <a:t>. 2020;31:410–421.</a:t>
            </a:r>
          </a:p>
        </p:txBody>
      </p:sp>
      <p:cxnSp>
        <p:nvCxnSpPr>
          <p:cNvPr id="81" name="Straight Arrow Connector 80">
            <a:extLst>
              <a:ext uri="{FF2B5EF4-FFF2-40B4-BE49-F238E27FC236}">
                <a16:creationId xmlns:a16="http://schemas.microsoft.com/office/drawing/2014/main" id="{11BD4560-ED1B-AA86-877C-1806755820B4}"/>
              </a:ext>
            </a:extLst>
          </p:cNvPr>
          <p:cNvCxnSpPr>
            <a:cxnSpLocks/>
            <a:stCxn id="69" idx="1"/>
          </p:cNvCxnSpPr>
          <p:nvPr/>
        </p:nvCxnSpPr>
        <p:spPr>
          <a:xfrm flipH="1" flipV="1">
            <a:off x="6096000" y="1339271"/>
            <a:ext cx="1741000" cy="6144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5666FDF-146C-A340-15FF-3511D9D91420}"/>
              </a:ext>
            </a:extLst>
          </p:cNvPr>
          <p:cNvCxnSpPr>
            <a:cxnSpLocks/>
            <a:stCxn id="21" idx="1"/>
          </p:cNvCxnSpPr>
          <p:nvPr/>
        </p:nvCxnSpPr>
        <p:spPr>
          <a:xfrm flipH="1">
            <a:off x="6627308" y="3280511"/>
            <a:ext cx="1209692" cy="1413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CE96BD2-9D82-A040-9ABE-0791A19303E9}"/>
              </a:ext>
            </a:extLst>
          </p:cNvPr>
          <p:cNvCxnSpPr>
            <a:cxnSpLocks/>
            <a:stCxn id="16" idx="1"/>
            <a:endCxn id="3" idx="15"/>
          </p:cNvCxnSpPr>
          <p:nvPr/>
        </p:nvCxnSpPr>
        <p:spPr>
          <a:xfrm flipH="1">
            <a:off x="6735153" y="4237970"/>
            <a:ext cx="1101847" cy="8496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7F57F684-CE87-689D-FDF4-7D5D34D6C611}"/>
              </a:ext>
            </a:extLst>
          </p:cNvPr>
          <p:cNvGrpSpPr/>
          <p:nvPr/>
        </p:nvGrpSpPr>
        <p:grpSpPr>
          <a:xfrm>
            <a:off x="6406409" y="5295215"/>
            <a:ext cx="464019" cy="452909"/>
            <a:chOff x="-1071088" y="2712179"/>
            <a:chExt cx="783002" cy="764255"/>
          </a:xfrm>
        </p:grpSpPr>
        <p:sp>
          <p:nvSpPr>
            <p:cNvPr id="109" name="Freeform 30">
              <a:extLst>
                <a:ext uri="{FF2B5EF4-FFF2-40B4-BE49-F238E27FC236}">
                  <a16:creationId xmlns:a16="http://schemas.microsoft.com/office/drawing/2014/main" id="{CEDB4F92-3FA5-8A89-5762-D737CDB7E95B}"/>
                </a:ext>
              </a:extLst>
            </p:cNvPr>
            <p:cNvSpPr>
              <a:spLocks/>
            </p:cNvSpPr>
            <p:nvPr/>
          </p:nvSpPr>
          <p:spPr bwMode="auto">
            <a:xfrm>
              <a:off x="-639886" y="2907378"/>
              <a:ext cx="351800" cy="352902"/>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0" name="Freeform 31">
              <a:extLst>
                <a:ext uri="{FF2B5EF4-FFF2-40B4-BE49-F238E27FC236}">
                  <a16:creationId xmlns:a16="http://schemas.microsoft.com/office/drawing/2014/main" id="{E906A36F-215E-BE1D-7933-1DDFE3CC90E7}"/>
                </a:ext>
              </a:extLst>
            </p:cNvPr>
            <p:cNvSpPr>
              <a:spLocks/>
            </p:cNvSpPr>
            <p:nvPr/>
          </p:nvSpPr>
          <p:spPr bwMode="auto">
            <a:xfrm>
              <a:off x="-358666" y="3065081"/>
              <a:ext cx="26467" cy="66170"/>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1" name="Freeform 32">
              <a:extLst>
                <a:ext uri="{FF2B5EF4-FFF2-40B4-BE49-F238E27FC236}">
                  <a16:creationId xmlns:a16="http://schemas.microsoft.com/office/drawing/2014/main" id="{B034D2C7-7AAD-053C-6726-E6FEB47110B8}"/>
                </a:ext>
              </a:extLst>
            </p:cNvPr>
            <p:cNvSpPr>
              <a:spLocks/>
            </p:cNvSpPr>
            <p:nvPr/>
          </p:nvSpPr>
          <p:spPr bwMode="auto">
            <a:xfrm>
              <a:off x="-803103" y="3110297"/>
              <a:ext cx="368342" cy="366137"/>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2" name="Freeform 33">
              <a:extLst>
                <a:ext uri="{FF2B5EF4-FFF2-40B4-BE49-F238E27FC236}">
                  <a16:creationId xmlns:a16="http://schemas.microsoft.com/office/drawing/2014/main" id="{8E3019A5-A903-C39F-7CE3-8F5418DCECC4}"/>
                </a:ext>
              </a:extLst>
            </p:cNvPr>
            <p:cNvSpPr>
              <a:spLocks/>
            </p:cNvSpPr>
            <p:nvPr/>
          </p:nvSpPr>
          <p:spPr bwMode="auto">
            <a:xfrm>
              <a:off x="-563791" y="3357329"/>
              <a:ext cx="55141" cy="50730"/>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3" name="Freeform 34">
              <a:extLst>
                <a:ext uri="{FF2B5EF4-FFF2-40B4-BE49-F238E27FC236}">
                  <a16:creationId xmlns:a16="http://schemas.microsoft.com/office/drawing/2014/main" id="{BEE8068E-4A49-9BAC-50BD-3E39FEBCF7F4}"/>
                </a:ext>
              </a:extLst>
            </p:cNvPr>
            <p:cNvSpPr>
              <a:spLocks/>
            </p:cNvSpPr>
            <p:nvPr/>
          </p:nvSpPr>
          <p:spPr bwMode="auto">
            <a:xfrm>
              <a:off x="-831776" y="2712179"/>
              <a:ext cx="372753" cy="377165"/>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4" name="Freeform 35">
              <a:extLst>
                <a:ext uri="{FF2B5EF4-FFF2-40B4-BE49-F238E27FC236}">
                  <a16:creationId xmlns:a16="http://schemas.microsoft.com/office/drawing/2014/main" id="{5BD8FC0C-E707-DDD2-CF4A-0A4B5DFF206B}"/>
                </a:ext>
              </a:extLst>
            </p:cNvPr>
            <p:cNvSpPr>
              <a:spLocks/>
            </p:cNvSpPr>
            <p:nvPr/>
          </p:nvSpPr>
          <p:spPr bwMode="auto">
            <a:xfrm>
              <a:off x="-552762" y="2818050"/>
              <a:ext cx="36394" cy="62861"/>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5" name="Freeform 36">
              <a:extLst>
                <a:ext uri="{FF2B5EF4-FFF2-40B4-BE49-F238E27FC236}">
                  <a16:creationId xmlns:a16="http://schemas.microsoft.com/office/drawing/2014/main" id="{E8E71FC1-CA79-06F5-122A-FFE9D4E6E68B}"/>
                </a:ext>
              </a:extLst>
            </p:cNvPr>
            <p:cNvSpPr>
              <a:spLocks/>
            </p:cNvSpPr>
            <p:nvPr/>
          </p:nvSpPr>
          <p:spPr bwMode="auto">
            <a:xfrm>
              <a:off x="-1071088" y="2797096"/>
              <a:ext cx="372753" cy="373856"/>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6" name="Freeform 37">
              <a:extLst>
                <a:ext uri="{FF2B5EF4-FFF2-40B4-BE49-F238E27FC236}">
                  <a16:creationId xmlns:a16="http://schemas.microsoft.com/office/drawing/2014/main" id="{5B416BC6-4EFB-811F-A45F-3DA01683D0DD}"/>
                </a:ext>
              </a:extLst>
            </p:cNvPr>
            <p:cNvSpPr>
              <a:spLocks/>
            </p:cNvSpPr>
            <p:nvPr/>
          </p:nvSpPr>
          <p:spPr bwMode="auto">
            <a:xfrm>
              <a:off x="-981760" y="3059568"/>
              <a:ext cx="57346" cy="47422"/>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7" name="Freeform 38">
              <a:extLst>
                <a:ext uri="{FF2B5EF4-FFF2-40B4-BE49-F238E27FC236}">
                  <a16:creationId xmlns:a16="http://schemas.microsoft.com/office/drawing/2014/main" id="{D056EDF3-80D2-91B0-D257-70EB1FB144EC}"/>
                </a:ext>
              </a:extLst>
            </p:cNvPr>
            <p:cNvSpPr>
              <a:spLocks/>
            </p:cNvSpPr>
            <p:nvPr/>
          </p:nvSpPr>
          <p:spPr bwMode="auto">
            <a:xfrm>
              <a:off x="-803103" y="2880911"/>
              <a:ext cx="368342" cy="368342"/>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8" name="Freeform 39">
              <a:extLst>
                <a:ext uri="{FF2B5EF4-FFF2-40B4-BE49-F238E27FC236}">
                  <a16:creationId xmlns:a16="http://schemas.microsoft.com/office/drawing/2014/main" id="{7A2CBD50-5443-5731-E3B2-5E3E68E9DB4D}"/>
                </a:ext>
              </a:extLst>
            </p:cNvPr>
            <p:cNvSpPr>
              <a:spLocks/>
            </p:cNvSpPr>
            <p:nvPr/>
          </p:nvSpPr>
          <p:spPr bwMode="auto">
            <a:xfrm>
              <a:off x="-563791" y="3127942"/>
              <a:ext cx="55141" cy="50730"/>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19" name="Freeform 40">
              <a:extLst>
                <a:ext uri="{FF2B5EF4-FFF2-40B4-BE49-F238E27FC236}">
                  <a16:creationId xmlns:a16="http://schemas.microsoft.com/office/drawing/2014/main" id="{1AEBD453-C87D-E11C-865C-20D10AA6E4E6}"/>
                </a:ext>
              </a:extLst>
            </p:cNvPr>
            <p:cNvSpPr>
              <a:spLocks/>
            </p:cNvSpPr>
            <p:nvPr/>
          </p:nvSpPr>
          <p:spPr bwMode="auto">
            <a:xfrm>
              <a:off x="-1002714" y="3091550"/>
              <a:ext cx="357313" cy="358417"/>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accent4">
                <a:lumMod val="20000"/>
                <a:lumOff val="80000"/>
              </a:schemeClr>
            </a:solidFill>
            <a:ln w="6350" cap="flat">
              <a:solidFill>
                <a:srgbClr val="FFC000"/>
              </a:solidFill>
              <a:prstDash val="solid"/>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sp>
          <p:nvSpPr>
            <p:cNvPr id="120" name="Freeform 41">
              <a:extLst>
                <a:ext uri="{FF2B5EF4-FFF2-40B4-BE49-F238E27FC236}">
                  <a16:creationId xmlns:a16="http://schemas.microsoft.com/office/drawing/2014/main" id="{8B81093D-F64C-5BC5-CAD4-207C4C7760AD}"/>
                </a:ext>
              </a:extLst>
            </p:cNvPr>
            <p:cNvSpPr>
              <a:spLocks/>
            </p:cNvSpPr>
            <p:nvPr/>
          </p:nvSpPr>
          <p:spPr bwMode="auto">
            <a:xfrm>
              <a:off x="-955292" y="3262486"/>
              <a:ext cx="28673" cy="66170"/>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accent4">
                <a:lumMod val="20000"/>
                <a:lumOff val="80000"/>
              </a:schemeClr>
            </a:solidFill>
            <a:ln w="9525">
              <a:solidFill>
                <a:srgbClr val="FFC000"/>
              </a:solid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965"/>
                </a:solidFill>
                <a:effectLst/>
                <a:uLnTx/>
                <a:uFillTx/>
                <a:ea typeface="+mn-ea"/>
                <a:cs typeface="+mn-cs"/>
              </a:endParaRPr>
            </a:p>
          </p:txBody>
        </p:sp>
      </p:grpSp>
      <p:cxnSp>
        <p:nvCxnSpPr>
          <p:cNvPr id="123" name="Straight Arrow Connector 122">
            <a:extLst>
              <a:ext uri="{FF2B5EF4-FFF2-40B4-BE49-F238E27FC236}">
                <a16:creationId xmlns:a16="http://schemas.microsoft.com/office/drawing/2014/main" id="{9A902DAE-F812-6953-2C5D-B579D6672D22}"/>
              </a:ext>
            </a:extLst>
          </p:cNvPr>
          <p:cNvCxnSpPr>
            <a:stCxn id="13" idx="1"/>
            <a:endCxn id="109" idx="1"/>
          </p:cNvCxnSpPr>
          <p:nvPr/>
        </p:nvCxnSpPr>
        <p:spPr>
          <a:xfrm flipH="1">
            <a:off x="6862649" y="5380094"/>
            <a:ext cx="974350" cy="1494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E4C98270-3AED-E51C-EFFB-0BEADBF0129D}"/>
              </a:ext>
            </a:extLst>
          </p:cNvPr>
          <p:cNvSpPr txBox="1"/>
          <p:nvPr/>
        </p:nvSpPr>
        <p:spPr>
          <a:xfrm>
            <a:off x="647700" y="4567882"/>
            <a:ext cx="3498951" cy="1077218"/>
          </a:xfrm>
          <a:prstGeom prst="rect">
            <a:avLst/>
          </a:prstGeom>
          <a:solidFill>
            <a:schemeClr val="bg1"/>
          </a:solidFill>
          <a:ln w="12700">
            <a:solidFill>
              <a:schemeClr val="tx1"/>
            </a:solidFill>
          </a:ln>
        </p:spPr>
        <p:txBody>
          <a:bodyPr wrap="square" lIns="91440" tIns="45720" rIns="91440" bIns="45720" anchor="t">
            <a:spAutoFit/>
          </a:bodyPr>
          <a:lstStyle/>
          <a:p>
            <a:pPr algn="ctr"/>
            <a:r>
              <a:rPr lang="en-US" sz="1400" b="1" dirty="0"/>
              <a:t>GIP receptor agonists</a:t>
            </a:r>
            <a:r>
              <a:rPr lang="en-US" sz="1400" b="1" baseline="30000" dirty="0"/>
              <a:t>5</a:t>
            </a:r>
            <a:r>
              <a:rPr lang="en-US" sz="1400" b="1" dirty="0"/>
              <a:t> and </a:t>
            </a:r>
            <a:br>
              <a:rPr lang="en-US" sz="1400" b="1" dirty="0"/>
            </a:br>
            <a:r>
              <a:rPr lang="en-US" sz="1400" b="1" dirty="0">
                <a:solidFill>
                  <a:srgbClr val="00B0F0"/>
                </a:solidFill>
              </a:rPr>
              <a:t>GLP</a:t>
            </a:r>
            <a:r>
              <a:rPr lang="en-US" sz="1400" b="1" dirty="0"/>
              <a:t> receptor agonists</a:t>
            </a:r>
            <a:r>
              <a:rPr lang="en-US" sz="1400" b="1" baseline="30000" dirty="0"/>
              <a:t>3</a:t>
            </a:r>
            <a:br>
              <a:rPr lang="en-US" sz="1600" dirty="0">
                <a:effectLst/>
              </a:rPr>
            </a:br>
            <a:r>
              <a:rPr lang="en-US" sz="1200" dirty="0">
                <a:effectLst/>
              </a:rPr>
              <a:t>Mimic endogenous GIP and GLP-1 by binding to their respective receptors in the hypothalamus and the pancreas*</a:t>
            </a:r>
            <a:endParaRPr lang="en-US" sz="1600" baseline="30000" dirty="0"/>
          </a:p>
        </p:txBody>
      </p:sp>
      <p:sp>
        <p:nvSpPr>
          <p:cNvPr id="128" name="TextBox 127">
            <a:extLst>
              <a:ext uri="{FF2B5EF4-FFF2-40B4-BE49-F238E27FC236}">
                <a16:creationId xmlns:a16="http://schemas.microsoft.com/office/drawing/2014/main" id="{03390E37-EFD1-A6B6-705E-D6ECA5FDFEAD}"/>
              </a:ext>
            </a:extLst>
          </p:cNvPr>
          <p:cNvSpPr txBox="1"/>
          <p:nvPr/>
        </p:nvSpPr>
        <p:spPr>
          <a:xfrm>
            <a:off x="647700" y="3934208"/>
            <a:ext cx="3498951" cy="523220"/>
          </a:xfrm>
          <a:prstGeom prst="rect">
            <a:avLst/>
          </a:prstGeom>
          <a:solidFill>
            <a:schemeClr val="bg1"/>
          </a:solidFill>
          <a:ln w="12700">
            <a:solidFill>
              <a:schemeClr val="bg2">
                <a:lumMod val="90000"/>
              </a:schemeClr>
            </a:solidFill>
          </a:ln>
        </p:spPr>
        <p:txBody>
          <a:bodyPr wrap="square">
            <a:spAutoFit/>
          </a:bodyPr>
          <a:lstStyle/>
          <a:p>
            <a:pPr algn="ctr"/>
            <a:r>
              <a:rPr lang="en-US" sz="1400" b="1" dirty="0">
                <a:effectLst/>
              </a:rPr>
              <a:t>GIP</a:t>
            </a:r>
            <a:r>
              <a:rPr lang="en-US" sz="1400" dirty="0">
                <a:effectLst/>
              </a:rPr>
              <a:t> and </a:t>
            </a:r>
            <a:r>
              <a:rPr lang="en-US" sz="1400" b="1" dirty="0">
                <a:solidFill>
                  <a:srgbClr val="00B0F0"/>
                </a:solidFill>
                <a:effectLst/>
              </a:rPr>
              <a:t>GLP-1</a:t>
            </a:r>
            <a:r>
              <a:rPr lang="en-US" sz="1400" dirty="0">
                <a:effectLst/>
              </a:rPr>
              <a:t> are mainly secreted from the small intestine</a:t>
            </a:r>
            <a:r>
              <a:rPr lang="en-US" sz="1400" baseline="30000" dirty="0"/>
              <a:t>3–</a:t>
            </a:r>
            <a:r>
              <a:rPr lang="en-US" sz="1400" baseline="30000" dirty="0">
                <a:effectLst/>
              </a:rPr>
              <a:t>5</a:t>
            </a:r>
            <a:endParaRPr lang="en-US" sz="1600" baseline="30000" dirty="0"/>
          </a:p>
        </p:txBody>
      </p:sp>
      <p:sp>
        <p:nvSpPr>
          <p:cNvPr id="3" name="Freeform 74">
            <a:extLst>
              <a:ext uri="{FF2B5EF4-FFF2-40B4-BE49-F238E27FC236}">
                <a16:creationId xmlns:a16="http://schemas.microsoft.com/office/drawing/2014/main" id="{C19570D2-8C49-C3B9-E75E-B39B9E8B2954}"/>
              </a:ext>
            </a:extLst>
          </p:cNvPr>
          <p:cNvSpPr>
            <a:spLocks/>
          </p:cNvSpPr>
          <p:nvPr/>
        </p:nvSpPr>
        <p:spPr bwMode="auto">
          <a:xfrm rot="896879">
            <a:off x="5758784" y="4919418"/>
            <a:ext cx="955941" cy="499659"/>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solidFill>
            <a:schemeClr val="accent6">
              <a:lumMod val="20000"/>
              <a:lumOff val="80000"/>
              <a:alpha val="60000"/>
            </a:schemeClr>
          </a:solidFill>
          <a:ln w="9525">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1965"/>
              </a:solidFill>
              <a:effectLst/>
              <a:uLnTx/>
              <a:uFillTx/>
              <a:latin typeface="Verdana"/>
            </a:endParaRPr>
          </a:p>
        </p:txBody>
      </p:sp>
    </p:spTree>
    <p:extLst>
      <p:ext uri="{BB962C8B-B14F-4D97-AF65-F5344CB8AC3E}">
        <p14:creationId xmlns:p14="http://schemas.microsoft.com/office/powerpoint/2010/main" val="1856981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SUBGRID]" val="[SubGrid]"/>
</p:tagLst>
</file>

<file path=ppt/tags/tag101.xml><?xml version="1.0" encoding="utf-8"?>
<p:tagLst xmlns:a="http://schemas.openxmlformats.org/drawingml/2006/main" xmlns:r="http://schemas.openxmlformats.org/officeDocument/2006/relationships" xmlns:p="http://schemas.openxmlformats.org/presentationml/2006/main">
  <p:tag name="[SUBGRID]" val="[SubGrid]"/>
</p:tagLst>
</file>

<file path=ppt/tags/tag102.xml><?xml version="1.0" encoding="utf-8"?>
<p:tagLst xmlns:a="http://schemas.openxmlformats.org/drawingml/2006/main" xmlns:r="http://schemas.openxmlformats.org/officeDocument/2006/relationships" xmlns:p="http://schemas.openxmlformats.org/presentationml/2006/main">
  <p:tag name="[SUBGRID]" val="[SubGrid]"/>
</p:tagLst>
</file>

<file path=ppt/tags/tag103.xml><?xml version="1.0" encoding="utf-8"?>
<p:tagLst xmlns:a="http://schemas.openxmlformats.org/drawingml/2006/main" xmlns:r="http://schemas.openxmlformats.org/officeDocument/2006/relationships" xmlns:p="http://schemas.openxmlformats.org/presentationml/2006/main">
  <p:tag name="[SUBGRID]" val="[SubGrid]"/>
</p:tagLst>
</file>

<file path=ppt/tags/tag104.xml><?xml version="1.0" encoding="utf-8"?>
<p:tagLst xmlns:a="http://schemas.openxmlformats.org/drawingml/2006/main" xmlns:r="http://schemas.openxmlformats.org/officeDocument/2006/relationships" xmlns:p="http://schemas.openxmlformats.org/presentationml/2006/main">
  <p:tag name="[SUBGRID]" val="[SubGrid]"/>
</p:tagLst>
</file>

<file path=ppt/tags/tag105.xml><?xml version="1.0" encoding="utf-8"?>
<p:tagLst xmlns:a="http://schemas.openxmlformats.org/drawingml/2006/main" xmlns:r="http://schemas.openxmlformats.org/officeDocument/2006/relationships" xmlns:p="http://schemas.openxmlformats.org/presentationml/2006/main">
  <p:tag name="[SUBGRID]" val="[SubGrid]"/>
</p:tagLst>
</file>

<file path=ppt/tags/tag106.xml><?xml version="1.0" encoding="utf-8"?>
<p:tagLst xmlns:a="http://schemas.openxmlformats.org/drawingml/2006/main" xmlns:r="http://schemas.openxmlformats.org/officeDocument/2006/relationships" xmlns:p="http://schemas.openxmlformats.org/presentationml/2006/main">
  <p:tag name="[SUBGRID]" val="[SubGrid]"/>
</p:tagLst>
</file>

<file path=ppt/tags/tag107.xml><?xml version="1.0" encoding="utf-8"?>
<p:tagLst xmlns:a="http://schemas.openxmlformats.org/drawingml/2006/main" xmlns:r="http://schemas.openxmlformats.org/officeDocument/2006/relationships" xmlns:p="http://schemas.openxmlformats.org/presentationml/2006/main">
  <p:tag name="[SUBGRID]" val="[SubGrid]"/>
</p:tagLst>
</file>

<file path=ppt/tags/tag108.xml><?xml version="1.0" encoding="utf-8"?>
<p:tagLst xmlns:a="http://schemas.openxmlformats.org/drawingml/2006/main" xmlns:r="http://schemas.openxmlformats.org/officeDocument/2006/relationships" xmlns:p="http://schemas.openxmlformats.org/presentationml/2006/main">
  <p:tag name="[SUBGRID]" val="[SubGrid]"/>
</p:tagLst>
</file>

<file path=ppt/tags/tag109.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SUBGRID]" val="[SubGrid]"/>
</p:tagLst>
</file>

<file path=ppt/tags/tag111.xml><?xml version="1.0" encoding="utf-8"?>
<p:tagLst xmlns:a="http://schemas.openxmlformats.org/drawingml/2006/main" xmlns:r="http://schemas.openxmlformats.org/officeDocument/2006/relationships" xmlns:p="http://schemas.openxmlformats.org/presentationml/2006/main">
  <p:tag name="[SUBGRID]" val="[SubGrid]"/>
</p:tagLst>
</file>

<file path=ppt/tags/tag112.xml><?xml version="1.0" encoding="utf-8"?>
<p:tagLst xmlns:a="http://schemas.openxmlformats.org/drawingml/2006/main" xmlns:r="http://schemas.openxmlformats.org/officeDocument/2006/relationships" xmlns:p="http://schemas.openxmlformats.org/presentationml/2006/main">
  <p:tag name="[SUBGRID]" val="[SubGrid]"/>
</p:tagLst>
</file>

<file path=ppt/tags/tag113.xml><?xml version="1.0" encoding="utf-8"?>
<p:tagLst xmlns:a="http://schemas.openxmlformats.org/drawingml/2006/main" xmlns:r="http://schemas.openxmlformats.org/officeDocument/2006/relationships" xmlns:p="http://schemas.openxmlformats.org/presentationml/2006/main">
  <p:tag name="[SUBGRID]" val="[SubGrid]"/>
</p:tagLst>
</file>

<file path=ppt/tags/tag114.xml><?xml version="1.0" encoding="utf-8"?>
<p:tagLst xmlns:a="http://schemas.openxmlformats.org/drawingml/2006/main" xmlns:r="http://schemas.openxmlformats.org/officeDocument/2006/relationships" xmlns:p="http://schemas.openxmlformats.org/presentationml/2006/main">
  <p:tag name="[SUBGRID]" val="[SubGrid]"/>
</p:tagLst>
</file>

<file path=ppt/tags/tag115.xml><?xml version="1.0" encoding="utf-8"?>
<p:tagLst xmlns:a="http://schemas.openxmlformats.org/drawingml/2006/main" xmlns:r="http://schemas.openxmlformats.org/officeDocument/2006/relationships" xmlns:p="http://schemas.openxmlformats.org/presentationml/2006/main">
  <p:tag name="[SUBGRID]" val="[SubGrid]"/>
</p:tagLst>
</file>

<file path=ppt/tags/tag116.xml><?xml version="1.0" encoding="utf-8"?>
<p:tagLst xmlns:a="http://schemas.openxmlformats.org/drawingml/2006/main" xmlns:r="http://schemas.openxmlformats.org/officeDocument/2006/relationships" xmlns:p="http://schemas.openxmlformats.org/presentationml/2006/main">
  <p:tag name="[SUBGRID]" val="[SubGrid]"/>
</p:tagLst>
</file>

<file path=ppt/tags/tag117.xml><?xml version="1.0" encoding="utf-8"?>
<p:tagLst xmlns:a="http://schemas.openxmlformats.org/drawingml/2006/main" xmlns:r="http://schemas.openxmlformats.org/officeDocument/2006/relationships" xmlns:p="http://schemas.openxmlformats.org/presentationml/2006/main">
  <p:tag name="[SUBGRID]" val="[SubGrid]"/>
</p:tagLst>
</file>

<file path=ppt/tags/tag118.xml><?xml version="1.0" encoding="utf-8"?>
<p:tagLst xmlns:a="http://schemas.openxmlformats.org/drawingml/2006/main" xmlns:r="http://schemas.openxmlformats.org/officeDocument/2006/relationships" xmlns:p="http://schemas.openxmlformats.org/presentationml/2006/main">
  <p:tag name="[SUBGRID]" val="[SubGrid]"/>
</p:tagLst>
</file>

<file path=ppt/tags/tag119.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20.xml><?xml version="1.0" encoding="utf-8"?>
<p:tagLst xmlns:a="http://schemas.openxmlformats.org/drawingml/2006/main" xmlns:r="http://schemas.openxmlformats.org/officeDocument/2006/relationships" xmlns:p="http://schemas.openxmlformats.org/presentationml/2006/main">
  <p:tag name="[SUBGRID]" val="[SubGrid]"/>
</p:tagLst>
</file>

<file path=ppt/tags/tag121.xml><?xml version="1.0" encoding="utf-8"?>
<p:tagLst xmlns:a="http://schemas.openxmlformats.org/drawingml/2006/main" xmlns:r="http://schemas.openxmlformats.org/officeDocument/2006/relationships" xmlns:p="http://schemas.openxmlformats.org/presentationml/2006/main">
  <p:tag name="[SUBGRID]" val="[SubGrid]"/>
</p:tagLst>
</file>

<file path=ppt/tags/tag122.xml><?xml version="1.0" encoding="utf-8"?>
<p:tagLst xmlns:a="http://schemas.openxmlformats.org/drawingml/2006/main" xmlns:r="http://schemas.openxmlformats.org/officeDocument/2006/relationships" xmlns:p="http://schemas.openxmlformats.org/presentationml/2006/main">
  <p:tag name="[SUBGRID]" val="[SubGrid]"/>
</p:tagLst>
</file>

<file path=ppt/tags/tag123.xml><?xml version="1.0" encoding="utf-8"?>
<p:tagLst xmlns:a="http://schemas.openxmlformats.org/drawingml/2006/main" xmlns:r="http://schemas.openxmlformats.org/officeDocument/2006/relationships" xmlns:p="http://schemas.openxmlformats.org/presentationml/2006/main">
  <p:tag name="[SUBGRID]" val="[SubGrid]"/>
</p:tagLst>
</file>

<file path=ppt/tags/tag124.xml><?xml version="1.0" encoding="utf-8"?>
<p:tagLst xmlns:a="http://schemas.openxmlformats.org/drawingml/2006/main" xmlns:r="http://schemas.openxmlformats.org/officeDocument/2006/relationships" xmlns:p="http://schemas.openxmlformats.org/presentationml/2006/main">
  <p:tag name="[SUBGRID]" val="[SubGrid]"/>
</p:tagLst>
</file>

<file path=ppt/tags/tag125.xml><?xml version="1.0" encoding="utf-8"?>
<p:tagLst xmlns:a="http://schemas.openxmlformats.org/drawingml/2006/main" xmlns:r="http://schemas.openxmlformats.org/officeDocument/2006/relationships" xmlns:p="http://schemas.openxmlformats.org/presentationml/2006/main">
  <p:tag name="[SUBGRID]" val="[SubGrid]"/>
</p:tagLst>
</file>

<file path=ppt/tags/tag126.xml><?xml version="1.0" encoding="utf-8"?>
<p:tagLst xmlns:a="http://schemas.openxmlformats.org/drawingml/2006/main" xmlns:r="http://schemas.openxmlformats.org/officeDocument/2006/relationships" xmlns:p="http://schemas.openxmlformats.org/presentationml/2006/main">
  <p:tag name="[SUBGRID]" val="[SubGrid]"/>
</p:tagLst>
</file>

<file path=ppt/tags/tag127.xml><?xml version="1.0" encoding="utf-8"?>
<p:tagLst xmlns:a="http://schemas.openxmlformats.org/drawingml/2006/main" xmlns:r="http://schemas.openxmlformats.org/officeDocument/2006/relationships" xmlns:p="http://schemas.openxmlformats.org/presentationml/2006/main">
  <p:tag name="[SUBGRID]" val="[SubGrid]"/>
</p:tagLst>
</file>

<file path=ppt/tags/tag128.xml><?xml version="1.0" encoding="utf-8"?>
<p:tagLst xmlns:a="http://schemas.openxmlformats.org/drawingml/2006/main" xmlns:r="http://schemas.openxmlformats.org/officeDocument/2006/relationships" xmlns:p="http://schemas.openxmlformats.org/presentationml/2006/main">
  <p:tag name="[SUBGRID]" val="[SubGrid]"/>
</p:tagLst>
</file>

<file path=ppt/tags/tag129.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30.xml><?xml version="1.0" encoding="utf-8"?>
<p:tagLst xmlns:a="http://schemas.openxmlformats.org/drawingml/2006/main" xmlns:r="http://schemas.openxmlformats.org/officeDocument/2006/relationships" xmlns:p="http://schemas.openxmlformats.org/presentationml/2006/main">
  <p:tag name="[SUBGRID]" val="[SubGrid]"/>
</p:tagLst>
</file>

<file path=ppt/tags/tag131.xml><?xml version="1.0" encoding="utf-8"?>
<p:tagLst xmlns:a="http://schemas.openxmlformats.org/drawingml/2006/main" xmlns:r="http://schemas.openxmlformats.org/officeDocument/2006/relationships" xmlns:p="http://schemas.openxmlformats.org/presentationml/2006/main">
  <p:tag name="[SUBGRID]" val="[SubGrid]"/>
</p:tagLst>
</file>

<file path=ppt/tags/tag132.xml><?xml version="1.0" encoding="utf-8"?>
<p:tagLst xmlns:a="http://schemas.openxmlformats.org/drawingml/2006/main" xmlns:r="http://schemas.openxmlformats.org/officeDocument/2006/relationships" xmlns:p="http://schemas.openxmlformats.org/presentationml/2006/main">
  <p:tag name="[SUBGRID]" val="[SubGrid]"/>
</p:tagLst>
</file>

<file path=ppt/tags/tag133.xml><?xml version="1.0" encoding="utf-8"?>
<p:tagLst xmlns:a="http://schemas.openxmlformats.org/drawingml/2006/main" xmlns:r="http://schemas.openxmlformats.org/officeDocument/2006/relationships" xmlns:p="http://schemas.openxmlformats.org/presentationml/2006/main">
  <p:tag name="[SUBGRID]" val="[SubGrid]"/>
</p:tagLst>
</file>

<file path=ppt/tags/tag134.xml><?xml version="1.0" encoding="utf-8"?>
<p:tagLst xmlns:a="http://schemas.openxmlformats.org/drawingml/2006/main" xmlns:r="http://schemas.openxmlformats.org/officeDocument/2006/relationships" xmlns:p="http://schemas.openxmlformats.org/presentationml/2006/main">
  <p:tag name="[SUBGRID]" val="[SubGrid]"/>
</p:tagLst>
</file>

<file path=ppt/tags/tag135.xml><?xml version="1.0" encoding="utf-8"?>
<p:tagLst xmlns:a="http://schemas.openxmlformats.org/drawingml/2006/main" xmlns:r="http://schemas.openxmlformats.org/officeDocument/2006/relationships" xmlns:p="http://schemas.openxmlformats.org/presentationml/2006/main">
  <p:tag name="[SUBGRID]" val="[SubGrid]"/>
</p:tagLst>
</file>

<file path=ppt/tags/tag136.xml><?xml version="1.0" encoding="utf-8"?>
<p:tagLst xmlns:a="http://schemas.openxmlformats.org/drawingml/2006/main" xmlns:r="http://schemas.openxmlformats.org/officeDocument/2006/relationships" xmlns:p="http://schemas.openxmlformats.org/presentationml/2006/main">
  <p:tag name="[SUBGRID]" val="[SubGrid]"/>
</p:tagLst>
</file>

<file path=ppt/tags/tag137.xml><?xml version="1.0" encoding="utf-8"?>
<p:tagLst xmlns:a="http://schemas.openxmlformats.org/drawingml/2006/main" xmlns:r="http://schemas.openxmlformats.org/officeDocument/2006/relationships" xmlns:p="http://schemas.openxmlformats.org/presentationml/2006/main">
  <p:tag name="[SUBGRID]" val="[SubGrid]"/>
</p:tagLst>
</file>

<file path=ppt/tags/tag138.xml><?xml version="1.0" encoding="utf-8"?>
<p:tagLst xmlns:a="http://schemas.openxmlformats.org/drawingml/2006/main" xmlns:r="http://schemas.openxmlformats.org/officeDocument/2006/relationships" xmlns:p="http://schemas.openxmlformats.org/presentationml/2006/main">
  <p:tag name="[SUBGRID]" val="[SubGrid]"/>
</p:tagLst>
</file>

<file path=ppt/tags/tag139.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40.xml><?xml version="1.0" encoding="utf-8"?>
<p:tagLst xmlns:a="http://schemas.openxmlformats.org/drawingml/2006/main" xmlns:r="http://schemas.openxmlformats.org/officeDocument/2006/relationships" xmlns:p="http://schemas.openxmlformats.org/presentationml/2006/main">
  <p:tag name="[SUBGRID]" val="[SubGrid]"/>
</p:tagLst>
</file>

<file path=ppt/tags/tag141.xml><?xml version="1.0" encoding="utf-8"?>
<p:tagLst xmlns:a="http://schemas.openxmlformats.org/drawingml/2006/main" xmlns:r="http://schemas.openxmlformats.org/officeDocument/2006/relationships" xmlns:p="http://schemas.openxmlformats.org/presentationml/2006/main">
  <p:tag name="[SUBGRID]" val="[SubGrid]"/>
</p:tagLst>
</file>

<file path=ppt/tags/tag142.xml><?xml version="1.0" encoding="utf-8"?>
<p:tagLst xmlns:a="http://schemas.openxmlformats.org/drawingml/2006/main" xmlns:r="http://schemas.openxmlformats.org/officeDocument/2006/relationships" xmlns:p="http://schemas.openxmlformats.org/presentationml/2006/main">
  <p:tag name="[SUBGRID]" val="[SubGrid]"/>
</p:tagLst>
</file>

<file path=ppt/tags/tag143.xml><?xml version="1.0" encoding="utf-8"?>
<p:tagLst xmlns:a="http://schemas.openxmlformats.org/drawingml/2006/main" xmlns:r="http://schemas.openxmlformats.org/officeDocument/2006/relationships" xmlns:p="http://schemas.openxmlformats.org/presentationml/2006/main">
  <p:tag name="[SUBGRID]" val="[SubGrid]"/>
</p:tagLst>
</file>

<file path=ppt/tags/tag144.xml><?xml version="1.0" encoding="utf-8"?>
<p:tagLst xmlns:a="http://schemas.openxmlformats.org/drawingml/2006/main" xmlns:r="http://schemas.openxmlformats.org/officeDocument/2006/relationships" xmlns:p="http://schemas.openxmlformats.org/presentationml/2006/main">
  <p:tag name="[SUBGRID]" val="[SubGrid]"/>
</p:tagLst>
</file>

<file path=ppt/tags/tag145.xml><?xml version="1.0" encoding="utf-8"?>
<p:tagLst xmlns:a="http://schemas.openxmlformats.org/drawingml/2006/main" xmlns:r="http://schemas.openxmlformats.org/officeDocument/2006/relationships" xmlns:p="http://schemas.openxmlformats.org/presentationml/2006/main">
  <p:tag name="[SUBGRID]" val="[SubGrid]"/>
</p:tagLst>
</file>

<file path=ppt/tags/tag146.xml><?xml version="1.0" encoding="utf-8"?>
<p:tagLst xmlns:a="http://schemas.openxmlformats.org/drawingml/2006/main" xmlns:r="http://schemas.openxmlformats.org/officeDocument/2006/relationships" xmlns:p="http://schemas.openxmlformats.org/presentationml/2006/main">
  <p:tag name="[SUBGRID]" val="[SubGrid]"/>
</p:tagLst>
</file>

<file path=ppt/tags/tag147.xml><?xml version="1.0" encoding="utf-8"?>
<p:tagLst xmlns:a="http://schemas.openxmlformats.org/drawingml/2006/main" xmlns:r="http://schemas.openxmlformats.org/officeDocument/2006/relationships" xmlns:p="http://schemas.openxmlformats.org/presentationml/2006/main">
  <p:tag name="[SUBGRID]" val="[SubGrid]"/>
</p:tagLst>
</file>

<file path=ppt/tags/tag148.xml><?xml version="1.0" encoding="utf-8"?>
<p:tagLst xmlns:a="http://schemas.openxmlformats.org/drawingml/2006/main" xmlns:r="http://schemas.openxmlformats.org/officeDocument/2006/relationships" xmlns:p="http://schemas.openxmlformats.org/presentationml/2006/main">
  <p:tag name="[SUBGRID]" val="[SubGrid]"/>
</p:tagLst>
</file>

<file path=ppt/tags/tag149.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50.xml><?xml version="1.0" encoding="utf-8"?>
<p:tagLst xmlns:a="http://schemas.openxmlformats.org/drawingml/2006/main" xmlns:r="http://schemas.openxmlformats.org/officeDocument/2006/relationships" xmlns:p="http://schemas.openxmlformats.org/presentationml/2006/main">
  <p:tag name="[SUBGRID]" val="[SubGrid]"/>
</p:tagLst>
</file>

<file path=ppt/tags/tag151.xml><?xml version="1.0" encoding="utf-8"?>
<p:tagLst xmlns:a="http://schemas.openxmlformats.org/drawingml/2006/main" xmlns:r="http://schemas.openxmlformats.org/officeDocument/2006/relationships" xmlns:p="http://schemas.openxmlformats.org/presentationml/2006/main">
  <p:tag name="[SUBGRID]" val="[SubGrid]"/>
</p:tagLst>
</file>

<file path=ppt/tags/tag152.xml><?xml version="1.0" encoding="utf-8"?>
<p:tagLst xmlns:a="http://schemas.openxmlformats.org/drawingml/2006/main" xmlns:r="http://schemas.openxmlformats.org/officeDocument/2006/relationships" xmlns:p="http://schemas.openxmlformats.org/presentationml/2006/main">
  <p:tag name="[SUBGRID]" val="[SubGrid]"/>
</p:tagLst>
</file>

<file path=ppt/tags/tag153.xml><?xml version="1.0" encoding="utf-8"?>
<p:tagLst xmlns:a="http://schemas.openxmlformats.org/drawingml/2006/main" xmlns:r="http://schemas.openxmlformats.org/officeDocument/2006/relationships" xmlns:p="http://schemas.openxmlformats.org/presentationml/2006/main">
  <p:tag name="[SUBGRID]" val="[SubGrid]"/>
</p:tagLst>
</file>

<file path=ppt/tags/tag154.xml><?xml version="1.0" encoding="utf-8"?>
<p:tagLst xmlns:a="http://schemas.openxmlformats.org/drawingml/2006/main" xmlns:r="http://schemas.openxmlformats.org/officeDocument/2006/relationships" xmlns:p="http://schemas.openxmlformats.org/presentationml/2006/main">
  <p:tag name="[SUBGRID]" val="[SubGrid]"/>
</p:tagLst>
</file>

<file path=ppt/tags/tag155.xml><?xml version="1.0" encoding="utf-8"?>
<p:tagLst xmlns:a="http://schemas.openxmlformats.org/drawingml/2006/main" xmlns:r="http://schemas.openxmlformats.org/officeDocument/2006/relationships" xmlns:p="http://schemas.openxmlformats.org/presentationml/2006/main">
  <p:tag name="[SUBGRID]" val="[SubGrid]"/>
</p:tagLst>
</file>

<file path=ppt/tags/tag156.xml><?xml version="1.0" encoding="utf-8"?>
<p:tagLst xmlns:a="http://schemas.openxmlformats.org/drawingml/2006/main" xmlns:r="http://schemas.openxmlformats.org/officeDocument/2006/relationships" xmlns:p="http://schemas.openxmlformats.org/presentationml/2006/main">
  <p:tag name="[SUBGRID]" val="[SubGrid]"/>
</p:tagLst>
</file>

<file path=ppt/tags/tag157.xml><?xml version="1.0" encoding="utf-8"?>
<p:tagLst xmlns:a="http://schemas.openxmlformats.org/drawingml/2006/main" xmlns:r="http://schemas.openxmlformats.org/officeDocument/2006/relationships" xmlns:p="http://schemas.openxmlformats.org/presentationml/2006/main">
  <p:tag name="[SUBGRID]" val="[SubGrid]"/>
</p:tagLst>
</file>

<file path=ppt/tags/tag158.xml><?xml version="1.0" encoding="utf-8"?>
<p:tagLst xmlns:a="http://schemas.openxmlformats.org/drawingml/2006/main" xmlns:r="http://schemas.openxmlformats.org/officeDocument/2006/relationships" xmlns:p="http://schemas.openxmlformats.org/presentationml/2006/main">
  <p:tag name="[SUBGRID]" val="[SubGrid]"/>
</p:tagLst>
</file>

<file path=ppt/tags/tag159.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60.xml><?xml version="1.0" encoding="utf-8"?>
<p:tagLst xmlns:a="http://schemas.openxmlformats.org/drawingml/2006/main" xmlns:r="http://schemas.openxmlformats.org/officeDocument/2006/relationships" xmlns:p="http://schemas.openxmlformats.org/presentationml/2006/main">
  <p:tag name="[SUBGRID]" val="[SubGrid]"/>
</p:tagLst>
</file>

<file path=ppt/tags/tag161.xml><?xml version="1.0" encoding="utf-8"?>
<p:tagLst xmlns:a="http://schemas.openxmlformats.org/drawingml/2006/main" xmlns:r="http://schemas.openxmlformats.org/officeDocument/2006/relationships" xmlns:p="http://schemas.openxmlformats.org/presentationml/2006/main">
  <p:tag name="[SUBGRID]" val="[SubGrid]"/>
</p:tagLst>
</file>

<file path=ppt/tags/tag162.xml><?xml version="1.0" encoding="utf-8"?>
<p:tagLst xmlns:a="http://schemas.openxmlformats.org/drawingml/2006/main" xmlns:r="http://schemas.openxmlformats.org/officeDocument/2006/relationships" xmlns:p="http://schemas.openxmlformats.org/presentationml/2006/main">
  <p:tag name="[SUBGRID]" val="[SubGrid]"/>
</p:tagLst>
</file>

<file path=ppt/tags/tag163.xml><?xml version="1.0" encoding="utf-8"?>
<p:tagLst xmlns:a="http://schemas.openxmlformats.org/drawingml/2006/main" xmlns:r="http://schemas.openxmlformats.org/officeDocument/2006/relationships" xmlns:p="http://schemas.openxmlformats.org/presentationml/2006/main">
  <p:tag name="[SUBGRID]" val="[SubGrid]"/>
</p:tagLst>
</file>

<file path=ppt/tags/tag164.xml><?xml version="1.0" encoding="utf-8"?>
<p:tagLst xmlns:a="http://schemas.openxmlformats.org/drawingml/2006/main" xmlns:r="http://schemas.openxmlformats.org/officeDocument/2006/relationships" xmlns:p="http://schemas.openxmlformats.org/presentationml/2006/main">
  <p:tag name="[SUBGRID]" val="[SubGrid]"/>
</p:tagLst>
</file>

<file path=ppt/tags/tag165.xml><?xml version="1.0" encoding="utf-8"?>
<p:tagLst xmlns:a="http://schemas.openxmlformats.org/drawingml/2006/main" xmlns:r="http://schemas.openxmlformats.org/officeDocument/2006/relationships" xmlns:p="http://schemas.openxmlformats.org/presentationml/2006/main">
  <p:tag name="[SUBGRID]" val="[SubGrid]"/>
</p:tagLst>
</file>

<file path=ppt/tags/tag166.xml><?xml version="1.0" encoding="utf-8"?>
<p:tagLst xmlns:a="http://schemas.openxmlformats.org/drawingml/2006/main" xmlns:r="http://schemas.openxmlformats.org/officeDocument/2006/relationships" xmlns:p="http://schemas.openxmlformats.org/presentationml/2006/main">
  <p:tag name="[SUBGRID]" val="[SubGrid]"/>
</p:tagLst>
</file>

<file path=ppt/tags/tag167.xml><?xml version="1.0" encoding="utf-8"?>
<p:tagLst xmlns:a="http://schemas.openxmlformats.org/drawingml/2006/main" xmlns:r="http://schemas.openxmlformats.org/officeDocument/2006/relationships" xmlns:p="http://schemas.openxmlformats.org/presentationml/2006/main">
  <p:tag name="[SUBGRID]" val="[SubGrid]"/>
</p:tagLst>
</file>

<file path=ppt/tags/tag168.xml><?xml version="1.0" encoding="utf-8"?>
<p:tagLst xmlns:a="http://schemas.openxmlformats.org/drawingml/2006/main" xmlns:r="http://schemas.openxmlformats.org/officeDocument/2006/relationships" xmlns:p="http://schemas.openxmlformats.org/presentationml/2006/main">
  <p:tag name="[SUBGRID]" val="[SubGrid]"/>
</p:tagLst>
</file>

<file path=ppt/tags/tag169.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70.xml><?xml version="1.0" encoding="utf-8"?>
<p:tagLst xmlns:a="http://schemas.openxmlformats.org/drawingml/2006/main" xmlns:r="http://schemas.openxmlformats.org/officeDocument/2006/relationships" xmlns:p="http://schemas.openxmlformats.org/presentationml/2006/main">
  <p:tag name="[SUBGRID]" val="[SubGrid]"/>
</p:tagLst>
</file>

<file path=ppt/tags/tag171.xml><?xml version="1.0" encoding="utf-8"?>
<p:tagLst xmlns:a="http://schemas.openxmlformats.org/drawingml/2006/main" xmlns:r="http://schemas.openxmlformats.org/officeDocument/2006/relationships" xmlns:p="http://schemas.openxmlformats.org/presentationml/2006/main">
  <p:tag name="[SUBGRID]" val="[SubGrid]"/>
</p:tagLst>
</file>

<file path=ppt/tags/tag172.xml><?xml version="1.0" encoding="utf-8"?>
<p:tagLst xmlns:a="http://schemas.openxmlformats.org/drawingml/2006/main" xmlns:r="http://schemas.openxmlformats.org/officeDocument/2006/relationships" xmlns:p="http://schemas.openxmlformats.org/presentationml/2006/main">
  <p:tag name="[SUBGRID]" val="[SubGrid]"/>
</p:tagLst>
</file>

<file path=ppt/tags/tag173.xml><?xml version="1.0" encoding="utf-8"?>
<p:tagLst xmlns:a="http://schemas.openxmlformats.org/drawingml/2006/main" xmlns:r="http://schemas.openxmlformats.org/officeDocument/2006/relationships" xmlns:p="http://schemas.openxmlformats.org/presentationml/2006/main">
  <p:tag name="[SUBGRID]" val="[SubGrid]"/>
</p:tagLst>
</file>

<file path=ppt/tags/tag174.xml><?xml version="1.0" encoding="utf-8"?>
<p:tagLst xmlns:a="http://schemas.openxmlformats.org/drawingml/2006/main" xmlns:r="http://schemas.openxmlformats.org/officeDocument/2006/relationships" xmlns:p="http://schemas.openxmlformats.org/presentationml/2006/main">
  <p:tag name="[SUBGRID]" val="[SubGrid]"/>
</p:tagLst>
</file>

<file path=ppt/tags/tag175.xml><?xml version="1.0" encoding="utf-8"?>
<p:tagLst xmlns:a="http://schemas.openxmlformats.org/drawingml/2006/main" xmlns:r="http://schemas.openxmlformats.org/officeDocument/2006/relationships" xmlns:p="http://schemas.openxmlformats.org/presentationml/2006/main">
  <p:tag name="[SUBGRID]" val="[SubGrid]"/>
</p:tagLst>
</file>

<file path=ppt/tags/tag176.xml><?xml version="1.0" encoding="utf-8"?>
<p:tagLst xmlns:a="http://schemas.openxmlformats.org/drawingml/2006/main" xmlns:r="http://schemas.openxmlformats.org/officeDocument/2006/relationships" xmlns:p="http://schemas.openxmlformats.org/presentationml/2006/main">
  <p:tag name="[SUBGRID]" val="[SubGrid]"/>
</p:tagLst>
</file>

<file path=ppt/tags/tag177.xml><?xml version="1.0" encoding="utf-8"?>
<p:tagLst xmlns:a="http://schemas.openxmlformats.org/drawingml/2006/main" xmlns:r="http://schemas.openxmlformats.org/officeDocument/2006/relationships" xmlns:p="http://schemas.openxmlformats.org/presentationml/2006/main">
  <p:tag name="STICKYSTYLE" val="NNI CVI Body"/>
</p:tagLst>
</file>

<file path=ppt/tags/tag178.xml><?xml version="1.0" encoding="utf-8"?>
<p:tagLst xmlns:a="http://schemas.openxmlformats.org/drawingml/2006/main" xmlns:r="http://schemas.openxmlformats.org/officeDocument/2006/relationships" xmlns:p="http://schemas.openxmlformats.org/presentationml/2006/main">
  <p:tag name="[SUBGRID]" val="[SubGrid]"/>
</p:tagLst>
</file>

<file path=ppt/tags/tag179.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80.xml><?xml version="1.0" encoding="utf-8"?>
<p:tagLst xmlns:a="http://schemas.openxmlformats.org/drawingml/2006/main" xmlns:r="http://schemas.openxmlformats.org/officeDocument/2006/relationships" xmlns:p="http://schemas.openxmlformats.org/presentationml/2006/main">
  <p:tag name="[SUBGRID]" val="[SubGrid]"/>
</p:tagLst>
</file>

<file path=ppt/tags/tag181.xml><?xml version="1.0" encoding="utf-8"?>
<p:tagLst xmlns:a="http://schemas.openxmlformats.org/drawingml/2006/main" xmlns:r="http://schemas.openxmlformats.org/officeDocument/2006/relationships" xmlns:p="http://schemas.openxmlformats.org/presentationml/2006/main">
  <p:tag name="[SUBGRID]" val="[SubGrid]"/>
</p:tagLst>
</file>

<file path=ppt/tags/tag182.xml><?xml version="1.0" encoding="utf-8"?>
<p:tagLst xmlns:a="http://schemas.openxmlformats.org/drawingml/2006/main" xmlns:r="http://schemas.openxmlformats.org/officeDocument/2006/relationships" xmlns:p="http://schemas.openxmlformats.org/presentationml/2006/main">
  <p:tag name="[SUBGRID]" val="[SubGrid]"/>
</p:tagLst>
</file>

<file path=ppt/tags/tag183.xml><?xml version="1.0" encoding="utf-8"?>
<p:tagLst xmlns:a="http://schemas.openxmlformats.org/drawingml/2006/main" xmlns:r="http://schemas.openxmlformats.org/officeDocument/2006/relationships" xmlns:p="http://schemas.openxmlformats.org/presentationml/2006/main">
  <p:tag name="[SUBGRID]" val="[SubGrid]"/>
</p:tagLst>
</file>

<file path=ppt/tags/tag184.xml><?xml version="1.0" encoding="utf-8"?>
<p:tagLst xmlns:a="http://schemas.openxmlformats.org/drawingml/2006/main" xmlns:r="http://schemas.openxmlformats.org/officeDocument/2006/relationships" xmlns:p="http://schemas.openxmlformats.org/presentationml/2006/main">
  <p:tag name="[SUBGRID]" val="[SubGrid]"/>
</p:tagLst>
</file>

<file path=ppt/tags/tag185.xml><?xml version="1.0" encoding="utf-8"?>
<p:tagLst xmlns:a="http://schemas.openxmlformats.org/drawingml/2006/main" xmlns:r="http://schemas.openxmlformats.org/officeDocument/2006/relationships" xmlns:p="http://schemas.openxmlformats.org/presentationml/2006/main">
  <p:tag name="[SUBGRID]" val="[SubGrid]"/>
</p:tagLst>
</file>

<file path=ppt/tags/tag186.xml><?xml version="1.0" encoding="utf-8"?>
<p:tagLst xmlns:a="http://schemas.openxmlformats.org/drawingml/2006/main" xmlns:r="http://schemas.openxmlformats.org/officeDocument/2006/relationships" xmlns:p="http://schemas.openxmlformats.org/presentationml/2006/main">
  <p:tag name="[SUBGRID]" val="[SubGrid]"/>
</p:tagLst>
</file>

<file path=ppt/tags/tag187.xml><?xml version="1.0" encoding="utf-8"?>
<p:tagLst xmlns:a="http://schemas.openxmlformats.org/drawingml/2006/main" xmlns:r="http://schemas.openxmlformats.org/officeDocument/2006/relationships" xmlns:p="http://schemas.openxmlformats.org/presentationml/2006/main">
  <p:tag name="[SUBGRID]" val="[SubGrid]"/>
</p:tagLst>
</file>

<file path=ppt/tags/tag188.xml><?xml version="1.0" encoding="utf-8"?>
<p:tagLst xmlns:a="http://schemas.openxmlformats.org/drawingml/2006/main" xmlns:r="http://schemas.openxmlformats.org/officeDocument/2006/relationships" xmlns:p="http://schemas.openxmlformats.org/presentationml/2006/main">
  <p:tag name="[SUBGRID]" val="[SubGrid]"/>
</p:tagLst>
</file>

<file path=ppt/tags/tag189.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190.xml><?xml version="1.0" encoding="utf-8"?>
<p:tagLst xmlns:a="http://schemas.openxmlformats.org/drawingml/2006/main" xmlns:r="http://schemas.openxmlformats.org/officeDocument/2006/relationships" xmlns:p="http://schemas.openxmlformats.org/presentationml/2006/main">
  <p:tag name="[SUBGRID]" val="[SubGrid]"/>
</p:tagLst>
</file>

<file path=ppt/tags/tag191.xml><?xml version="1.0" encoding="utf-8"?>
<p:tagLst xmlns:a="http://schemas.openxmlformats.org/drawingml/2006/main" xmlns:r="http://schemas.openxmlformats.org/officeDocument/2006/relationships" xmlns:p="http://schemas.openxmlformats.org/presentationml/2006/main">
  <p:tag name="[SUBGRID]" val="[SubGrid]"/>
</p:tagLst>
</file>

<file path=ppt/tags/tag192.xml><?xml version="1.0" encoding="utf-8"?>
<p:tagLst xmlns:a="http://schemas.openxmlformats.org/drawingml/2006/main" xmlns:r="http://schemas.openxmlformats.org/officeDocument/2006/relationships" xmlns:p="http://schemas.openxmlformats.org/presentationml/2006/main">
  <p:tag name="[SUBGRID]" val="[SubGrid]"/>
</p:tagLst>
</file>

<file path=ppt/tags/tag193.xml><?xml version="1.0" encoding="utf-8"?>
<p:tagLst xmlns:a="http://schemas.openxmlformats.org/drawingml/2006/main" xmlns:r="http://schemas.openxmlformats.org/officeDocument/2006/relationships" xmlns:p="http://schemas.openxmlformats.org/presentationml/2006/main">
  <p:tag name="[SUBGRID]" val="[SubGrid]"/>
</p:tagLst>
</file>

<file path=ppt/tags/tag194.xml><?xml version="1.0" encoding="utf-8"?>
<p:tagLst xmlns:a="http://schemas.openxmlformats.org/drawingml/2006/main" xmlns:r="http://schemas.openxmlformats.org/officeDocument/2006/relationships" xmlns:p="http://schemas.openxmlformats.org/presentationml/2006/main">
  <p:tag name="[SUBGRID]" val="[SubGrid]"/>
</p:tagLst>
</file>

<file path=ppt/tags/tag195.xml><?xml version="1.0" encoding="utf-8"?>
<p:tagLst xmlns:a="http://schemas.openxmlformats.org/drawingml/2006/main" xmlns:r="http://schemas.openxmlformats.org/officeDocument/2006/relationships" xmlns:p="http://schemas.openxmlformats.org/presentationml/2006/main">
  <p:tag name="[SUBGRID]" val="[SubGrid]"/>
</p:tagLst>
</file>

<file path=ppt/tags/tag196.xml><?xml version="1.0" encoding="utf-8"?>
<p:tagLst xmlns:a="http://schemas.openxmlformats.org/drawingml/2006/main" xmlns:r="http://schemas.openxmlformats.org/officeDocument/2006/relationships" xmlns:p="http://schemas.openxmlformats.org/presentationml/2006/main">
  <p:tag name="[SUBGRID]" val="[SubGrid]"/>
</p:tagLst>
</file>

<file path=ppt/tags/tag197.xml><?xml version="1.0" encoding="utf-8"?>
<p:tagLst xmlns:a="http://schemas.openxmlformats.org/drawingml/2006/main" xmlns:r="http://schemas.openxmlformats.org/officeDocument/2006/relationships" xmlns:p="http://schemas.openxmlformats.org/presentationml/2006/main">
  <p:tag name="[SUBGRID]" val="[SubGrid]"/>
</p:tagLst>
</file>

<file path=ppt/tags/tag198.xml><?xml version="1.0" encoding="utf-8"?>
<p:tagLst xmlns:a="http://schemas.openxmlformats.org/drawingml/2006/main" xmlns:r="http://schemas.openxmlformats.org/officeDocument/2006/relationships" xmlns:p="http://schemas.openxmlformats.org/presentationml/2006/main">
  <p:tag name="[SUBGRID]" val="[SubGrid]"/>
</p:tagLst>
</file>

<file path=ppt/tags/tag19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00.xml><?xml version="1.0" encoding="utf-8"?>
<p:tagLst xmlns:a="http://schemas.openxmlformats.org/drawingml/2006/main" xmlns:r="http://schemas.openxmlformats.org/officeDocument/2006/relationships" xmlns:p="http://schemas.openxmlformats.org/presentationml/2006/main">
  <p:tag name="[SUBGRID]" val="[SubGrid]"/>
</p:tagLst>
</file>

<file path=ppt/tags/tag201.xml><?xml version="1.0" encoding="utf-8"?>
<p:tagLst xmlns:a="http://schemas.openxmlformats.org/drawingml/2006/main" xmlns:r="http://schemas.openxmlformats.org/officeDocument/2006/relationships" xmlns:p="http://schemas.openxmlformats.org/presentationml/2006/main">
  <p:tag name="[SUBGRID]" val="[SubGrid]"/>
</p:tagLst>
</file>

<file path=ppt/tags/tag202.xml><?xml version="1.0" encoding="utf-8"?>
<p:tagLst xmlns:a="http://schemas.openxmlformats.org/drawingml/2006/main" xmlns:r="http://schemas.openxmlformats.org/officeDocument/2006/relationships" xmlns:p="http://schemas.openxmlformats.org/presentationml/2006/main">
  <p:tag name="[SUBGRID]" val="[SubGrid]"/>
</p:tagLst>
</file>

<file path=ppt/tags/tag203.xml><?xml version="1.0" encoding="utf-8"?>
<p:tagLst xmlns:a="http://schemas.openxmlformats.org/drawingml/2006/main" xmlns:r="http://schemas.openxmlformats.org/officeDocument/2006/relationships" xmlns:p="http://schemas.openxmlformats.org/presentationml/2006/main">
  <p:tag name="[SUBGRID]" val="[SubGrid]"/>
</p:tagLst>
</file>

<file path=ppt/tags/tag204.xml><?xml version="1.0" encoding="utf-8"?>
<p:tagLst xmlns:a="http://schemas.openxmlformats.org/drawingml/2006/main" xmlns:r="http://schemas.openxmlformats.org/officeDocument/2006/relationships" xmlns:p="http://schemas.openxmlformats.org/presentationml/2006/main">
  <p:tag name="[SUBGRID]" val="[SubGrid]"/>
</p:tagLst>
</file>

<file path=ppt/tags/tag205.xml><?xml version="1.0" encoding="utf-8"?>
<p:tagLst xmlns:a="http://schemas.openxmlformats.org/drawingml/2006/main" xmlns:r="http://schemas.openxmlformats.org/officeDocument/2006/relationships" xmlns:p="http://schemas.openxmlformats.org/presentationml/2006/main">
  <p:tag name="[SUBGRID]" val="[SubGrid]"/>
</p:tagLst>
</file>

<file path=ppt/tags/tag206.xml><?xml version="1.0" encoding="utf-8"?>
<p:tagLst xmlns:a="http://schemas.openxmlformats.org/drawingml/2006/main" xmlns:r="http://schemas.openxmlformats.org/officeDocument/2006/relationships" xmlns:p="http://schemas.openxmlformats.org/presentationml/2006/main">
  <p:tag name="[SUBGRID]" val="[SubGrid]"/>
</p:tagLst>
</file>

<file path=ppt/tags/tag207.xml><?xml version="1.0" encoding="utf-8"?>
<p:tagLst xmlns:a="http://schemas.openxmlformats.org/drawingml/2006/main" xmlns:r="http://schemas.openxmlformats.org/officeDocument/2006/relationships" xmlns:p="http://schemas.openxmlformats.org/presentationml/2006/main">
  <p:tag name="[SUBGRID]" val="[SubGrid]"/>
</p:tagLst>
</file>

<file path=ppt/tags/tag208.xml><?xml version="1.0" encoding="utf-8"?>
<p:tagLst xmlns:a="http://schemas.openxmlformats.org/drawingml/2006/main" xmlns:r="http://schemas.openxmlformats.org/officeDocument/2006/relationships" xmlns:p="http://schemas.openxmlformats.org/presentationml/2006/main">
  <p:tag name="[SUBGRID]" val="[SubGrid]"/>
</p:tagLst>
</file>

<file path=ppt/tags/tag209.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10.xml><?xml version="1.0" encoding="utf-8"?>
<p:tagLst xmlns:a="http://schemas.openxmlformats.org/drawingml/2006/main" xmlns:r="http://schemas.openxmlformats.org/officeDocument/2006/relationships" xmlns:p="http://schemas.openxmlformats.org/presentationml/2006/main">
  <p:tag name="[SUBGRID]" val="[SubGrid]"/>
</p:tagLst>
</file>

<file path=ppt/tags/tag211.xml><?xml version="1.0" encoding="utf-8"?>
<p:tagLst xmlns:a="http://schemas.openxmlformats.org/drawingml/2006/main" xmlns:r="http://schemas.openxmlformats.org/officeDocument/2006/relationships" xmlns:p="http://schemas.openxmlformats.org/presentationml/2006/main">
  <p:tag name="[SUBGRID]" val="[SubGrid]"/>
</p:tagLst>
</file>

<file path=ppt/tags/tag212.xml><?xml version="1.0" encoding="utf-8"?>
<p:tagLst xmlns:a="http://schemas.openxmlformats.org/drawingml/2006/main" xmlns:r="http://schemas.openxmlformats.org/officeDocument/2006/relationships" xmlns:p="http://schemas.openxmlformats.org/presentationml/2006/main">
  <p:tag name="[SUBGRID]" val="[SubGrid]"/>
</p:tagLst>
</file>

<file path=ppt/tags/tag213.xml><?xml version="1.0" encoding="utf-8"?>
<p:tagLst xmlns:a="http://schemas.openxmlformats.org/drawingml/2006/main" xmlns:r="http://schemas.openxmlformats.org/officeDocument/2006/relationships" xmlns:p="http://schemas.openxmlformats.org/presentationml/2006/main">
  <p:tag name="[SUBGRID]" val="[SubGrid]"/>
</p:tagLst>
</file>

<file path=ppt/tags/tag214.xml><?xml version="1.0" encoding="utf-8"?>
<p:tagLst xmlns:a="http://schemas.openxmlformats.org/drawingml/2006/main" xmlns:r="http://schemas.openxmlformats.org/officeDocument/2006/relationships" xmlns:p="http://schemas.openxmlformats.org/presentationml/2006/main">
  <p:tag name="[SUBGRID]" val="[SubGrid]"/>
</p:tagLst>
</file>

<file path=ppt/tags/tag215.xml><?xml version="1.0" encoding="utf-8"?>
<p:tagLst xmlns:a="http://schemas.openxmlformats.org/drawingml/2006/main" xmlns:r="http://schemas.openxmlformats.org/officeDocument/2006/relationships" xmlns:p="http://schemas.openxmlformats.org/presentationml/2006/main">
  <p:tag name="[SUBGRID]" val="[SubGrid]"/>
</p:tagLst>
</file>

<file path=ppt/tags/tag216.xml><?xml version="1.0" encoding="utf-8"?>
<p:tagLst xmlns:a="http://schemas.openxmlformats.org/drawingml/2006/main" xmlns:r="http://schemas.openxmlformats.org/officeDocument/2006/relationships" xmlns:p="http://schemas.openxmlformats.org/presentationml/2006/main">
  <p:tag name="[SUBGRID]" val="[SubGrid]"/>
</p:tagLst>
</file>

<file path=ppt/tags/tag217.xml><?xml version="1.0" encoding="utf-8"?>
<p:tagLst xmlns:a="http://schemas.openxmlformats.org/drawingml/2006/main" xmlns:r="http://schemas.openxmlformats.org/officeDocument/2006/relationships" xmlns:p="http://schemas.openxmlformats.org/presentationml/2006/main">
  <p:tag name="[SUBGRID]" val="[SubGrid]"/>
</p:tagLst>
</file>

<file path=ppt/tags/tag218.xml><?xml version="1.0" encoding="utf-8"?>
<p:tagLst xmlns:a="http://schemas.openxmlformats.org/drawingml/2006/main" xmlns:r="http://schemas.openxmlformats.org/officeDocument/2006/relationships" xmlns:p="http://schemas.openxmlformats.org/presentationml/2006/main">
  <p:tag name="[SUBGRID]" val="[SubGrid]"/>
</p:tagLst>
</file>

<file path=ppt/tags/tag219.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20.xml><?xml version="1.0" encoding="utf-8"?>
<p:tagLst xmlns:a="http://schemas.openxmlformats.org/drawingml/2006/main" xmlns:r="http://schemas.openxmlformats.org/officeDocument/2006/relationships" xmlns:p="http://schemas.openxmlformats.org/presentationml/2006/main">
  <p:tag name="[SUBGRID]" val="[SubGrid]"/>
</p:tagLst>
</file>

<file path=ppt/tags/tag221.xml><?xml version="1.0" encoding="utf-8"?>
<p:tagLst xmlns:a="http://schemas.openxmlformats.org/drawingml/2006/main" xmlns:r="http://schemas.openxmlformats.org/officeDocument/2006/relationships" xmlns:p="http://schemas.openxmlformats.org/presentationml/2006/main">
  <p:tag name="[SUBGRID]" val="[SubGrid]"/>
</p:tagLst>
</file>

<file path=ppt/tags/tag222.xml><?xml version="1.0" encoding="utf-8"?>
<p:tagLst xmlns:a="http://schemas.openxmlformats.org/drawingml/2006/main" xmlns:r="http://schemas.openxmlformats.org/officeDocument/2006/relationships" xmlns:p="http://schemas.openxmlformats.org/presentationml/2006/main">
  <p:tag name="[SUBGRID]" val="[SubGrid]"/>
</p:tagLst>
</file>

<file path=ppt/tags/tag223.xml><?xml version="1.0" encoding="utf-8"?>
<p:tagLst xmlns:a="http://schemas.openxmlformats.org/drawingml/2006/main" xmlns:r="http://schemas.openxmlformats.org/officeDocument/2006/relationships" xmlns:p="http://schemas.openxmlformats.org/presentationml/2006/main">
  <p:tag name="[SUBGRID]" val="[SubGrid]"/>
</p:tagLst>
</file>

<file path=ppt/tags/tag224.xml><?xml version="1.0" encoding="utf-8"?>
<p:tagLst xmlns:a="http://schemas.openxmlformats.org/drawingml/2006/main" xmlns:r="http://schemas.openxmlformats.org/officeDocument/2006/relationships" xmlns:p="http://schemas.openxmlformats.org/presentationml/2006/main">
  <p:tag name="[SUBGRID]" val="[SubGrid]"/>
</p:tagLst>
</file>

<file path=ppt/tags/tag225.xml><?xml version="1.0" encoding="utf-8"?>
<p:tagLst xmlns:a="http://schemas.openxmlformats.org/drawingml/2006/main" xmlns:r="http://schemas.openxmlformats.org/officeDocument/2006/relationships" xmlns:p="http://schemas.openxmlformats.org/presentationml/2006/main">
  <p:tag name="[SUBGRID]" val="[SubGrid]"/>
</p:tagLst>
</file>

<file path=ppt/tags/tag226.xml><?xml version="1.0" encoding="utf-8"?>
<p:tagLst xmlns:a="http://schemas.openxmlformats.org/drawingml/2006/main" xmlns:r="http://schemas.openxmlformats.org/officeDocument/2006/relationships" xmlns:p="http://schemas.openxmlformats.org/presentationml/2006/main">
  <p:tag name="[SUBGRID]" val="[SubGrid]"/>
</p:tagLst>
</file>

<file path=ppt/tags/tag227.xml><?xml version="1.0" encoding="utf-8"?>
<p:tagLst xmlns:a="http://schemas.openxmlformats.org/drawingml/2006/main" xmlns:r="http://schemas.openxmlformats.org/officeDocument/2006/relationships" xmlns:p="http://schemas.openxmlformats.org/presentationml/2006/main">
  <p:tag name="[SUBGRID]" val="[SubGrid]"/>
</p:tagLst>
</file>

<file path=ppt/tags/tag228.xml><?xml version="1.0" encoding="utf-8"?>
<p:tagLst xmlns:a="http://schemas.openxmlformats.org/drawingml/2006/main" xmlns:r="http://schemas.openxmlformats.org/officeDocument/2006/relationships" xmlns:p="http://schemas.openxmlformats.org/presentationml/2006/main">
  <p:tag name="[SUBGRID]" val="[SubGrid]"/>
</p:tagLst>
</file>

<file path=ppt/tags/tag229.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30.xml><?xml version="1.0" encoding="utf-8"?>
<p:tagLst xmlns:a="http://schemas.openxmlformats.org/drawingml/2006/main" xmlns:r="http://schemas.openxmlformats.org/officeDocument/2006/relationships" xmlns:p="http://schemas.openxmlformats.org/presentationml/2006/main">
  <p:tag name="[SUBGRID]" val="[SubGrid]"/>
</p:tagLst>
</file>

<file path=ppt/tags/tag231.xml><?xml version="1.0" encoding="utf-8"?>
<p:tagLst xmlns:a="http://schemas.openxmlformats.org/drawingml/2006/main" xmlns:r="http://schemas.openxmlformats.org/officeDocument/2006/relationships" xmlns:p="http://schemas.openxmlformats.org/presentationml/2006/main">
  <p:tag name="[SUBGRID]" val="[SubGrid]"/>
</p:tagLst>
</file>

<file path=ppt/tags/tag232.xml><?xml version="1.0" encoding="utf-8"?>
<p:tagLst xmlns:a="http://schemas.openxmlformats.org/drawingml/2006/main" xmlns:r="http://schemas.openxmlformats.org/officeDocument/2006/relationships" xmlns:p="http://schemas.openxmlformats.org/presentationml/2006/main">
  <p:tag name="[SUBGRID]" val="[SubGrid]"/>
</p:tagLst>
</file>

<file path=ppt/tags/tag233.xml><?xml version="1.0" encoding="utf-8"?>
<p:tagLst xmlns:a="http://schemas.openxmlformats.org/drawingml/2006/main" xmlns:r="http://schemas.openxmlformats.org/officeDocument/2006/relationships" xmlns:p="http://schemas.openxmlformats.org/presentationml/2006/main">
  <p:tag name="[SUBGRID]" val="[SubGrid]"/>
</p:tagLst>
</file>

<file path=ppt/tags/tag234.xml><?xml version="1.0" encoding="utf-8"?>
<p:tagLst xmlns:a="http://schemas.openxmlformats.org/drawingml/2006/main" xmlns:r="http://schemas.openxmlformats.org/officeDocument/2006/relationships" xmlns:p="http://schemas.openxmlformats.org/presentationml/2006/main">
  <p:tag name="[SUBGRID]" val="[SubGrid]"/>
</p:tagLst>
</file>

<file path=ppt/tags/tag235.xml><?xml version="1.0" encoding="utf-8"?>
<p:tagLst xmlns:a="http://schemas.openxmlformats.org/drawingml/2006/main" xmlns:r="http://schemas.openxmlformats.org/officeDocument/2006/relationships" xmlns:p="http://schemas.openxmlformats.org/presentationml/2006/main">
  <p:tag name="[SUBGRID]" val="[SubGrid]"/>
</p:tagLst>
</file>

<file path=ppt/tags/tag236.xml><?xml version="1.0" encoding="utf-8"?>
<p:tagLst xmlns:a="http://schemas.openxmlformats.org/drawingml/2006/main" xmlns:r="http://schemas.openxmlformats.org/officeDocument/2006/relationships" xmlns:p="http://schemas.openxmlformats.org/presentationml/2006/main">
  <p:tag name="[SUBGRID]" val="[SubGrid]"/>
</p:tagLst>
</file>

<file path=ppt/tags/tag237.xml><?xml version="1.0" encoding="utf-8"?>
<p:tagLst xmlns:a="http://schemas.openxmlformats.org/drawingml/2006/main" xmlns:r="http://schemas.openxmlformats.org/officeDocument/2006/relationships" xmlns:p="http://schemas.openxmlformats.org/presentationml/2006/main">
  <p:tag name="[SUBGRID]" val="[SubGrid]"/>
</p:tagLst>
</file>

<file path=ppt/tags/tag238.xml><?xml version="1.0" encoding="utf-8"?>
<p:tagLst xmlns:a="http://schemas.openxmlformats.org/drawingml/2006/main" xmlns:r="http://schemas.openxmlformats.org/officeDocument/2006/relationships" xmlns:p="http://schemas.openxmlformats.org/presentationml/2006/main">
  <p:tag name="[SUBGRID]" val="[SubGrid]"/>
</p:tagLst>
</file>

<file path=ppt/tags/tag239.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40.xml><?xml version="1.0" encoding="utf-8"?>
<p:tagLst xmlns:a="http://schemas.openxmlformats.org/drawingml/2006/main" xmlns:r="http://schemas.openxmlformats.org/officeDocument/2006/relationships" xmlns:p="http://schemas.openxmlformats.org/presentationml/2006/main">
  <p:tag name="[SUBGRID]" val="[SubGrid]"/>
</p:tagLst>
</file>

<file path=ppt/tags/tag241.xml><?xml version="1.0" encoding="utf-8"?>
<p:tagLst xmlns:a="http://schemas.openxmlformats.org/drawingml/2006/main" xmlns:r="http://schemas.openxmlformats.org/officeDocument/2006/relationships" xmlns:p="http://schemas.openxmlformats.org/presentationml/2006/main">
  <p:tag name="[SUBGRID]" val="[SubGrid]"/>
</p:tagLst>
</file>

<file path=ppt/tags/tag242.xml><?xml version="1.0" encoding="utf-8"?>
<p:tagLst xmlns:a="http://schemas.openxmlformats.org/drawingml/2006/main" xmlns:r="http://schemas.openxmlformats.org/officeDocument/2006/relationships" xmlns:p="http://schemas.openxmlformats.org/presentationml/2006/main">
  <p:tag name="[SUBGRID]" val="[SubGrid]"/>
</p:tagLst>
</file>

<file path=ppt/tags/tag243.xml><?xml version="1.0" encoding="utf-8"?>
<p:tagLst xmlns:a="http://schemas.openxmlformats.org/drawingml/2006/main" xmlns:r="http://schemas.openxmlformats.org/officeDocument/2006/relationships" xmlns:p="http://schemas.openxmlformats.org/presentationml/2006/main">
  <p:tag name="[SUBGRID]" val="[SubGrid]"/>
</p:tagLst>
</file>

<file path=ppt/tags/tag244.xml><?xml version="1.0" encoding="utf-8"?>
<p:tagLst xmlns:a="http://schemas.openxmlformats.org/drawingml/2006/main" xmlns:r="http://schemas.openxmlformats.org/officeDocument/2006/relationships" xmlns:p="http://schemas.openxmlformats.org/presentationml/2006/main">
  <p:tag name="[SUBGRID]" val="[SubGrid]"/>
</p:tagLst>
</file>

<file path=ppt/tags/tag245.xml><?xml version="1.0" encoding="utf-8"?>
<p:tagLst xmlns:a="http://schemas.openxmlformats.org/drawingml/2006/main" xmlns:r="http://schemas.openxmlformats.org/officeDocument/2006/relationships" xmlns:p="http://schemas.openxmlformats.org/presentationml/2006/main">
  <p:tag name="[SUBGRID]" val="[SubGrid]"/>
</p:tagLst>
</file>

<file path=ppt/tags/tag246.xml><?xml version="1.0" encoding="utf-8"?>
<p:tagLst xmlns:a="http://schemas.openxmlformats.org/drawingml/2006/main" xmlns:r="http://schemas.openxmlformats.org/officeDocument/2006/relationships" xmlns:p="http://schemas.openxmlformats.org/presentationml/2006/main">
  <p:tag name="[SUBGRID]" val="[SubGrid]"/>
</p:tagLst>
</file>

<file path=ppt/tags/tag247.xml><?xml version="1.0" encoding="utf-8"?>
<p:tagLst xmlns:a="http://schemas.openxmlformats.org/drawingml/2006/main" xmlns:r="http://schemas.openxmlformats.org/officeDocument/2006/relationships" xmlns:p="http://schemas.openxmlformats.org/presentationml/2006/main">
  <p:tag name="[SUBGRID]" val="[SubGrid]"/>
</p:tagLst>
</file>

<file path=ppt/tags/tag248.xml><?xml version="1.0" encoding="utf-8"?>
<p:tagLst xmlns:a="http://schemas.openxmlformats.org/drawingml/2006/main" xmlns:r="http://schemas.openxmlformats.org/officeDocument/2006/relationships" xmlns:p="http://schemas.openxmlformats.org/presentationml/2006/main">
  <p:tag name="[SUBGRID]" val="[SubGrid]"/>
</p:tagLst>
</file>

<file path=ppt/tags/tag249.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50.xml><?xml version="1.0" encoding="utf-8"?>
<p:tagLst xmlns:a="http://schemas.openxmlformats.org/drawingml/2006/main" xmlns:r="http://schemas.openxmlformats.org/officeDocument/2006/relationships" xmlns:p="http://schemas.openxmlformats.org/presentationml/2006/main">
  <p:tag name="[SUBGRID]" val="[SubGrid]"/>
</p:tagLst>
</file>

<file path=ppt/tags/tag251.xml><?xml version="1.0" encoding="utf-8"?>
<p:tagLst xmlns:a="http://schemas.openxmlformats.org/drawingml/2006/main" xmlns:r="http://schemas.openxmlformats.org/officeDocument/2006/relationships" xmlns:p="http://schemas.openxmlformats.org/presentationml/2006/main">
  <p:tag name="[SUBGRID]" val="[SubGrid]"/>
</p:tagLst>
</file>

<file path=ppt/tags/tag252.xml><?xml version="1.0" encoding="utf-8"?>
<p:tagLst xmlns:a="http://schemas.openxmlformats.org/drawingml/2006/main" xmlns:r="http://schemas.openxmlformats.org/officeDocument/2006/relationships" xmlns:p="http://schemas.openxmlformats.org/presentationml/2006/main">
  <p:tag name="[SUBGRID]" val="[SubGrid]"/>
</p:tagLst>
</file>

<file path=ppt/tags/tag253.xml><?xml version="1.0" encoding="utf-8"?>
<p:tagLst xmlns:a="http://schemas.openxmlformats.org/drawingml/2006/main" xmlns:r="http://schemas.openxmlformats.org/officeDocument/2006/relationships" xmlns:p="http://schemas.openxmlformats.org/presentationml/2006/main">
  <p:tag name="[SUBGRID]" val="[SubGrid]"/>
</p:tagLst>
</file>

<file path=ppt/tags/tag254.xml><?xml version="1.0" encoding="utf-8"?>
<p:tagLst xmlns:a="http://schemas.openxmlformats.org/drawingml/2006/main" xmlns:r="http://schemas.openxmlformats.org/officeDocument/2006/relationships" xmlns:p="http://schemas.openxmlformats.org/presentationml/2006/main">
  <p:tag name="[SUBGRID]" val="[SubGrid]"/>
</p:tagLst>
</file>

<file path=ppt/tags/tag255.xml><?xml version="1.0" encoding="utf-8"?>
<p:tagLst xmlns:a="http://schemas.openxmlformats.org/drawingml/2006/main" xmlns:r="http://schemas.openxmlformats.org/officeDocument/2006/relationships" xmlns:p="http://schemas.openxmlformats.org/presentationml/2006/main">
  <p:tag name="[SUBGRID]" val="[SubGrid]"/>
</p:tagLst>
</file>

<file path=ppt/tags/tag256.xml><?xml version="1.0" encoding="utf-8"?>
<p:tagLst xmlns:a="http://schemas.openxmlformats.org/drawingml/2006/main" xmlns:r="http://schemas.openxmlformats.org/officeDocument/2006/relationships" xmlns:p="http://schemas.openxmlformats.org/presentationml/2006/main">
  <p:tag name="[SUBGRID]" val="[SubGrid]"/>
</p:tagLst>
</file>

<file path=ppt/tags/tag257.xml><?xml version="1.0" encoding="utf-8"?>
<p:tagLst xmlns:a="http://schemas.openxmlformats.org/drawingml/2006/main" xmlns:r="http://schemas.openxmlformats.org/officeDocument/2006/relationships" xmlns:p="http://schemas.openxmlformats.org/presentationml/2006/main">
  <p:tag name="[SUBGRID]" val="[SubGrid]"/>
</p:tagLst>
</file>

<file path=ppt/tags/tag258.xml><?xml version="1.0" encoding="utf-8"?>
<p:tagLst xmlns:a="http://schemas.openxmlformats.org/drawingml/2006/main" xmlns:r="http://schemas.openxmlformats.org/officeDocument/2006/relationships" xmlns:p="http://schemas.openxmlformats.org/presentationml/2006/main">
  <p:tag name="[SUBGRID]" val="[SubGrid]"/>
</p:tagLst>
</file>

<file path=ppt/tags/tag259.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60.xml><?xml version="1.0" encoding="utf-8"?>
<p:tagLst xmlns:a="http://schemas.openxmlformats.org/drawingml/2006/main" xmlns:r="http://schemas.openxmlformats.org/officeDocument/2006/relationships" xmlns:p="http://schemas.openxmlformats.org/presentationml/2006/main">
  <p:tag name="[SUBGRID]" val="[SubGrid]"/>
</p:tagLst>
</file>

<file path=ppt/tags/tag261.xml><?xml version="1.0" encoding="utf-8"?>
<p:tagLst xmlns:a="http://schemas.openxmlformats.org/drawingml/2006/main" xmlns:r="http://schemas.openxmlformats.org/officeDocument/2006/relationships" xmlns:p="http://schemas.openxmlformats.org/presentationml/2006/main">
  <p:tag name="[SUBGRID]" val="[SubGrid]"/>
</p:tagLst>
</file>

<file path=ppt/tags/tag262.xml><?xml version="1.0" encoding="utf-8"?>
<p:tagLst xmlns:a="http://schemas.openxmlformats.org/drawingml/2006/main" xmlns:r="http://schemas.openxmlformats.org/officeDocument/2006/relationships" xmlns:p="http://schemas.openxmlformats.org/presentationml/2006/main">
  <p:tag name="[SUBGRID]" val="[SubGrid]"/>
</p:tagLst>
</file>

<file path=ppt/tags/tag263.xml><?xml version="1.0" encoding="utf-8"?>
<p:tagLst xmlns:a="http://schemas.openxmlformats.org/drawingml/2006/main" xmlns:r="http://schemas.openxmlformats.org/officeDocument/2006/relationships" xmlns:p="http://schemas.openxmlformats.org/presentationml/2006/main">
  <p:tag name="[SUBGRID]" val="[SubGrid]"/>
</p:tagLst>
</file>

<file path=ppt/tags/tag264.xml><?xml version="1.0" encoding="utf-8"?>
<p:tagLst xmlns:a="http://schemas.openxmlformats.org/drawingml/2006/main" xmlns:r="http://schemas.openxmlformats.org/officeDocument/2006/relationships" xmlns:p="http://schemas.openxmlformats.org/presentationml/2006/main">
  <p:tag name="[SUBGRID]" val="[SubGrid]"/>
</p:tagLst>
</file>

<file path=ppt/tags/tag265.xml><?xml version="1.0" encoding="utf-8"?>
<p:tagLst xmlns:a="http://schemas.openxmlformats.org/drawingml/2006/main" xmlns:r="http://schemas.openxmlformats.org/officeDocument/2006/relationships" xmlns:p="http://schemas.openxmlformats.org/presentationml/2006/main">
  <p:tag name="[SUBGRID]" val="[SubGrid]"/>
</p:tagLst>
</file>

<file path=ppt/tags/tag266.xml><?xml version="1.0" encoding="utf-8"?>
<p:tagLst xmlns:a="http://schemas.openxmlformats.org/drawingml/2006/main" xmlns:r="http://schemas.openxmlformats.org/officeDocument/2006/relationships" xmlns:p="http://schemas.openxmlformats.org/presentationml/2006/main">
  <p:tag name="MIO_FALLBACK_LAYOUT" val="42"/>
  <p:tag name="MIO_SHOW_DATE" val="True"/>
  <p:tag name="MIO_SHOW_FOOTER" val="True"/>
  <p:tag name="MIO_SHOW_PAGENUMBER" val="True"/>
  <p:tag name="MIO_AVOID_BLANK_LAYOUT" val="True"/>
  <p:tag name="MIO_CD_LAYOUT_VALID_AREA" val="True"/>
  <p:tag name="MIO_NUMBER_OF_VALID_LAYOUTS" val="47"/>
  <p:tag name="MIO_HDS" val="True"/>
  <p:tag name="MIO_SKIPVERSION" val="01.01.0001 00:00:00"/>
  <p:tag name="MIO_EKGUID" val="1b45fb15-1c20-43bb-a7a1-fc96dff13b7a"/>
  <p:tag name="MIO_UPDATE" val="True"/>
  <p:tag name="MIO_VERSION" val="28.01.2021 02:29:14"/>
  <p:tag name="MIO_DBID" val="B8FCB12D-AF03-49EB-9F79-BB019BE99E1E"/>
  <p:tag name="MIO_LASTDOWNLOADED" val="19.02.2021 15:33:41.041"/>
  <p:tag name="MIO_OBJECTNAME" val="NNI 16:9"/>
  <p:tag name="MIO_CDID" val="baf8a0b3-747f-4f31-b493-8c2aea04f184"/>
</p:tagLst>
</file>

<file path=ppt/tags/tag267.xml><?xml version="1.0" encoding="utf-8"?>
<p:tagLst xmlns:a="http://schemas.openxmlformats.org/drawingml/2006/main" xmlns:r="http://schemas.openxmlformats.org/officeDocument/2006/relationships" xmlns:p="http://schemas.openxmlformats.org/presentationml/2006/main">
  <p:tag name="MM_SLIDE_TYPE" val="6"/>
</p:tagLst>
</file>

<file path=ppt/tags/tag268.xml><?xml version="1.0" encoding="utf-8"?>
<p:tagLst xmlns:a="http://schemas.openxmlformats.org/drawingml/2006/main" xmlns:r="http://schemas.openxmlformats.org/officeDocument/2006/relationships" xmlns:p="http://schemas.openxmlformats.org/presentationml/2006/main">
  <p:tag name="MM_SLIDE_TYPE" val="6"/>
</p:tagLst>
</file>

<file path=ppt/tags/tag269.xml><?xml version="1.0" encoding="utf-8"?>
<p:tagLst xmlns:a="http://schemas.openxmlformats.org/drawingml/2006/main" xmlns:r="http://schemas.openxmlformats.org/officeDocument/2006/relationships" xmlns:p="http://schemas.openxmlformats.org/presentationml/2006/main">
  <p:tag name="STICKYSTYLE" val="NNI CVI footer"/>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70.xml><?xml version="1.0" encoding="utf-8"?>
<p:tagLst xmlns:a="http://schemas.openxmlformats.org/drawingml/2006/main" xmlns:r="http://schemas.openxmlformats.org/officeDocument/2006/relationships" xmlns:p="http://schemas.openxmlformats.org/presentationml/2006/main">
  <p:tag name="MM_SLIDE_TYPE" val="6"/>
</p:tagLst>
</file>

<file path=ppt/tags/tag271.xml><?xml version="1.0" encoding="utf-8"?>
<p:tagLst xmlns:a="http://schemas.openxmlformats.org/drawingml/2006/main" xmlns:r="http://schemas.openxmlformats.org/officeDocument/2006/relationships" xmlns:p="http://schemas.openxmlformats.org/presentationml/2006/main">
  <p:tag name="MM_SLIDE_TYPE" val="6"/>
</p:tagLst>
</file>

<file path=ppt/tags/tag272.xml><?xml version="1.0" encoding="utf-8"?>
<p:tagLst xmlns:a="http://schemas.openxmlformats.org/drawingml/2006/main" xmlns:r="http://schemas.openxmlformats.org/officeDocument/2006/relationships" xmlns:p="http://schemas.openxmlformats.org/presentationml/2006/main">
  <p:tag name="MM_SLIDE_TYPE" val="6"/>
</p:tagLst>
</file>

<file path=ppt/tags/tag273.xml><?xml version="1.0" encoding="utf-8"?>
<p:tagLst xmlns:a="http://schemas.openxmlformats.org/drawingml/2006/main" xmlns:r="http://schemas.openxmlformats.org/officeDocument/2006/relationships" xmlns:p="http://schemas.openxmlformats.org/presentationml/2006/main">
  <p:tag name="MM_SLIDE_TYPE" val="6"/>
</p:tagLst>
</file>

<file path=ppt/tags/tag274.xml><?xml version="1.0" encoding="utf-8"?>
<p:tagLst xmlns:a="http://schemas.openxmlformats.org/drawingml/2006/main" xmlns:r="http://schemas.openxmlformats.org/officeDocument/2006/relationships" xmlns:p="http://schemas.openxmlformats.org/presentationml/2006/main">
  <p:tag name="[SUBGRID]" val="[SubGrid]"/>
</p:tagLst>
</file>

<file path=ppt/tags/tag275.xml><?xml version="1.0" encoding="utf-8"?>
<p:tagLst xmlns:a="http://schemas.openxmlformats.org/drawingml/2006/main" xmlns:r="http://schemas.openxmlformats.org/officeDocument/2006/relationships" xmlns:p="http://schemas.openxmlformats.org/presentationml/2006/main">
  <p:tag name="[SUBGRID]" val="[SubGrid]"/>
</p:tagLst>
</file>

<file path=ppt/tags/tag276.xml><?xml version="1.0" encoding="utf-8"?>
<p:tagLst xmlns:a="http://schemas.openxmlformats.org/drawingml/2006/main" xmlns:r="http://schemas.openxmlformats.org/officeDocument/2006/relationships" xmlns:p="http://schemas.openxmlformats.org/presentationml/2006/main">
  <p:tag name="[SUBGRID]" val="[SubGrid]"/>
</p:tagLst>
</file>

<file path=ppt/tags/tag277.xml><?xml version="1.0" encoding="utf-8"?>
<p:tagLst xmlns:a="http://schemas.openxmlformats.org/drawingml/2006/main" xmlns:r="http://schemas.openxmlformats.org/officeDocument/2006/relationships" xmlns:p="http://schemas.openxmlformats.org/presentationml/2006/main">
  <p:tag name="[SUBGRID]" val="[SubGrid]"/>
</p:tagLst>
</file>

<file path=ppt/tags/tag278.xml><?xml version="1.0" encoding="utf-8"?>
<p:tagLst xmlns:a="http://schemas.openxmlformats.org/drawingml/2006/main" xmlns:r="http://schemas.openxmlformats.org/officeDocument/2006/relationships" xmlns:p="http://schemas.openxmlformats.org/presentationml/2006/main">
  <p:tag name="[SUBGRID]" val="[SubGrid]"/>
</p:tagLst>
</file>

<file path=ppt/tags/tag279.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80.xml><?xml version="1.0" encoding="utf-8"?>
<p:tagLst xmlns:a="http://schemas.openxmlformats.org/drawingml/2006/main" xmlns:r="http://schemas.openxmlformats.org/officeDocument/2006/relationships" xmlns:p="http://schemas.openxmlformats.org/presentationml/2006/main">
  <p:tag name="[SUBGRID]" val="[SubGrid]"/>
</p:tagLst>
</file>

<file path=ppt/tags/tag281.xml><?xml version="1.0" encoding="utf-8"?>
<p:tagLst xmlns:a="http://schemas.openxmlformats.org/drawingml/2006/main" xmlns:r="http://schemas.openxmlformats.org/officeDocument/2006/relationships" xmlns:p="http://schemas.openxmlformats.org/presentationml/2006/main">
  <p:tag name="[SUBGRID]" val="[SubGrid]"/>
</p:tagLst>
</file>

<file path=ppt/tags/tag282.xml><?xml version="1.0" encoding="utf-8"?>
<p:tagLst xmlns:a="http://schemas.openxmlformats.org/drawingml/2006/main" xmlns:r="http://schemas.openxmlformats.org/officeDocument/2006/relationships" xmlns:p="http://schemas.openxmlformats.org/presentationml/2006/main">
  <p:tag name="[SUBGRID]" val="[SubGrid]"/>
</p:tagLst>
</file>

<file path=ppt/tags/tag283.xml><?xml version="1.0" encoding="utf-8"?>
<p:tagLst xmlns:a="http://schemas.openxmlformats.org/drawingml/2006/main" xmlns:r="http://schemas.openxmlformats.org/officeDocument/2006/relationships" xmlns:p="http://schemas.openxmlformats.org/presentationml/2006/main">
  <p:tag name="[SUBGRID]" val="[SubGrid]"/>
</p:tagLst>
</file>

<file path=ppt/tags/tag284.xml><?xml version="1.0" encoding="utf-8"?>
<p:tagLst xmlns:a="http://schemas.openxmlformats.org/drawingml/2006/main" xmlns:r="http://schemas.openxmlformats.org/officeDocument/2006/relationships" xmlns:p="http://schemas.openxmlformats.org/presentationml/2006/main">
  <p:tag name="[SUBGRID]" val="[SubGrid]"/>
</p:tagLst>
</file>

<file path=ppt/tags/tag285.xml><?xml version="1.0" encoding="utf-8"?>
<p:tagLst xmlns:a="http://schemas.openxmlformats.org/drawingml/2006/main" xmlns:r="http://schemas.openxmlformats.org/officeDocument/2006/relationships" xmlns:p="http://schemas.openxmlformats.org/presentationml/2006/main">
  <p:tag name="[SUBGRID]" val="[SubGrid]"/>
</p:tagLst>
</file>

<file path=ppt/tags/tag286.xml><?xml version="1.0" encoding="utf-8"?>
<p:tagLst xmlns:a="http://schemas.openxmlformats.org/drawingml/2006/main" xmlns:r="http://schemas.openxmlformats.org/officeDocument/2006/relationships" xmlns:p="http://schemas.openxmlformats.org/presentationml/2006/main">
  <p:tag name="[SUBGRID]" val="[SubGrid]"/>
</p:tagLst>
</file>

<file path=ppt/tags/tag287.xml><?xml version="1.0" encoding="utf-8"?>
<p:tagLst xmlns:a="http://schemas.openxmlformats.org/drawingml/2006/main" xmlns:r="http://schemas.openxmlformats.org/officeDocument/2006/relationships" xmlns:p="http://schemas.openxmlformats.org/presentationml/2006/main">
  <p:tag name="[SUBGRID]" val="[SubGrid]"/>
</p:tagLst>
</file>

<file path=ppt/tags/tag288.xml><?xml version="1.0" encoding="utf-8"?>
<p:tagLst xmlns:a="http://schemas.openxmlformats.org/drawingml/2006/main" xmlns:r="http://schemas.openxmlformats.org/officeDocument/2006/relationships" xmlns:p="http://schemas.openxmlformats.org/presentationml/2006/main">
  <p:tag name="[SUBGRID]" val="[SubGrid]"/>
</p:tagLst>
</file>

<file path=ppt/tags/tag289.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290.xml><?xml version="1.0" encoding="utf-8"?>
<p:tagLst xmlns:a="http://schemas.openxmlformats.org/drawingml/2006/main" xmlns:r="http://schemas.openxmlformats.org/officeDocument/2006/relationships" xmlns:p="http://schemas.openxmlformats.org/presentationml/2006/main">
  <p:tag name="[SUBGRID]" val="[SubGrid]"/>
</p:tagLst>
</file>

<file path=ppt/tags/tag291.xml><?xml version="1.0" encoding="utf-8"?>
<p:tagLst xmlns:a="http://schemas.openxmlformats.org/drawingml/2006/main" xmlns:r="http://schemas.openxmlformats.org/officeDocument/2006/relationships" xmlns:p="http://schemas.openxmlformats.org/presentationml/2006/main">
  <p:tag name="[SUBGRID]" val="[SubGrid]"/>
</p:tagLst>
</file>

<file path=ppt/tags/tag292.xml><?xml version="1.0" encoding="utf-8"?>
<p:tagLst xmlns:a="http://schemas.openxmlformats.org/drawingml/2006/main" xmlns:r="http://schemas.openxmlformats.org/officeDocument/2006/relationships" xmlns:p="http://schemas.openxmlformats.org/presentationml/2006/main">
  <p:tag name="[SUBGRID]" val="[SubGrid]"/>
</p:tagLst>
</file>

<file path=ppt/tags/tag293.xml><?xml version="1.0" encoding="utf-8"?>
<p:tagLst xmlns:a="http://schemas.openxmlformats.org/drawingml/2006/main" xmlns:r="http://schemas.openxmlformats.org/officeDocument/2006/relationships" xmlns:p="http://schemas.openxmlformats.org/presentationml/2006/main">
  <p:tag name="[SUBGRID]" val="[SubGrid]"/>
</p:tagLst>
</file>

<file path=ppt/tags/tag294.xml><?xml version="1.0" encoding="utf-8"?>
<p:tagLst xmlns:a="http://schemas.openxmlformats.org/drawingml/2006/main" xmlns:r="http://schemas.openxmlformats.org/officeDocument/2006/relationships" xmlns:p="http://schemas.openxmlformats.org/presentationml/2006/main">
  <p:tag name="[SUBGRID]" val="[SubGrid]"/>
</p:tagLst>
</file>

<file path=ppt/tags/tag295.xml><?xml version="1.0" encoding="utf-8"?>
<p:tagLst xmlns:a="http://schemas.openxmlformats.org/drawingml/2006/main" xmlns:r="http://schemas.openxmlformats.org/officeDocument/2006/relationships" xmlns:p="http://schemas.openxmlformats.org/presentationml/2006/main">
  <p:tag name="[SUBGRID]" val="[SubGrid]"/>
</p:tagLst>
</file>

<file path=ppt/tags/tag296.xml><?xml version="1.0" encoding="utf-8"?>
<p:tagLst xmlns:a="http://schemas.openxmlformats.org/drawingml/2006/main" xmlns:r="http://schemas.openxmlformats.org/officeDocument/2006/relationships" xmlns:p="http://schemas.openxmlformats.org/presentationml/2006/main">
  <p:tag name="[SUBGRID]" val="[SubGrid]"/>
</p:tagLst>
</file>

<file path=ppt/tags/tag297.xml><?xml version="1.0" encoding="utf-8"?>
<p:tagLst xmlns:a="http://schemas.openxmlformats.org/drawingml/2006/main" xmlns:r="http://schemas.openxmlformats.org/officeDocument/2006/relationships" xmlns:p="http://schemas.openxmlformats.org/presentationml/2006/main">
  <p:tag name="[SUBGRID]" val="[SubGrid]"/>
</p:tagLst>
</file>

<file path=ppt/tags/tag298.xml><?xml version="1.0" encoding="utf-8"?>
<p:tagLst xmlns:a="http://schemas.openxmlformats.org/drawingml/2006/main" xmlns:r="http://schemas.openxmlformats.org/officeDocument/2006/relationships" xmlns:p="http://schemas.openxmlformats.org/presentationml/2006/main">
  <p:tag name="[SUBGRID]" val="[SubGrid]"/>
</p:tagLst>
</file>

<file path=ppt/tags/tag29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00.xml><?xml version="1.0" encoding="utf-8"?>
<p:tagLst xmlns:a="http://schemas.openxmlformats.org/drawingml/2006/main" xmlns:r="http://schemas.openxmlformats.org/officeDocument/2006/relationships" xmlns:p="http://schemas.openxmlformats.org/presentationml/2006/main">
  <p:tag name="[SUBGRID]" val="[SubGrid]"/>
</p:tagLst>
</file>

<file path=ppt/tags/tag301.xml><?xml version="1.0" encoding="utf-8"?>
<p:tagLst xmlns:a="http://schemas.openxmlformats.org/drawingml/2006/main" xmlns:r="http://schemas.openxmlformats.org/officeDocument/2006/relationships" xmlns:p="http://schemas.openxmlformats.org/presentationml/2006/main">
  <p:tag name="[SUBGRID]" val="[SubGrid]"/>
</p:tagLst>
</file>

<file path=ppt/tags/tag302.xml><?xml version="1.0" encoding="utf-8"?>
<p:tagLst xmlns:a="http://schemas.openxmlformats.org/drawingml/2006/main" xmlns:r="http://schemas.openxmlformats.org/officeDocument/2006/relationships" xmlns:p="http://schemas.openxmlformats.org/presentationml/2006/main">
  <p:tag name="[SUBGRID]" val="[SubGrid]"/>
</p:tagLst>
</file>

<file path=ppt/tags/tag303.xml><?xml version="1.0" encoding="utf-8"?>
<p:tagLst xmlns:a="http://schemas.openxmlformats.org/drawingml/2006/main" xmlns:r="http://schemas.openxmlformats.org/officeDocument/2006/relationships" xmlns:p="http://schemas.openxmlformats.org/presentationml/2006/main">
  <p:tag name="[SUBGRID]" val="[SubGrid]"/>
</p:tagLst>
</file>

<file path=ppt/tags/tag304.xml><?xml version="1.0" encoding="utf-8"?>
<p:tagLst xmlns:a="http://schemas.openxmlformats.org/drawingml/2006/main" xmlns:r="http://schemas.openxmlformats.org/officeDocument/2006/relationships" xmlns:p="http://schemas.openxmlformats.org/presentationml/2006/main">
  <p:tag name="[SUBGRID]" val="[SubGrid]"/>
</p:tagLst>
</file>

<file path=ppt/tags/tag305.xml><?xml version="1.0" encoding="utf-8"?>
<p:tagLst xmlns:a="http://schemas.openxmlformats.org/drawingml/2006/main" xmlns:r="http://schemas.openxmlformats.org/officeDocument/2006/relationships" xmlns:p="http://schemas.openxmlformats.org/presentationml/2006/main">
  <p:tag name="[SUBGRID]" val="[SubGrid]"/>
</p:tagLst>
</file>

<file path=ppt/tags/tag306.xml><?xml version="1.0" encoding="utf-8"?>
<p:tagLst xmlns:a="http://schemas.openxmlformats.org/drawingml/2006/main" xmlns:r="http://schemas.openxmlformats.org/officeDocument/2006/relationships" xmlns:p="http://schemas.openxmlformats.org/presentationml/2006/main">
  <p:tag name="[SUBGRID]" val="[SubGrid]"/>
</p:tagLst>
</file>

<file path=ppt/tags/tag307.xml><?xml version="1.0" encoding="utf-8"?>
<p:tagLst xmlns:a="http://schemas.openxmlformats.org/drawingml/2006/main" xmlns:r="http://schemas.openxmlformats.org/officeDocument/2006/relationships" xmlns:p="http://schemas.openxmlformats.org/presentationml/2006/main">
  <p:tag name="[SUBGRID]" val="[SubGrid]"/>
</p:tagLst>
</file>

<file path=ppt/tags/tag308.xml><?xml version="1.0" encoding="utf-8"?>
<p:tagLst xmlns:a="http://schemas.openxmlformats.org/drawingml/2006/main" xmlns:r="http://schemas.openxmlformats.org/officeDocument/2006/relationships" xmlns:p="http://schemas.openxmlformats.org/presentationml/2006/main">
  <p:tag name="[SUBGRID]" val="[SubGrid]"/>
</p:tagLst>
</file>

<file path=ppt/tags/tag309.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10.xml><?xml version="1.0" encoding="utf-8"?>
<p:tagLst xmlns:a="http://schemas.openxmlformats.org/drawingml/2006/main" xmlns:r="http://schemas.openxmlformats.org/officeDocument/2006/relationships" xmlns:p="http://schemas.openxmlformats.org/presentationml/2006/main">
  <p:tag name="[SUBGRID]" val="[SubGrid]"/>
</p:tagLst>
</file>

<file path=ppt/tags/tag311.xml><?xml version="1.0" encoding="utf-8"?>
<p:tagLst xmlns:a="http://schemas.openxmlformats.org/drawingml/2006/main" xmlns:r="http://schemas.openxmlformats.org/officeDocument/2006/relationships" xmlns:p="http://schemas.openxmlformats.org/presentationml/2006/main">
  <p:tag name="[SUBGRID]" val="[SubGrid]"/>
</p:tagLst>
</file>

<file path=ppt/tags/tag312.xml><?xml version="1.0" encoding="utf-8"?>
<p:tagLst xmlns:a="http://schemas.openxmlformats.org/drawingml/2006/main" xmlns:r="http://schemas.openxmlformats.org/officeDocument/2006/relationships" xmlns:p="http://schemas.openxmlformats.org/presentationml/2006/main">
  <p:tag name="[SUBGRID]" val="[SubGrid]"/>
</p:tagLst>
</file>

<file path=ppt/tags/tag313.xml><?xml version="1.0" encoding="utf-8"?>
<p:tagLst xmlns:a="http://schemas.openxmlformats.org/drawingml/2006/main" xmlns:r="http://schemas.openxmlformats.org/officeDocument/2006/relationships" xmlns:p="http://schemas.openxmlformats.org/presentationml/2006/main">
  <p:tag name="[SUBGRID]" val="[SubGrid]"/>
</p:tagLst>
</file>

<file path=ppt/tags/tag314.xml><?xml version="1.0" encoding="utf-8"?>
<p:tagLst xmlns:a="http://schemas.openxmlformats.org/drawingml/2006/main" xmlns:r="http://schemas.openxmlformats.org/officeDocument/2006/relationships" xmlns:p="http://schemas.openxmlformats.org/presentationml/2006/main">
  <p:tag name="[SUBGRID]" val="[SubGrid]"/>
</p:tagLst>
</file>

<file path=ppt/tags/tag315.xml><?xml version="1.0" encoding="utf-8"?>
<p:tagLst xmlns:a="http://schemas.openxmlformats.org/drawingml/2006/main" xmlns:r="http://schemas.openxmlformats.org/officeDocument/2006/relationships" xmlns:p="http://schemas.openxmlformats.org/presentationml/2006/main">
  <p:tag name="[SUBGRID]" val="[SubGrid]"/>
</p:tagLst>
</file>

<file path=ppt/tags/tag316.xml><?xml version="1.0" encoding="utf-8"?>
<p:tagLst xmlns:a="http://schemas.openxmlformats.org/drawingml/2006/main" xmlns:r="http://schemas.openxmlformats.org/officeDocument/2006/relationships" xmlns:p="http://schemas.openxmlformats.org/presentationml/2006/main">
  <p:tag name="[SUBGRID]" val="[SubGrid]"/>
</p:tagLst>
</file>

<file path=ppt/tags/tag317.xml><?xml version="1.0" encoding="utf-8"?>
<p:tagLst xmlns:a="http://schemas.openxmlformats.org/drawingml/2006/main" xmlns:r="http://schemas.openxmlformats.org/officeDocument/2006/relationships" xmlns:p="http://schemas.openxmlformats.org/presentationml/2006/main">
  <p:tag name="[SUBGRID]" val="[SubGrid]"/>
</p:tagLst>
</file>

<file path=ppt/tags/tag318.xml><?xml version="1.0" encoding="utf-8"?>
<p:tagLst xmlns:a="http://schemas.openxmlformats.org/drawingml/2006/main" xmlns:r="http://schemas.openxmlformats.org/officeDocument/2006/relationships" xmlns:p="http://schemas.openxmlformats.org/presentationml/2006/main">
  <p:tag name="[SUBGRID]" val="[SubGrid]"/>
</p:tagLst>
</file>

<file path=ppt/tags/tag319.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20.xml><?xml version="1.0" encoding="utf-8"?>
<p:tagLst xmlns:a="http://schemas.openxmlformats.org/drawingml/2006/main" xmlns:r="http://schemas.openxmlformats.org/officeDocument/2006/relationships" xmlns:p="http://schemas.openxmlformats.org/presentationml/2006/main">
  <p:tag name="[SUBGRID]" val="[SubGrid]"/>
</p:tagLst>
</file>

<file path=ppt/tags/tag321.xml><?xml version="1.0" encoding="utf-8"?>
<p:tagLst xmlns:a="http://schemas.openxmlformats.org/drawingml/2006/main" xmlns:r="http://schemas.openxmlformats.org/officeDocument/2006/relationships" xmlns:p="http://schemas.openxmlformats.org/presentationml/2006/main">
  <p:tag name="[SUBGRID]" val="[SubGrid]"/>
</p:tagLst>
</file>

<file path=ppt/tags/tag322.xml><?xml version="1.0" encoding="utf-8"?>
<p:tagLst xmlns:a="http://schemas.openxmlformats.org/drawingml/2006/main" xmlns:r="http://schemas.openxmlformats.org/officeDocument/2006/relationships" xmlns:p="http://schemas.openxmlformats.org/presentationml/2006/main">
  <p:tag name="[SUBGRID]" val="[SubGrid]"/>
</p:tagLst>
</file>

<file path=ppt/tags/tag323.xml><?xml version="1.0" encoding="utf-8"?>
<p:tagLst xmlns:a="http://schemas.openxmlformats.org/drawingml/2006/main" xmlns:r="http://schemas.openxmlformats.org/officeDocument/2006/relationships" xmlns:p="http://schemas.openxmlformats.org/presentationml/2006/main">
  <p:tag name="[SUBGRID]" val="[SubGrid]"/>
</p:tagLst>
</file>

<file path=ppt/tags/tag324.xml><?xml version="1.0" encoding="utf-8"?>
<p:tagLst xmlns:a="http://schemas.openxmlformats.org/drawingml/2006/main" xmlns:r="http://schemas.openxmlformats.org/officeDocument/2006/relationships" xmlns:p="http://schemas.openxmlformats.org/presentationml/2006/main">
  <p:tag name="[SUBGRID]" val="[SubGrid]"/>
</p:tagLst>
</file>

<file path=ppt/tags/tag325.xml><?xml version="1.0" encoding="utf-8"?>
<p:tagLst xmlns:a="http://schemas.openxmlformats.org/drawingml/2006/main" xmlns:r="http://schemas.openxmlformats.org/officeDocument/2006/relationships" xmlns:p="http://schemas.openxmlformats.org/presentationml/2006/main">
  <p:tag name="[SUBGRID]" val="[SubGrid]"/>
</p:tagLst>
</file>

<file path=ppt/tags/tag326.xml><?xml version="1.0" encoding="utf-8"?>
<p:tagLst xmlns:a="http://schemas.openxmlformats.org/drawingml/2006/main" xmlns:r="http://schemas.openxmlformats.org/officeDocument/2006/relationships" xmlns:p="http://schemas.openxmlformats.org/presentationml/2006/main">
  <p:tag name="[SUBGRID]" val="[SubGrid]"/>
</p:tagLst>
</file>

<file path=ppt/tags/tag327.xml><?xml version="1.0" encoding="utf-8"?>
<p:tagLst xmlns:a="http://schemas.openxmlformats.org/drawingml/2006/main" xmlns:r="http://schemas.openxmlformats.org/officeDocument/2006/relationships" xmlns:p="http://schemas.openxmlformats.org/presentationml/2006/main">
  <p:tag name="[SUBGRID]" val="[SubGrid]"/>
</p:tagLst>
</file>

<file path=ppt/tags/tag328.xml><?xml version="1.0" encoding="utf-8"?>
<p:tagLst xmlns:a="http://schemas.openxmlformats.org/drawingml/2006/main" xmlns:r="http://schemas.openxmlformats.org/officeDocument/2006/relationships" xmlns:p="http://schemas.openxmlformats.org/presentationml/2006/main">
  <p:tag name="[SUBGRID]" val="[SubGrid]"/>
</p:tagLst>
</file>

<file path=ppt/tags/tag329.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30.xml><?xml version="1.0" encoding="utf-8"?>
<p:tagLst xmlns:a="http://schemas.openxmlformats.org/drawingml/2006/main" xmlns:r="http://schemas.openxmlformats.org/officeDocument/2006/relationships" xmlns:p="http://schemas.openxmlformats.org/presentationml/2006/main">
  <p:tag name="[SUBGRID]" val="[SubGrid]"/>
</p:tagLst>
</file>

<file path=ppt/tags/tag331.xml><?xml version="1.0" encoding="utf-8"?>
<p:tagLst xmlns:a="http://schemas.openxmlformats.org/drawingml/2006/main" xmlns:r="http://schemas.openxmlformats.org/officeDocument/2006/relationships" xmlns:p="http://schemas.openxmlformats.org/presentationml/2006/main">
  <p:tag name="[SUBGRID]" val="[SubGrid]"/>
</p:tagLst>
</file>

<file path=ppt/tags/tag332.xml><?xml version="1.0" encoding="utf-8"?>
<p:tagLst xmlns:a="http://schemas.openxmlformats.org/drawingml/2006/main" xmlns:r="http://schemas.openxmlformats.org/officeDocument/2006/relationships" xmlns:p="http://schemas.openxmlformats.org/presentationml/2006/main">
  <p:tag name="[SUBGRID]" val="[SubGrid]"/>
</p:tagLst>
</file>

<file path=ppt/tags/tag333.xml><?xml version="1.0" encoding="utf-8"?>
<p:tagLst xmlns:a="http://schemas.openxmlformats.org/drawingml/2006/main" xmlns:r="http://schemas.openxmlformats.org/officeDocument/2006/relationships" xmlns:p="http://schemas.openxmlformats.org/presentationml/2006/main">
  <p:tag name="[SUBGRID]" val="[SubGrid]"/>
</p:tagLst>
</file>

<file path=ppt/tags/tag334.xml><?xml version="1.0" encoding="utf-8"?>
<p:tagLst xmlns:a="http://schemas.openxmlformats.org/drawingml/2006/main" xmlns:r="http://schemas.openxmlformats.org/officeDocument/2006/relationships" xmlns:p="http://schemas.openxmlformats.org/presentationml/2006/main">
  <p:tag name="[SUBGRID]" val="[SubGrid]"/>
</p:tagLst>
</file>

<file path=ppt/tags/tag335.xml><?xml version="1.0" encoding="utf-8"?>
<p:tagLst xmlns:a="http://schemas.openxmlformats.org/drawingml/2006/main" xmlns:r="http://schemas.openxmlformats.org/officeDocument/2006/relationships" xmlns:p="http://schemas.openxmlformats.org/presentationml/2006/main">
  <p:tag name="[SUBGRID]" val="[SubGrid]"/>
</p:tagLst>
</file>

<file path=ppt/tags/tag336.xml><?xml version="1.0" encoding="utf-8"?>
<p:tagLst xmlns:a="http://schemas.openxmlformats.org/drawingml/2006/main" xmlns:r="http://schemas.openxmlformats.org/officeDocument/2006/relationships" xmlns:p="http://schemas.openxmlformats.org/presentationml/2006/main">
  <p:tag name="[SUBGRID]" val="[SubGrid]"/>
</p:tagLst>
</file>

<file path=ppt/tags/tag337.xml><?xml version="1.0" encoding="utf-8"?>
<p:tagLst xmlns:a="http://schemas.openxmlformats.org/drawingml/2006/main" xmlns:r="http://schemas.openxmlformats.org/officeDocument/2006/relationships" xmlns:p="http://schemas.openxmlformats.org/presentationml/2006/main">
  <p:tag name="[SUBGRID]" val="[SubGrid]"/>
</p:tagLst>
</file>

<file path=ppt/tags/tag338.xml><?xml version="1.0" encoding="utf-8"?>
<p:tagLst xmlns:a="http://schemas.openxmlformats.org/drawingml/2006/main" xmlns:r="http://schemas.openxmlformats.org/officeDocument/2006/relationships" xmlns:p="http://schemas.openxmlformats.org/presentationml/2006/main">
  <p:tag name="[SUBGRID]" val="[SubGrid]"/>
</p:tagLst>
</file>

<file path=ppt/tags/tag339.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40.xml><?xml version="1.0" encoding="utf-8"?>
<p:tagLst xmlns:a="http://schemas.openxmlformats.org/drawingml/2006/main" xmlns:r="http://schemas.openxmlformats.org/officeDocument/2006/relationships" xmlns:p="http://schemas.openxmlformats.org/presentationml/2006/main">
  <p:tag name="[SUBGRID]" val="[SubGrid]"/>
</p:tagLst>
</file>

<file path=ppt/tags/tag341.xml><?xml version="1.0" encoding="utf-8"?>
<p:tagLst xmlns:a="http://schemas.openxmlformats.org/drawingml/2006/main" xmlns:r="http://schemas.openxmlformats.org/officeDocument/2006/relationships" xmlns:p="http://schemas.openxmlformats.org/presentationml/2006/main">
  <p:tag name="[SUBGRID]" val="[SubGrid]"/>
</p:tagLst>
</file>

<file path=ppt/tags/tag342.xml><?xml version="1.0" encoding="utf-8"?>
<p:tagLst xmlns:a="http://schemas.openxmlformats.org/drawingml/2006/main" xmlns:r="http://schemas.openxmlformats.org/officeDocument/2006/relationships" xmlns:p="http://schemas.openxmlformats.org/presentationml/2006/main">
  <p:tag name="[SUBGRID]" val="[SubGrid]"/>
</p:tagLst>
</file>

<file path=ppt/tags/tag343.xml><?xml version="1.0" encoding="utf-8"?>
<p:tagLst xmlns:a="http://schemas.openxmlformats.org/drawingml/2006/main" xmlns:r="http://schemas.openxmlformats.org/officeDocument/2006/relationships" xmlns:p="http://schemas.openxmlformats.org/presentationml/2006/main">
  <p:tag name="[SUBGRID]" val="[SubGrid]"/>
</p:tagLst>
</file>

<file path=ppt/tags/tag344.xml><?xml version="1.0" encoding="utf-8"?>
<p:tagLst xmlns:a="http://schemas.openxmlformats.org/drawingml/2006/main" xmlns:r="http://schemas.openxmlformats.org/officeDocument/2006/relationships" xmlns:p="http://schemas.openxmlformats.org/presentationml/2006/main">
  <p:tag name="[SUBGRID]" val="[SubGrid]"/>
</p:tagLst>
</file>

<file path=ppt/tags/tag345.xml><?xml version="1.0" encoding="utf-8"?>
<p:tagLst xmlns:a="http://schemas.openxmlformats.org/drawingml/2006/main" xmlns:r="http://schemas.openxmlformats.org/officeDocument/2006/relationships" xmlns:p="http://schemas.openxmlformats.org/presentationml/2006/main">
  <p:tag name="[SUBGRID]" val="[SubGrid]"/>
</p:tagLst>
</file>

<file path=ppt/tags/tag346.xml><?xml version="1.0" encoding="utf-8"?>
<p:tagLst xmlns:a="http://schemas.openxmlformats.org/drawingml/2006/main" xmlns:r="http://schemas.openxmlformats.org/officeDocument/2006/relationships" xmlns:p="http://schemas.openxmlformats.org/presentationml/2006/main">
  <p:tag name="[SUBGRID]" val="[SubGrid]"/>
</p:tagLst>
</file>

<file path=ppt/tags/tag347.xml><?xml version="1.0" encoding="utf-8"?>
<p:tagLst xmlns:a="http://schemas.openxmlformats.org/drawingml/2006/main" xmlns:r="http://schemas.openxmlformats.org/officeDocument/2006/relationships" xmlns:p="http://schemas.openxmlformats.org/presentationml/2006/main">
  <p:tag name="[SUBGRID]" val="[SubGrid]"/>
</p:tagLst>
</file>

<file path=ppt/tags/tag348.xml><?xml version="1.0" encoding="utf-8"?>
<p:tagLst xmlns:a="http://schemas.openxmlformats.org/drawingml/2006/main" xmlns:r="http://schemas.openxmlformats.org/officeDocument/2006/relationships" xmlns:p="http://schemas.openxmlformats.org/presentationml/2006/main">
  <p:tag name="[SUBGRID]" val="[SubGrid]"/>
</p:tagLst>
</file>

<file path=ppt/tags/tag349.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50.xml><?xml version="1.0" encoding="utf-8"?>
<p:tagLst xmlns:a="http://schemas.openxmlformats.org/drawingml/2006/main" xmlns:r="http://schemas.openxmlformats.org/officeDocument/2006/relationships" xmlns:p="http://schemas.openxmlformats.org/presentationml/2006/main">
  <p:tag name="[SUBGRID]" val="[SubGrid]"/>
</p:tagLst>
</file>

<file path=ppt/tags/tag351.xml><?xml version="1.0" encoding="utf-8"?>
<p:tagLst xmlns:a="http://schemas.openxmlformats.org/drawingml/2006/main" xmlns:r="http://schemas.openxmlformats.org/officeDocument/2006/relationships" xmlns:p="http://schemas.openxmlformats.org/presentationml/2006/main">
  <p:tag name="[SUBGRID]" val="[SubGrid]"/>
</p:tagLst>
</file>

<file path=ppt/tags/tag352.xml><?xml version="1.0" encoding="utf-8"?>
<p:tagLst xmlns:a="http://schemas.openxmlformats.org/drawingml/2006/main" xmlns:r="http://schemas.openxmlformats.org/officeDocument/2006/relationships" xmlns:p="http://schemas.openxmlformats.org/presentationml/2006/main">
  <p:tag name="[SUBGRID]" val="[SubGrid]"/>
</p:tagLst>
</file>

<file path=ppt/tags/tag353.xml><?xml version="1.0" encoding="utf-8"?>
<p:tagLst xmlns:a="http://schemas.openxmlformats.org/drawingml/2006/main" xmlns:r="http://schemas.openxmlformats.org/officeDocument/2006/relationships" xmlns:p="http://schemas.openxmlformats.org/presentationml/2006/main">
  <p:tag name="[SUBGRID]" val="[SubGrid]"/>
</p:tagLst>
</file>

<file path=ppt/tags/tag354.xml><?xml version="1.0" encoding="utf-8"?>
<p:tagLst xmlns:a="http://schemas.openxmlformats.org/drawingml/2006/main" xmlns:r="http://schemas.openxmlformats.org/officeDocument/2006/relationships" xmlns:p="http://schemas.openxmlformats.org/presentationml/2006/main">
  <p:tag name="[SUBGRID]" val="[SubGrid]"/>
</p:tagLst>
</file>

<file path=ppt/tags/tag355.xml><?xml version="1.0" encoding="utf-8"?>
<p:tagLst xmlns:a="http://schemas.openxmlformats.org/drawingml/2006/main" xmlns:r="http://schemas.openxmlformats.org/officeDocument/2006/relationships" xmlns:p="http://schemas.openxmlformats.org/presentationml/2006/main">
  <p:tag name="[SUBGRID]" val="[SubGrid]"/>
</p:tagLst>
</file>

<file path=ppt/tags/tag356.xml><?xml version="1.0" encoding="utf-8"?>
<p:tagLst xmlns:a="http://schemas.openxmlformats.org/drawingml/2006/main" xmlns:r="http://schemas.openxmlformats.org/officeDocument/2006/relationships" xmlns:p="http://schemas.openxmlformats.org/presentationml/2006/main">
  <p:tag name="[SUBGRID]" val="[SubGrid]"/>
</p:tagLst>
</file>

<file path=ppt/tags/tag357.xml><?xml version="1.0" encoding="utf-8"?>
<p:tagLst xmlns:a="http://schemas.openxmlformats.org/drawingml/2006/main" xmlns:r="http://schemas.openxmlformats.org/officeDocument/2006/relationships" xmlns:p="http://schemas.openxmlformats.org/presentationml/2006/main">
  <p:tag name="[SUBGRID]" val="[SubGrid]"/>
</p:tagLst>
</file>

<file path=ppt/tags/tag358.xml><?xml version="1.0" encoding="utf-8"?>
<p:tagLst xmlns:a="http://schemas.openxmlformats.org/drawingml/2006/main" xmlns:r="http://schemas.openxmlformats.org/officeDocument/2006/relationships" xmlns:p="http://schemas.openxmlformats.org/presentationml/2006/main">
  <p:tag name="[SUBGRID]" val="[SubGrid]"/>
</p:tagLst>
</file>

<file path=ppt/tags/tag359.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60.xml><?xml version="1.0" encoding="utf-8"?>
<p:tagLst xmlns:a="http://schemas.openxmlformats.org/drawingml/2006/main" xmlns:r="http://schemas.openxmlformats.org/officeDocument/2006/relationships" xmlns:p="http://schemas.openxmlformats.org/presentationml/2006/main">
  <p:tag name="[SUBGRID]" val="[SubGrid]"/>
</p:tagLst>
</file>

<file path=ppt/tags/tag361.xml><?xml version="1.0" encoding="utf-8"?>
<p:tagLst xmlns:a="http://schemas.openxmlformats.org/drawingml/2006/main" xmlns:r="http://schemas.openxmlformats.org/officeDocument/2006/relationships" xmlns:p="http://schemas.openxmlformats.org/presentationml/2006/main">
  <p:tag name="[SUBGRID]" val="[SubGrid]"/>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SUBGRID]" val="[SubGrid]"/>
</p:tagLst>
</file>

<file path=ppt/tags/tag367.xml><?xml version="1.0" encoding="utf-8"?>
<p:tagLst xmlns:a="http://schemas.openxmlformats.org/drawingml/2006/main" xmlns:r="http://schemas.openxmlformats.org/officeDocument/2006/relationships" xmlns:p="http://schemas.openxmlformats.org/presentationml/2006/main">
  <p:tag name="[SUBGRID]" val="[SubGrid]"/>
</p:tagLst>
</file>

<file path=ppt/tags/tag368.xml><?xml version="1.0" encoding="utf-8"?>
<p:tagLst xmlns:a="http://schemas.openxmlformats.org/drawingml/2006/main" xmlns:r="http://schemas.openxmlformats.org/officeDocument/2006/relationships" xmlns:p="http://schemas.openxmlformats.org/presentationml/2006/main">
  <p:tag name="[SUBGRID]" val="[SubGrid]"/>
</p:tagLst>
</file>

<file path=ppt/tags/tag369.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70.xml><?xml version="1.0" encoding="utf-8"?>
<p:tagLst xmlns:a="http://schemas.openxmlformats.org/drawingml/2006/main" xmlns:r="http://schemas.openxmlformats.org/officeDocument/2006/relationships" xmlns:p="http://schemas.openxmlformats.org/presentationml/2006/main">
  <p:tag name="[SUBGRID]" val="[SubGrid]"/>
</p:tagLst>
</file>

<file path=ppt/tags/tag371.xml><?xml version="1.0" encoding="utf-8"?>
<p:tagLst xmlns:a="http://schemas.openxmlformats.org/drawingml/2006/main" xmlns:r="http://schemas.openxmlformats.org/officeDocument/2006/relationships" xmlns:p="http://schemas.openxmlformats.org/presentationml/2006/main">
  <p:tag name="[SUBGRID]" val="[SubGrid]"/>
</p:tagLst>
</file>

<file path=ppt/tags/tag372.xml><?xml version="1.0" encoding="utf-8"?>
<p:tagLst xmlns:a="http://schemas.openxmlformats.org/drawingml/2006/main" xmlns:r="http://schemas.openxmlformats.org/officeDocument/2006/relationships" xmlns:p="http://schemas.openxmlformats.org/presentationml/2006/main">
  <p:tag name="[SUBGRID]" val="[SubGrid]"/>
</p:tagLst>
</file>

<file path=ppt/tags/tag373.xml><?xml version="1.0" encoding="utf-8"?>
<p:tagLst xmlns:a="http://schemas.openxmlformats.org/drawingml/2006/main" xmlns:r="http://schemas.openxmlformats.org/officeDocument/2006/relationships" xmlns:p="http://schemas.openxmlformats.org/presentationml/2006/main">
  <p:tag name="[SUBGRID]" val="[SubGrid]"/>
</p:tagLst>
</file>

<file path=ppt/tags/tag374.xml><?xml version="1.0" encoding="utf-8"?>
<p:tagLst xmlns:a="http://schemas.openxmlformats.org/drawingml/2006/main" xmlns:r="http://schemas.openxmlformats.org/officeDocument/2006/relationships" xmlns:p="http://schemas.openxmlformats.org/presentationml/2006/main">
  <p:tag name="[SUBGRID]" val="[SubGrid]"/>
</p:tagLst>
</file>

<file path=ppt/tags/tag375.xml><?xml version="1.0" encoding="utf-8"?>
<p:tagLst xmlns:a="http://schemas.openxmlformats.org/drawingml/2006/main" xmlns:r="http://schemas.openxmlformats.org/officeDocument/2006/relationships" xmlns:p="http://schemas.openxmlformats.org/presentationml/2006/main">
  <p:tag name="[SUBGRID]" val="[SubGrid]"/>
</p:tagLst>
</file>

<file path=ppt/tags/tag376.xml><?xml version="1.0" encoding="utf-8"?>
<p:tagLst xmlns:a="http://schemas.openxmlformats.org/drawingml/2006/main" xmlns:r="http://schemas.openxmlformats.org/officeDocument/2006/relationships" xmlns:p="http://schemas.openxmlformats.org/presentationml/2006/main">
  <p:tag name="[SUBGRID]" val="[SubGrid]"/>
</p:tagLst>
</file>

<file path=ppt/tags/tag377.xml><?xml version="1.0" encoding="utf-8"?>
<p:tagLst xmlns:a="http://schemas.openxmlformats.org/drawingml/2006/main" xmlns:r="http://schemas.openxmlformats.org/officeDocument/2006/relationships" xmlns:p="http://schemas.openxmlformats.org/presentationml/2006/main">
  <p:tag name="[SUBGRID]" val="[SubGrid]"/>
</p:tagLst>
</file>

<file path=ppt/tags/tag378.xml><?xml version="1.0" encoding="utf-8"?>
<p:tagLst xmlns:a="http://schemas.openxmlformats.org/drawingml/2006/main" xmlns:r="http://schemas.openxmlformats.org/officeDocument/2006/relationships" xmlns:p="http://schemas.openxmlformats.org/presentationml/2006/main">
  <p:tag name="[SUBGRID]" val="[SubGrid]"/>
</p:tagLst>
</file>

<file path=ppt/tags/tag379.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80.xml><?xml version="1.0" encoding="utf-8"?>
<p:tagLst xmlns:a="http://schemas.openxmlformats.org/drawingml/2006/main" xmlns:r="http://schemas.openxmlformats.org/officeDocument/2006/relationships" xmlns:p="http://schemas.openxmlformats.org/presentationml/2006/main">
  <p:tag name="[SUBGRID]" val="[SubGrid]"/>
</p:tagLst>
</file>

<file path=ppt/tags/tag381.xml><?xml version="1.0" encoding="utf-8"?>
<p:tagLst xmlns:a="http://schemas.openxmlformats.org/drawingml/2006/main" xmlns:r="http://schemas.openxmlformats.org/officeDocument/2006/relationships" xmlns:p="http://schemas.openxmlformats.org/presentationml/2006/main">
  <p:tag name="[SUBGRID]" val="[SubGrid]"/>
</p:tagLst>
</file>

<file path=ppt/tags/tag382.xml><?xml version="1.0" encoding="utf-8"?>
<p:tagLst xmlns:a="http://schemas.openxmlformats.org/drawingml/2006/main" xmlns:r="http://schemas.openxmlformats.org/officeDocument/2006/relationships" xmlns:p="http://schemas.openxmlformats.org/presentationml/2006/main">
  <p:tag name="[SUBGRID]" val="[SubGrid]"/>
</p:tagLst>
</file>

<file path=ppt/tags/tag383.xml><?xml version="1.0" encoding="utf-8"?>
<p:tagLst xmlns:a="http://schemas.openxmlformats.org/drawingml/2006/main" xmlns:r="http://schemas.openxmlformats.org/officeDocument/2006/relationships" xmlns:p="http://schemas.openxmlformats.org/presentationml/2006/main">
  <p:tag name="[SUBGRID]" val="[SubGrid]"/>
</p:tagLst>
</file>

<file path=ppt/tags/tag384.xml><?xml version="1.0" encoding="utf-8"?>
<p:tagLst xmlns:a="http://schemas.openxmlformats.org/drawingml/2006/main" xmlns:r="http://schemas.openxmlformats.org/officeDocument/2006/relationships" xmlns:p="http://schemas.openxmlformats.org/presentationml/2006/main">
  <p:tag name="[SUBGRID]" val="[SubGrid]"/>
</p:tagLst>
</file>

<file path=ppt/tags/tag385.xml><?xml version="1.0" encoding="utf-8"?>
<p:tagLst xmlns:a="http://schemas.openxmlformats.org/drawingml/2006/main" xmlns:r="http://schemas.openxmlformats.org/officeDocument/2006/relationships" xmlns:p="http://schemas.openxmlformats.org/presentationml/2006/main">
  <p:tag name="[SUBGRID]" val="[SubGrid]"/>
</p:tagLst>
</file>

<file path=ppt/tags/tag386.xml><?xml version="1.0" encoding="utf-8"?>
<p:tagLst xmlns:a="http://schemas.openxmlformats.org/drawingml/2006/main" xmlns:r="http://schemas.openxmlformats.org/officeDocument/2006/relationships" xmlns:p="http://schemas.openxmlformats.org/presentationml/2006/main">
  <p:tag name="[SUBGRID]" val="[SubGrid]"/>
</p:tagLst>
</file>

<file path=ppt/tags/tag387.xml><?xml version="1.0" encoding="utf-8"?>
<p:tagLst xmlns:a="http://schemas.openxmlformats.org/drawingml/2006/main" xmlns:r="http://schemas.openxmlformats.org/officeDocument/2006/relationships" xmlns:p="http://schemas.openxmlformats.org/presentationml/2006/main">
  <p:tag name="[SUBGRID]" val="[SubGrid]"/>
</p:tagLst>
</file>

<file path=ppt/tags/tag388.xml><?xml version="1.0" encoding="utf-8"?>
<p:tagLst xmlns:a="http://schemas.openxmlformats.org/drawingml/2006/main" xmlns:r="http://schemas.openxmlformats.org/officeDocument/2006/relationships" xmlns:p="http://schemas.openxmlformats.org/presentationml/2006/main">
  <p:tag name="[SUBGRID]" val="[SubGrid]"/>
</p:tagLst>
</file>

<file path=ppt/tags/tag389.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390.xml><?xml version="1.0" encoding="utf-8"?>
<p:tagLst xmlns:a="http://schemas.openxmlformats.org/drawingml/2006/main" xmlns:r="http://schemas.openxmlformats.org/officeDocument/2006/relationships" xmlns:p="http://schemas.openxmlformats.org/presentationml/2006/main">
  <p:tag name="[SUBGRID]" val="[SubGrid]"/>
</p:tagLst>
</file>

<file path=ppt/tags/tag391.xml><?xml version="1.0" encoding="utf-8"?>
<p:tagLst xmlns:a="http://schemas.openxmlformats.org/drawingml/2006/main" xmlns:r="http://schemas.openxmlformats.org/officeDocument/2006/relationships" xmlns:p="http://schemas.openxmlformats.org/presentationml/2006/main">
  <p:tag name="[SUBGRID]" val="[SubGrid]"/>
</p:tagLst>
</file>

<file path=ppt/tags/tag392.xml><?xml version="1.0" encoding="utf-8"?>
<p:tagLst xmlns:a="http://schemas.openxmlformats.org/drawingml/2006/main" xmlns:r="http://schemas.openxmlformats.org/officeDocument/2006/relationships" xmlns:p="http://schemas.openxmlformats.org/presentationml/2006/main">
  <p:tag name="[SUBGRID]" val="[SubGrid]"/>
</p:tagLst>
</file>

<file path=ppt/tags/tag393.xml><?xml version="1.0" encoding="utf-8"?>
<p:tagLst xmlns:a="http://schemas.openxmlformats.org/drawingml/2006/main" xmlns:r="http://schemas.openxmlformats.org/officeDocument/2006/relationships" xmlns:p="http://schemas.openxmlformats.org/presentationml/2006/main">
  <p:tag name="[SUBGRID]" val="[SubGrid]"/>
</p:tagLst>
</file>

<file path=ppt/tags/tag394.xml><?xml version="1.0" encoding="utf-8"?>
<p:tagLst xmlns:a="http://schemas.openxmlformats.org/drawingml/2006/main" xmlns:r="http://schemas.openxmlformats.org/officeDocument/2006/relationships" xmlns:p="http://schemas.openxmlformats.org/presentationml/2006/main">
  <p:tag name="[SUBGRID]" val="[SubGrid]"/>
</p:tagLst>
</file>

<file path=ppt/tags/tag395.xml><?xml version="1.0" encoding="utf-8"?>
<p:tagLst xmlns:a="http://schemas.openxmlformats.org/drawingml/2006/main" xmlns:r="http://schemas.openxmlformats.org/officeDocument/2006/relationships" xmlns:p="http://schemas.openxmlformats.org/presentationml/2006/main">
  <p:tag name="[SUBGRID]" val="[SubGrid]"/>
</p:tagLst>
</file>

<file path=ppt/tags/tag396.xml><?xml version="1.0" encoding="utf-8"?>
<p:tagLst xmlns:a="http://schemas.openxmlformats.org/drawingml/2006/main" xmlns:r="http://schemas.openxmlformats.org/officeDocument/2006/relationships" xmlns:p="http://schemas.openxmlformats.org/presentationml/2006/main">
  <p:tag name="[SUBGRID]" val="[SubGrid]"/>
</p:tagLst>
</file>

<file path=ppt/tags/tag397.xml><?xml version="1.0" encoding="utf-8"?>
<p:tagLst xmlns:a="http://schemas.openxmlformats.org/drawingml/2006/main" xmlns:r="http://schemas.openxmlformats.org/officeDocument/2006/relationships" xmlns:p="http://schemas.openxmlformats.org/presentationml/2006/main">
  <p:tag name="[SUBGRID]" val="[SubGrid]"/>
</p:tagLst>
</file>

<file path=ppt/tags/tag398.xml><?xml version="1.0" encoding="utf-8"?>
<p:tagLst xmlns:a="http://schemas.openxmlformats.org/drawingml/2006/main" xmlns:r="http://schemas.openxmlformats.org/officeDocument/2006/relationships" xmlns:p="http://schemas.openxmlformats.org/presentationml/2006/main">
  <p:tag name="[SUBGRID]" val="[SubGrid]"/>
</p:tagLst>
</file>

<file path=ppt/tags/tag39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00.xml><?xml version="1.0" encoding="utf-8"?>
<p:tagLst xmlns:a="http://schemas.openxmlformats.org/drawingml/2006/main" xmlns:r="http://schemas.openxmlformats.org/officeDocument/2006/relationships" xmlns:p="http://schemas.openxmlformats.org/presentationml/2006/main">
  <p:tag name="[SUBGRID]" val="[SubGrid]"/>
</p:tagLst>
</file>

<file path=ppt/tags/tag401.xml><?xml version="1.0" encoding="utf-8"?>
<p:tagLst xmlns:a="http://schemas.openxmlformats.org/drawingml/2006/main" xmlns:r="http://schemas.openxmlformats.org/officeDocument/2006/relationships" xmlns:p="http://schemas.openxmlformats.org/presentationml/2006/main">
  <p:tag name="[SUBGRID]" val="[SubGrid]"/>
</p:tagLst>
</file>

<file path=ppt/tags/tag402.xml><?xml version="1.0" encoding="utf-8"?>
<p:tagLst xmlns:a="http://schemas.openxmlformats.org/drawingml/2006/main" xmlns:r="http://schemas.openxmlformats.org/officeDocument/2006/relationships" xmlns:p="http://schemas.openxmlformats.org/presentationml/2006/main">
  <p:tag name="[SUBGRID]" val="[SubGrid]"/>
</p:tagLst>
</file>

<file path=ppt/tags/tag403.xml><?xml version="1.0" encoding="utf-8"?>
<p:tagLst xmlns:a="http://schemas.openxmlformats.org/drawingml/2006/main" xmlns:r="http://schemas.openxmlformats.org/officeDocument/2006/relationships" xmlns:p="http://schemas.openxmlformats.org/presentationml/2006/main">
  <p:tag name="[SUBGRID]" val="[SubGrid]"/>
</p:tagLst>
</file>

<file path=ppt/tags/tag404.xml><?xml version="1.0" encoding="utf-8"?>
<p:tagLst xmlns:a="http://schemas.openxmlformats.org/drawingml/2006/main" xmlns:r="http://schemas.openxmlformats.org/officeDocument/2006/relationships" xmlns:p="http://schemas.openxmlformats.org/presentationml/2006/main">
  <p:tag name="[SUBGRID]" val="[SubGrid]"/>
</p:tagLst>
</file>

<file path=ppt/tags/tag405.xml><?xml version="1.0" encoding="utf-8"?>
<p:tagLst xmlns:a="http://schemas.openxmlformats.org/drawingml/2006/main" xmlns:r="http://schemas.openxmlformats.org/officeDocument/2006/relationships" xmlns:p="http://schemas.openxmlformats.org/presentationml/2006/main">
  <p:tag name="[SUBGRID]" val="[SubGrid]"/>
</p:tagLst>
</file>

<file path=ppt/tags/tag406.xml><?xml version="1.0" encoding="utf-8"?>
<p:tagLst xmlns:a="http://schemas.openxmlformats.org/drawingml/2006/main" xmlns:r="http://schemas.openxmlformats.org/officeDocument/2006/relationships" xmlns:p="http://schemas.openxmlformats.org/presentationml/2006/main">
  <p:tag name="[SUBGRID]" val="[SubGrid]"/>
</p:tagLst>
</file>

<file path=ppt/tags/tag407.xml><?xml version="1.0" encoding="utf-8"?>
<p:tagLst xmlns:a="http://schemas.openxmlformats.org/drawingml/2006/main" xmlns:r="http://schemas.openxmlformats.org/officeDocument/2006/relationships" xmlns:p="http://schemas.openxmlformats.org/presentationml/2006/main">
  <p:tag name="[SUBGRID]" val="[SubGrid]"/>
</p:tagLst>
</file>

<file path=ppt/tags/tag408.xml><?xml version="1.0" encoding="utf-8"?>
<p:tagLst xmlns:a="http://schemas.openxmlformats.org/drawingml/2006/main" xmlns:r="http://schemas.openxmlformats.org/officeDocument/2006/relationships" xmlns:p="http://schemas.openxmlformats.org/presentationml/2006/main">
  <p:tag name="[SUBGRID]" val="[SubGrid]"/>
</p:tagLst>
</file>

<file path=ppt/tags/tag409.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10.xml><?xml version="1.0" encoding="utf-8"?>
<p:tagLst xmlns:a="http://schemas.openxmlformats.org/drawingml/2006/main" xmlns:r="http://schemas.openxmlformats.org/officeDocument/2006/relationships" xmlns:p="http://schemas.openxmlformats.org/presentationml/2006/main">
  <p:tag name="[SUBGRID]" val="[SubGrid]"/>
</p:tagLst>
</file>

<file path=ppt/tags/tag411.xml><?xml version="1.0" encoding="utf-8"?>
<p:tagLst xmlns:a="http://schemas.openxmlformats.org/drawingml/2006/main" xmlns:r="http://schemas.openxmlformats.org/officeDocument/2006/relationships" xmlns:p="http://schemas.openxmlformats.org/presentationml/2006/main">
  <p:tag name="[SUBGRID]" val="[SubGrid]"/>
</p:tagLst>
</file>

<file path=ppt/tags/tag412.xml><?xml version="1.0" encoding="utf-8"?>
<p:tagLst xmlns:a="http://schemas.openxmlformats.org/drawingml/2006/main" xmlns:r="http://schemas.openxmlformats.org/officeDocument/2006/relationships" xmlns:p="http://schemas.openxmlformats.org/presentationml/2006/main">
  <p:tag name="[SUBGRID]" val="[SubGrid]"/>
</p:tagLst>
</file>

<file path=ppt/tags/tag413.xml><?xml version="1.0" encoding="utf-8"?>
<p:tagLst xmlns:a="http://schemas.openxmlformats.org/drawingml/2006/main" xmlns:r="http://schemas.openxmlformats.org/officeDocument/2006/relationships" xmlns:p="http://schemas.openxmlformats.org/presentationml/2006/main">
  <p:tag name="[SUBGRID]" val="[SubGrid]"/>
</p:tagLst>
</file>

<file path=ppt/tags/tag414.xml><?xml version="1.0" encoding="utf-8"?>
<p:tagLst xmlns:a="http://schemas.openxmlformats.org/drawingml/2006/main" xmlns:r="http://schemas.openxmlformats.org/officeDocument/2006/relationships" xmlns:p="http://schemas.openxmlformats.org/presentationml/2006/main">
  <p:tag name="[SUBGRID]" val="[SubGrid]"/>
</p:tagLst>
</file>

<file path=ppt/tags/tag415.xml><?xml version="1.0" encoding="utf-8"?>
<p:tagLst xmlns:a="http://schemas.openxmlformats.org/drawingml/2006/main" xmlns:r="http://schemas.openxmlformats.org/officeDocument/2006/relationships" xmlns:p="http://schemas.openxmlformats.org/presentationml/2006/main">
  <p:tag name="[SUBGRID]" val="[SubGrid]"/>
</p:tagLst>
</file>

<file path=ppt/tags/tag416.xml><?xml version="1.0" encoding="utf-8"?>
<p:tagLst xmlns:a="http://schemas.openxmlformats.org/drawingml/2006/main" xmlns:r="http://schemas.openxmlformats.org/officeDocument/2006/relationships" xmlns:p="http://schemas.openxmlformats.org/presentationml/2006/main">
  <p:tag name="[SUBGRID]" val="[SubGrid]"/>
</p:tagLst>
</file>

<file path=ppt/tags/tag417.xml><?xml version="1.0" encoding="utf-8"?>
<p:tagLst xmlns:a="http://schemas.openxmlformats.org/drawingml/2006/main" xmlns:r="http://schemas.openxmlformats.org/officeDocument/2006/relationships" xmlns:p="http://schemas.openxmlformats.org/presentationml/2006/main">
  <p:tag name="[SUBGRID]" val="[SubGrid]"/>
</p:tagLst>
</file>

<file path=ppt/tags/tag418.xml><?xml version="1.0" encoding="utf-8"?>
<p:tagLst xmlns:a="http://schemas.openxmlformats.org/drawingml/2006/main" xmlns:r="http://schemas.openxmlformats.org/officeDocument/2006/relationships" xmlns:p="http://schemas.openxmlformats.org/presentationml/2006/main">
  <p:tag name="[SUBGRID]" val="[SubGrid]"/>
</p:tagLst>
</file>

<file path=ppt/tags/tag419.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20.xml><?xml version="1.0" encoding="utf-8"?>
<p:tagLst xmlns:a="http://schemas.openxmlformats.org/drawingml/2006/main" xmlns:r="http://schemas.openxmlformats.org/officeDocument/2006/relationships" xmlns:p="http://schemas.openxmlformats.org/presentationml/2006/main">
  <p:tag name="[SUBGRID]" val="[SubGrid]"/>
</p:tagLst>
</file>

<file path=ppt/tags/tag421.xml><?xml version="1.0" encoding="utf-8"?>
<p:tagLst xmlns:a="http://schemas.openxmlformats.org/drawingml/2006/main" xmlns:r="http://schemas.openxmlformats.org/officeDocument/2006/relationships" xmlns:p="http://schemas.openxmlformats.org/presentationml/2006/main">
  <p:tag name="[SUBGRID]" val="[SubGrid]"/>
</p:tagLst>
</file>

<file path=ppt/tags/tag422.xml><?xml version="1.0" encoding="utf-8"?>
<p:tagLst xmlns:a="http://schemas.openxmlformats.org/drawingml/2006/main" xmlns:r="http://schemas.openxmlformats.org/officeDocument/2006/relationships" xmlns:p="http://schemas.openxmlformats.org/presentationml/2006/main">
  <p:tag name="[SUBGRID]" val="[SubGrid]"/>
</p:tagLst>
</file>

<file path=ppt/tags/tag423.xml><?xml version="1.0" encoding="utf-8"?>
<p:tagLst xmlns:a="http://schemas.openxmlformats.org/drawingml/2006/main" xmlns:r="http://schemas.openxmlformats.org/officeDocument/2006/relationships" xmlns:p="http://schemas.openxmlformats.org/presentationml/2006/main">
  <p:tag name="[SUBGRID]" val="[SubGrid]"/>
</p:tagLst>
</file>

<file path=ppt/tags/tag424.xml><?xml version="1.0" encoding="utf-8"?>
<p:tagLst xmlns:a="http://schemas.openxmlformats.org/drawingml/2006/main" xmlns:r="http://schemas.openxmlformats.org/officeDocument/2006/relationships" xmlns:p="http://schemas.openxmlformats.org/presentationml/2006/main">
  <p:tag name="[SUBGRID]" val="[SubGrid]"/>
</p:tagLst>
</file>

<file path=ppt/tags/tag425.xml><?xml version="1.0" encoding="utf-8"?>
<p:tagLst xmlns:a="http://schemas.openxmlformats.org/drawingml/2006/main" xmlns:r="http://schemas.openxmlformats.org/officeDocument/2006/relationships" xmlns:p="http://schemas.openxmlformats.org/presentationml/2006/main">
  <p:tag name="[SUBGRID]" val="[SubGrid]"/>
</p:tagLst>
</file>

<file path=ppt/tags/tag426.xml><?xml version="1.0" encoding="utf-8"?>
<p:tagLst xmlns:a="http://schemas.openxmlformats.org/drawingml/2006/main" xmlns:r="http://schemas.openxmlformats.org/officeDocument/2006/relationships" xmlns:p="http://schemas.openxmlformats.org/presentationml/2006/main">
  <p:tag name="[SUBGRID]" val="[SubGrid]"/>
</p:tagLst>
</file>

<file path=ppt/tags/tag427.xml><?xml version="1.0" encoding="utf-8"?>
<p:tagLst xmlns:a="http://schemas.openxmlformats.org/drawingml/2006/main" xmlns:r="http://schemas.openxmlformats.org/officeDocument/2006/relationships" xmlns:p="http://schemas.openxmlformats.org/presentationml/2006/main">
  <p:tag name="[SUBGRID]" val="[SubGrid]"/>
</p:tagLst>
</file>

<file path=ppt/tags/tag428.xml><?xml version="1.0" encoding="utf-8"?>
<p:tagLst xmlns:a="http://schemas.openxmlformats.org/drawingml/2006/main" xmlns:r="http://schemas.openxmlformats.org/officeDocument/2006/relationships" xmlns:p="http://schemas.openxmlformats.org/presentationml/2006/main">
  <p:tag name="[SUBGRID]" val="[SubGrid]"/>
</p:tagLst>
</file>

<file path=ppt/tags/tag429.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30.xml><?xml version="1.0" encoding="utf-8"?>
<p:tagLst xmlns:a="http://schemas.openxmlformats.org/drawingml/2006/main" xmlns:r="http://schemas.openxmlformats.org/officeDocument/2006/relationships" xmlns:p="http://schemas.openxmlformats.org/presentationml/2006/main">
  <p:tag name="[SUBGRID]" val="[SubGrid]"/>
</p:tagLst>
</file>

<file path=ppt/tags/tag431.xml><?xml version="1.0" encoding="utf-8"?>
<p:tagLst xmlns:a="http://schemas.openxmlformats.org/drawingml/2006/main" xmlns:r="http://schemas.openxmlformats.org/officeDocument/2006/relationships" xmlns:p="http://schemas.openxmlformats.org/presentationml/2006/main">
  <p:tag name="[SUBGRID]" val="[SubGrid]"/>
</p:tagLst>
</file>

<file path=ppt/tags/tag432.xml><?xml version="1.0" encoding="utf-8"?>
<p:tagLst xmlns:a="http://schemas.openxmlformats.org/drawingml/2006/main" xmlns:r="http://schemas.openxmlformats.org/officeDocument/2006/relationships" xmlns:p="http://schemas.openxmlformats.org/presentationml/2006/main">
  <p:tag name="[SUBGRID]" val="[SubGrid]"/>
</p:tagLst>
</file>

<file path=ppt/tags/tag433.xml><?xml version="1.0" encoding="utf-8"?>
<p:tagLst xmlns:a="http://schemas.openxmlformats.org/drawingml/2006/main" xmlns:r="http://schemas.openxmlformats.org/officeDocument/2006/relationships" xmlns:p="http://schemas.openxmlformats.org/presentationml/2006/main">
  <p:tag name="[SUBGRID]" val="[SubGrid]"/>
</p:tagLst>
</file>

<file path=ppt/tags/tag434.xml><?xml version="1.0" encoding="utf-8"?>
<p:tagLst xmlns:a="http://schemas.openxmlformats.org/drawingml/2006/main" xmlns:r="http://schemas.openxmlformats.org/officeDocument/2006/relationships" xmlns:p="http://schemas.openxmlformats.org/presentationml/2006/main">
  <p:tag name="[SUBGRID]" val="[SubGrid]"/>
</p:tagLst>
</file>

<file path=ppt/tags/tag435.xml><?xml version="1.0" encoding="utf-8"?>
<p:tagLst xmlns:a="http://schemas.openxmlformats.org/drawingml/2006/main" xmlns:r="http://schemas.openxmlformats.org/officeDocument/2006/relationships" xmlns:p="http://schemas.openxmlformats.org/presentationml/2006/main">
  <p:tag name="[SUBGRID]" val="[SubGrid]"/>
</p:tagLst>
</file>

<file path=ppt/tags/tag436.xml><?xml version="1.0" encoding="utf-8"?>
<p:tagLst xmlns:a="http://schemas.openxmlformats.org/drawingml/2006/main" xmlns:r="http://schemas.openxmlformats.org/officeDocument/2006/relationships" xmlns:p="http://schemas.openxmlformats.org/presentationml/2006/main">
  <p:tag name="[SUBGRID]" val="[SubGrid]"/>
</p:tagLst>
</file>

<file path=ppt/tags/tag437.xml><?xml version="1.0" encoding="utf-8"?>
<p:tagLst xmlns:a="http://schemas.openxmlformats.org/drawingml/2006/main" xmlns:r="http://schemas.openxmlformats.org/officeDocument/2006/relationships" xmlns:p="http://schemas.openxmlformats.org/presentationml/2006/main">
  <p:tag name="[SUBGRID]" val="[SubGrid]"/>
</p:tagLst>
</file>

<file path=ppt/tags/tag438.xml><?xml version="1.0" encoding="utf-8"?>
<p:tagLst xmlns:a="http://schemas.openxmlformats.org/drawingml/2006/main" xmlns:r="http://schemas.openxmlformats.org/officeDocument/2006/relationships" xmlns:p="http://schemas.openxmlformats.org/presentationml/2006/main">
  <p:tag name="[SUBGRID]" val="[SubGrid]"/>
</p:tagLst>
</file>

<file path=ppt/tags/tag439.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40.xml><?xml version="1.0" encoding="utf-8"?>
<p:tagLst xmlns:a="http://schemas.openxmlformats.org/drawingml/2006/main" xmlns:r="http://schemas.openxmlformats.org/officeDocument/2006/relationships" xmlns:p="http://schemas.openxmlformats.org/presentationml/2006/main">
  <p:tag name="[SUBGRID]" val="[SubGrid]"/>
</p:tagLst>
</file>

<file path=ppt/tags/tag441.xml><?xml version="1.0" encoding="utf-8"?>
<p:tagLst xmlns:a="http://schemas.openxmlformats.org/drawingml/2006/main" xmlns:r="http://schemas.openxmlformats.org/officeDocument/2006/relationships" xmlns:p="http://schemas.openxmlformats.org/presentationml/2006/main">
  <p:tag name="[SUBGRID]" val="[SubGrid]"/>
</p:tagLst>
</file>

<file path=ppt/tags/tag442.xml><?xml version="1.0" encoding="utf-8"?>
<p:tagLst xmlns:a="http://schemas.openxmlformats.org/drawingml/2006/main" xmlns:r="http://schemas.openxmlformats.org/officeDocument/2006/relationships" xmlns:p="http://schemas.openxmlformats.org/presentationml/2006/main">
  <p:tag name="[SUBGRID]" val="[SubGrid]"/>
</p:tagLst>
</file>

<file path=ppt/tags/tag443.xml><?xml version="1.0" encoding="utf-8"?>
<p:tagLst xmlns:a="http://schemas.openxmlformats.org/drawingml/2006/main" xmlns:r="http://schemas.openxmlformats.org/officeDocument/2006/relationships" xmlns:p="http://schemas.openxmlformats.org/presentationml/2006/main">
  <p:tag name="[SUBGRID]" val="[SubGrid]"/>
</p:tagLst>
</file>

<file path=ppt/tags/tag444.xml><?xml version="1.0" encoding="utf-8"?>
<p:tagLst xmlns:a="http://schemas.openxmlformats.org/drawingml/2006/main" xmlns:r="http://schemas.openxmlformats.org/officeDocument/2006/relationships" xmlns:p="http://schemas.openxmlformats.org/presentationml/2006/main">
  <p:tag name="[SUBGRID]" val="[SubGrid]"/>
</p:tagLst>
</file>

<file path=ppt/tags/tag445.xml><?xml version="1.0" encoding="utf-8"?>
<p:tagLst xmlns:a="http://schemas.openxmlformats.org/drawingml/2006/main" xmlns:r="http://schemas.openxmlformats.org/officeDocument/2006/relationships" xmlns:p="http://schemas.openxmlformats.org/presentationml/2006/main">
  <p:tag name="[SUBGRID]" val="[SubGrid]"/>
</p:tagLst>
</file>

<file path=ppt/tags/tag446.xml><?xml version="1.0" encoding="utf-8"?>
<p:tagLst xmlns:a="http://schemas.openxmlformats.org/drawingml/2006/main" xmlns:r="http://schemas.openxmlformats.org/officeDocument/2006/relationships" xmlns:p="http://schemas.openxmlformats.org/presentationml/2006/main">
  <p:tag name="[SUBGRID]" val="[SubGrid]"/>
</p:tagLst>
</file>

<file path=ppt/tags/tag447.xml><?xml version="1.0" encoding="utf-8"?>
<p:tagLst xmlns:a="http://schemas.openxmlformats.org/drawingml/2006/main" xmlns:r="http://schemas.openxmlformats.org/officeDocument/2006/relationships" xmlns:p="http://schemas.openxmlformats.org/presentationml/2006/main">
  <p:tag name="[SUBGRID]" val="[SubGrid]"/>
</p:tagLst>
</file>

<file path=ppt/tags/tag448.xml><?xml version="1.0" encoding="utf-8"?>
<p:tagLst xmlns:a="http://schemas.openxmlformats.org/drawingml/2006/main" xmlns:r="http://schemas.openxmlformats.org/officeDocument/2006/relationships" xmlns:p="http://schemas.openxmlformats.org/presentationml/2006/main">
  <p:tag name="[SUBGRID]" val="[SubGrid]"/>
</p:tagLst>
</file>

<file path=ppt/tags/tag449.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50.xml><?xml version="1.0" encoding="utf-8"?>
<p:tagLst xmlns:a="http://schemas.openxmlformats.org/drawingml/2006/main" xmlns:r="http://schemas.openxmlformats.org/officeDocument/2006/relationships" xmlns:p="http://schemas.openxmlformats.org/presentationml/2006/main">
  <p:tag name="[SUBGRID]" val="[SubGrid]"/>
</p:tagLst>
</file>

<file path=ppt/tags/tag451.xml><?xml version="1.0" encoding="utf-8"?>
<p:tagLst xmlns:a="http://schemas.openxmlformats.org/drawingml/2006/main" xmlns:r="http://schemas.openxmlformats.org/officeDocument/2006/relationships" xmlns:p="http://schemas.openxmlformats.org/presentationml/2006/main">
  <p:tag name="[SUBGRID]" val="[SubGrid]"/>
</p:tagLst>
</file>

<file path=ppt/tags/tag452.xml><?xml version="1.0" encoding="utf-8"?>
<p:tagLst xmlns:a="http://schemas.openxmlformats.org/drawingml/2006/main" xmlns:r="http://schemas.openxmlformats.org/officeDocument/2006/relationships" xmlns:p="http://schemas.openxmlformats.org/presentationml/2006/main">
  <p:tag name="[SUBGRID]" val="[SubGrid]"/>
</p:tagLst>
</file>

<file path=ppt/tags/tag453.xml><?xml version="1.0" encoding="utf-8"?>
<p:tagLst xmlns:a="http://schemas.openxmlformats.org/drawingml/2006/main" xmlns:r="http://schemas.openxmlformats.org/officeDocument/2006/relationships" xmlns:p="http://schemas.openxmlformats.org/presentationml/2006/main">
  <p:tag name="[SUBGRID]" val="[SubGrid]"/>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SUBGRID]" val="[SubGrid]"/>
</p:tagLst>
</file>

<file path=ppt/tags/tag91.xml><?xml version="1.0" encoding="utf-8"?>
<p:tagLst xmlns:a="http://schemas.openxmlformats.org/drawingml/2006/main" xmlns:r="http://schemas.openxmlformats.org/officeDocument/2006/relationships" xmlns:p="http://schemas.openxmlformats.org/presentationml/2006/main">
  <p:tag name="[SUBGRID]" val="[SubGrid]"/>
</p:tagLst>
</file>

<file path=ppt/tags/tag92.xml><?xml version="1.0" encoding="utf-8"?>
<p:tagLst xmlns:a="http://schemas.openxmlformats.org/drawingml/2006/main" xmlns:r="http://schemas.openxmlformats.org/officeDocument/2006/relationships" xmlns:p="http://schemas.openxmlformats.org/presentationml/2006/main">
  <p:tag name="[SUBGRID]" val="[SubGrid]"/>
</p:tagLst>
</file>

<file path=ppt/tags/tag93.xml><?xml version="1.0" encoding="utf-8"?>
<p:tagLst xmlns:a="http://schemas.openxmlformats.org/drawingml/2006/main" xmlns:r="http://schemas.openxmlformats.org/officeDocument/2006/relationships" xmlns:p="http://schemas.openxmlformats.org/presentationml/2006/main">
  <p:tag name="[SUBGRID]" val="[SubGrid]"/>
</p:tagLst>
</file>

<file path=ppt/tags/tag94.xml><?xml version="1.0" encoding="utf-8"?>
<p:tagLst xmlns:a="http://schemas.openxmlformats.org/drawingml/2006/main" xmlns:r="http://schemas.openxmlformats.org/officeDocument/2006/relationships" xmlns:p="http://schemas.openxmlformats.org/presentationml/2006/main">
  <p:tag name="[SUBGRID]" val="[SubGrid]"/>
</p:tagLst>
</file>

<file path=ppt/tags/tag95.xml><?xml version="1.0" encoding="utf-8"?>
<p:tagLst xmlns:a="http://schemas.openxmlformats.org/drawingml/2006/main" xmlns:r="http://schemas.openxmlformats.org/officeDocument/2006/relationships" xmlns:p="http://schemas.openxmlformats.org/presentationml/2006/main">
  <p:tag name="[SUBGRID]" val="[SubGrid]"/>
</p:tagLst>
</file>

<file path=ppt/tags/tag96.xml><?xml version="1.0" encoding="utf-8"?>
<p:tagLst xmlns:a="http://schemas.openxmlformats.org/drawingml/2006/main" xmlns:r="http://schemas.openxmlformats.org/officeDocument/2006/relationships" xmlns:p="http://schemas.openxmlformats.org/presentationml/2006/main">
  <p:tag name="[SUBGRID]" val="[SubGrid]"/>
</p:tagLst>
</file>

<file path=ppt/tags/tag97.xml><?xml version="1.0" encoding="utf-8"?>
<p:tagLst xmlns:a="http://schemas.openxmlformats.org/drawingml/2006/main" xmlns:r="http://schemas.openxmlformats.org/officeDocument/2006/relationships" xmlns:p="http://schemas.openxmlformats.org/presentationml/2006/main">
  <p:tag name="[SUBGRID]" val="[SubGrid]"/>
</p:tagLst>
</file>

<file path=ppt/tags/tag98.xml><?xml version="1.0" encoding="utf-8"?>
<p:tagLst xmlns:a="http://schemas.openxmlformats.org/drawingml/2006/main" xmlns:r="http://schemas.openxmlformats.org/officeDocument/2006/relationships" xmlns:p="http://schemas.openxmlformats.org/presentationml/2006/main">
  <p:tag name="[SUBGRID]" val="[SubGrid]"/>
</p:tagLst>
</file>

<file path=ppt/tags/tag9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for Office">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19F1F4CC-E50E-4E34-8EB9-E9E372C62EB9}" vid="{18D152BD-36C0-43FC-891C-4E416CFD5944}"/>
    </a:ext>
  </a:extLst>
</a:theme>
</file>

<file path=ppt/theme/theme4.xml><?xml version="1.0" encoding="utf-8"?>
<a:theme xmlns:a="http://schemas.openxmlformats.org/drawingml/2006/main" name="1_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5.xml><?xml version="1.0" encoding="utf-8"?>
<a:theme xmlns:a="http://schemas.openxmlformats.org/drawingml/2006/main" name="2020 NN Sema Obesity CSD">
  <a:themeElements>
    <a:clrScheme name="NN 2020 Rebrand">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a:majorFont>
        <a:latin typeface="Apis"/>
        <a:ea typeface=""/>
        <a:cs typeface=""/>
      </a:majorFont>
      <a:minorFont>
        <a:latin typeface="Ap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6.xml><?xml version="1.0" encoding="utf-8"?>
<a:theme xmlns:a="http://schemas.openxmlformats.org/drawingml/2006/main" name="GLP-1 / GIP">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Novo Nordisk 2020">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Grani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Grani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Grani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19F1F4CC-E50E-4E34-8EB9-E9E372C62EB9}" vid="{18D152BD-36C0-43FC-891C-4E416CFD594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0bcddbf-5152-4ba4-91ea-bc5d864a028e" xsi:nil="true"/>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Nikta Tamashekan</DisplayName>
        <AccountId>906</AccountId>
        <AccountType/>
      </UserInfo>
      <UserInfo>
        <DisplayName>O'Llenecia Walker</DisplayName>
        <AccountId>3596</AccountId>
        <AccountType/>
      </UserInfo>
      <UserInfo>
        <DisplayName>Carolyn Whiting</DisplayName>
        <AccountId>58</AccountId>
        <AccountType/>
      </UserInfo>
      <UserInfo>
        <DisplayName>Elisha Shin</DisplayName>
        <AccountId>2112</AccountId>
        <AccountType/>
      </UserInfo>
      <UserInfo>
        <DisplayName>Kimberly McCallum</DisplayName>
        <AccountId>429</AccountId>
        <AccountType/>
      </UserInfo>
    </SharedWithUsers>
  </documentManagement>
</p:properties>
</file>

<file path=customXml/itemProps1.xml><?xml version="1.0" encoding="utf-8"?>
<ds:datastoreItem xmlns:ds="http://schemas.openxmlformats.org/officeDocument/2006/customXml" ds:itemID="{2C7B74CB-9B3C-4BF8-9DF1-086517290618}">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5580B4-E2E9-4E94-9FBB-BA4833F0E0DA}">
  <ds:schemaRefs>
    <ds:schemaRef ds:uri="http://schemas.microsoft.com/sharepoint/v3/contenttype/forms"/>
  </ds:schemaRefs>
</ds:datastoreItem>
</file>

<file path=customXml/itemProps3.xml><?xml version="1.0" encoding="utf-8"?>
<ds:datastoreItem xmlns:ds="http://schemas.openxmlformats.org/officeDocument/2006/customXml" ds:itemID="{4D32F099-4111-4B49-8F73-89F32B217DA0}">
  <ds:schemaRefs>
    <ds:schemaRef ds:uri="http://www.w3.org/XML/1998/namespace"/>
    <ds:schemaRef ds:uri="http://purl.org/dc/terms/"/>
    <ds:schemaRef ds:uri="http://schemas.microsoft.com/office/2006/documentManagement/types"/>
    <ds:schemaRef ds:uri="1ff868c5-2c61-4494-a6ef-a5fad2181b1a"/>
    <ds:schemaRef ds:uri="http://purl.org/dc/elements/1.1/"/>
    <ds:schemaRef ds:uri="http://purl.org/dc/dcmitype/"/>
    <ds:schemaRef ds:uri="40bcddbf-5152-4ba4-91ea-bc5d864a028e"/>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dfed7bd-9f6a-44a1-b694-6e39c468c150}" enabled="0" method="" siteId="{fdfed7bd-9f6a-44a1-b694-6e39c468c150}" removed="1"/>
</clbl:labelList>
</file>

<file path=docProps/app.xml><?xml version="1.0" encoding="utf-8"?>
<Properties xmlns="http://schemas.openxmlformats.org/officeDocument/2006/extended-properties" xmlns:vt="http://schemas.openxmlformats.org/officeDocument/2006/docPropsVTypes">
  <TotalTime>2254</TotalTime>
  <Words>7741</Words>
  <Application>Microsoft Office PowerPoint</Application>
  <PresentationFormat>Widescreen</PresentationFormat>
  <Paragraphs>738</Paragraphs>
  <Slides>32</Slides>
  <Notes>28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2</vt:i4>
      </vt:variant>
      <vt:variant>
        <vt:lpstr>Slide Titles</vt:lpstr>
      </vt:variant>
      <vt:variant>
        <vt:i4>32</vt:i4>
      </vt:variant>
    </vt:vector>
  </HeadingPairs>
  <TitlesOfParts>
    <vt:vector size="50" baseType="lpstr">
      <vt:lpstr>Apis</vt:lpstr>
      <vt:lpstr>Apis For Office</vt:lpstr>
      <vt:lpstr>Apis For Office Light</vt:lpstr>
      <vt:lpstr>Arial</vt:lpstr>
      <vt:lpstr>Arial Nova Light</vt:lpstr>
      <vt:lpstr>Calibri</vt:lpstr>
      <vt:lpstr>Helvetica Neue</vt:lpstr>
      <vt:lpstr>Source Sans Pro</vt:lpstr>
      <vt:lpstr>Times New Roman</vt:lpstr>
      <vt:lpstr>Verdana</vt:lpstr>
      <vt:lpstr>1_Office Theme</vt:lpstr>
      <vt:lpstr>FORWARD Master Template</vt:lpstr>
      <vt:lpstr>Novo Nordisk 16:9</vt:lpstr>
      <vt:lpstr>1_Novo Nordisk 16:9</vt:lpstr>
      <vt:lpstr>2020 NN Sema Obesity CSD</vt:lpstr>
      <vt:lpstr>GLP-1 / GIP</vt:lpstr>
      <vt:lpstr>think-cell Slide</vt:lpstr>
      <vt:lpstr>Microsoft Word Document</vt:lpstr>
      <vt:lpstr>PowerPoint Presentation</vt:lpstr>
      <vt:lpstr>PowerPoint Presentation</vt:lpstr>
      <vt:lpstr>Learning outcomes</vt:lpstr>
      <vt:lpstr>Rationale for the use of anti-obesity medications </vt:lpstr>
      <vt:lpstr>Goals of FDA indication of anti-obesity medications</vt:lpstr>
      <vt:lpstr>Greater weight loss improves obesity-related complications</vt:lpstr>
      <vt:lpstr>Current FDA-approved pharmacotherapy: overview</vt:lpstr>
      <vt:lpstr>Approved anti-obesity medications: sites of action</vt:lpstr>
      <vt:lpstr>Tirzepatide: mechanism of action</vt:lpstr>
      <vt:lpstr>Tirzepatide*: efficacy</vt:lpstr>
      <vt:lpstr>Tirzepatide: safety</vt:lpstr>
      <vt:lpstr>Semaglutide and liraglutide: mechanism of action</vt:lpstr>
      <vt:lpstr>Semaglutide*: efficacy</vt:lpstr>
      <vt:lpstr>Semaglutide: safety</vt:lpstr>
      <vt:lpstr>Liraglutide*: efficacy</vt:lpstr>
      <vt:lpstr>Liraglutide: safety</vt:lpstr>
      <vt:lpstr>Naltrexone/bupropion: mechanism of action</vt:lpstr>
      <vt:lpstr>Naltrexone/bupropion*: efficacy</vt:lpstr>
      <vt:lpstr>Naltrexone/bupropion: safety</vt:lpstr>
      <vt:lpstr>Phentermine/Topiramate ER: mechanism of action</vt:lpstr>
      <vt:lpstr>Phentermine/topiramate*: efficacy</vt:lpstr>
      <vt:lpstr>Phentermine/Topiramate: safety</vt:lpstr>
      <vt:lpstr>Orlistat: mechanism of action</vt:lpstr>
      <vt:lpstr>Orlistat*: efficacy</vt:lpstr>
      <vt:lpstr>Orlistat: safety</vt:lpstr>
      <vt:lpstr>Phentermine: mechanism of action</vt:lpstr>
      <vt:lpstr>Phentermine*: efficacy</vt:lpstr>
      <vt:lpstr>Phentermine: safety</vt:lpstr>
      <vt:lpstr>One-year mean weight loss associated with FDA-approved AOMs</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FDA-Approved Anti-Obesity Medications for Chronic Weight Management</dc:title>
  <dcterms:created xsi:type="dcterms:W3CDTF">2022-04-21T12:58:11Z</dcterms:created>
  <dcterms:modified xsi:type="dcterms:W3CDTF">2024-06-21T14:36:32Z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